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embedTrueTypeFonts="1" saveSubsetFonts="1">
  <p:sldMasterIdLst>
    <p:sldMasterId id="2147483648" r:id="rId1"/>
  </p:sldMasterIdLst>
  <p:notesMasterIdLst>
    <p:notesMasterId r:id="rId2"/>
  </p:notesMasterIdLst>
  <p:sldIdLst>
    <p:sldId id="334" r:id="rId3"/>
    <p:sldId id="335" r:id="rId4"/>
    <p:sldId id="336" r:id="rId5"/>
    <p:sldId id="337" r:id="rId6"/>
    <p:sldId id="338" r:id="rId7"/>
    <p:sldId id="363" r:id="rId8"/>
    <p:sldId id="364" r:id="rId9"/>
    <p:sldId id="365" r:id="rId10"/>
    <p:sldId id="366" r:id="rId11"/>
    <p:sldId id="367" r:id="rId12"/>
    <p:sldId id="369" r:id="rId13"/>
    <p:sldId id="370" r:id="rId14"/>
    <p:sldId id="372" r:id="rId15"/>
    <p:sldId id="374" r:id="rId16"/>
    <p:sldId id="375" r:id="rId17"/>
    <p:sldId id="376" r:id="rId18"/>
    <p:sldId id="377" r:id="rId19"/>
    <p:sldId id="378" r:id="rId20"/>
    <p:sldId id="379" r:id="rId21"/>
    <p:sldId id="380" r:id="rId22"/>
    <p:sldId id="381" r:id="rId23"/>
    <p:sldId id="361" r:id="rId24"/>
  </p:sldIdLst>
  <p:sldSz cx="9144000" cy="5143500" type="screen16x9"/>
  <p:notesSz cx="6858000" cy="9144000"/>
  <p:embeddedFontLst>
    <p:embeddedFont>
      <p:font typeface="微软雅黑" panose="020B0503020204020204" pitchFamily="34" charset="-122"/>
      <p:regular r:id="rId26"/>
      <p:bold r:id="rId27"/>
    </p:embeddedFont>
    <p:embeddedFont>
      <p:font typeface="Calibri" panose="020F0502020204030204" pitchFamily="34" charset="0"/>
      <p:regular r:id="rId28"/>
      <p:bold r:id="rId29"/>
      <p:italic r:id="rId30"/>
      <p:boldItalic r:id="rId31"/>
    </p:embeddedFont>
    <p:embeddedFont>
      <p:font typeface="Impact" panose="020B0806030902050204" pitchFamily="34" charset="0"/>
      <p:regular r:id="rId32"/>
    </p:embeddedFont>
  </p:embeddedFontLst>
  <p:custDataLst>
    <p:tags r:id="rId25"/>
  </p:custDataLst>
  <p:defaultTextStyle>
    <a:defPPr>
      <a:defRPr lang="zh-CN"/>
    </a:defPPr>
    <a:lvl1pPr algn="l" rtl="0" eaLnBrk="0" fontAlgn="base" hangingPunct="0">
      <a:spcBef>
        <a:spcPct val="0"/>
      </a:spcBef>
      <a:spcAft>
        <a:spcPct val="0"/>
      </a:spcAft>
      <a:defRPr kern="1200">
        <a:solidFill>
          <a:schemeClr val="tx1"/>
        </a:solidFill>
        <a:latin typeface="Calibri"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665">
          <p15:clr>
            <a:srgbClr val="A4A3A4"/>
          </p15:clr>
        </p15:guide>
        <p15:guide id="2" pos="4286">
          <p15:clr>
            <a:srgbClr val="A4A3A4"/>
          </p15:clr>
        </p15:guide>
        <p15:guide id="3" pos="2815">
          <p15:clr>
            <a:srgbClr val="A4A3A4"/>
          </p15:clr>
        </p15:guide>
        <p15:guide id="4" pos="2812">
          <p15:clr>
            <a:srgbClr val="A4A3A4"/>
          </p15:clr>
        </p15:guide>
        <p15:guide id="5" pos="5617">
          <p15:clr>
            <a:srgbClr val="A4A3A4"/>
          </p15:clr>
        </p15:guide>
        <p15:guide id="6" pos="186">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70" autoAdjust="0"/>
    <p:restoredTop sz="97881" autoAdjust="0"/>
  </p:normalViewPr>
  <p:slideViewPr>
    <p:cSldViewPr>
      <p:cViewPr varScale="1">
        <p:scale>
          <a:sx n="148" d="100"/>
          <a:sy n="148" d="100"/>
        </p:scale>
        <p:origin x="870" y="114"/>
      </p:cViewPr>
      <p:guideLst>
        <p:guide orient="horz" pos="1665"/>
        <p:guide pos="4286"/>
        <p:guide pos="2815"/>
        <p:guide pos="2812"/>
        <p:guide pos="5617"/>
        <p:guide pos="186"/>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slides/slide16.xml" Type="http://schemas.openxmlformats.org/officeDocument/2006/relationships/slide"/><Relationship Id="rId19" Target="slides/slide17.xml" Type="http://schemas.openxmlformats.org/officeDocument/2006/relationships/slide"/><Relationship Id="rId2" Target="notesMasters/notesMaster1.xml" Type="http://schemas.openxmlformats.org/officeDocument/2006/relationships/notesMaster"/><Relationship Id="rId20" Target="slides/slide18.xml" Type="http://schemas.openxmlformats.org/officeDocument/2006/relationships/slide"/><Relationship Id="rId21" Target="slides/slide19.xml" Type="http://schemas.openxmlformats.org/officeDocument/2006/relationships/slide"/><Relationship Id="rId22" Target="slides/slide20.xml" Type="http://schemas.openxmlformats.org/officeDocument/2006/relationships/slide"/><Relationship Id="rId23" Target="slides/slide21.xml" Type="http://schemas.openxmlformats.org/officeDocument/2006/relationships/slide"/><Relationship Id="rId24" Target="slides/slide22.xml" Type="http://schemas.openxmlformats.org/officeDocument/2006/relationships/slide"/><Relationship Id="rId25" Target="tags/tag1.xml" Type="http://schemas.openxmlformats.org/officeDocument/2006/relationships/tags"/><Relationship Id="rId26" Target="fonts/font1.fntdata" Type="http://schemas.openxmlformats.org/officeDocument/2006/relationships/font"/><Relationship Id="rId27" Target="fonts/font2.fntdata" Type="http://schemas.openxmlformats.org/officeDocument/2006/relationships/font"/><Relationship Id="rId28" Target="fonts/font3.fntdata" Type="http://schemas.openxmlformats.org/officeDocument/2006/relationships/font"/><Relationship Id="rId29" Target="fonts/font4.fntdata" Type="http://schemas.openxmlformats.org/officeDocument/2006/relationships/font"/><Relationship Id="rId3" Target="slides/slide1.xml" Type="http://schemas.openxmlformats.org/officeDocument/2006/relationships/slide"/><Relationship Id="rId30" Target="fonts/font5.fntdata" Type="http://schemas.openxmlformats.org/officeDocument/2006/relationships/font"/><Relationship Id="rId31" Target="fonts/font6.fntdata" Type="http://schemas.openxmlformats.org/officeDocument/2006/relationships/font"/><Relationship Id="rId32" Target="fonts/font7.fntdata" Type="http://schemas.openxmlformats.org/officeDocument/2006/relationships/font"/><Relationship Id="rId33" Target="presProps.xml" Type="http://schemas.openxmlformats.org/officeDocument/2006/relationships/presProps"/><Relationship Id="rId34" Target="viewProps.xml" Type="http://schemas.openxmlformats.org/officeDocument/2006/relationships/viewProps"/><Relationship Id="rId35" Target="theme/theme1.xml" Type="http://schemas.openxmlformats.org/officeDocument/2006/relationships/theme"/><Relationship Id="rId36" Target="tableStyles.xml" Type="http://schemas.openxmlformats.org/officeDocument/2006/relationships/tableStyles"/><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ct val="0"/>
              </a:spcBef>
              <a:spcAft>
                <a:spcPct val="0"/>
              </a:spcAft>
              <a:defRPr sz="1200">
                <a:latin typeface="+mn-lt"/>
                <a:ea typeface="微软雅黑" panose="020b0503020204020204" pitchFamily="34"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ct val="0"/>
              </a:spcBef>
              <a:spcAft>
                <a:spcPct val="0"/>
              </a:spcAft>
              <a:defRPr sz="1200" smtClean="0">
                <a:latin typeface="+mn-lt"/>
                <a:ea typeface="微软雅黑" panose="020b0503020204020204" pitchFamily="34" charset="-122"/>
              </a:defRPr>
            </a:lvl1pPr>
          </a:lstStyle>
          <a:p>
            <a:pPr>
              <a:defRPr/>
            </a:pPr>
            <a:fld id="{4F8BF51C-B958-4149-B090-5F1CDE5EA45D}" type="datetimeFigureOut">
              <a:rPr lang="zh-CN" altLang="en-US"/>
              <a:pPr>
                <a:defRPr/>
              </a:pPr>
              <a:t>2015/5/16</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ct val="0"/>
              </a:spcBef>
              <a:spcAft>
                <a:spcPct val="0"/>
              </a:spcAft>
              <a:defRPr sz="1200">
                <a:latin typeface="+mn-lt"/>
                <a:ea typeface="微软雅黑" panose="020b0503020204020204" pitchFamily="34"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ct val="0"/>
              </a:spcBef>
              <a:spcAft>
                <a:spcPct val="0"/>
              </a:spcAft>
              <a:defRPr sz="1200" smtClean="0">
                <a:latin typeface="+mn-lt"/>
                <a:ea typeface="微软雅黑" panose="020b0503020204020204" pitchFamily="34" charset="-122"/>
              </a:defRPr>
            </a:lvl1pPr>
          </a:lstStyle>
          <a:p>
            <a:pPr>
              <a:defRPr/>
            </a:pPr>
            <a:fld id="{62741230-9C83-4442-B896-BA9CB3B28F81}" type="slidenum">
              <a:rPr lang="zh-CN" altLang="en-US"/>
              <a:pPr>
                <a:defRPr/>
              </a:pPr>
              <a:t>‹#›</a:t>
            </a:fld>
            <a:endParaRPr lang="zh-CN" altLang="en-US"/>
          </a:p>
        </p:txBody>
      </p:sp>
    </p:spTree>
    <p:extLst>
      <p:ext uri="{BB962C8B-B14F-4D97-AF65-F5344CB8AC3E}">
        <p14:creationId val="1482615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1pPr>
    <a:lvl2pPr marL="4572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2pPr>
    <a:lvl3pPr marL="9144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3pPr>
    <a:lvl4pPr marL="13716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4pPr>
    <a:lvl5pPr marL="18288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92872902"/>
      </p:ext>
    </p:extLst>
  </p:cSld>
  <p:clrMapOvr>
    <a:masterClrMapping/>
  </p:clrMapOvr>
</p:notes>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bg>
      <p:bgPr>
        <a:solidFill>
          <a:schemeClr val="bg1"/>
        </a:solidFill>
        <a:effectLst/>
      </p:bgPr>
    </p:bg>
    <p:spTree>
      <p:nvGrpSpPr>
        <p:cNvPr id="1" name=""/>
        <p:cNvGrpSpPr/>
        <p:nvPr/>
      </p:nvGrpSpPr>
      <p:grpSpPr>
        <a:xfrm>
          <a:off x="0" y="0"/>
          <a:ext cx="0" cy="0"/>
        </a:xfrm>
      </p:grpSpPr>
      <p:pic>
        <p:nvPicPr>
          <p:cNvPr id="2" name="图片 1"/>
          <p:cNvPicPr>
            <a:picLocks noChangeAspect="1"/>
          </p:cNvPicPr>
          <p:nvPr userDrawn="1"/>
        </p:nvPicPr>
        <p:blipFill>
          <a:blip r:embed="rId1">
            <a:extLst>
              <a:ext uri="{28A0092B-C50C-407E-A947-70E740481C1C}">
                <a14:useLocalDpi val="0"/>
              </a:ext>
            </a:extLst>
          </a:blip>
          <a:stretch>
            <a:fillRect/>
          </a:stretch>
        </p:blipFill>
        <p:spPr bwMode="auto">
          <a:xfrm>
            <a:off x="1588" y="0"/>
            <a:ext cx="9140825" cy="51435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Tree>
    <p:extLst>
      <p:ext uri="{BB962C8B-B14F-4D97-AF65-F5344CB8AC3E}">
        <p14:creationId val="2570135735"/>
      </p:ext>
    </p:extLst>
  </p:cSld>
  <p:clrMapOvr>
    <a:masterClrMapping/>
  </p:clrMapOvr>
  <p:transition spd="med">
    <p:fade/>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ea typeface="微软雅黑" panose="020b0503020204020204" pitchFamily="34" charset="-122"/>
              </a:defRPr>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ea typeface="微软雅黑"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4025503"/>
            <a:ext cx="5486400" cy="603647"/>
          </a:xfrm>
          <a:prstGeom prst="rect">
            <a:avLst/>
          </a:prstGeom>
        </p:spPr>
        <p:txBody>
          <a:bodyPr/>
          <a:lstStyle>
            <a:lvl1pPr marL="0" indent="0">
              <a:buNone/>
              <a:defRPr sz="1400">
                <a:ea typeface="微软雅黑"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CF2FFACA-6A03-4923-8D24-F8022BA0E8B6}" type="datetimeFigureOut">
              <a:rPr lang="zh-CN" altLang="en-US"/>
              <a:pPr>
                <a:defRPr/>
              </a:pPr>
              <a:t>2015/5/16</a:t>
            </a:fld>
            <a:endParaRPr lang="zh-CN" altLang="en-US"/>
          </a:p>
        </p:txBody>
      </p:sp>
      <p:sp>
        <p:nvSpPr>
          <p:cNvPr id="6" name="页脚占位符 5"/>
          <p:cNvSpPr>
            <a:spLocks noGrp="1"/>
          </p:cNvSpPr>
          <p:nvPr>
            <p:ph type="ftr" sz="quarter" idx="11"/>
          </p:nvPr>
        </p:nvSpPr>
        <p:spPr>
          <a:xfrm>
            <a:off x="3124200" y="4767263"/>
            <a:ext cx="2895600" cy="274637"/>
          </a:xfrm>
          <a:prstGeom prst="rect">
            <a:avLst/>
          </a:prstGeom>
        </p:spPr>
        <p:txBody>
          <a:bodyPr/>
          <a:lstStyle>
            <a:lvl1pPr eaLnBrk="1" fontAlgn="auto" hangingPunct="1">
              <a:spcBef>
                <a:spcPct val="0"/>
              </a:spcBef>
              <a:spcAft>
                <a:spcPct val="0"/>
              </a:spcAft>
              <a:defRPr>
                <a:latin typeface="+mn-lt"/>
                <a:ea typeface="微软雅黑" panose="020b0503020204020204" pitchFamily="34" charset="-122"/>
              </a:defRPr>
            </a:lvl1pPr>
          </a:lstStyle>
          <a:p>
            <a:pPr>
              <a:defRPr/>
            </a:pPr>
            <a:endParaRPr lang="zh-CN" altLang="en-US"/>
          </a:p>
        </p:txBody>
      </p:sp>
      <p:sp>
        <p:nvSpPr>
          <p:cNvPr id="7" name="灯片编号占位符 6"/>
          <p:cNvSpPr>
            <a:spLocks noGrp="1"/>
          </p:cNvSpPr>
          <p:nvPr>
            <p:ph type="sldNum" sz="quarter" idx="12"/>
          </p:nvPr>
        </p:nvSpPr>
        <p:spPr>
          <a:xfrm>
            <a:off x="6553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867766E4-F88B-4242-9833-F4B09BAFB2F9}" type="slidenum">
              <a:rPr lang="zh-CN" altLang="en-US"/>
              <a:pPr>
                <a:defRPr/>
              </a:pPr>
              <a:t>‹#›</a:t>
            </a:fld>
            <a:endParaRPr lang="zh-CN" altLang="en-US"/>
          </a:p>
        </p:txBody>
      </p:sp>
    </p:spTree>
    <p:extLst>
      <p:ext uri="{BB962C8B-B14F-4D97-AF65-F5344CB8AC3E}">
        <p14:creationId val="1809884028"/>
      </p:ext>
    </p:extLst>
  </p:cSld>
  <p:clrMapOvr>
    <a:masterClrMapping/>
  </p:clrMapOvr>
  <p:transition spd="med">
    <p:fade/>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ea typeface="微软雅黑" panose="020b0503020204020204" pitchFamily="34" charset="-122"/>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lvl1pPr>
              <a:defRPr>
                <a:ea typeface="微软雅黑" panose="020b0503020204020204" pitchFamily="34" charset="-122"/>
              </a:defRPr>
            </a:lvl1pPr>
            <a:lvl2pPr>
              <a:defRPr>
                <a:ea typeface="微软雅黑" panose="020b0503020204020204" pitchFamily="34" charset="-122"/>
              </a:defRPr>
            </a:lvl2pPr>
            <a:lvl3pPr>
              <a:defRPr>
                <a:ea typeface="微软雅黑" panose="020b0503020204020204" pitchFamily="34" charset="-122"/>
              </a:defRPr>
            </a:lvl3pPr>
            <a:lvl4pPr>
              <a:defRPr>
                <a:ea typeface="微软雅黑" panose="020b0503020204020204" pitchFamily="34" charset="-122"/>
              </a:defRPr>
            </a:lvl4pPr>
            <a:lvl5pPr>
              <a:defRPr>
                <a:ea typeface="微软雅黑" panose="020b0503020204020204" pitchFamily="34"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B8D4CCA0-7E8D-4D87-A711-FA07DCCE60F5}" type="datetimeFigureOut">
              <a:rPr lang="zh-CN" altLang="en-US"/>
              <a:pPr>
                <a:defRPr/>
              </a:pPr>
              <a:t>2015/5/16</a:t>
            </a:fld>
            <a:endParaRPr lang="zh-CN" altLang="en-US"/>
          </a:p>
        </p:txBody>
      </p:sp>
      <p:sp>
        <p:nvSpPr>
          <p:cNvPr id="5" name="页脚占位符 4"/>
          <p:cNvSpPr>
            <a:spLocks noGrp="1"/>
          </p:cNvSpPr>
          <p:nvPr>
            <p:ph type="ftr" sz="quarter" idx="11"/>
          </p:nvPr>
        </p:nvSpPr>
        <p:spPr>
          <a:xfrm>
            <a:off x="3124200" y="4767263"/>
            <a:ext cx="2895600" cy="274637"/>
          </a:xfrm>
          <a:prstGeom prst="rect">
            <a:avLst/>
          </a:prstGeom>
        </p:spPr>
        <p:txBody>
          <a:bodyPr/>
          <a:lstStyle>
            <a:lvl1pPr eaLnBrk="1" fontAlgn="auto" hangingPunct="1">
              <a:spcBef>
                <a:spcPct val="0"/>
              </a:spcBef>
              <a:spcAft>
                <a:spcPct val="0"/>
              </a:spcAft>
              <a:defRPr>
                <a:latin typeface="+mn-lt"/>
                <a:ea typeface="微软雅黑" panose="020b0503020204020204" pitchFamily="34" charset="-122"/>
              </a:defRPr>
            </a:lvl1pPr>
          </a:lstStyle>
          <a:p>
            <a:pPr>
              <a:defRPr/>
            </a:pPr>
            <a:endParaRPr lang="zh-CN" altLang="en-US"/>
          </a:p>
        </p:txBody>
      </p:sp>
      <p:sp>
        <p:nvSpPr>
          <p:cNvPr id="6" name="灯片编号占位符 5"/>
          <p:cNvSpPr>
            <a:spLocks noGrp="1"/>
          </p:cNvSpPr>
          <p:nvPr>
            <p:ph type="sldNum" sz="quarter" idx="12"/>
          </p:nvPr>
        </p:nvSpPr>
        <p:spPr>
          <a:xfrm>
            <a:off x="6553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BDBB9F4A-7F77-4272-9B60-C132190F77F9}" type="slidenum">
              <a:rPr lang="zh-CN" altLang="en-US"/>
              <a:pPr>
                <a:defRPr/>
              </a:pPr>
              <a:t>‹#›</a:t>
            </a:fld>
            <a:endParaRPr lang="zh-CN" altLang="en-US"/>
          </a:p>
        </p:txBody>
      </p:sp>
    </p:spTree>
    <p:extLst>
      <p:ext uri="{BB962C8B-B14F-4D97-AF65-F5344CB8AC3E}">
        <p14:creationId val="1580789448"/>
      </p:ext>
    </p:extLst>
  </p:cSld>
  <p:clrMapOvr>
    <a:masterClrMapping/>
  </p:clrMapOvr>
  <p:transition spd="med">
    <p:fade/>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a:xfrm>
            <a:off x="457200" y="206375"/>
            <a:ext cx="8229600" cy="857250"/>
          </a:xfrm>
          <a:prstGeom prst="rect">
            <a:avLst/>
          </a:prstGeom>
        </p:spPr>
        <p:txBody>
          <a:bodyPr/>
          <a:lstStyle>
            <a:lvl1pPr>
              <a:defRPr>
                <a:ea typeface="微软雅黑" panose="020b0503020204020204" pitchFamily="34" charset="-122"/>
              </a:defRPr>
            </a:lvl1pPr>
          </a:lstStyle>
          <a:p>
            <a:r>
              <a:rPr lang="zh-CN" altLang="en-US" smtClean="0"/>
              <a:t>单击此处编辑母版标题样式</a:t>
            </a:r>
            <a:endParaRPr lang="zh-CN" altLang="en-US"/>
          </a:p>
        </p:txBody>
      </p:sp>
    </p:spTree>
    <p:extLst>
      <p:ext uri="{BB962C8B-B14F-4D97-AF65-F5344CB8AC3E}">
        <p14:creationId val="2553033002"/>
      </p:ext>
    </p:extLst>
  </p:cSld>
  <p:clrMapOvr>
    <a:masterClrMapping/>
  </p:clrMapOvr>
  <p:transition spd="med">
    <p:fade/>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垂直排列标题与文本">
    <p:spTree>
      <p:nvGrpSpPr>
        <p:cNvPr id="1" name=""/>
        <p:cNvGrpSpPr/>
        <p:nvPr/>
      </p:nvGrpSpPr>
      <p:grpSpPr>
        <a:xfrm>
          <a:off x="0" y="0"/>
          <a:ext cx="0" cy="0"/>
        </a:xfrm>
      </p:grpSpPr>
    </p:spTree>
    <p:extLst>
      <p:ext uri="{BB962C8B-B14F-4D97-AF65-F5344CB8AC3E}">
        <p14:creationId val="3302474271"/>
      </p:ext>
    </p:extLst>
  </p:cSld>
  <p:clrMapOvr>
    <a:masterClrMapping/>
  </p:clrMapOvr>
  <p:transition spd="med">
    <p:fade/>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cSld name="1_标题和内容">
    <p:spTree>
      <p:nvGrpSpPr>
        <p:cNvPr id="1" name=""/>
        <p:cNvGrpSpPr/>
        <p:nvPr/>
      </p:nvGrpSpPr>
      <p:grpSpPr>
        <a:xfrm>
          <a:off x="0" y="0"/>
          <a:ext cx="0" cy="0"/>
        </a:xfrm>
      </p:grpSpPr>
      <p:sp>
        <p:nvSpPr>
          <p:cNvPr id="2" name="标题 1"/>
          <p:cNvSpPr>
            <a:spLocks noGrp="1"/>
          </p:cNvSpPr>
          <p:nvPr>
            <p:ph type="title"/>
          </p:nvPr>
        </p:nvSpPr>
        <p:spPr>
          <a:xfrm>
            <a:off x="457200" y="914400"/>
            <a:ext cx="8229600" cy="628650"/>
          </a:xfrm>
          <a:prstGeom prst="rect">
            <a:avLst/>
          </a:prstGeom>
        </p:spPr>
        <p:txBody>
          <a:bodyPr lIns="77925" tIns="38963" rIns="77925" bIns="38963"/>
          <a:lstStyle>
            <a:lvl1pPr>
              <a:defRPr>
                <a:ea typeface="微软雅黑" panose="020b0503020204020204" pitchFamily="34" charset="-122"/>
              </a:defRPr>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57351"/>
            <a:ext cx="8229600" cy="2937272"/>
          </a:xfrm>
          <a:prstGeom prst="rect">
            <a:avLst/>
          </a:prstGeom>
        </p:spPr>
        <p:txBody>
          <a:bodyPr lIns="77925" tIns="38963" rIns="77925" bIns="38963"/>
          <a:lstStyle>
            <a:lvl1pPr>
              <a:defRPr>
                <a:ea typeface="微软雅黑" panose="020b0503020204020204" pitchFamily="34" charset="-122"/>
              </a:defRPr>
            </a:lvl1pPr>
            <a:lvl2pPr>
              <a:defRPr>
                <a:ea typeface="微软雅黑" panose="020b0503020204020204" pitchFamily="34" charset="-122"/>
              </a:defRPr>
            </a:lvl2pPr>
            <a:lvl3pPr>
              <a:defRPr>
                <a:ea typeface="微软雅黑" panose="020b0503020204020204" pitchFamily="34" charset="-122"/>
              </a:defRPr>
            </a:lvl3pPr>
            <a:lvl4pPr>
              <a:defRPr>
                <a:ea typeface="微软雅黑" panose="020b0503020204020204" pitchFamily="34" charset="-122"/>
              </a:defRPr>
            </a:lvl4pPr>
            <a:lvl5pPr>
              <a:defRPr>
                <a:ea typeface="微软雅黑" panose="020b0503020204020204" pitchFamily="34"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684713"/>
            <a:ext cx="2133600" cy="357187"/>
          </a:xfrm>
          <a:prstGeom prst="rect">
            <a:avLst/>
          </a:prstGeom>
        </p:spPr>
        <p:txBody>
          <a:bodyPr lIns="77925" tIns="38963" rIns="77925" bIns="38963"/>
          <a:lstStyle>
            <a:lvl1pPr eaLnBrk="1" hangingPunct="1">
              <a:defRPr smtClean="0">
                <a:ea typeface="微软雅黑" panose="020b0503020204020204" pitchFamily="34" charset="-122"/>
              </a:defRPr>
            </a:lvl1pPr>
          </a:lstStyle>
          <a:p>
            <a:pPr>
              <a:defRPr/>
            </a:pPr>
            <a:fld id="{61A47CBC-1BF4-468C-B6EB-F9C8B5633ACA}" type="datetime1">
              <a:rPr lang="zh-CN" altLang="en-US"/>
              <a:pPr>
                <a:defRPr/>
              </a:pPr>
              <a:t>2015/5/16</a:t>
            </a:fld>
            <a:endParaRPr lang="en-US"/>
          </a:p>
        </p:txBody>
      </p:sp>
      <p:sp>
        <p:nvSpPr>
          <p:cNvPr id="5" name="页脚占位符 4"/>
          <p:cNvSpPr>
            <a:spLocks noGrp="1"/>
          </p:cNvSpPr>
          <p:nvPr>
            <p:ph type="ftr" sz="quarter" idx="11"/>
          </p:nvPr>
        </p:nvSpPr>
        <p:spPr>
          <a:xfrm>
            <a:off x="3124200" y="4684713"/>
            <a:ext cx="2895600" cy="357187"/>
          </a:xfrm>
          <a:prstGeom prst="rect">
            <a:avLst/>
          </a:prstGeom>
        </p:spPr>
        <p:txBody>
          <a:bodyPr lIns="77925" tIns="38963" rIns="77925" bIns="38963"/>
          <a:lstStyle>
            <a:lvl1pPr eaLnBrk="1" hangingPunct="1">
              <a:defRPr>
                <a:ea typeface="微软雅黑" panose="020b0503020204020204" pitchFamily="34" charset="-122"/>
              </a:defRPr>
            </a:lvl1pPr>
          </a:lstStyle>
          <a:p>
            <a:pPr>
              <a:defRPr/>
            </a:pPr>
            <a:endParaRPr lang="en-US"/>
          </a:p>
        </p:txBody>
      </p:sp>
      <p:sp>
        <p:nvSpPr>
          <p:cNvPr id="6" name="灯片编号占位符 5"/>
          <p:cNvSpPr>
            <a:spLocks noGrp="1"/>
          </p:cNvSpPr>
          <p:nvPr>
            <p:ph type="sldNum" sz="quarter" idx="12"/>
          </p:nvPr>
        </p:nvSpPr>
        <p:spPr>
          <a:xfrm>
            <a:off x="6553200" y="4684713"/>
            <a:ext cx="2133600" cy="357187"/>
          </a:xfrm>
          <a:prstGeom prst="rect">
            <a:avLst/>
          </a:prstGeom>
        </p:spPr>
        <p:txBody>
          <a:bodyPr lIns="77925" tIns="38963" rIns="77925" bIns="38963"/>
          <a:lstStyle>
            <a:lvl1pPr eaLnBrk="1" hangingPunct="1">
              <a:defRPr smtClean="0">
                <a:ea typeface="微软雅黑" panose="020b0503020204020204" pitchFamily="34" charset="-122"/>
              </a:defRPr>
            </a:lvl1pPr>
          </a:lstStyle>
          <a:p>
            <a:pPr>
              <a:defRPr/>
            </a:pPr>
            <a:fld id="{5FC9C3F1-977D-4A92-8F52-0633AE49E02C}" type="slidenum">
              <a:rPr lang="en-US"/>
              <a:pPr>
                <a:defRPr/>
              </a:pPr>
              <a:t>‹#›</a:t>
            </a:fld>
            <a:endParaRPr lang="en-US"/>
          </a:p>
        </p:txBody>
      </p:sp>
    </p:spTree>
    <p:extLst>
      <p:ext uri="{BB962C8B-B14F-4D97-AF65-F5344CB8AC3E}">
        <p14:creationId val="9839352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extLst>
      <p:ext uri="{BB962C8B-B14F-4D97-AF65-F5344CB8AC3E}">
        <p14:creationId val="2470768262"/>
      </p:ext>
    </p:extLst>
  </p:cSld>
  <p:clrMapOvr>
    <a:masterClrMapping/>
  </p:clrMapOvr>
  <p:transition spd="med">
    <p:fade/>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幻灯片">
    <p:spTree>
      <p:nvGrpSpPr>
        <p:cNvPr id="1" name=""/>
        <p:cNvGrpSpPr/>
        <p:nvPr/>
      </p:nvGrpSpPr>
      <p:grpSpPr>
        <a:xfrm>
          <a:off x="0" y="0"/>
          <a:ext cx="0" cy="0"/>
        </a:xfrm>
      </p:grpSpPr>
    </p:spTree>
    <p:extLst>
      <p:ext uri="{BB962C8B-B14F-4D97-AF65-F5344CB8AC3E}">
        <p14:creationId val="3833799448"/>
      </p:ext>
    </p:extLst>
  </p:cSld>
  <p:clrMapOvr>
    <a:masterClrMapping/>
  </p:clrMapOvr>
  <p:transition spd="med">
    <p:fade/>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Tree>
    <p:extLst>
      <p:ext uri="{BB962C8B-B14F-4D97-AF65-F5344CB8AC3E}">
        <p14:creationId val="3482600606"/>
      </p:ext>
    </p:extLst>
  </p:cSld>
  <p:clrMapOvr>
    <a:masterClrMapping/>
  </p:clrMapOvr>
  <p:transition spd="med">
    <p:fade/>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ea typeface="微软雅黑" panose="020b0503020204020204" pitchFamily="34" charset="-122"/>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a:prstGeom prst="rect">
            <a:avLst/>
          </a:prstGeom>
        </p:spPr>
        <p:txBody>
          <a:bodyPr/>
          <a:lstStyle>
            <a:lvl1pPr>
              <a:defRPr sz="2800">
                <a:ea typeface="微软雅黑" panose="020b0503020204020204" pitchFamily="34" charset="-122"/>
              </a:defRPr>
            </a:lvl1pPr>
            <a:lvl2pPr>
              <a:defRPr sz="2400">
                <a:ea typeface="微软雅黑" panose="020b0503020204020204" pitchFamily="34" charset="-122"/>
              </a:defRPr>
            </a:lvl2pPr>
            <a:lvl3pPr>
              <a:defRPr sz="2000">
                <a:ea typeface="微软雅黑" panose="020b0503020204020204" pitchFamily="34" charset="-122"/>
              </a:defRPr>
            </a:lvl3pPr>
            <a:lvl4pPr>
              <a:defRPr sz="1800">
                <a:ea typeface="微软雅黑" panose="020b0503020204020204" pitchFamily="34" charset="-122"/>
              </a:defRPr>
            </a:lvl4pPr>
            <a:lvl5pPr>
              <a:defRPr sz="1800">
                <a:ea typeface="微软雅黑" panose="020b0503020204020204" pitchFamily="34" charset="-122"/>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a:prstGeom prst="rect">
            <a:avLst/>
          </a:prstGeom>
        </p:spPr>
        <p:txBody>
          <a:bodyPr/>
          <a:lstStyle>
            <a:lvl1pPr>
              <a:defRPr sz="2800">
                <a:ea typeface="微软雅黑" panose="020b0503020204020204" pitchFamily="34" charset="-122"/>
              </a:defRPr>
            </a:lvl1pPr>
            <a:lvl2pPr>
              <a:defRPr sz="2400">
                <a:ea typeface="微软雅黑" panose="020b0503020204020204" pitchFamily="34" charset="-122"/>
              </a:defRPr>
            </a:lvl2pPr>
            <a:lvl3pPr>
              <a:defRPr sz="2000">
                <a:ea typeface="微软雅黑" panose="020b0503020204020204" pitchFamily="34" charset="-122"/>
              </a:defRPr>
            </a:lvl3pPr>
            <a:lvl4pPr>
              <a:defRPr sz="1800">
                <a:ea typeface="微软雅黑" panose="020b0503020204020204" pitchFamily="34" charset="-122"/>
              </a:defRPr>
            </a:lvl4pPr>
            <a:lvl5pPr>
              <a:defRPr sz="1800">
                <a:ea typeface="微软雅黑" panose="020b0503020204020204" pitchFamily="34" charset="-122"/>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331F3ECA-A8E2-4625-BF36-7CEED7A97371}" type="datetimeFigureOut">
              <a:rPr lang="zh-CN" altLang="en-US"/>
              <a:pPr>
                <a:defRPr/>
              </a:pPr>
              <a:t>2015/5/16</a:t>
            </a:fld>
            <a:endParaRPr lang="zh-CN" altLang="en-US"/>
          </a:p>
        </p:txBody>
      </p:sp>
      <p:sp>
        <p:nvSpPr>
          <p:cNvPr id="6" name="页脚占位符 5"/>
          <p:cNvSpPr>
            <a:spLocks noGrp="1"/>
          </p:cNvSpPr>
          <p:nvPr>
            <p:ph type="ftr" sz="quarter" idx="11"/>
          </p:nvPr>
        </p:nvSpPr>
        <p:spPr>
          <a:xfrm>
            <a:off x="3124200" y="4767263"/>
            <a:ext cx="2895600" cy="274637"/>
          </a:xfrm>
          <a:prstGeom prst="rect">
            <a:avLst/>
          </a:prstGeom>
        </p:spPr>
        <p:txBody>
          <a:bodyPr/>
          <a:lstStyle>
            <a:lvl1pPr eaLnBrk="1" fontAlgn="auto" hangingPunct="1">
              <a:spcBef>
                <a:spcPct val="0"/>
              </a:spcBef>
              <a:spcAft>
                <a:spcPct val="0"/>
              </a:spcAft>
              <a:defRPr>
                <a:latin typeface="+mn-lt"/>
                <a:ea typeface="微软雅黑" panose="020b0503020204020204" pitchFamily="34" charset="-122"/>
              </a:defRPr>
            </a:lvl1pPr>
          </a:lstStyle>
          <a:p>
            <a:pPr>
              <a:defRPr/>
            </a:pPr>
            <a:endParaRPr lang="zh-CN" altLang="en-US"/>
          </a:p>
        </p:txBody>
      </p:sp>
      <p:sp>
        <p:nvSpPr>
          <p:cNvPr id="7" name="灯片编号占位符 6"/>
          <p:cNvSpPr>
            <a:spLocks noGrp="1"/>
          </p:cNvSpPr>
          <p:nvPr>
            <p:ph type="sldNum" sz="quarter" idx="12"/>
          </p:nvPr>
        </p:nvSpPr>
        <p:spPr>
          <a:xfrm>
            <a:off x="6553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BF50B278-3523-4F6F-A1B7-7DF0A46B5275}" type="slidenum">
              <a:rPr lang="zh-CN" altLang="en-US"/>
              <a:pPr>
                <a:defRPr/>
              </a:pPr>
              <a:t>‹#›</a:t>
            </a:fld>
            <a:endParaRPr lang="zh-CN" altLang="en-US"/>
          </a:p>
        </p:txBody>
      </p:sp>
    </p:spTree>
    <p:extLst>
      <p:ext uri="{BB962C8B-B14F-4D97-AF65-F5344CB8AC3E}">
        <p14:creationId val="3511702821"/>
      </p:ext>
    </p:extLst>
  </p:cSld>
  <p:clrMapOvr>
    <a:masterClrMapping/>
  </p:clrMapOvr>
  <p:transition spd="med">
    <p:fade/>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ea typeface="微软雅黑" panose="020b0503020204020204" pitchFamily="34" charset="-122"/>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a:prstGeom prst="rect">
            <a:avLst/>
          </a:prstGeom>
        </p:spPr>
        <p:txBody>
          <a:bodyPr anchor="b"/>
          <a:lstStyle>
            <a:lvl1pPr marL="0" indent="0">
              <a:buNone/>
              <a:defRPr sz="2400" b="1">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ea typeface="微软雅黑" panose="020b0503020204020204" pitchFamily="34" charset="-122"/>
              </a:defRPr>
            </a:lvl1pPr>
            <a:lvl2pPr>
              <a:defRPr sz="2000">
                <a:ea typeface="微软雅黑" panose="020b0503020204020204" pitchFamily="34" charset="-122"/>
              </a:defRPr>
            </a:lvl2pPr>
            <a:lvl3pPr>
              <a:defRPr sz="1800">
                <a:ea typeface="微软雅黑" panose="020b0503020204020204" pitchFamily="34" charset="-122"/>
              </a:defRPr>
            </a:lvl3pPr>
            <a:lvl4pPr>
              <a:defRPr sz="1600">
                <a:ea typeface="微软雅黑" panose="020b0503020204020204" pitchFamily="34" charset="-122"/>
              </a:defRPr>
            </a:lvl4pPr>
            <a:lvl5pPr>
              <a:defRPr sz="1600">
                <a:ea typeface="微软雅黑" panose="020b0503020204020204" pitchFamily="34" charset="-122"/>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a:prstGeom prst="rect">
            <a:avLst/>
          </a:prstGeom>
        </p:spPr>
        <p:txBody>
          <a:bodyPr anchor="b"/>
          <a:lstStyle>
            <a:lvl1pPr marL="0" indent="0">
              <a:buNone/>
              <a:defRPr sz="2400" b="1">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a:prstGeom prst="rect">
            <a:avLst/>
          </a:prstGeom>
        </p:spPr>
        <p:txBody>
          <a:bodyPr/>
          <a:lstStyle>
            <a:lvl1pPr>
              <a:defRPr sz="2400">
                <a:ea typeface="微软雅黑" panose="020b0503020204020204" pitchFamily="34" charset="-122"/>
              </a:defRPr>
            </a:lvl1pPr>
            <a:lvl2pPr>
              <a:defRPr sz="2000">
                <a:ea typeface="微软雅黑" panose="020b0503020204020204" pitchFamily="34" charset="-122"/>
              </a:defRPr>
            </a:lvl2pPr>
            <a:lvl3pPr>
              <a:defRPr sz="1800">
                <a:ea typeface="微软雅黑" panose="020b0503020204020204" pitchFamily="34" charset="-122"/>
              </a:defRPr>
            </a:lvl3pPr>
            <a:lvl4pPr>
              <a:defRPr sz="1600">
                <a:ea typeface="微软雅黑" panose="020b0503020204020204" pitchFamily="34" charset="-122"/>
              </a:defRPr>
            </a:lvl4pPr>
            <a:lvl5pPr>
              <a:defRPr sz="1600">
                <a:ea typeface="微软雅黑" panose="020b0503020204020204" pitchFamily="34" charset="-122"/>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457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C07CECFB-D88E-4FB2-8668-DB7866BE80FF}" type="datetimeFigureOut">
              <a:rPr lang="zh-CN" altLang="en-US"/>
              <a:pPr>
                <a:defRPr/>
              </a:pPr>
              <a:t>2015/5/16</a:t>
            </a:fld>
            <a:endParaRPr lang="zh-CN" altLang="en-US"/>
          </a:p>
        </p:txBody>
      </p:sp>
      <p:sp>
        <p:nvSpPr>
          <p:cNvPr id="8" name="页脚占位符 7"/>
          <p:cNvSpPr>
            <a:spLocks noGrp="1"/>
          </p:cNvSpPr>
          <p:nvPr>
            <p:ph type="ftr" sz="quarter" idx="11"/>
          </p:nvPr>
        </p:nvSpPr>
        <p:spPr>
          <a:xfrm>
            <a:off x="3124200" y="4767263"/>
            <a:ext cx="2895600" cy="274637"/>
          </a:xfrm>
          <a:prstGeom prst="rect">
            <a:avLst/>
          </a:prstGeom>
        </p:spPr>
        <p:txBody>
          <a:bodyPr/>
          <a:lstStyle>
            <a:lvl1pPr eaLnBrk="1" fontAlgn="auto" hangingPunct="1">
              <a:spcBef>
                <a:spcPct val="0"/>
              </a:spcBef>
              <a:spcAft>
                <a:spcPct val="0"/>
              </a:spcAft>
              <a:defRPr>
                <a:latin typeface="+mn-lt"/>
                <a:ea typeface="微软雅黑" panose="020b0503020204020204" pitchFamily="34" charset="-122"/>
              </a:defRPr>
            </a:lvl1pPr>
          </a:lstStyle>
          <a:p>
            <a:pPr>
              <a:defRPr/>
            </a:pPr>
            <a:endParaRPr lang="zh-CN" altLang="en-US"/>
          </a:p>
        </p:txBody>
      </p:sp>
      <p:sp>
        <p:nvSpPr>
          <p:cNvPr id="9" name="灯片编号占位符 8"/>
          <p:cNvSpPr>
            <a:spLocks noGrp="1"/>
          </p:cNvSpPr>
          <p:nvPr>
            <p:ph type="sldNum" sz="quarter" idx="12"/>
          </p:nvPr>
        </p:nvSpPr>
        <p:spPr>
          <a:xfrm>
            <a:off x="6553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35125C17-06AB-4945-B402-5B425F14A199}" type="slidenum">
              <a:rPr lang="zh-CN" altLang="en-US"/>
              <a:pPr>
                <a:defRPr/>
              </a:pPr>
              <a:t>‹#›</a:t>
            </a:fld>
            <a:endParaRPr lang="zh-CN" altLang="en-US"/>
          </a:p>
        </p:txBody>
      </p:sp>
    </p:spTree>
    <p:extLst>
      <p:ext uri="{BB962C8B-B14F-4D97-AF65-F5344CB8AC3E}">
        <p14:creationId val="3794144788"/>
      </p:ext>
    </p:extLst>
  </p:cSld>
  <p:clrMapOvr>
    <a:masterClrMapping/>
  </p:clrMapOvr>
  <p:transition spd="med">
    <p:fade/>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ea typeface="微软雅黑" panose="020b0503020204020204" pitchFamily="34" charset="-122"/>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1A845329-C6CA-4737-9835-8D2CACAD92EE}" type="datetimeFigureOut">
              <a:rPr lang="zh-CN" altLang="en-US"/>
              <a:pPr>
                <a:defRPr/>
              </a:pPr>
              <a:t>2015/5/16</a:t>
            </a:fld>
            <a:endParaRPr lang="zh-CN" altLang="en-US"/>
          </a:p>
        </p:txBody>
      </p:sp>
      <p:sp>
        <p:nvSpPr>
          <p:cNvPr id="4" name="页脚占位符 3"/>
          <p:cNvSpPr>
            <a:spLocks noGrp="1"/>
          </p:cNvSpPr>
          <p:nvPr>
            <p:ph type="ftr" sz="quarter" idx="11"/>
          </p:nvPr>
        </p:nvSpPr>
        <p:spPr>
          <a:xfrm>
            <a:off x="3124200" y="4767263"/>
            <a:ext cx="2895600" cy="274637"/>
          </a:xfrm>
          <a:prstGeom prst="rect">
            <a:avLst/>
          </a:prstGeom>
        </p:spPr>
        <p:txBody>
          <a:bodyPr/>
          <a:lstStyle>
            <a:lvl1pPr eaLnBrk="1" fontAlgn="auto" hangingPunct="1">
              <a:spcBef>
                <a:spcPct val="0"/>
              </a:spcBef>
              <a:spcAft>
                <a:spcPct val="0"/>
              </a:spcAft>
              <a:defRPr>
                <a:latin typeface="+mn-lt"/>
                <a:ea typeface="微软雅黑" panose="020b0503020204020204" pitchFamily="34" charset="-122"/>
              </a:defRPr>
            </a:lvl1pPr>
          </a:lstStyle>
          <a:p>
            <a:pPr>
              <a:defRPr/>
            </a:pPr>
            <a:endParaRPr lang="zh-CN" altLang="en-US"/>
          </a:p>
        </p:txBody>
      </p:sp>
      <p:sp>
        <p:nvSpPr>
          <p:cNvPr id="5" name="灯片编号占位符 4"/>
          <p:cNvSpPr>
            <a:spLocks noGrp="1"/>
          </p:cNvSpPr>
          <p:nvPr>
            <p:ph type="sldNum" sz="quarter" idx="12"/>
          </p:nvPr>
        </p:nvSpPr>
        <p:spPr>
          <a:xfrm>
            <a:off x="6553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848E880B-9C34-4DB8-B339-57379D9034ED}" type="slidenum">
              <a:rPr lang="zh-CN" altLang="en-US"/>
              <a:pPr>
                <a:defRPr/>
              </a:pPr>
              <a:t>‹#›</a:t>
            </a:fld>
            <a:endParaRPr lang="zh-CN" altLang="en-US"/>
          </a:p>
        </p:txBody>
      </p:sp>
    </p:spTree>
    <p:extLst>
      <p:ext uri="{BB962C8B-B14F-4D97-AF65-F5344CB8AC3E}">
        <p14:creationId val="1512367662"/>
      </p:ext>
    </p:extLst>
  </p:cSld>
  <p:clrMapOvr>
    <a:masterClrMapping/>
  </p:clrMapOvr>
  <p:transition spd="med">
    <p:fade/>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a:xfrm>
            <a:off x="457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0BC40F6D-B7A1-47C4-BE6E-D3E285F78236}" type="datetimeFigureOut">
              <a:rPr lang="zh-CN" altLang="en-US"/>
              <a:pPr>
                <a:defRPr/>
              </a:pPr>
              <a:t>2015/5/16</a:t>
            </a:fld>
            <a:endParaRPr lang="zh-CN" altLang="en-US"/>
          </a:p>
        </p:txBody>
      </p:sp>
      <p:sp>
        <p:nvSpPr>
          <p:cNvPr id="3" name="页脚占位符 2"/>
          <p:cNvSpPr>
            <a:spLocks noGrp="1"/>
          </p:cNvSpPr>
          <p:nvPr>
            <p:ph type="ftr" sz="quarter" idx="11"/>
          </p:nvPr>
        </p:nvSpPr>
        <p:spPr>
          <a:xfrm>
            <a:off x="3124200" y="4767263"/>
            <a:ext cx="2895600" cy="274637"/>
          </a:xfrm>
          <a:prstGeom prst="rect">
            <a:avLst/>
          </a:prstGeom>
        </p:spPr>
        <p:txBody>
          <a:bodyPr/>
          <a:lstStyle>
            <a:lvl1pPr eaLnBrk="1" fontAlgn="auto" hangingPunct="1">
              <a:spcBef>
                <a:spcPct val="0"/>
              </a:spcBef>
              <a:spcAft>
                <a:spcPct val="0"/>
              </a:spcAft>
              <a:defRPr>
                <a:latin typeface="+mn-lt"/>
                <a:ea typeface="微软雅黑" panose="020b0503020204020204" pitchFamily="34" charset="-122"/>
              </a:defRPr>
            </a:lvl1pPr>
          </a:lstStyle>
          <a:p>
            <a:pPr>
              <a:defRPr/>
            </a:pPr>
            <a:endParaRPr lang="zh-CN" altLang="en-US"/>
          </a:p>
        </p:txBody>
      </p:sp>
      <p:sp>
        <p:nvSpPr>
          <p:cNvPr id="4" name="灯片编号占位符 3"/>
          <p:cNvSpPr>
            <a:spLocks noGrp="1"/>
          </p:cNvSpPr>
          <p:nvPr>
            <p:ph type="sldNum" sz="quarter" idx="12"/>
          </p:nvPr>
        </p:nvSpPr>
        <p:spPr>
          <a:xfrm>
            <a:off x="6553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9CF3A47A-81F8-45E2-8702-094715553731}" type="slidenum">
              <a:rPr lang="zh-CN" altLang="en-US"/>
              <a:pPr>
                <a:defRPr/>
              </a:pPr>
              <a:t>‹#›</a:t>
            </a:fld>
            <a:endParaRPr lang="zh-CN" altLang="en-US"/>
          </a:p>
        </p:txBody>
      </p:sp>
    </p:spTree>
    <p:extLst>
      <p:ext uri="{BB962C8B-B14F-4D97-AF65-F5344CB8AC3E}">
        <p14:creationId val="3200666958"/>
      </p:ext>
    </p:extLst>
  </p:cSld>
  <p:clrMapOvr>
    <a:masterClrMapping/>
  </p:clrMapOvr>
  <p:transition spd="med">
    <p:fade/>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ea typeface="微软雅黑" panose="020b0503020204020204" pitchFamily="34" charset="-122"/>
              </a:defRPr>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a:prstGeom prst="rect">
            <a:avLst/>
          </a:prstGeom>
        </p:spPr>
        <p:txBody>
          <a:bodyPr/>
          <a:lstStyle>
            <a:lvl1pPr>
              <a:defRPr sz="3200">
                <a:ea typeface="微软雅黑" panose="020b0503020204020204" pitchFamily="34" charset="-122"/>
              </a:defRPr>
            </a:lvl1pPr>
            <a:lvl2pPr>
              <a:defRPr sz="2800">
                <a:ea typeface="微软雅黑" panose="020b0503020204020204" pitchFamily="34" charset="-122"/>
              </a:defRPr>
            </a:lvl2pPr>
            <a:lvl3pPr>
              <a:defRPr sz="2400">
                <a:ea typeface="微软雅黑" panose="020b0503020204020204" pitchFamily="34" charset="-122"/>
              </a:defRPr>
            </a:lvl3pPr>
            <a:lvl4pPr>
              <a:defRPr sz="2000">
                <a:ea typeface="微软雅黑" panose="020b0503020204020204" pitchFamily="34" charset="-122"/>
              </a:defRPr>
            </a:lvl4pPr>
            <a:lvl5pPr>
              <a:defRPr sz="2000">
                <a:ea typeface="微软雅黑" panose="020b0503020204020204" pitchFamily="34" charset="-122"/>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a:prstGeom prst="rect">
            <a:avLst/>
          </a:prstGeom>
        </p:spPr>
        <p:txBody>
          <a:bodyPr/>
          <a:lstStyle>
            <a:lvl1pPr marL="0" indent="0">
              <a:buNone/>
              <a:defRPr sz="1400">
                <a:ea typeface="微软雅黑"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EC0F92D2-551C-44BE-AE07-25A1DAF6D6FB}" type="datetimeFigureOut">
              <a:rPr lang="zh-CN" altLang="en-US"/>
              <a:pPr>
                <a:defRPr/>
              </a:pPr>
              <a:t>2015/5/16</a:t>
            </a:fld>
            <a:endParaRPr lang="zh-CN" altLang="en-US"/>
          </a:p>
        </p:txBody>
      </p:sp>
      <p:sp>
        <p:nvSpPr>
          <p:cNvPr id="6" name="页脚占位符 5"/>
          <p:cNvSpPr>
            <a:spLocks noGrp="1"/>
          </p:cNvSpPr>
          <p:nvPr>
            <p:ph type="ftr" sz="quarter" idx="11"/>
          </p:nvPr>
        </p:nvSpPr>
        <p:spPr>
          <a:xfrm>
            <a:off x="3124200" y="4767263"/>
            <a:ext cx="2895600" cy="274637"/>
          </a:xfrm>
          <a:prstGeom prst="rect">
            <a:avLst/>
          </a:prstGeom>
        </p:spPr>
        <p:txBody>
          <a:bodyPr/>
          <a:lstStyle>
            <a:lvl1pPr eaLnBrk="1" fontAlgn="auto" hangingPunct="1">
              <a:spcBef>
                <a:spcPct val="0"/>
              </a:spcBef>
              <a:spcAft>
                <a:spcPct val="0"/>
              </a:spcAft>
              <a:defRPr>
                <a:latin typeface="+mn-lt"/>
                <a:ea typeface="微软雅黑" panose="020b0503020204020204" pitchFamily="34" charset="-122"/>
              </a:defRPr>
            </a:lvl1pPr>
          </a:lstStyle>
          <a:p>
            <a:pPr>
              <a:defRPr/>
            </a:pPr>
            <a:endParaRPr lang="zh-CN" altLang="en-US"/>
          </a:p>
        </p:txBody>
      </p:sp>
      <p:sp>
        <p:nvSpPr>
          <p:cNvPr id="7" name="灯片编号占位符 6"/>
          <p:cNvSpPr>
            <a:spLocks noGrp="1"/>
          </p:cNvSpPr>
          <p:nvPr>
            <p:ph type="sldNum" sz="quarter" idx="12"/>
          </p:nvPr>
        </p:nvSpPr>
        <p:spPr>
          <a:xfrm>
            <a:off x="6553200" y="4767263"/>
            <a:ext cx="2133600" cy="274637"/>
          </a:xfrm>
          <a:prstGeom prst="rect">
            <a:avLst/>
          </a:prstGeom>
        </p:spPr>
        <p:txBody>
          <a:bodyPr/>
          <a:lstStyle>
            <a:lvl1pPr eaLnBrk="1" fontAlgn="auto" hangingPunct="1">
              <a:spcBef>
                <a:spcPct val="0"/>
              </a:spcBef>
              <a:spcAft>
                <a:spcPct val="0"/>
              </a:spcAft>
              <a:defRPr smtClean="0">
                <a:latin typeface="+mn-lt"/>
                <a:ea typeface="微软雅黑" panose="020b0503020204020204" pitchFamily="34" charset="-122"/>
              </a:defRPr>
            </a:lvl1pPr>
          </a:lstStyle>
          <a:p>
            <a:pPr>
              <a:defRPr/>
            </a:pPr>
            <a:fld id="{EDD3E879-1723-406D-917F-958644BAADE4}" type="slidenum">
              <a:rPr lang="zh-CN" altLang="en-US"/>
              <a:pPr>
                <a:defRPr/>
              </a:pPr>
              <a:t>‹#›</a:t>
            </a:fld>
            <a:endParaRPr lang="zh-CN" altLang="en-US"/>
          </a:p>
        </p:txBody>
      </p:sp>
    </p:spTree>
    <p:extLst>
      <p:ext uri="{BB962C8B-B14F-4D97-AF65-F5344CB8AC3E}">
        <p14:creationId val="3651674109"/>
      </p:ext>
    </p:extLst>
  </p:cSld>
  <p:clrMapOvr>
    <a:masterClrMapping/>
  </p:clrMapOvr>
  <p:transition spd="med">
    <p:fade/>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746" r:id="rId1"/>
    <p:sldLayoutId id="2147483741" r:id="rId2"/>
    <p:sldLayoutId id="2147483742" r:id="rId3"/>
    <p:sldLayoutId id="2147483743" r:id="rId4"/>
    <p:sldLayoutId id="2147483747" r:id="rId5"/>
    <p:sldLayoutId id="2147483748" r:id="rId6"/>
    <p:sldLayoutId id="2147483749" r:id="rId7"/>
    <p:sldLayoutId id="2147483750" r:id="rId8"/>
    <p:sldLayoutId id="2147483751" r:id="rId9"/>
    <p:sldLayoutId id="2147483752" r:id="rId10"/>
    <p:sldLayoutId id="2147483753" r:id="rId11"/>
    <p:sldLayoutId id="2147483744" r:id="rId12"/>
    <p:sldLayoutId id="2147483745" r:id="rId13"/>
    <p:sldLayoutId id="2147483754" r:id="rId14"/>
  </p:sldLayoutIdLst>
  <p:transition spd="med">
    <p:fade/>
  </p:transition>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jpeg" Type="http://schemas.openxmlformats.org/officeDocument/2006/relationships/image"/><Relationship Id="rId3" Target="http://sunny_heima.yanj.cn/" TargetMode="External" Type="http://schemas.openxmlformats.org/officeDocument/2006/relationships/hyperlink"/></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404813" y="179388"/>
            <a:ext cx="3965892" cy="4465320"/>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en-US" sz="28700">
                <a:solidFill>
                  <a:srgbClr val="1E1D3A"/>
                </a:solidFill>
                <a:latin charset="0" panose="020b0806030902050204" pitchFamily="34" typeface="Impact"/>
                <a:ea charset="-122" panose="020b0503020204020204" pitchFamily="34" typeface="微软雅黑"/>
                <a:cs charset="-122" panose="02010600030101010101" pitchFamily="2" typeface="宋体"/>
              </a:rPr>
              <a:t>20</a:t>
            </a:r>
          </a:p>
        </p:txBody>
      </p:sp>
      <p:sp>
        <p:nvSpPr>
          <p:cNvPr id="6" name="文本框 5"/>
          <p:cNvSpPr txBox="1"/>
          <p:nvPr/>
        </p:nvSpPr>
        <p:spPr>
          <a:xfrm>
            <a:off x="539750" y="296863"/>
            <a:ext cx="3840480" cy="365760"/>
          </a:xfrm>
          <a:prstGeom prst="rect">
            <a:avLst/>
          </a:prstGeom>
          <a:noFill/>
        </p:spPr>
        <p:txBody>
          <a:bodyPr wrap="none">
            <a:spAutoFit/>
          </a:bodyPr>
          <a:lstStyle/>
          <a:p>
            <a:pPr eaLnBrk="1" hangingPunct="1">
              <a:defRPr/>
            </a:pPr>
            <a:r>
              <a:rPr altLang="zh-CN" kern="0" lang="zh-CN" spc="3000">
                <a:solidFill>
                  <a:srgbClr val="F88A44"/>
                </a:solidFill>
                <a:latin charset="-122" panose="020b0503020204020204" pitchFamily="34" typeface="微软雅黑"/>
                <a:ea charset="-122" panose="020b0503020204020204" pitchFamily="34" typeface="微软雅黑"/>
                <a:cs charset="-122" panose="02010600030101010101" pitchFamily="2" typeface="宋体"/>
              </a:rPr>
              <a:t>中国互联网的</a:t>
            </a:r>
          </a:p>
        </p:txBody>
      </p:sp>
      <p:sp>
        <p:nvSpPr>
          <p:cNvPr id="3" name="矩形 2"/>
          <p:cNvSpPr/>
          <p:nvPr/>
        </p:nvSpPr>
        <p:spPr>
          <a:xfrm>
            <a:off x="447675" y="4013200"/>
            <a:ext cx="3611880" cy="914400"/>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b="1" lang="zh-CN" sz="5400">
                <a:solidFill>
                  <a:srgbClr val="1E1D3A"/>
                </a:solidFill>
                <a:latin charset="-122" panose="020b0503020204020204" pitchFamily="34" typeface="微软雅黑"/>
                <a:ea charset="-122" panose="020b0503020204020204" pitchFamily="34" typeface="微软雅黑"/>
                <a:cs charset="-122" panose="02010600030101010101" pitchFamily="2" typeface="宋体"/>
              </a:rPr>
              <a:t>个特色亮点</a:t>
            </a:r>
          </a:p>
        </p:txBody>
      </p:sp>
      <p:grpSp>
        <p:nvGrpSpPr>
          <p:cNvPr id="11269" name="组合 17"/>
          <p:cNvGrpSpPr/>
          <p:nvPr/>
        </p:nvGrpSpPr>
        <p:grpSpPr>
          <a:xfrm>
            <a:off x="4606925" y="938213"/>
            <a:ext cx="4013200" cy="3814762"/>
            <a:chOff x="4606925" y="938213"/>
            <a:chExt cx="4013200" cy="3814763"/>
          </a:xfrm>
        </p:grpSpPr>
        <p:grpSp>
          <p:nvGrpSpPr>
            <p:cNvPr id="11273" name="组合 16"/>
            <p:cNvGrpSpPr/>
            <p:nvPr/>
          </p:nvGrpSpPr>
          <p:grpSpPr>
            <a:xfrm>
              <a:off x="5334000" y="2208213"/>
              <a:ext cx="2549526" cy="2544763"/>
              <a:chOff x="5334000" y="2046288"/>
              <a:chExt cx="2549526" cy="2544763"/>
            </a:xfrm>
          </p:grpSpPr>
          <p:sp>
            <p:nvSpPr>
              <p:cNvPr id="11277" name="Freeform 5"/>
              <p:cNvSpPr/>
              <p:nvPr/>
            </p:nvSpPr>
            <p:spPr bwMode="auto">
              <a:xfrm>
                <a:off x="6488113" y="3470275"/>
                <a:ext cx="1395413" cy="1111250"/>
              </a:xfrm>
              <a:custGeom>
                <a:gdLst>
                  <a:gd fmla="*/ 1011238 w 879" name="T0"/>
                  <a:gd fmla="*/ 1111250 h 700" name="T1"/>
                  <a:gd fmla="*/ 1395413 w 879" name="T2"/>
                  <a:gd fmla="*/ 1111250 h 700" name="T3"/>
                  <a:gd fmla="*/ 203200 w 879" name="T4"/>
                  <a:gd fmla="*/ 0 h 700" name="T5"/>
                  <a:gd fmla="*/ 0 w 879" name="T6"/>
                  <a:gd fmla="*/ 180975 h 700" name="T7"/>
                  <a:gd fmla="*/ 1011238 w 879" name="T8"/>
                  <a:gd fmla="*/ 1111250 h 7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00" w="879">
                    <a:moveTo>
                      <a:pt x="637" y="700"/>
                    </a:moveTo>
                    <a:lnTo>
                      <a:pt x="879" y="700"/>
                    </a:lnTo>
                    <a:lnTo>
                      <a:pt x="128" y="0"/>
                    </a:lnTo>
                    <a:lnTo>
                      <a:pt x="0" y="114"/>
                    </a:lnTo>
                    <a:lnTo>
                      <a:pt x="637" y="700"/>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1278" name="Freeform 6"/>
              <p:cNvSpPr/>
              <p:nvPr/>
            </p:nvSpPr>
            <p:spPr bwMode="auto">
              <a:xfrm>
                <a:off x="5334000" y="3470275"/>
                <a:ext cx="1397000" cy="1111250"/>
              </a:xfrm>
              <a:custGeom>
                <a:gdLst>
                  <a:gd fmla="*/ 385763 w 880" name="T0"/>
                  <a:gd fmla="*/ 1111250 h 700" name="T1"/>
                  <a:gd fmla="*/ 0 w 880" name="T2"/>
                  <a:gd fmla="*/ 1111250 h 700" name="T3"/>
                  <a:gd fmla="*/ 1192213 w 880" name="T4"/>
                  <a:gd fmla="*/ 0 h 700" name="T5"/>
                  <a:gd fmla="*/ 1397000 w 880" name="T6"/>
                  <a:gd fmla="*/ 180975 h 700" name="T7"/>
                  <a:gd fmla="*/ 385763 w 880" name="T8"/>
                  <a:gd fmla="*/ 1111250 h 7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00" w="880">
                    <a:moveTo>
                      <a:pt x="243" y="700"/>
                    </a:moveTo>
                    <a:lnTo>
                      <a:pt x="0" y="700"/>
                    </a:lnTo>
                    <a:lnTo>
                      <a:pt x="751" y="0"/>
                    </a:lnTo>
                    <a:lnTo>
                      <a:pt x="880" y="114"/>
                    </a:lnTo>
                    <a:lnTo>
                      <a:pt x="243" y="700"/>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1279" name="Rectangle 7"/>
              <p:cNvSpPr>
                <a:spLocks noChangeArrowheads="1"/>
              </p:cNvSpPr>
              <p:nvPr/>
            </p:nvSpPr>
            <p:spPr bwMode="auto">
              <a:xfrm>
                <a:off x="6477000" y="2046288"/>
                <a:ext cx="273050" cy="2544763"/>
              </a:xfrm>
              <a:prstGeom prst="rect">
                <a:avLst/>
              </a:prstGeom>
              <a:solidFill>
                <a:srgbClr val="F88A44"/>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grpSp>
        <p:sp>
          <p:nvSpPr>
            <p:cNvPr id="11274" name="Freeform 8"/>
            <p:cNvSpPr/>
            <p:nvPr/>
          </p:nvSpPr>
          <p:spPr bwMode="auto">
            <a:xfrm>
              <a:off x="4606925" y="938213"/>
              <a:ext cx="4013200" cy="350838"/>
            </a:xfrm>
            <a:custGeom>
              <a:gdLst>
                <a:gd fmla="*/ 4013200 w 1875" name="T0"/>
                <a:gd fmla="*/ 216065 h 164" name="T1"/>
                <a:gd fmla="*/ 3794882 w 1875" name="T2"/>
                <a:gd fmla="*/ 0 h 164" name="T3"/>
                <a:gd fmla="*/ 216178 w 1875" name="T4"/>
                <a:gd fmla="*/ 0 h 164" name="T5"/>
                <a:gd fmla="*/ 0 w 1875" name="T6"/>
                <a:gd fmla="*/ 216065 h 164" name="T7"/>
                <a:gd fmla="*/ 0 w 1875" name="T8"/>
                <a:gd fmla="*/ 350838 h 164" name="T9"/>
                <a:gd fmla="*/ 4013200 w 1875" name="T10"/>
                <a:gd fmla="*/ 350838 h 164" name="T11"/>
                <a:gd fmla="*/ 4013200 w 1875" name="T12"/>
                <a:gd fmla="*/ 216065 h 164"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64" w="1874">
                  <a:moveTo>
                    <a:pt x="1875" y="101"/>
                  </a:moveTo>
                  <a:cubicBezTo>
                    <a:pt x="1875" y="45"/>
                    <a:pt x="1830" y="0"/>
                    <a:pt x="1773" y="0"/>
                  </a:cubicBezTo>
                  <a:cubicBezTo>
                    <a:pt x="101" y="0"/>
                    <a:pt x="101" y="0"/>
                    <a:pt x="101" y="0"/>
                  </a:cubicBezTo>
                  <a:cubicBezTo>
                    <a:pt x="45" y="0"/>
                    <a:pt x="0" y="45"/>
                    <a:pt x="0" y="101"/>
                  </a:cubicBezTo>
                  <a:cubicBezTo>
                    <a:pt x="0" y="164"/>
                    <a:pt x="0" y="164"/>
                    <a:pt x="0" y="164"/>
                  </a:cubicBezTo>
                  <a:cubicBezTo>
                    <a:pt x="1875" y="164"/>
                    <a:pt x="1875" y="164"/>
                    <a:pt x="1875" y="164"/>
                  </a:cubicBezTo>
                  <a:lnTo>
                    <a:pt x="1875" y="101"/>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1275" name="Freeform 9"/>
            <p:cNvSpPr/>
            <p:nvPr/>
          </p:nvSpPr>
          <p:spPr bwMode="auto">
            <a:xfrm>
              <a:off x="4624388" y="1289050"/>
              <a:ext cx="3978275" cy="2460625"/>
            </a:xfrm>
            <a:custGeom>
              <a:gdLst>
                <a:gd fmla="*/ 0 w 1859" name="T0"/>
                <a:gd fmla="*/ 0 h 1149" name="T1"/>
                <a:gd fmla="*/ 0 w 1859" name="T2"/>
                <a:gd fmla="*/ 2244330 h 1149" name="T3"/>
                <a:gd fmla="*/ 216141 w 1859" name="T4"/>
                <a:gd fmla="*/ 2460625 h 1149" name="T5"/>
                <a:gd fmla="*/ 3762134 w 1859" name="T6"/>
                <a:gd fmla="*/ 2460625 h 1149" name="T7"/>
                <a:gd fmla="*/ 3978275 w 1859" name="T8"/>
                <a:gd fmla="*/ 2244330 h 1149" name="T9"/>
                <a:gd fmla="*/ 3978275 w 1859" name="T10"/>
                <a:gd fmla="*/ 0 h 1149" name="T11"/>
                <a:gd fmla="*/ 0 w 1859" name="T12"/>
                <a:gd fmla="*/ 0 h 1149"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149" w="1859">
                  <a:moveTo>
                    <a:pt x="0" y="0"/>
                  </a:moveTo>
                  <a:cubicBezTo>
                    <a:pt x="0" y="1048"/>
                    <a:pt x="0" y="1048"/>
                    <a:pt x="0" y="1048"/>
                  </a:cubicBezTo>
                  <a:cubicBezTo>
                    <a:pt x="0" y="1104"/>
                    <a:pt x="45" y="1149"/>
                    <a:pt x="101" y="1149"/>
                  </a:cubicBezTo>
                  <a:cubicBezTo>
                    <a:pt x="1758" y="1149"/>
                    <a:pt x="1758" y="1149"/>
                    <a:pt x="1758" y="1149"/>
                  </a:cubicBezTo>
                  <a:cubicBezTo>
                    <a:pt x="1814" y="1149"/>
                    <a:pt x="1859" y="1104"/>
                    <a:pt x="1859" y="1048"/>
                  </a:cubicBezTo>
                  <a:cubicBezTo>
                    <a:pt x="1859" y="0"/>
                    <a:pt x="1859" y="0"/>
                    <a:pt x="1859" y="0"/>
                  </a:cubicBezTo>
                  <a:lnTo>
                    <a:pt x="0" y="0"/>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1276" name="Freeform 10"/>
            <p:cNvSpPr/>
            <p:nvPr/>
          </p:nvSpPr>
          <p:spPr bwMode="auto">
            <a:xfrm>
              <a:off x="4606925" y="3436938"/>
              <a:ext cx="4013200" cy="350838"/>
            </a:xfrm>
            <a:custGeom>
              <a:gdLst>
                <a:gd fmla="*/ 0 w 1875" name="T0"/>
                <a:gd fmla="*/ 132634 h 164" name="T1"/>
                <a:gd fmla="*/ 216178 w 1875" name="T2"/>
                <a:gd fmla="*/ 350838 h 164" name="T3"/>
                <a:gd fmla="*/ 3794882 w 1875" name="T4"/>
                <a:gd fmla="*/ 350838 h 164" name="T5"/>
                <a:gd fmla="*/ 4013200 w 1875" name="T6"/>
                <a:gd fmla="*/ 132634 h 164" name="T7"/>
                <a:gd fmla="*/ 4013200 w 1875" name="T8"/>
                <a:gd fmla="*/ 0 h 164" name="T9"/>
                <a:gd fmla="*/ 0 w 1875" name="T10"/>
                <a:gd fmla="*/ 0 h 164" name="T11"/>
                <a:gd fmla="*/ 0 w 1875" name="T12"/>
                <a:gd fmla="*/ 132634 h 164"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64" w="1874">
                  <a:moveTo>
                    <a:pt x="0" y="62"/>
                  </a:moveTo>
                  <a:cubicBezTo>
                    <a:pt x="0" y="118"/>
                    <a:pt x="45" y="164"/>
                    <a:pt x="101" y="164"/>
                  </a:cubicBezTo>
                  <a:cubicBezTo>
                    <a:pt x="1773" y="164"/>
                    <a:pt x="1773" y="164"/>
                    <a:pt x="1773" y="164"/>
                  </a:cubicBezTo>
                  <a:cubicBezTo>
                    <a:pt x="1830" y="164"/>
                    <a:pt x="1875" y="118"/>
                    <a:pt x="1875" y="62"/>
                  </a:cubicBezTo>
                  <a:cubicBezTo>
                    <a:pt x="1875" y="0"/>
                    <a:pt x="1875" y="0"/>
                    <a:pt x="1875" y="0"/>
                  </a:cubicBezTo>
                  <a:cubicBezTo>
                    <a:pt x="0" y="0"/>
                    <a:pt x="0" y="0"/>
                    <a:pt x="0" y="0"/>
                  </a:cubicBezTo>
                  <a:lnTo>
                    <a:pt x="0" y="62"/>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1270" name="组合 25"/>
          <p:cNvGrpSpPr/>
          <p:nvPr/>
        </p:nvGrpSpPr>
        <p:grpSpPr>
          <a:xfrm>
            <a:off x="5530850" y="1608138"/>
            <a:ext cx="2165350" cy="1466850"/>
            <a:chOff x="5703888" y="1677988"/>
            <a:chExt cx="2060575" cy="1395412"/>
          </a:xfrm>
        </p:grpSpPr>
        <p:sp>
          <p:nvSpPr>
            <p:cNvPr id="11271" name="Freeform 14"/>
            <p:cNvSpPr/>
            <p:nvPr/>
          </p:nvSpPr>
          <p:spPr bwMode="auto">
            <a:xfrm>
              <a:off x="5703888" y="1677988"/>
              <a:ext cx="2060575" cy="1395412"/>
            </a:xfrm>
            <a:custGeom>
              <a:gdLst>
                <a:gd fmla="*/ 1613213 w 304" name="T0"/>
                <a:gd fmla="*/ 251855 h 205" name="T1"/>
                <a:gd fmla="*/ 1077735 w 304" name="T2"/>
                <a:gd fmla="*/ 0 h 205" name="T3"/>
                <a:gd fmla="*/ 555813 w 304" name="T4"/>
                <a:gd fmla="*/ 238241 h 205" name="T5"/>
                <a:gd fmla="*/ 0 w 304" name="T6"/>
                <a:gd fmla="*/ 816827 h 205" name="T7"/>
                <a:gd fmla="*/ 576148 w 304" name="T8"/>
                <a:gd fmla="*/ 1395412 h 205" name="T9"/>
                <a:gd fmla="*/ 826941 w 304" name="T10"/>
                <a:gd fmla="*/ 1340957 h 205" name="T11"/>
                <a:gd fmla="*/ 1077735 w 304" name="T12"/>
                <a:gd fmla="*/ 1388605 h 205" name="T13"/>
                <a:gd fmla="*/ 1274303 w 304" name="T14"/>
                <a:gd fmla="*/ 1354571 h 205" name="T15"/>
                <a:gd fmla="*/ 1484427 w 304" name="T16"/>
                <a:gd fmla="*/ 1395412 h 205" name="T17"/>
                <a:gd fmla="*/ 2060575 w 304" name="T18"/>
                <a:gd fmla="*/ 816827 h 205" name="T19"/>
                <a:gd fmla="*/ 1613213 w 304" name="T20"/>
                <a:gd fmla="*/ 251855 h 205"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205" w="304">
                  <a:moveTo>
                    <a:pt x="238" y="37"/>
                  </a:moveTo>
                  <a:cubicBezTo>
                    <a:pt x="219" y="14"/>
                    <a:pt x="191" y="0"/>
                    <a:pt x="159" y="0"/>
                  </a:cubicBezTo>
                  <a:cubicBezTo>
                    <a:pt x="128" y="0"/>
                    <a:pt x="101" y="13"/>
                    <a:pt x="82" y="35"/>
                  </a:cubicBezTo>
                  <a:cubicBezTo>
                    <a:pt x="37" y="37"/>
                    <a:pt x="0" y="74"/>
                    <a:pt x="0" y="120"/>
                  </a:cubicBezTo>
                  <a:cubicBezTo>
                    <a:pt x="0" y="167"/>
                    <a:pt x="38" y="205"/>
                    <a:pt x="85" y="205"/>
                  </a:cubicBezTo>
                  <a:cubicBezTo>
                    <a:pt x="99" y="205"/>
                    <a:pt x="111" y="202"/>
                    <a:pt x="122" y="197"/>
                  </a:cubicBezTo>
                  <a:cubicBezTo>
                    <a:pt x="134" y="201"/>
                    <a:pt x="146" y="204"/>
                    <a:pt x="159" y="204"/>
                  </a:cubicBezTo>
                  <a:cubicBezTo>
                    <a:pt x="169" y="204"/>
                    <a:pt x="179" y="202"/>
                    <a:pt x="188" y="199"/>
                  </a:cubicBezTo>
                  <a:cubicBezTo>
                    <a:pt x="198" y="203"/>
                    <a:pt x="208" y="205"/>
                    <a:pt x="219" y="205"/>
                  </a:cubicBezTo>
                  <a:cubicBezTo>
                    <a:pt x="266" y="205"/>
                    <a:pt x="304" y="167"/>
                    <a:pt x="304" y="120"/>
                  </a:cubicBezTo>
                  <a:cubicBezTo>
                    <a:pt x="304" y="79"/>
                    <a:pt x="276" y="45"/>
                    <a:pt x="238" y="3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1272" name="Freeform 15"/>
            <p:cNvSpPr>
              <a:spLocks noEditPoints="1"/>
            </p:cNvSpPr>
            <p:nvPr/>
          </p:nvSpPr>
          <p:spPr bwMode="auto">
            <a:xfrm>
              <a:off x="6280151" y="1943100"/>
              <a:ext cx="935038" cy="939800"/>
            </a:xfrm>
            <a:custGeom>
              <a:gdLst>
                <a:gd fmla="*/ 467519 w 138" name="T0"/>
                <a:gd fmla="*/ 238355 h 138" name="T1"/>
                <a:gd fmla="*/ 555602 w 138" name="T2"/>
                <a:gd fmla="*/ 258786 h 138" name="T3"/>
                <a:gd fmla="*/ 630134 w 138" name="T4"/>
                <a:gd fmla="*/ 306457 h 138" name="T5"/>
                <a:gd fmla="*/ 684339 w 138" name="T6"/>
                <a:gd fmla="*/ 381368 h 138" name="T7"/>
                <a:gd fmla="*/ 697891 w 138" name="T8"/>
                <a:gd fmla="*/ 476710 h 138" name="T9"/>
                <a:gd fmla="*/ 697891 w 138" name="T10"/>
                <a:gd fmla="*/ 612913 h 138" name="T11"/>
                <a:gd fmla="*/ 813077 w 138" name="T12"/>
                <a:gd fmla="*/ 612913 h 138" name="T13"/>
                <a:gd fmla="*/ 840179 w 138" name="T14"/>
                <a:gd fmla="*/ 476710 h 138" name="T15"/>
                <a:gd fmla="*/ 813077 w 138" name="T16"/>
                <a:gd fmla="*/ 326887 h 138" name="T17"/>
                <a:gd fmla="*/ 731769 w 138" name="T18"/>
                <a:gd fmla="*/ 204304 h 138" name="T19"/>
                <a:gd fmla="*/ 609807 w 138" name="T20"/>
                <a:gd fmla="*/ 129393 h 138" name="T21"/>
                <a:gd fmla="*/ 467519 w 138" name="T22"/>
                <a:gd fmla="*/ 95342 h 138" name="T23"/>
                <a:gd fmla="*/ 325231 w 138" name="T24"/>
                <a:gd fmla="*/ 129393 h 138" name="T25"/>
                <a:gd fmla="*/ 203269 w 138" name="T26"/>
                <a:gd fmla="*/ 204304 h 138" name="T27"/>
                <a:gd fmla="*/ 121961 w 138" name="T28"/>
                <a:gd fmla="*/ 326887 h 138" name="T29"/>
                <a:gd fmla="*/ 94859 w 138" name="T30"/>
                <a:gd fmla="*/ 476710 h 138" name="T31"/>
                <a:gd fmla="*/ 121961 w 138" name="T32"/>
                <a:gd fmla="*/ 619723 h 138" name="T33"/>
                <a:gd fmla="*/ 203269 w 138" name="T34"/>
                <a:gd fmla="*/ 735496 h 138" name="T35"/>
                <a:gd fmla="*/ 325231 w 138" name="T36"/>
                <a:gd fmla="*/ 817217 h 138" name="T37"/>
                <a:gd fmla="*/ 467519 w 138" name="T38"/>
                <a:gd fmla="*/ 851268 h 138" name="T39"/>
                <a:gd fmla="*/ 609807 w 138" name="T40"/>
                <a:gd fmla="*/ 817217 h 138" name="T41"/>
                <a:gd fmla="*/ 650461 w 138" name="T42"/>
                <a:gd fmla="*/ 905749 h 138" name="T43"/>
                <a:gd fmla="*/ 467519 w 138" name="T44"/>
                <a:gd fmla="*/ 939800 h 138" name="T45"/>
                <a:gd fmla="*/ 284577 w 138" name="T46"/>
                <a:gd fmla="*/ 905749 h 138" name="T47"/>
                <a:gd fmla="*/ 135513 w 138" name="T48"/>
                <a:gd fmla="*/ 803597 h 138" name="T49"/>
                <a:gd fmla="*/ 33878 w 138" name="T50"/>
                <a:gd fmla="*/ 653774 h 138" name="T51"/>
                <a:gd fmla="*/ 0 w 138" name="T52"/>
                <a:gd fmla="*/ 476710 h 138" name="T53"/>
                <a:gd fmla="*/ 33878 w 138" name="T54"/>
                <a:gd fmla="*/ 292836 h 138" name="T55"/>
                <a:gd fmla="*/ 135513 w 138" name="T56"/>
                <a:gd fmla="*/ 143013 h 138" name="T57"/>
                <a:gd fmla="*/ 284577 w 138" name="T58"/>
                <a:gd fmla="*/ 40861 h 138" name="T59"/>
                <a:gd fmla="*/ 467519 w 138" name="T60"/>
                <a:gd fmla="*/ 0 h 138" name="T61"/>
                <a:gd fmla="*/ 650461 w 138" name="T62"/>
                <a:gd fmla="*/ 40861 h 138" name="T63"/>
                <a:gd fmla="*/ 799525 w 138" name="T64"/>
                <a:gd fmla="*/ 143013 h 138" name="T65"/>
                <a:gd fmla="*/ 894384 w 138" name="T66"/>
                <a:gd fmla="*/ 292836 h 138" name="T67"/>
                <a:gd fmla="*/ 935038 w 138" name="T68"/>
                <a:gd fmla="*/ 476710 h 138" name="T69"/>
                <a:gd fmla="*/ 874057 w 138" name="T70"/>
                <a:gd fmla="*/ 708255 h 138" name="T71"/>
                <a:gd fmla="*/ 840179 w 138" name="T72"/>
                <a:gd fmla="*/ 708255 h 138" name="T73"/>
                <a:gd fmla="*/ 758871 w 138" name="T74"/>
                <a:gd fmla="*/ 708255 h 138" name="T75"/>
                <a:gd fmla="*/ 697891 w 138" name="T76"/>
                <a:gd fmla="*/ 708255 h 138" name="T77"/>
                <a:gd fmla="*/ 603032 w 138" name="T78"/>
                <a:gd fmla="*/ 708255 h 138" name="T79"/>
                <a:gd fmla="*/ 603032 w 138" name="T80"/>
                <a:gd fmla="*/ 660584 h 138" name="T81"/>
                <a:gd fmla="*/ 467519 w 138" name="T82"/>
                <a:gd fmla="*/ 708255 h 138" name="T83"/>
                <a:gd fmla="*/ 372660 w 138" name="T84"/>
                <a:gd fmla="*/ 687825 h 138" name="T85"/>
                <a:gd fmla="*/ 298128 w 138" name="T86"/>
                <a:gd fmla="*/ 640154 h 138" name="T87"/>
                <a:gd fmla="*/ 250699 w 138" name="T88"/>
                <a:gd fmla="*/ 565242 h 138" name="T89"/>
                <a:gd fmla="*/ 230372 w 138" name="T90"/>
                <a:gd fmla="*/ 476710 h 138" name="T91"/>
                <a:gd fmla="*/ 250699 w 138" name="T92"/>
                <a:gd fmla="*/ 381368 h 138" name="T93"/>
                <a:gd fmla="*/ 298128 w 138" name="T94"/>
                <a:gd fmla="*/ 306457 h 138" name="T95"/>
                <a:gd fmla="*/ 372660 w 138" name="T96"/>
                <a:gd fmla="*/ 258786 h 138" name="T97"/>
                <a:gd fmla="*/ 467519 w 138" name="T98"/>
                <a:gd fmla="*/ 238355 h 138" name="T99"/>
                <a:gd fmla="*/ 603032 w 138" name="T100"/>
                <a:gd fmla="*/ 476710 h 138" name="T101"/>
                <a:gd fmla="*/ 562378 w 138" name="T102"/>
                <a:gd fmla="*/ 374558 h 138" name="T103"/>
                <a:gd fmla="*/ 467519 w 138" name="T104"/>
                <a:gd fmla="*/ 333697 h 138" name="T105"/>
                <a:gd fmla="*/ 365884 w 138" name="T106"/>
                <a:gd fmla="*/ 374558 h 138" name="T107"/>
                <a:gd fmla="*/ 325231 w 138" name="T108"/>
                <a:gd fmla="*/ 476710 h 138" name="T109"/>
                <a:gd fmla="*/ 365884 w 138" name="T110"/>
                <a:gd fmla="*/ 572052 h 138" name="T111"/>
                <a:gd fmla="*/ 467519 w 138" name="T112"/>
                <a:gd fmla="*/ 612913 h 138" name="T113"/>
                <a:gd fmla="*/ 562378 w 138" name="T114"/>
                <a:gd fmla="*/ 572052 h 138" name="T115"/>
                <a:gd fmla="*/ 603032 w 138" name="T116"/>
                <a:gd fmla="*/ 476710 h 13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b" l="0" r="r" t="0"/>
              <a:pathLst>
                <a:path h="138" w="138">
                  <a:moveTo>
                    <a:pt x="69" y="35"/>
                  </a:moveTo>
                  <a:cubicBezTo>
                    <a:pt x="74" y="35"/>
                    <a:pt x="78" y="36"/>
                    <a:pt x="82" y="38"/>
                  </a:cubicBezTo>
                  <a:cubicBezTo>
                    <a:pt x="87" y="39"/>
                    <a:pt x="90" y="42"/>
                    <a:pt x="93" y="45"/>
                  </a:cubicBezTo>
                  <a:cubicBezTo>
                    <a:pt x="96" y="48"/>
                    <a:pt x="99" y="52"/>
                    <a:pt x="101" y="56"/>
                  </a:cubicBezTo>
                  <a:cubicBezTo>
                    <a:pt x="103" y="60"/>
                    <a:pt x="103" y="65"/>
                    <a:pt x="103" y="70"/>
                  </a:cubicBezTo>
                  <a:cubicBezTo>
                    <a:pt x="103" y="90"/>
                    <a:pt x="103" y="90"/>
                    <a:pt x="103" y="90"/>
                  </a:cubicBezTo>
                  <a:cubicBezTo>
                    <a:pt x="120" y="90"/>
                    <a:pt x="120" y="90"/>
                    <a:pt x="120" y="90"/>
                  </a:cubicBezTo>
                  <a:cubicBezTo>
                    <a:pt x="123" y="84"/>
                    <a:pt x="124" y="77"/>
                    <a:pt x="124" y="70"/>
                  </a:cubicBezTo>
                  <a:cubicBezTo>
                    <a:pt x="124" y="62"/>
                    <a:pt x="123" y="55"/>
                    <a:pt x="120" y="48"/>
                  </a:cubicBezTo>
                  <a:cubicBezTo>
                    <a:pt x="117" y="41"/>
                    <a:pt x="113" y="35"/>
                    <a:pt x="108" y="30"/>
                  </a:cubicBezTo>
                  <a:cubicBezTo>
                    <a:pt x="103" y="25"/>
                    <a:pt x="97" y="21"/>
                    <a:pt x="90" y="19"/>
                  </a:cubicBezTo>
                  <a:cubicBezTo>
                    <a:pt x="84" y="16"/>
                    <a:pt x="76" y="14"/>
                    <a:pt x="69" y="14"/>
                  </a:cubicBezTo>
                  <a:cubicBezTo>
                    <a:pt x="61" y="14"/>
                    <a:pt x="54" y="16"/>
                    <a:pt x="48" y="19"/>
                  </a:cubicBezTo>
                  <a:cubicBezTo>
                    <a:pt x="41" y="21"/>
                    <a:pt x="35" y="25"/>
                    <a:pt x="30" y="30"/>
                  </a:cubicBezTo>
                  <a:cubicBezTo>
                    <a:pt x="25" y="35"/>
                    <a:pt x="21" y="41"/>
                    <a:pt x="18" y="48"/>
                  </a:cubicBezTo>
                  <a:cubicBezTo>
                    <a:pt x="15" y="55"/>
                    <a:pt x="14" y="62"/>
                    <a:pt x="14" y="70"/>
                  </a:cubicBezTo>
                  <a:cubicBezTo>
                    <a:pt x="14" y="77"/>
                    <a:pt x="15" y="84"/>
                    <a:pt x="18" y="91"/>
                  </a:cubicBezTo>
                  <a:cubicBezTo>
                    <a:pt x="21" y="98"/>
                    <a:pt x="25" y="103"/>
                    <a:pt x="30" y="108"/>
                  </a:cubicBezTo>
                  <a:cubicBezTo>
                    <a:pt x="35" y="114"/>
                    <a:pt x="41" y="117"/>
                    <a:pt x="48" y="120"/>
                  </a:cubicBezTo>
                  <a:cubicBezTo>
                    <a:pt x="54" y="123"/>
                    <a:pt x="61" y="125"/>
                    <a:pt x="69" y="125"/>
                  </a:cubicBezTo>
                  <a:cubicBezTo>
                    <a:pt x="76" y="125"/>
                    <a:pt x="83" y="123"/>
                    <a:pt x="90" y="120"/>
                  </a:cubicBezTo>
                  <a:cubicBezTo>
                    <a:pt x="96" y="133"/>
                    <a:pt x="96" y="133"/>
                    <a:pt x="96" y="133"/>
                  </a:cubicBezTo>
                  <a:cubicBezTo>
                    <a:pt x="87" y="137"/>
                    <a:pt x="78" y="138"/>
                    <a:pt x="69" y="138"/>
                  </a:cubicBezTo>
                  <a:cubicBezTo>
                    <a:pt x="59" y="138"/>
                    <a:pt x="50" y="137"/>
                    <a:pt x="42" y="133"/>
                  </a:cubicBezTo>
                  <a:cubicBezTo>
                    <a:pt x="34" y="129"/>
                    <a:pt x="26" y="124"/>
                    <a:pt x="20" y="118"/>
                  </a:cubicBezTo>
                  <a:cubicBezTo>
                    <a:pt x="14" y="112"/>
                    <a:pt x="9" y="105"/>
                    <a:pt x="5" y="96"/>
                  </a:cubicBezTo>
                  <a:cubicBezTo>
                    <a:pt x="2" y="88"/>
                    <a:pt x="0" y="79"/>
                    <a:pt x="0" y="70"/>
                  </a:cubicBezTo>
                  <a:cubicBezTo>
                    <a:pt x="0" y="60"/>
                    <a:pt x="2" y="51"/>
                    <a:pt x="5" y="43"/>
                  </a:cubicBezTo>
                  <a:cubicBezTo>
                    <a:pt x="9" y="34"/>
                    <a:pt x="14" y="27"/>
                    <a:pt x="20" y="21"/>
                  </a:cubicBezTo>
                  <a:cubicBezTo>
                    <a:pt x="26" y="14"/>
                    <a:pt x="34" y="9"/>
                    <a:pt x="42" y="6"/>
                  </a:cubicBezTo>
                  <a:cubicBezTo>
                    <a:pt x="50" y="2"/>
                    <a:pt x="59" y="0"/>
                    <a:pt x="69" y="0"/>
                  </a:cubicBezTo>
                  <a:cubicBezTo>
                    <a:pt x="78" y="0"/>
                    <a:pt x="87" y="2"/>
                    <a:pt x="96" y="6"/>
                  </a:cubicBezTo>
                  <a:cubicBezTo>
                    <a:pt x="104" y="9"/>
                    <a:pt x="111" y="14"/>
                    <a:pt x="118" y="21"/>
                  </a:cubicBezTo>
                  <a:cubicBezTo>
                    <a:pt x="124" y="27"/>
                    <a:pt x="129" y="34"/>
                    <a:pt x="132" y="43"/>
                  </a:cubicBezTo>
                  <a:cubicBezTo>
                    <a:pt x="136" y="51"/>
                    <a:pt x="138" y="60"/>
                    <a:pt x="138" y="70"/>
                  </a:cubicBezTo>
                  <a:cubicBezTo>
                    <a:pt x="138" y="82"/>
                    <a:pt x="135" y="94"/>
                    <a:pt x="129" y="104"/>
                  </a:cubicBezTo>
                  <a:cubicBezTo>
                    <a:pt x="124" y="104"/>
                    <a:pt x="124" y="104"/>
                    <a:pt x="124" y="104"/>
                  </a:cubicBezTo>
                  <a:cubicBezTo>
                    <a:pt x="112" y="104"/>
                    <a:pt x="112" y="104"/>
                    <a:pt x="112" y="104"/>
                  </a:cubicBezTo>
                  <a:cubicBezTo>
                    <a:pt x="103" y="104"/>
                    <a:pt x="103" y="104"/>
                    <a:pt x="103" y="104"/>
                  </a:cubicBezTo>
                  <a:cubicBezTo>
                    <a:pt x="89" y="104"/>
                    <a:pt x="89" y="104"/>
                    <a:pt x="89" y="104"/>
                  </a:cubicBezTo>
                  <a:cubicBezTo>
                    <a:pt x="89" y="97"/>
                    <a:pt x="89" y="97"/>
                    <a:pt x="89" y="97"/>
                  </a:cubicBezTo>
                  <a:cubicBezTo>
                    <a:pt x="84" y="102"/>
                    <a:pt x="77" y="104"/>
                    <a:pt x="69" y="104"/>
                  </a:cubicBezTo>
                  <a:cubicBezTo>
                    <a:pt x="64" y="104"/>
                    <a:pt x="60" y="103"/>
                    <a:pt x="55" y="101"/>
                  </a:cubicBezTo>
                  <a:cubicBezTo>
                    <a:pt x="51" y="99"/>
                    <a:pt x="48" y="97"/>
                    <a:pt x="44" y="94"/>
                  </a:cubicBezTo>
                  <a:cubicBezTo>
                    <a:pt x="41" y="91"/>
                    <a:pt x="39" y="87"/>
                    <a:pt x="37" y="83"/>
                  </a:cubicBezTo>
                  <a:cubicBezTo>
                    <a:pt x="35" y="79"/>
                    <a:pt x="34" y="74"/>
                    <a:pt x="34" y="70"/>
                  </a:cubicBezTo>
                  <a:cubicBezTo>
                    <a:pt x="34" y="65"/>
                    <a:pt x="35" y="60"/>
                    <a:pt x="37" y="56"/>
                  </a:cubicBezTo>
                  <a:cubicBezTo>
                    <a:pt x="39" y="52"/>
                    <a:pt x="41" y="48"/>
                    <a:pt x="44" y="45"/>
                  </a:cubicBezTo>
                  <a:cubicBezTo>
                    <a:pt x="48" y="42"/>
                    <a:pt x="51" y="39"/>
                    <a:pt x="55" y="38"/>
                  </a:cubicBezTo>
                  <a:cubicBezTo>
                    <a:pt x="60" y="36"/>
                    <a:pt x="64" y="35"/>
                    <a:pt x="69" y="35"/>
                  </a:cubicBezTo>
                  <a:close/>
                  <a:moveTo>
                    <a:pt x="89" y="70"/>
                  </a:moveTo>
                  <a:cubicBezTo>
                    <a:pt x="89" y="64"/>
                    <a:pt x="87" y="59"/>
                    <a:pt x="83" y="55"/>
                  </a:cubicBezTo>
                  <a:cubicBezTo>
                    <a:pt x="79" y="51"/>
                    <a:pt x="75" y="49"/>
                    <a:pt x="69" y="49"/>
                  </a:cubicBezTo>
                  <a:cubicBezTo>
                    <a:pt x="63" y="49"/>
                    <a:pt x="58" y="51"/>
                    <a:pt x="54" y="55"/>
                  </a:cubicBezTo>
                  <a:cubicBezTo>
                    <a:pt x="50" y="59"/>
                    <a:pt x="48" y="64"/>
                    <a:pt x="48" y="70"/>
                  </a:cubicBezTo>
                  <a:cubicBezTo>
                    <a:pt x="48" y="75"/>
                    <a:pt x="50" y="80"/>
                    <a:pt x="54" y="84"/>
                  </a:cubicBezTo>
                  <a:cubicBezTo>
                    <a:pt x="58" y="88"/>
                    <a:pt x="63" y="90"/>
                    <a:pt x="69" y="90"/>
                  </a:cubicBezTo>
                  <a:cubicBezTo>
                    <a:pt x="75" y="90"/>
                    <a:pt x="79" y="88"/>
                    <a:pt x="83" y="84"/>
                  </a:cubicBezTo>
                  <a:cubicBezTo>
                    <a:pt x="87" y="80"/>
                    <a:pt x="89" y="75"/>
                    <a:pt x="89" y="70"/>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Tree>
  </p:cSld>
  <p:clrMapOvr>
    <a:masterClrMapping/>
  </p:clrMapOvr>
  <p:transition spd="slow">
    <p:fade/>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1339850" y="387350"/>
            <a:ext cx="5257800" cy="1554480"/>
          </a:xfrm>
          <a:prstGeom prst="rect">
            <a:avLst/>
          </a:prstGeom>
        </p:spPr>
        <p:txBody>
          <a:bodyPr>
            <a:spAutoFit/>
          </a:bodyPr>
          <a:lstStyle/>
          <a:p>
            <a:pPr algn="just" eaLnBrk="1" hangingPunct="1">
              <a:defRPr/>
            </a:pPr>
            <a:r>
              <a:rPr altLang="zh-CN" kern="0" lang="en-US" sz="4800">
                <a:solidFill>
                  <a:srgbClr val="F88A44"/>
                </a:solidFill>
                <a:latin charset="0" panose="020b0806030902050204" pitchFamily="34" typeface="Impact"/>
                <a:ea charset="-122" panose="020b0503020204020204" pitchFamily="34" typeface="微软雅黑"/>
                <a:cs charset="-122" panose="02010600030101010101" pitchFamily="2" typeface="宋体"/>
              </a:rPr>
              <a:t>91%的中国网民都用社交媒体</a:t>
            </a:r>
          </a:p>
        </p:txBody>
      </p:sp>
      <p:sp>
        <p:nvSpPr>
          <p:cNvPr id="4" name="矩形 3"/>
          <p:cNvSpPr/>
          <p:nvPr/>
        </p:nvSpPr>
        <p:spPr>
          <a:xfrm>
            <a:off x="3593942" y="884238"/>
            <a:ext cx="4165918" cy="457200"/>
          </a:xfrm>
          <a:prstGeom prst="rect">
            <a:avLst/>
          </a:prstGeom>
        </p:spPr>
        <p:txBody>
          <a:bodyPr wrap="none">
            <a:spAutoFit/>
          </a:bodyPr>
          <a:lstStyle/>
          <a:p>
            <a:pPr algn="just" eaLnBrk="1" hangingPunct="1">
              <a:defRPr/>
            </a:pPr>
            <a:r>
              <a:rPr altLang="zh-CN"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相比而言美国的比重只有67%</a:t>
            </a:r>
          </a:p>
        </p:txBody>
      </p:sp>
      <p:sp>
        <p:nvSpPr>
          <p:cNvPr id="20484" name="等腰三角形 4"/>
          <p:cNvSpPr>
            <a:spLocks noChangeArrowheads="1"/>
          </p:cNvSpPr>
          <p:nvPr/>
        </p:nvSpPr>
        <p:spPr bwMode="auto">
          <a:xfrm rot="5400000">
            <a:off x="866775" y="709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grpSp>
        <p:nvGrpSpPr>
          <p:cNvPr id="20485" name="组合 11"/>
          <p:cNvGrpSpPr/>
          <p:nvPr/>
        </p:nvGrpSpPr>
        <p:grpSpPr>
          <a:xfrm>
            <a:off x="1566863" y="2552700"/>
            <a:ext cx="2292350" cy="2292350"/>
            <a:chOff x="118530" y="2859782"/>
            <a:chExt cx="2060984" cy="2060984"/>
          </a:xfrm>
        </p:grpSpPr>
        <p:sp>
          <p:nvSpPr>
            <p:cNvPr id="20497" name="椭圆 5"/>
            <p:cNvSpPr>
              <a:spLocks noChangeArrowheads="1"/>
            </p:cNvSpPr>
            <p:nvPr/>
          </p:nvSpPr>
          <p:spPr bwMode="auto">
            <a:xfrm>
              <a:off x="118530" y="2859782"/>
              <a:ext cx="2060984" cy="2060984"/>
            </a:xfrm>
            <a:prstGeom prst="ellipse">
              <a:avLst/>
            </a:prstGeom>
            <a:solidFill>
              <a:srgbClr val="1E1D3A"/>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0498" name="任意多边形 10"/>
            <p:cNvSpPr/>
            <p:nvPr/>
          </p:nvSpPr>
          <p:spPr bwMode="auto">
            <a:xfrm>
              <a:off x="1149022" y="2859782"/>
              <a:ext cx="551865" cy="1121668"/>
            </a:xfrm>
            <a:custGeom>
              <a:gdLst>
                <a:gd fmla="*/ 5383 w 551865" name="T0"/>
                <a:gd fmla="*/ 0 h 1121668" name="T1"/>
                <a:gd fmla="*/ 496577 w 551865" name="T2"/>
                <a:gd fmla="*/ 124375 h 1121668" name="T3"/>
                <a:gd fmla="*/ 551865 w 551865" name="T4"/>
                <a:gd fmla="*/ 157964 h 1121668" name="T5"/>
                <a:gd fmla="*/ 0 w 551865" name="T6"/>
                <a:gd fmla="*/ 1121668 h 1121668" name="T7"/>
                <a:gd fmla="*/ 0 w 551865" name="T8"/>
                <a:gd fmla="*/ 272 h 1121668" name="T9"/>
                <a:gd fmla="*/ 5383 w 551865" name="T10"/>
                <a:gd fmla="*/ 0 h 1121668"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121668" w="551865">
                  <a:moveTo>
                    <a:pt x="5383" y="0"/>
                  </a:moveTo>
                  <a:cubicBezTo>
                    <a:pt x="183235" y="0"/>
                    <a:pt x="350563" y="45055"/>
                    <a:pt x="496577" y="124375"/>
                  </a:cubicBezTo>
                  <a:lnTo>
                    <a:pt x="551865" y="157964"/>
                  </a:lnTo>
                  <a:lnTo>
                    <a:pt x="0" y="1121668"/>
                  </a:lnTo>
                  <a:lnTo>
                    <a:pt x="0" y="272"/>
                  </a:lnTo>
                  <a:lnTo>
                    <a:pt x="5383" y="0"/>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20486" name="组合 20"/>
          <p:cNvGrpSpPr/>
          <p:nvPr/>
        </p:nvGrpSpPr>
        <p:grpSpPr>
          <a:xfrm>
            <a:off x="5032375" y="2530475"/>
            <a:ext cx="2292350" cy="2292350"/>
            <a:chOff x="7032154" y="2859782"/>
            <a:chExt cx="2060984" cy="2060984"/>
          </a:xfrm>
        </p:grpSpPr>
        <p:sp>
          <p:nvSpPr>
            <p:cNvPr id="20495" name="椭圆 13"/>
            <p:cNvSpPr>
              <a:spLocks noChangeArrowheads="1"/>
            </p:cNvSpPr>
            <p:nvPr/>
          </p:nvSpPr>
          <p:spPr bwMode="auto">
            <a:xfrm>
              <a:off x="7032154" y="2859782"/>
              <a:ext cx="2060984" cy="2060984"/>
            </a:xfrm>
            <a:prstGeom prst="ellipse">
              <a:avLst/>
            </a:prstGeom>
            <a:solidFill>
              <a:srgbClr val="3C8DA6"/>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0496" name="任意多边形 19"/>
            <p:cNvSpPr/>
            <p:nvPr/>
          </p:nvSpPr>
          <p:spPr bwMode="auto">
            <a:xfrm>
              <a:off x="8067675" y="2860036"/>
              <a:ext cx="1025463" cy="1620316"/>
            </a:xfrm>
            <a:custGeom>
              <a:gdLst>
                <a:gd fmla="*/ 0 w 1025463" name="T0"/>
                <a:gd fmla="*/ 0 h 1620316" name="T1"/>
                <a:gd fmla="*/ 100333 w 1025463" name="T2"/>
                <a:gd fmla="*/ 5066 h 1620316" name="T3"/>
                <a:gd fmla="*/ 1025463 w 1025463" name="T4"/>
                <a:gd fmla="*/ 1030238 h 1620316" name="T5"/>
                <a:gd fmla="*/ 849471 w 1025463" name="T6"/>
                <a:gd fmla="*/ 1606396 h 1620316" name="T7"/>
                <a:gd fmla="*/ 839062 w 1025463" name="T8"/>
                <a:gd fmla="*/ 1620316 h 1620316" name="T9"/>
                <a:gd fmla="*/ 0 w 1025463" name="T10"/>
                <a:gd fmla="*/ 1121414 h 1620316" name="T11"/>
                <a:gd fmla="*/ 0 w 1025463" name="T12"/>
                <a:gd fmla="*/ 0 h 1620316"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620316" w="1025463">
                  <a:moveTo>
                    <a:pt x="0" y="0"/>
                  </a:moveTo>
                  <a:lnTo>
                    <a:pt x="100333" y="5066"/>
                  </a:lnTo>
                  <a:cubicBezTo>
                    <a:pt x="619965" y="57838"/>
                    <a:pt x="1025463" y="496683"/>
                    <a:pt x="1025463" y="1030238"/>
                  </a:cubicBezTo>
                  <a:cubicBezTo>
                    <a:pt x="1025463" y="1243660"/>
                    <a:pt x="960583" y="1441929"/>
                    <a:pt x="849471" y="1606396"/>
                  </a:cubicBezTo>
                  <a:lnTo>
                    <a:pt x="839062" y="1620316"/>
                  </a:lnTo>
                  <a:lnTo>
                    <a:pt x="0" y="1121414"/>
                  </a:lnTo>
                  <a:lnTo>
                    <a:pt x="0" y="0"/>
                  </a:lnTo>
                  <a:close/>
                </a:path>
              </a:pathLst>
            </a:custGeom>
            <a:solidFill>
              <a:srgbClr val="FFC000"/>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
        <p:nvSpPr>
          <p:cNvPr id="22" name="矩形 21"/>
          <p:cNvSpPr/>
          <p:nvPr/>
        </p:nvSpPr>
        <p:spPr>
          <a:xfrm>
            <a:off x="1687513" y="3195638"/>
            <a:ext cx="1414780" cy="1005840"/>
          </a:xfrm>
          <a:prstGeom prst="rect">
            <a:avLst/>
          </a:prstGeom>
        </p:spPr>
        <p:txBody>
          <a:bodyPr wrap="none">
            <a:spAutoFit/>
          </a:bodyPr>
          <a:lstStyle/>
          <a:p>
            <a:pPr eaLnBrk="1" hangingPunct="1">
              <a:defRPr/>
            </a:pPr>
            <a:r>
              <a:rPr altLang="zh-CN" kern="0" lang="en-US" sz="6000">
                <a:solidFill>
                  <a:schemeClr val="bg1"/>
                </a:solidFill>
                <a:latin charset="0" panose="020b0806030902050204" pitchFamily="34" typeface="Impact"/>
                <a:ea charset="-122" panose="020b0503020204020204" pitchFamily="34" typeface="微软雅黑"/>
                <a:cs charset="-122" panose="02010600030101010101" pitchFamily="2" typeface="宋体"/>
              </a:rPr>
              <a:t>91%</a:t>
            </a:r>
          </a:p>
        </p:txBody>
      </p:sp>
      <p:sp>
        <p:nvSpPr>
          <p:cNvPr id="23" name="矩形 22"/>
          <p:cNvSpPr/>
          <p:nvPr/>
        </p:nvSpPr>
        <p:spPr>
          <a:xfrm>
            <a:off x="5219700" y="3195638"/>
            <a:ext cx="1422717" cy="1005840"/>
          </a:xfrm>
          <a:prstGeom prst="rect">
            <a:avLst/>
          </a:prstGeom>
        </p:spPr>
        <p:txBody>
          <a:bodyPr wrap="none">
            <a:spAutoFit/>
          </a:bodyPr>
          <a:lstStyle/>
          <a:p>
            <a:pPr eaLnBrk="1" hangingPunct="1">
              <a:defRPr/>
            </a:pPr>
            <a:r>
              <a:rPr altLang="zh-CN" kern="0" lang="en-US" sz="6000">
                <a:solidFill>
                  <a:schemeClr val="bg1"/>
                </a:solidFill>
                <a:latin charset="0" panose="020b0806030902050204" pitchFamily="34" typeface="Impact"/>
                <a:ea charset="-122" panose="020b0503020204020204" pitchFamily="34" typeface="微软雅黑"/>
                <a:cs charset="-122" panose="02010600030101010101" pitchFamily="2" typeface="宋体"/>
              </a:rPr>
              <a:t>67%</a:t>
            </a:r>
          </a:p>
        </p:txBody>
      </p:sp>
      <p:grpSp>
        <p:nvGrpSpPr>
          <p:cNvPr id="20489" name="组合 26"/>
          <p:cNvGrpSpPr/>
          <p:nvPr/>
        </p:nvGrpSpPr>
        <p:grpSpPr>
          <a:xfrm>
            <a:off x="2359025" y="2055813"/>
            <a:ext cx="736600" cy="314325"/>
            <a:chOff x="2358697" y="2055751"/>
            <a:chExt cx="736928" cy="314471"/>
          </a:xfrm>
        </p:grpSpPr>
        <p:sp>
          <p:nvSpPr>
            <p:cNvPr id="26" name="圆角矩形 25"/>
            <p:cNvSpPr/>
            <p:nvPr/>
          </p:nvSpPr>
          <p:spPr>
            <a:xfrm>
              <a:off x="2358697" y="2055751"/>
              <a:ext cx="736928" cy="308118"/>
            </a:xfrm>
            <a:prstGeom prst="roundRect">
              <a:avLst>
                <a:gd fmla="val 50000" name="adj"/>
              </a:avLst>
            </a:prstGeom>
            <a:solidFill>
              <a:srgbClr val="F88A44"/>
            </a:solidFill>
            <a:ln w="12700">
              <a:solidFill>
                <a:srgbClr val="1E1D3A"/>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sp>
          <p:nvSpPr>
            <p:cNvPr id="24" name="矩形 23"/>
            <p:cNvSpPr/>
            <p:nvPr/>
          </p:nvSpPr>
          <p:spPr>
            <a:xfrm>
              <a:off x="2450813" y="2062104"/>
              <a:ext cx="538720" cy="304942"/>
            </a:xfrm>
            <a:prstGeom prst="rect">
              <a:avLst/>
            </a:prstGeom>
          </p:spPr>
          <p:txBody>
            <a:bodyPr wrap="none">
              <a:spAutoFit/>
            </a:bodyPr>
            <a:lstStyle/>
            <a:p>
              <a:pPr eaLnBrk="1" hangingPunct="1">
                <a:defRPr/>
              </a:pPr>
              <a:r>
                <a:rPr altLang="en-US" kern="0" lang="zh-CN" sz="1400">
                  <a:solidFill>
                    <a:schemeClr val="bg1"/>
                  </a:solidFill>
                  <a:latin charset="-122" panose="020b0503020204020204" pitchFamily="34" typeface="微软雅黑"/>
                  <a:ea charset="-122" panose="020b0503020204020204" pitchFamily="34" typeface="微软雅黑"/>
                </a:rPr>
                <a:t>中国</a:t>
              </a:r>
            </a:p>
          </p:txBody>
        </p:sp>
      </p:grpSp>
      <p:grpSp>
        <p:nvGrpSpPr>
          <p:cNvPr id="20490" name="组合 28"/>
          <p:cNvGrpSpPr/>
          <p:nvPr/>
        </p:nvGrpSpPr>
        <p:grpSpPr>
          <a:xfrm>
            <a:off x="5810250" y="2085975"/>
            <a:ext cx="736600" cy="307975"/>
            <a:chOff x="5810091" y="2085415"/>
            <a:chExt cx="736928" cy="308902"/>
          </a:xfrm>
        </p:grpSpPr>
        <p:sp>
          <p:nvSpPr>
            <p:cNvPr id="28" name="圆角矩形 27"/>
            <p:cNvSpPr/>
            <p:nvPr/>
          </p:nvSpPr>
          <p:spPr>
            <a:xfrm>
              <a:off x="5810091" y="2085415"/>
              <a:ext cx="736928" cy="308902"/>
            </a:xfrm>
            <a:prstGeom prst="roundRect">
              <a:avLst>
                <a:gd fmla="val 50000" name="adj"/>
              </a:avLst>
            </a:prstGeom>
            <a:solidFill>
              <a:srgbClr val="FFC000"/>
            </a:solidFill>
            <a:ln w="12700">
              <a:solidFill>
                <a:srgbClr val="3C8DA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sp>
          <p:nvSpPr>
            <p:cNvPr id="25" name="矩形 24"/>
            <p:cNvSpPr/>
            <p:nvPr/>
          </p:nvSpPr>
          <p:spPr>
            <a:xfrm>
              <a:off x="5906972" y="2087008"/>
              <a:ext cx="538720" cy="305717"/>
            </a:xfrm>
            <a:prstGeom prst="rect">
              <a:avLst/>
            </a:prstGeom>
          </p:spPr>
          <p:txBody>
            <a:bodyPr wrap="none">
              <a:spAutoFit/>
            </a:bodyPr>
            <a:lstStyle/>
            <a:p>
              <a:pPr eaLnBrk="1" hangingPunct="1">
                <a:defRPr/>
              </a:pPr>
              <a:r>
                <a:rPr altLang="en-US" kern="0" lang="zh-CN" sz="1400">
                  <a:solidFill>
                    <a:schemeClr val="bg1"/>
                  </a:solidFill>
                  <a:latin charset="-122" panose="020b0503020204020204" pitchFamily="34" typeface="微软雅黑"/>
                  <a:ea charset="-122" panose="020b0503020204020204" pitchFamily="34" typeface="微软雅黑"/>
                </a:rPr>
                <a:t>美国</a:t>
              </a:r>
            </a:p>
          </p:txBody>
        </p:sp>
      </p:grpSp>
    </p:spTree>
  </p:cSld>
  <p:clrMapOvr>
    <a:masterClrMapping/>
  </p:clrMapOvr>
  <p:transition spd="med">
    <p:fade/>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2058988" y="992188"/>
            <a:ext cx="4872037" cy="1920240"/>
          </a:xfrm>
          <a:prstGeom prst="rect">
            <a:avLst/>
          </a:prstGeom>
        </p:spPr>
        <p:txBody>
          <a:bodyPr>
            <a:spAutoFit/>
          </a:bodyPr>
          <a:lstStyle/>
          <a:p>
            <a:pPr algn="just" eaLnBrk="1" hangingPunct="1">
              <a:defRPr/>
            </a:pPr>
            <a:r>
              <a:rPr altLang="zh-CN" kern="0" lang="zh-CN" sz="4000">
                <a:solidFill>
                  <a:schemeClr val="tx1">
                    <a:lumMod val="75000"/>
                    <a:lumOff val="25000"/>
                  </a:schemeClr>
                </a:solidFill>
                <a:latin charset="0" panose="020b0806030902050204" pitchFamily="34" typeface="Impact"/>
                <a:ea charset="-122" panose="020b0503020204020204" pitchFamily="34" typeface="微软雅黑"/>
                <a:cs charset="-122" panose="02010600030101010101" pitchFamily="2" typeface="宋体"/>
              </a:rPr>
              <a:t>自2012年11月起腾讯每月即时通讯平台上的活跃用户为7.84亿</a:t>
            </a:r>
          </a:p>
        </p:txBody>
      </p:sp>
      <p:grpSp>
        <p:nvGrpSpPr>
          <p:cNvPr id="21507" name="组合 26"/>
          <p:cNvGrpSpPr/>
          <p:nvPr/>
        </p:nvGrpSpPr>
        <p:grpSpPr>
          <a:xfrm>
            <a:off x="2124075" y="682625"/>
            <a:ext cx="7019925" cy="4346575"/>
            <a:chOff x="1127683" y="-401431"/>
            <a:chExt cx="9245135" cy="5565570"/>
          </a:xfrm>
        </p:grpSpPr>
        <p:sp>
          <p:nvSpPr>
            <p:cNvPr id="21508" name="Rectangle 5"/>
            <p:cNvSpPr>
              <a:spLocks noChangeArrowheads="1"/>
            </p:cNvSpPr>
            <p:nvPr/>
          </p:nvSpPr>
          <p:spPr bwMode="auto">
            <a:xfrm>
              <a:off x="3692525" y="3138488"/>
              <a:ext cx="177800" cy="476250"/>
            </a:xfrm>
            <a:prstGeom prst="rect">
              <a:avLst/>
            </a:prstGeom>
            <a:solidFill>
              <a:srgbClr val="D6D5CD"/>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1509" name="Rectangle 6"/>
            <p:cNvSpPr>
              <a:spLocks noChangeArrowheads="1"/>
            </p:cNvSpPr>
            <p:nvPr/>
          </p:nvSpPr>
          <p:spPr bwMode="auto">
            <a:xfrm>
              <a:off x="4094163" y="3587750"/>
              <a:ext cx="517525" cy="227013"/>
            </a:xfrm>
            <a:prstGeom prst="rect">
              <a:avLst/>
            </a:prstGeom>
            <a:solidFill>
              <a:srgbClr val="D6D5CD"/>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1510" name="Freeform 7"/>
            <p:cNvSpPr/>
            <p:nvPr/>
          </p:nvSpPr>
          <p:spPr bwMode="auto">
            <a:xfrm>
              <a:off x="3821113" y="3278188"/>
              <a:ext cx="414338" cy="501650"/>
            </a:xfrm>
            <a:custGeom>
              <a:gdLst>
                <a:gd fmla="*/ 200025 w 261" name="T0"/>
                <a:gd fmla="*/ 0 h 316" name="T1"/>
                <a:gd fmla="*/ 414338 w 261" name="T2"/>
                <a:gd fmla="*/ 393700 h 316" name="T3"/>
                <a:gd fmla="*/ 215900 w 261" name="T4"/>
                <a:gd fmla="*/ 501650 h 316" name="T5"/>
                <a:gd fmla="*/ 0 w 261" name="T6"/>
                <a:gd fmla="*/ 109538 h 316" name="T7"/>
                <a:gd fmla="*/ 200025 w 261" name="T8"/>
                <a:gd fmla="*/ 0 h 31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16" w="261">
                  <a:moveTo>
                    <a:pt x="126" y="0"/>
                  </a:moveTo>
                  <a:lnTo>
                    <a:pt x="261" y="248"/>
                  </a:lnTo>
                  <a:lnTo>
                    <a:pt x="136" y="316"/>
                  </a:lnTo>
                  <a:lnTo>
                    <a:pt x="0" y="69"/>
                  </a:lnTo>
                  <a:lnTo>
                    <a:pt x="126" y="0"/>
                  </a:lnTo>
                  <a:close/>
                </a:path>
              </a:pathLst>
            </a:custGeom>
            <a:solidFill>
              <a:srgbClr val="D6D5C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1511" name="Freeform 8"/>
            <p:cNvSpPr/>
            <p:nvPr/>
          </p:nvSpPr>
          <p:spPr bwMode="auto">
            <a:xfrm>
              <a:off x="3800475" y="2855913"/>
              <a:ext cx="444500" cy="573088"/>
            </a:xfrm>
            <a:custGeom>
              <a:gdLst>
                <a:gd fmla="*/ 247129 w 268" name="T0"/>
                <a:gd fmla="*/ 58139 h 345" name="T1"/>
                <a:gd fmla="*/ 383132 w 268" name="T2"/>
                <a:gd fmla="*/ 29900 h 345" name="T3"/>
                <a:gd fmla="*/ 383132 w 268" name="T4"/>
                <a:gd fmla="*/ 29900 h 345" name="T5"/>
                <a:gd fmla="*/ 416304 w 268" name="T6"/>
                <a:gd fmla="*/ 162790 h 345" name="T7"/>
                <a:gd fmla="*/ 197371 w 268" name="T8"/>
                <a:gd fmla="*/ 514949 h 345" name="T9"/>
                <a:gd fmla="*/ 63026 w 268" name="T10"/>
                <a:gd fmla="*/ 544849 h 345" name="T11"/>
                <a:gd fmla="*/ 63026 w 268" name="T12"/>
                <a:gd fmla="*/ 544849 h 345" name="T13"/>
                <a:gd fmla="*/ 28196 w 268" name="T14"/>
                <a:gd fmla="*/ 410298 h 345" name="T15"/>
                <a:gd fmla="*/ 247129 w 268" name="T16"/>
                <a:gd fmla="*/ 58139 h 345"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345" w="268">
                  <a:moveTo>
                    <a:pt x="149" y="35"/>
                  </a:moveTo>
                  <a:cubicBezTo>
                    <a:pt x="166" y="8"/>
                    <a:pt x="203" y="0"/>
                    <a:pt x="231" y="18"/>
                  </a:cubicBezTo>
                  <a:cubicBezTo>
                    <a:pt x="231" y="18"/>
                    <a:pt x="231" y="18"/>
                    <a:pt x="231" y="18"/>
                  </a:cubicBezTo>
                  <a:cubicBezTo>
                    <a:pt x="259" y="35"/>
                    <a:pt x="268" y="71"/>
                    <a:pt x="251" y="98"/>
                  </a:cubicBezTo>
                  <a:cubicBezTo>
                    <a:pt x="119" y="310"/>
                    <a:pt x="119" y="310"/>
                    <a:pt x="119" y="310"/>
                  </a:cubicBezTo>
                  <a:cubicBezTo>
                    <a:pt x="102" y="337"/>
                    <a:pt x="66" y="345"/>
                    <a:pt x="38" y="328"/>
                  </a:cubicBezTo>
                  <a:cubicBezTo>
                    <a:pt x="38" y="328"/>
                    <a:pt x="38" y="328"/>
                    <a:pt x="38" y="328"/>
                  </a:cubicBezTo>
                  <a:cubicBezTo>
                    <a:pt x="10" y="310"/>
                    <a:pt x="0" y="274"/>
                    <a:pt x="17" y="247"/>
                  </a:cubicBezTo>
                  <a:lnTo>
                    <a:pt x="149" y="35"/>
                  </a:lnTo>
                  <a:close/>
                </a:path>
              </a:pathLst>
            </a:custGeom>
            <a:solidFill>
              <a:srgbClr val="D6D5C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1512" name="Freeform 9"/>
            <p:cNvSpPr/>
            <p:nvPr/>
          </p:nvSpPr>
          <p:spPr bwMode="auto">
            <a:xfrm>
              <a:off x="3692525" y="2868613"/>
              <a:ext cx="192088" cy="406400"/>
            </a:xfrm>
            <a:custGeom>
              <a:gdLst>
                <a:gd fmla="*/ 0 w 116" name="T0"/>
                <a:gd fmla="*/ 96603 h 244" name="T1"/>
                <a:gd fmla="*/ 96044 w 116" name="T2"/>
                <a:gd fmla="*/ 0 h 244" name="T3"/>
                <a:gd fmla="*/ 96044 w 116" name="T4"/>
                <a:gd fmla="*/ 0 h 244" name="T5"/>
                <a:gd fmla="*/ 192088 w 116" name="T6"/>
                <a:gd fmla="*/ 96603 h 244" name="T7"/>
                <a:gd fmla="*/ 192088 w 116" name="T8"/>
                <a:gd fmla="*/ 309797 h 244" name="T9"/>
                <a:gd fmla="*/ 96044 w 116" name="T10"/>
                <a:gd fmla="*/ 406400 h 244" name="T11"/>
                <a:gd fmla="*/ 96044 w 116" name="T12"/>
                <a:gd fmla="*/ 406400 h 244" name="T13"/>
                <a:gd fmla="*/ 0 w 116" name="T14"/>
                <a:gd fmla="*/ 309797 h 244" name="T15"/>
                <a:gd fmla="*/ 0 w 116" name="T16"/>
                <a:gd fmla="*/ 96603 h 24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4" w="115">
                  <a:moveTo>
                    <a:pt x="0" y="58"/>
                  </a:moveTo>
                  <a:cubicBezTo>
                    <a:pt x="0" y="26"/>
                    <a:pt x="26" y="0"/>
                    <a:pt x="58" y="0"/>
                  </a:cubicBezTo>
                  <a:cubicBezTo>
                    <a:pt x="58" y="0"/>
                    <a:pt x="58" y="0"/>
                    <a:pt x="58" y="0"/>
                  </a:cubicBezTo>
                  <a:cubicBezTo>
                    <a:pt x="90" y="0"/>
                    <a:pt x="116" y="26"/>
                    <a:pt x="116" y="58"/>
                  </a:cubicBezTo>
                  <a:cubicBezTo>
                    <a:pt x="116" y="186"/>
                    <a:pt x="116" y="186"/>
                    <a:pt x="116" y="186"/>
                  </a:cubicBezTo>
                  <a:cubicBezTo>
                    <a:pt x="116" y="218"/>
                    <a:pt x="90" y="244"/>
                    <a:pt x="58" y="244"/>
                  </a:cubicBezTo>
                  <a:cubicBezTo>
                    <a:pt x="58" y="244"/>
                    <a:pt x="58" y="244"/>
                    <a:pt x="58" y="244"/>
                  </a:cubicBezTo>
                  <a:cubicBezTo>
                    <a:pt x="26" y="244"/>
                    <a:pt x="0" y="218"/>
                    <a:pt x="0" y="186"/>
                  </a:cubicBezTo>
                  <a:lnTo>
                    <a:pt x="0" y="58"/>
                  </a:lnTo>
                  <a:close/>
                </a:path>
              </a:pathLst>
            </a:custGeom>
            <a:solidFill>
              <a:srgbClr val="D6D5C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1513" name="Oval 10"/>
            <p:cNvSpPr>
              <a:spLocks noChangeArrowheads="1"/>
            </p:cNvSpPr>
            <p:nvPr/>
          </p:nvSpPr>
          <p:spPr bwMode="auto">
            <a:xfrm>
              <a:off x="3690938" y="3328988"/>
              <a:ext cx="439738" cy="476250"/>
            </a:xfrm>
            <a:prstGeom prst="ellipse">
              <a:avLst/>
            </a:prstGeom>
            <a:solidFill>
              <a:srgbClr val="D6D5CD"/>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1514" name="Rectangle 11"/>
            <p:cNvSpPr>
              <a:spLocks noChangeArrowheads="1"/>
            </p:cNvSpPr>
            <p:nvPr/>
          </p:nvSpPr>
          <p:spPr bwMode="auto">
            <a:xfrm>
              <a:off x="3981450" y="3692525"/>
              <a:ext cx="487363" cy="206375"/>
            </a:xfrm>
            <a:prstGeom prst="rect">
              <a:avLst/>
            </a:prstGeom>
            <a:solidFill>
              <a:srgbClr val="D6D5CD"/>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1515" name="Rectangle 12"/>
            <p:cNvSpPr>
              <a:spLocks noChangeArrowheads="1"/>
            </p:cNvSpPr>
            <p:nvPr/>
          </p:nvSpPr>
          <p:spPr bwMode="auto">
            <a:xfrm>
              <a:off x="3692525" y="3138488"/>
              <a:ext cx="177800" cy="476250"/>
            </a:xfrm>
            <a:prstGeom prst="rect">
              <a:avLst/>
            </a:prstGeom>
            <a:solidFill>
              <a:srgbClr val="D6D5CD"/>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1516" name="Rectangle 13"/>
            <p:cNvSpPr>
              <a:spLocks noChangeArrowheads="1"/>
            </p:cNvSpPr>
            <p:nvPr/>
          </p:nvSpPr>
          <p:spPr bwMode="auto">
            <a:xfrm>
              <a:off x="4094163" y="3587750"/>
              <a:ext cx="517525" cy="227013"/>
            </a:xfrm>
            <a:prstGeom prst="rect">
              <a:avLst/>
            </a:prstGeom>
            <a:solidFill>
              <a:srgbClr val="D6D5CD"/>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1517" name="Freeform 14"/>
            <p:cNvSpPr/>
            <p:nvPr/>
          </p:nvSpPr>
          <p:spPr bwMode="auto">
            <a:xfrm>
              <a:off x="3821113" y="3278188"/>
              <a:ext cx="414338" cy="501650"/>
            </a:xfrm>
            <a:custGeom>
              <a:gdLst>
                <a:gd fmla="*/ 200025 w 261" name="T0"/>
                <a:gd fmla="*/ 0 h 316" name="T1"/>
                <a:gd fmla="*/ 414338 w 261" name="T2"/>
                <a:gd fmla="*/ 393700 h 316" name="T3"/>
                <a:gd fmla="*/ 215900 w 261" name="T4"/>
                <a:gd fmla="*/ 501650 h 316" name="T5"/>
                <a:gd fmla="*/ 0 w 261" name="T6"/>
                <a:gd fmla="*/ 109538 h 316" name="T7"/>
                <a:gd fmla="*/ 200025 w 261" name="T8"/>
                <a:gd fmla="*/ 0 h 31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16" w="261">
                  <a:moveTo>
                    <a:pt x="126" y="0"/>
                  </a:moveTo>
                  <a:lnTo>
                    <a:pt x="261" y="248"/>
                  </a:lnTo>
                  <a:lnTo>
                    <a:pt x="136" y="316"/>
                  </a:lnTo>
                  <a:lnTo>
                    <a:pt x="0" y="69"/>
                  </a:lnTo>
                  <a:lnTo>
                    <a:pt x="126" y="0"/>
                  </a:lnTo>
                  <a:close/>
                </a:path>
              </a:pathLst>
            </a:custGeom>
            <a:solidFill>
              <a:srgbClr val="D6D5C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1518" name="Freeform 15"/>
            <p:cNvSpPr/>
            <p:nvPr/>
          </p:nvSpPr>
          <p:spPr bwMode="auto">
            <a:xfrm>
              <a:off x="3800475" y="2855913"/>
              <a:ext cx="444500" cy="573088"/>
            </a:xfrm>
            <a:custGeom>
              <a:gdLst>
                <a:gd fmla="*/ 247129 w 268" name="T0"/>
                <a:gd fmla="*/ 58139 h 345" name="T1"/>
                <a:gd fmla="*/ 383132 w 268" name="T2"/>
                <a:gd fmla="*/ 29900 h 345" name="T3"/>
                <a:gd fmla="*/ 383132 w 268" name="T4"/>
                <a:gd fmla="*/ 29900 h 345" name="T5"/>
                <a:gd fmla="*/ 416304 w 268" name="T6"/>
                <a:gd fmla="*/ 162790 h 345" name="T7"/>
                <a:gd fmla="*/ 197371 w 268" name="T8"/>
                <a:gd fmla="*/ 514949 h 345" name="T9"/>
                <a:gd fmla="*/ 63026 w 268" name="T10"/>
                <a:gd fmla="*/ 544849 h 345" name="T11"/>
                <a:gd fmla="*/ 63026 w 268" name="T12"/>
                <a:gd fmla="*/ 544849 h 345" name="T13"/>
                <a:gd fmla="*/ 28196 w 268" name="T14"/>
                <a:gd fmla="*/ 410298 h 345" name="T15"/>
                <a:gd fmla="*/ 247129 w 268" name="T16"/>
                <a:gd fmla="*/ 58139 h 345"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345" w="268">
                  <a:moveTo>
                    <a:pt x="149" y="35"/>
                  </a:moveTo>
                  <a:cubicBezTo>
                    <a:pt x="166" y="8"/>
                    <a:pt x="203" y="0"/>
                    <a:pt x="231" y="18"/>
                  </a:cubicBezTo>
                  <a:cubicBezTo>
                    <a:pt x="231" y="18"/>
                    <a:pt x="231" y="18"/>
                    <a:pt x="231" y="18"/>
                  </a:cubicBezTo>
                  <a:cubicBezTo>
                    <a:pt x="259" y="35"/>
                    <a:pt x="268" y="71"/>
                    <a:pt x="251" y="98"/>
                  </a:cubicBezTo>
                  <a:cubicBezTo>
                    <a:pt x="119" y="310"/>
                    <a:pt x="119" y="310"/>
                    <a:pt x="119" y="310"/>
                  </a:cubicBezTo>
                  <a:cubicBezTo>
                    <a:pt x="102" y="337"/>
                    <a:pt x="66" y="345"/>
                    <a:pt x="38" y="328"/>
                  </a:cubicBezTo>
                  <a:cubicBezTo>
                    <a:pt x="38" y="328"/>
                    <a:pt x="38" y="328"/>
                    <a:pt x="38" y="328"/>
                  </a:cubicBezTo>
                  <a:cubicBezTo>
                    <a:pt x="10" y="310"/>
                    <a:pt x="0" y="274"/>
                    <a:pt x="17" y="247"/>
                  </a:cubicBezTo>
                  <a:lnTo>
                    <a:pt x="149" y="35"/>
                  </a:lnTo>
                  <a:close/>
                </a:path>
              </a:pathLst>
            </a:custGeom>
            <a:solidFill>
              <a:srgbClr val="D6D5C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1519" name="Freeform 16"/>
            <p:cNvSpPr/>
            <p:nvPr/>
          </p:nvSpPr>
          <p:spPr bwMode="auto">
            <a:xfrm>
              <a:off x="3692525" y="2868613"/>
              <a:ext cx="192088" cy="406400"/>
            </a:xfrm>
            <a:custGeom>
              <a:gdLst>
                <a:gd fmla="*/ 0 w 116" name="T0"/>
                <a:gd fmla="*/ 96603 h 244" name="T1"/>
                <a:gd fmla="*/ 96044 w 116" name="T2"/>
                <a:gd fmla="*/ 0 h 244" name="T3"/>
                <a:gd fmla="*/ 96044 w 116" name="T4"/>
                <a:gd fmla="*/ 0 h 244" name="T5"/>
                <a:gd fmla="*/ 192088 w 116" name="T6"/>
                <a:gd fmla="*/ 96603 h 244" name="T7"/>
                <a:gd fmla="*/ 192088 w 116" name="T8"/>
                <a:gd fmla="*/ 309797 h 244" name="T9"/>
                <a:gd fmla="*/ 96044 w 116" name="T10"/>
                <a:gd fmla="*/ 406400 h 244" name="T11"/>
                <a:gd fmla="*/ 96044 w 116" name="T12"/>
                <a:gd fmla="*/ 406400 h 244" name="T13"/>
                <a:gd fmla="*/ 0 w 116" name="T14"/>
                <a:gd fmla="*/ 309797 h 244" name="T15"/>
                <a:gd fmla="*/ 0 w 116" name="T16"/>
                <a:gd fmla="*/ 96603 h 24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4" w="115">
                  <a:moveTo>
                    <a:pt x="0" y="58"/>
                  </a:moveTo>
                  <a:cubicBezTo>
                    <a:pt x="0" y="26"/>
                    <a:pt x="26" y="0"/>
                    <a:pt x="58" y="0"/>
                  </a:cubicBezTo>
                  <a:cubicBezTo>
                    <a:pt x="58" y="0"/>
                    <a:pt x="58" y="0"/>
                    <a:pt x="58" y="0"/>
                  </a:cubicBezTo>
                  <a:cubicBezTo>
                    <a:pt x="90" y="0"/>
                    <a:pt x="116" y="26"/>
                    <a:pt x="116" y="58"/>
                  </a:cubicBezTo>
                  <a:cubicBezTo>
                    <a:pt x="116" y="186"/>
                    <a:pt x="116" y="186"/>
                    <a:pt x="116" y="186"/>
                  </a:cubicBezTo>
                  <a:cubicBezTo>
                    <a:pt x="116" y="218"/>
                    <a:pt x="90" y="244"/>
                    <a:pt x="58" y="244"/>
                  </a:cubicBezTo>
                  <a:cubicBezTo>
                    <a:pt x="58" y="244"/>
                    <a:pt x="58" y="244"/>
                    <a:pt x="58" y="244"/>
                  </a:cubicBezTo>
                  <a:cubicBezTo>
                    <a:pt x="26" y="244"/>
                    <a:pt x="0" y="218"/>
                    <a:pt x="0" y="186"/>
                  </a:cubicBezTo>
                  <a:lnTo>
                    <a:pt x="0" y="58"/>
                  </a:lnTo>
                  <a:close/>
                </a:path>
              </a:pathLst>
            </a:custGeom>
            <a:solidFill>
              <a:srgbClr val="D6D5C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1520" name="Oval 17"/>
            <p:cNvSpPr>
              <a:spLocks noChangeArrowheads="1"/>
            </p:cNvSpPr>
            <p:nvPr/>
          </p:nvSpPr>
          <p:spPr bwMode="auto">
            <a:xfrm>
              <a:off x="3690938" y="3328988"/>
              <a:ext cx="439738" cy="476250"/>
            </a:xfrm>
            <a:prstGeom prst="ellipse">
              <a:avLst/>
            </a:prstGeom>
            <a:solidFill>
              <a:srgbClr val="D6D5CD"/>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1521" name="Rectangle 18"/>
            <p:cNvSpPr>
              <a:spLocks noChangeArrowheads="1"/>
            </p:cNvSpPr>
            <p:nvPr/>
          </p:nvSpPr>
          <p:spPr bwMode="auto">
            <a:xfrm>
              <a:off x="3981450" y="3692525"/>
              <a:ext cx="487363" cy="206375"/>
            </a:xfrm>
            <a:prstGeom prst="rect">
              <a:avLst/>
            </a:prstGeom>
            <a:solidFill>
              <a:srgbClr val="D6D5CD"/>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1522" name="Freeform 19"/>
            <p:cNvSpPr/>
            <p:nvPr/>
          </p:nvSpPr>
          <p:spPr bwMode="auto">
            <a:xfrm>
              <a:off x="3114675" y="2838450"/>
              <a:ext cx="2767013" cy="2130425"/>
            </a:xfrm>
            <a:custGeom>
              <a:gdLst>
                <a:gd fmla="*/ 86314 w 1667" name="T0"/>
                <a:gd fmla="*/ 46530 h 1282" name="T1"/>
                <a:gd fmla="*/ 235702 w 1667" name="T2"/>
                <a:gd fmla="*/ 108017 h 1282" name="T3"/>
                <a:gd fmla="*/ 861476 w 1667" name="T4"/>
                <a:gd fmla="*/ 889062 h 1282" name="T5"/>
                <a:gd fmla="*/ 1472310 w 1667" name="T6"/>
                <a:gd fmla="*/ 709588 h 1282" name="T7"/>
                <a:gd fmla="*/ 1473970 w 1667" name="T8"/>
                <a:gd fmla="*/ 701279 h 1282" name="T9"/>
                <a:gd fmla="*/ 1547004 w 1667" name="T10"/>
                <a:gd fmla="*/ 312418 h 1282" name="T11"/>
                <a:gd fmla="*/ 1782707 w 1667" name="T12"/>
                <a:gd fmla="*/ 23265 h 1282" name="T13"/>
                <a:gd fmla="*/ 1844122 w 1667" name="T14"/>
                <a:gd fmla="*/ 315742 h 1282" name="T15"/>
                <a:gd fmla="*/ 1787686 w 1667" name="T16"/>
                <a:gd fmla="*/ 742824 h 1282" name="T17"/>
                <a:gd fmla="*/ 2199335 w 1667" name="T18"/>
                <a:gd fmla="*/ 1395910 h 1282" name="T19"/>
                <a:gd fmla="*/ 2765353 w 1667" name="T20"/>
                <a:gd fmla="*/ 1395910 h 1282" name="T21"/>
                <a:gd fmla="*/ 2767013 w 1667" name="T22"/>
                <a:gd fmla="*/ 2130425 h 1282" name="T23"/>
                <a:gd fmla="*/ 1678134 w 1667" name="T24"/>
                <a:gd fmla="*/ 2130425 h 1282" name="T25"/>
                <a:gd fmla="*/ 1012524 w 1667" name="T26"/>
                <a:gd fmla="*/ 1774800 h 1282" name="T27"/>
                <a:gd fmla="*/ 63075 w 1667" name="T28"/>
                <a:gd fmla="*/ 192769 h 1282" name="T29"/>
                <a:gd fmla="*/ 86314 w 1667" name="T30"/>
                <a:gd fmla="*/ 46530 h 1282"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b="b" l="0" r="r" t="0"/>
              <a:pathLst>
                <a:path h="1282" w="1667">
                  <a:moveTo>
                    <a:pt x="52" y="28"/>
                  </a:moveTo>
                  <a:cubicBezTo>
                    <a:pt x="99" y="0"/>
                    <a:pt x="142" y="65"/>
                    <a:pt x="142" y="65"/>
                  </a:cubicBezTo>
                  <a:cubicBezTo>
                    <a:pt x="142" y="65"/>
                    <a:pt x="518" y="534"/>
                    <a:pt x="519" y="535"/>
                  </a:cubicBezTo>
                  <a:cubicBezTo>
                    <a:pt x="619" y="634"/>
                    <a:pt x="859" y="552"/>
                    <a:pt x="887" y="427"/>
                  </a:cubicBezTo>
                  <a:cubicBezTo>
                    <a:pt x="887" y="425"/>
                    <a:pt x="888" y="424"/>
                    <a:pt x="888" y="422"/>
                  </a:cubicBezTo>
                  <a:cubicBezTo>
                    <a:pt x="933" y="186"/>
                    <a:pt x="932" y="188"/>
                    <a:pt x="932" y="188"/>
                  </a:cubicBezTo>
                  <a:cubicBezTo>
                    <a:pt x="943" y="112"/>
                    <a:pt x="1009" y="11"/>
                    <a:pt x="1074" y="14"/>
                  </a:cubicBezTo>
                  <a:cubicBezTo>
                    <a:pt x="1161" y="17"/>
                    <a:pt x="1124" y="110"/>
                    <a:pt x="1111" y="190"/>
                  </a:cubicBezTo>
                  <a:cubicBezTo>
                    <a:pt x="1077" y="447"/>
                    <a:pt x="1077" y="447"/>
                    <a:pt x="1077" y="447"/>
                  </a:cubicBezTo>
                  <a:cubicBezTo>
                    <a:pt x="1077" y="447"/>
                    <a:pt x="1002" y="840"/>
                    <a:pt x="1325" y="840"/>
                  </a:cubicBezTo>
                  <a:cubicBezTo>
                    <a:pt x="1604" y="840"/>
                    <a:pt x="1666" y="840"/>
                    <a:pt x="1666" y="840"/>
                  </a:cubicBezTo>
                  <a:cubicBezTo>
                    <a:pt x="1667" y="1282"/>
                    <a:pt x="1667" y="1282"/>
                    <a:pt x="1667" y="1282"/>
                  </a:cubicBezTo>
                  <a:cubicBezTo>
                    <a:pt x="1011" y="1282"/>
                    <a:pt x="1011" y="1282"/>
                    <a:pt x="1011" y="1282"/>
                  </a:cubicBezTo>
                  <a:cubicBezTo>
                    <a:pt x="1011" y="1282"/>
                    <a:pt x="731" y="1270"/>
                    <a:pt x="610" y="1068"/>
                  </a:cubicBezTo>
                  <a:cubicBezTo>
                    <a:pt x="514" y="907"/>
                    <a:pt x="38" y="116"/>
                    <a:pt x="38" y="116"/>
                  </a:cubicBezTo>
                  <a:cubicBezTo>
                    <a:pt x="38" y="116"/>
                    <a:pt x="0" y="59"/>
                    <a:pt x="52" y="28"/>
                  </a:cubicBezTo>
                  <a:close/>
                </a:path>
              </a:pathLst>
            </a:custGeom>
            <a:solidFill>
              <a:srgbClr val="ECE7D6"/>
            </a:solidFill>
            <a:ln>
              <a:noFill/>
            </a:ln>
            <a:extLst>
              <a:ext uri="{91240B29-F687-4F45-9708-019B960494DF}">
                <a14:hiddenLine w="9525">
                  <a:solidFill>
                    <a:srgbClr val="000000"/>
                  </a:solidFill>
                  <a:round/>
                  <a:headEnd/>
                  <a:tailEnd/>
                </a14:hiddenLine>
              </a:ext>
            </a:extLst>
          </p:spPr>
          <p:txBody>
            <a:bodyPr/>
            <a:lstStyle/>
            <a:p>
              <a:endParaRPr altLang="en-US" lang="zh-CN"/>
            </a:p>
          </p:txBody>
        </p:sp>
        <p:pic>
          <p:nvPicPr>
            <p:cNvPr id="21523" name="Picture 20"/>
            <p:cNvPicPr>
              <a:picLocks noChangeArrowheads="1" noChangeAspect="1"/>
            </p:cNvPicPr>
            <p:nvPr/>
          </p:nvPicPr>
          <p:blipFill>
            <a:blip r:embed="rId2">
              <a:extLst>
                <a:ext uri="{28A0092B-C50C-407E-A947-70E740481C1C}">
                  <a14:useLocalDpi val="0"/>
                </a:ext>
              </a:extLst>
            </a:blip>
            <a:stretch>
              <a:fillRect/>
            </a:stretch>
          </p:blipFill>
          <p:spPr bwMode="auto">
            <a:xfrm>
              <a:off x="5359400" y="4227513"/>
              <a:ext cx="528638" cy="7477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21524" name="Freeform 21"/>
            <p:cNvSpPr/>
            <p:nvPr/>
          </p:nvSpPr>
          <p:spPr bwMode="auto">
            <a:xfrm>
              <a:off x="5505450" y="4102100"/>
              <a:ext cx="242888" cy="1031875"/>
            </a:xfrm>
            <a:custGeom>
              <a:gdLst>
                <a:gd fmla="*/ 67744 w 147" name="T0"/>
                <a:gd fmla="*/ 1031875 h 620" name="T1"/>
                <a:gd fmla="*/ 242888 w 147" name="T2"/>
                <a:gd fmla="*/ 1031875 h 620" name="T3"/>
                <a:gd fmla="*/ 242888 w 147" name="T4"/>
                <a:gd fmla="*/ 0 h 620" name="T5"/>
                <a:gd fmla="*/ 77658 w 147" name="T6"/>
                <a:gd fmla="*/ 0 h 620" name="T7"/>
                <a:gd fmla="*/ 1652 w 147" name="T8"/>
                <a:gd fmla="*/ 44936 h 620" name="T9"/>
                <a:gd fmla="*/ 1652 w 147" name="T10"/>
                <a:gd fmla="*/ 975288 h 620" name="T11"/>
                <a:gd fmla="*/ 67744 w 147" name="T12"/>
                <a:gd fmla="*/ 1031875 h 620"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620" w="147">
                  <a:moveTo>
                    <a:pt x="41" y="620"/>
                  </a:moveTo>
                  <a:cubicBezTo>
                    <a:pt x="88" y="620"/>
                    <a:pt x="147" y="620"/>
                    <a:pt x="147" y="620"/>
                  </a:cubicBezTo>
                  <a:cubicBezTo>
                    <a:pt x="147" y="0"/>
                    <a:pt x="147" y="0"/>
                    <a:pt x="147" y="0"/>
                  </a:cubicBezTo>
                  <a:cubicBezTo>
                    <a:pt x="147" y="0"/>
                    <a:pt x="69" y="0"/>
                    <a:pt x="47" y="0"/>
                  </a:cubicBezTo>
                  <a:cubicBezTo>
                    <a:pt x="24" y="0"/>
                    <a:pt x="0" y="0"/>
                    <a:pt x="1" y="27"/>
                  </a:cubicBezTo>
                  <a:cubicBezTo>
                    <a:pt x="1" y="53"/>
                    <a:pt x="0" y="565"/>
                    <a:pt x="1" y="586"/>
                  </a:cubicBezTo>
                  <a:cubicBezTo>
                    <a:pt x="1" y="606"/>
                    <a:pt x="0" y="619"/>
                    <a:pt x="41" y="6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1525" name="Oval 22"/>
            <p:cNvSpPr>
              <a:spLocks noChangeArrowheads="1"/>
            </p:cNvSpPr>
            <p:nvPr/>
          </p:nvSpPr>
          <p:spPr bwMode="auto">
            <a:xfrm>
              <a:off x="5551488" y="4924425"/>
              <a:ext cx="98425" cy="96838"/>
            </a:xfrm>
            <a:prstGeom prst="ellipse">
              <a:avLst/>
            </a:prstGeom>
            <a:solidFill>
              <a:srgbClr val="1A0630"/>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1526" name="Rectangle 23"/>
            <p:cNvSpPr>
              <a:spLocks noChangeArrowheads="1"/>
            </p:cNvSpPr>
            <p:nvPr/>
          </p:nvSpPr>
          <p:spPr bwMode="auto">
            <a:xfrm>
              <a:off x="5702300" y="4071940"/>
              <a:ext cx="4670518" cy="1092199"/>
            </a:xfrm>
            <a:prstGeom prst="rect">
              <a:avLst/>
            </a:prstGeom>
            <a:solidFill>
              <a:srgbClr val="1E1D3A"/>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1527" name="Rectangle 24"/>
            <p:cNvSpPr>
              <a:spLocks noChangeArrowheads="1"/>
            </p:cNvSpPr>
            <p:nvPr/>
          </p:nvSpPr>
          <p:spPr bwMode="auto">
            <a:xfrm>
              <a:off x="5702300" y="4968876"/>
              <a:ext cx="4670518" cy="195263"/>
            </a:xfrm>
            <a:prstGeom prst="rect">
              <a:avLst/>
            </a:prstGeom>
            <a:solidFill>
              <a:srgbClr val="6B618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1528" name="Freeform 25"/>
            <p:cNvSpPr/>
            <p:nvPr/>
          </p:nvSpPr>
          <p:spPr bwMode="auto">
            <a:xfrm>
              <a:off x="1127683" y="2573337"/>
              <a:ext cx="6258698" cy="249238"/>
            </a:xfrm>
            <a:custGeom>
              <a:gdLst>
                <a:gd fmla="*/ 6113454 w 3318" name="T0"/>
                <a:gd fmla="*/ 0 h 152" name="T1"/>
                <a:gd fmla="*/ 6028571 w 3318" name="T2"/>
                <a:gd fmla="*/ 0 h 152" name="T3"/>
                <a:gd fmla="*/ 5568317 w 3318" name="T4"/>
                <a:gd fmla="*/ 0 h 152" name="T5"/>
                <a:gd fmla="*/ 690381 w 3318" name="T6"/>
                <a:gd fmla="*/ 0 h 152" name="T7"/>
                <a:gd fmla="*/ 354622 w 3318" name="T8"/>
                <a:gd fmla="*/ 0 h 152" name="T9"/>
                <a:gd fmla="*/ 143358 w 3318" name="T10"/>
                <a:gd fmla="*/ 0 h 152" name="T11"/>
                <a:gd fmla="*/ 0 w 3318" name="T12"/>
                <a:gd fmla="*/ 124619 h 152" name="T13"/>
                <a:gd fmla="*/ 143358 w 3318" name="T14"/>
                <a:gd fmla="*/ 249238 h 152" name="T15"/>
                <a:gd fmla="*/ 354622 w 3318" name="T16"/>
                <a:gd fmla="*/ 249238 h 152" name="T17"/>
                <a:gd fmla="*/ 690381 w 3318" name="T18"/>
                <a:gd fmla="*/ 249238 h 152" name="T19"/>
                <a:gd fmla="*/ 5568317 w 3318" name="T20"/>
                <a:gd fmla="*/ 249238 h 152" name="T21"/>
                <a:gd fmla="*/ 6028571 w 3318" name="T22"/>
                <a:gd fmla="*/ 249238 h 152" name="T23"/>
                <a:gd fmla="*/ 6113454 w 3318" name="T24"/>
                <a:gd fmla="*/ 249238 h 152" name="T25"/>
                <a:gd fmla="*/ 6258698 w 3318" name="T26"/>
                <a:gd fmla="*/ 124619 h 152" name="T27"/>
                <a:gd fmla="*/ 6113454 w 3318" name="T28"/>
                <a:gd fmla="*/ 0 h 152"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b" l="0" r="r" t="0"/>
              <a:pathLst>
                <a:path h="152" w="3318">
                  <a:moveTo>
                    <a:pt x="3241" y="0"/>
                  </a:moveTo>
                  <a:cubicBezTo>
                    <a:pt x="3196" y="0"/>
                    <a:pt x="3196" y="0"/>
                    <a:pt x="3196" y="0"/>
                  </a:cubicBezTo>
                  <a:cubicBezTo>
                    <a:pt x="2952" y="0"/>
                    <a:pt x="2952" y="0"/>
                    <a:pt x="2952" y="0"/>
                  </a:cubicBezTo>
                  <a:cubicBezTo>
                    <a:pt x="366" y="0"/>
                    <a:pt x="366" y="0"/>
                    <a:pt x="366" y="0"/>
                  </a:cubicBezTo>
                  <a:cubicBezTo>
                    <a:pt x="188" y="0"/>
                    <a:pt x="188" y="0"/>
                    <a:pt x="188" y="0"/>
                  </a:cubicBezTo>
                  <a:cubicBezTo>
                    <a:pt x="76" y="0"/>
                    <a:pt x="76" y="0"/>
                    <a:pt x="76" y="0"/>
                  </a:cubicBezTo>
                  <a:cubicBezTo>
                    <a:pt x="34" y="0"/>
                    <a:pt x="0" y="34"/>
                    <a:pt x="0" y="76"/>
                  </a:cubicBezTo>
                  <a:cubicBezTo>
                    <a:pt x="0" y="118"/>
                    <a:pt x="34" y="152"/>
                    <a:pt x="76" y="152"/>
                  </a:cubicBezTo>
                  <a:cubicBezTo>
                    <a:pt x="188" y="152"/>
                    <a:pt x="188" y="152"/>
                    <a:pt x="188" y="152"/>
                  </a:cubicBezTo>
                  <a:cubicBezTo>
                    <a:pt x="366" y="152"/>
                    <a:pt x="366" y="152"/>
                    <a:pt x="366" y="152"/>
                  </a:cubicBezTo>
                  <a:cubicBezTo>
                    <a:pt x="2952" y="152"/>
                    <a:pt x="2952" y="152"/>
                    <a:pt x="2952" y="152"/>
                  </a:cubicBezTo>
                  <a:cubicBezTo>
                    <a:pt x="3196" y="152"/>
                    <a:pt x="3196" y="152"/>
                    <a:pt x="3196" y="152"/>
                  </a:cubicBezTo>
                  <a:cubicBezTo>
                    <a:pt x="3241" y="152"/>
                    <a:pt x="3241" y="152"/>
                    <a:pt x="3241" y="152"/>
                  </a:cubicBezTo>
                  <a:cubicBezTo>
                    <a:pt x="3283" y="152"/>
                    <a:pt x="3318" y="118"/>
                    <a:pt x="3318" y="76"/>
                  </a:cubicBezTo>
                  <a:cubicBezTo>
                    <a:pt x="3318" y="34"/>
                    <a:pt x="3283" y="0"/>
                    <a:pt x="3241" y="0"/>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1529" name="Freeform 25"/>
            <p:cNvSpPr/>
            <p:nvPr/>
          </p:nvSpPr>
          <p:spPr bwMode="auto">
            <a:xfrm>
              <a:off x="1127683" y="-401431"/>
              <a:ext cx="6258698" cy="231459"/>
            </a:xfrm>
            <a:custGeom>
              <a:gdLst>
                <a:gd fmla="*/ 6113454 w 3318" name="T0"/>
                <a:gd fmla="*/ 0 h 152" name="T1"/>
                <a:gd fmla="*/ 6028571 w 3318" name="T2"/>
                <a:gd fmla="*/ 0 h 152" name="T3"/>
                <a:gd fmla="*/ 5568317 w 3318" name="T4"/>
                <a:gd fmla="*/ 0 h 152" name="T5"/>
                <a:gd fmla="*/ 690381 w 3318" name="T6"/>
                <a:gd fmla="*/ 0 h 152" name="T7"/>
                <a:gd fmla="*/ 354622 w 3318" name="T8"/>
                <a:gd fmla="*/ 0 h 152" name="T9"/>
                <a:gd fmla="*/ 143358 w 3318" name="T10"/>
                <a:gd fmla="*/ 0 h 152" name="T11"/>
                <a:gd fmla="*/ 0 w 3318" name="T12"/>
                <a:gd fmla="*/ 115730 h 152" name="T13"/>
                <a:gd fmla="*/ 143358 w 3318" name="T14"/>
                <a:gd fmla="*/ 231459 h 152" name="T15"/>
                <a:gd fmla="*/ 354622 w 3318" name="T16"/>
                <a:gd fmla="*/ 231459 h 152" name="T17"/>
                <a:gd fmla="*/ 690381 w 3318" name="T18"/>
                <a:gd fmla="*/ 231459 h 152" name="T19"/>
                <a:gd fmla="*/ 5568317 w 3318" name="T20"/>
                <a:gd fmla="*/ 231459 h 152" name="T21"/>
                <a:gd fmla="*/ 6028571 w 3318" name="T22"/>
                <a:gd fmla="*/ 231459 h 152" name="T23"/>
                <a:gd fmla="*/ 6113454 w 3318" name="T24"/>
                <a:gd fmla="*/ 231459 h 152" name="T25"/>
                <a:gd fmla="*/ 6258698 w 3318" name="T26"/>
                <a:gd fmla="*/ 115730 h 152" name="T27"/>
                <a:gd fmla="*/ 6113454 w 3318" name="T28"/>
                <a:gd fmla="*/ 0 h 152"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b" l="0" r="r" t="0"/>
              <a:pathLst>
                <a:path h="152" w="3318">
                  <a:moveTo>
                    <a:pt x="3241" y="0"/>
                  </a:moveTo>
                  <a:cubicBezTo>
                    <a:pt x="3196" y="0"/>
                    <a:pt x="3196" y="0"/>
                    <a:pt x="3196" y="0"/>
                  </a:cubicBezTo>
                  <a:cubicBezTo>
                    <a:pt x="2952" y="0"/>
                    <a:pt x="2952" y="0"/>
                    <a:pt x="2952" y="0"/>
                  </a:cubicBezTo>
                  <a:cubicBezTo>
                    <a:pt x="366" y="0"/>
                    <a:pt x="366" y="0"/>
                    <a:pt x="366" y="0"/>
                  </a:cubicBezTo>
                  <a:cubicBezTo>
                    <a:pt x="188" y="0"/>
                    <a:pt x="188" y="0"/>
                    <a:pt x="188" y="0"/>
                  </a:cubicBezTo>
                  <a:cubicBezTo>
                    <a:pt x="76" y="0"/>
                    <a:pt x="76" y="0"/>
                    <a:pt x="76" y="0"/>
                  </a:cubicBezTo>
                  <a:cubicBezTo>
                    <a:pt x="34" y="0"/>
                    <a:pt x="0" y="34"/>
                    <a:pt x="0" y="76"/>
                  </a:cubicBezTo>
                  <a:cubicBezTo>
                    <a:pt x="0" y="118"/>
                    <a:pt x="34" y="152"/>
                    <a:pt x="76" y="152"/>
                  </a:cubicBezTo>
                  <a:cubicBezTo>
                    <a:pt x="188" y="152"/>
                    <a:pt x="188" y="152"/>
                    <a:pt x="188" y="152"/>
                  </a:cubicBezTo>
                  <a:cubicBezTo>
                    <a:pt x="366" y="152"/>
                    <a:pt x="366" y="152"/>
                    <a:pt x="366" y="152"/>
                  </a:cubicBezTo>
                  <a:cubicBezTo>
                    <a:pt x="2952" y="152"/>
                    <a:pt x="2952" y="152"/>
                    <a:pt x="2952" y="152"/>
                  </a:cubicBezTo>
                  <a:cubicBezTo>
                    <a:pt x="3196" y="152"/>
                    <a:pt x="3196" y="152"/>
                    <a:pt x="3196" y="152"/>
                  </a:cubicBezTo>
                  <a:cubicBezTo>
                    <a:pt x="3241" y="152"/>
                    <a:pt x="3241" y="152"/>
                    <a:pt x="3241" y="152"/>
                  </a:cubicBezTo>
                  <a:cubicBezTo>
                    <a:pt x="3283" y="152"/>
                    <a:pt x="3318" y="118"/>
                    <a:pt x="3318" y="76"/>
                  </a:cubicBezTo>
                  <a:cubicBezTo>
                    <a:pt x="3318" y="34"/>
                    <a:pt x="3283" y="0"/>
                    <a:pt x="3241" y="0"/>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Tree>
  </p:cSld>
  <p:clrMapOvr>
    <a:masterClrMapping/>
  </p:clrMapOvr>
  <p:transition spd="med">
    <p:fade/>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2530" name="组合 3"/>
          <p:cNvGrpSpPr/>
          <p:nvPr/>
        </p:nvGrpSpPr>
        <p:grpSpPr>
          <a:xfrm>
            <a:off x="741363" y="1092200"/>
            <a:ext cx="4068762" cy="2994025"/>
            <a:chOff x="702618" y="882728"/>
            <a:chExt cx="4069407" cy="2993947"/>
          </a:xfrm>
        </p:grpSpPr>
        <p:sp>
          <p:nvSpPr>
            <p:cNvPr id="2" name="矩形 1"/>
            <p:cNvSpPr/>
            <p:nvPr/>
          </p:nvSpPr>
          <p:spPr>
            <a:xfrm>
              <a:off x="913788" y="1139896"/>
              <a:ext cx="3626425" cy="2529774"/>
            </a:xfrm>
            <a:prstGeom prst="rect">
              <a:avLst/>
            </a:prstGeom>
          </p:spPr>
          <p:txBody>
            <a:bodyPr>
              <a:spAutoFit/>
            </a:bodyPr>
            <a:lstStyle/>
            <a:p>
              <a:pPr algn="just" eaLnBrk="1" hangingPunct="1">
                <a:defRPr/>
              </a:pPr>
              <a:r>
                <a:rPr altLang="zh-CN" kern="0" lang="zh-CN" sz="3200">
                  <a:solidFill>
                    <a:schemeClr val="tx1">
                      <a:lumMod val="75000"/>
                      <a:lumOff val="25000"/>
                    </a:schemeClr>
                  </a:solidFill>
                  <a:latin charset="0" panose="020b0806030902050204" pitchFamily="34" typeface="Impact"/>
                  <a:ea charset="-122" panose="020b0503020204020204" pitchFamily="34" typeface="微软雅黑"/>
                  <a:cs charset="-122" panose="02010600030101010101" pitchFamily="2" typeface="宋体"/>
                </a:rPr>
                <a:t>中国有超过7000万的专业社交网络用户。2012年，使用专业社交网络的人数增加250%</a:t>
              </a:r>
            </a:p>
          </p:txBody>
        </p:sp>
        <p:sp>
          <p:nvSpPr>
            <p:cNvPr id="3" name="矩形 2"/>
            <p:cNvSpPr/>
            <p:nvPr/>
          </p:nvSpPr>
          <p:spPr>
            <a:xfrm>
              <a:off x="702618" y="882728"/>
              <a:ext cx="4069407" cy="2993947"/>
            </a:xfrm>
            <a:prstGeom prst="rect">
              <a:avLst/>
            </a:prstGeom>
            <a:noFill/>
            <a:ln w="57150">
              <a:solidFill>
                <a:srgbClr val="1E1D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grpSp>
      <p:grpSp>
        <p:nvGrpSpPr>
          <p:cNvPr id="22531" name="组合 32"/>
          <p:cNvGrpSpPr/>
          <p:nvPr/>
        </p:nvGrpSpPr>
        <p:grpSpPr>
          <a:xfrm>
            <a:off x="5332413" y="534988"/>
            <a:ext cx="3214687" cy="4329112"/>
            <a:chOff x="5332413" y="534988"/>
            <a:chExt cx="3214687" cy="4328666"/>
          </a:xfrm>
        </p:grpSpPr>
        <p:sp>
          <p:nvSpPr>
            <p:cNvPr id="22532" name="Rectangle 5"/>
            <p:cNvSpPr>
              <a:spLocks noChangeArrowheads="1"/>
            </p:cNvSpPr>
            <p:nvPr/>
          </p:nvSpPr>
          <p:spPr bwMode="auto">
            <a:xfrm>
              <a:off x="5472113" y="534988"/>
              <a:ext cx="311150" cy="4165600"/>
            </a:xfrm>
            <a:prstGeom prst="rect">
              <a:avLst/>
            </a:prstGeom>
            <a:solidFill>
              <a:srgbClr val="1E1D3A"/>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2533" name="Rectangle 6"/>
            <p:cNvSpPr>
              <a:spLocks noChangeArrowheads="1"/>
            </p:cNvSpPr>
            <p:nvPr/>
          </p:nvSpPr>
          <p:spPr bwMode="auto">
            <a:xfrm>
              <a:off x="5332413" y="4221163"/>
              <a:ext cx="3097212" cy="309563"/>
            </a:xfrm>
            <a:prstGeom prst="rect">
              <a:avLst/>
            </a:prstGeom>
            <a:solidFill>
              <a:srgbClr val="1E1D3A"/>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2534" name="Freeform 7"/>
            <p:cNvSpPr/>
            <p:nvPr/>
          </p:nvSpPr>
          <p:spPr bwMode="auto">
            <a:xfrm>
              <a:off x="6080125" y="665163"/>
              <a:ext cx="61912" cy="3398838"/>
            </a:xfrm>
            <a:custGeom>
              <a:gdLst>
                <a:gd fmla="*/ 0 w 39" name="T0"/>
                <a:gd fmla="*/ 3398838 h 2141" name="T1"/>
                <a:gd fmla="*/ 55562 w 39" name="T2"/>
                <a:gd fmla="*/ 3398838 h 2141" name="T3"/>
                <a:gd fmla="*/ 61912 w 39" name="T4"/>
                <a:gd fmla="*/ 0 h 2141" name="T5"/>
                <a:gd fmla="*/ 6350 w 39" name="T6"/>
                <a:gd fmla="*/ 0 h 2141" name="T7"/>
                <a:gd fmla="*/ 0 w 39" name="T8"/>
                <a:gd fmla="*/ 3398838 h 21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41" w="39">
                  <a:moveTo>
                    <a:pt x="0" y="2141"/>
                  </a:moveTo>
                  <a:lnTo>
                    <a:pt x="35" y="2141"/>
                  </a:lnTo>
                  <a:lnTo>
                    <a:pt x="39" y="0"/>
                  </a:lnTo>
                  <a:lnTo>
                    <a:pt x="4" y="0"/>
                  </a:lnTo>
                  <a:lnTo>
                    <a:pt x="0" y="2141"/>
                  </a:lnTo>
                  <a:close/>
                </a:path>
              </a:pathLst>
            </a:custGeom>
            <a:solidFill>
              <a:srgbClr val="EBE8E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35" name="Freeform 8"/>
            <p:cNvSpPr/>
            <p:nvPr/>
          </p:nvSpPr>
          <p:spPr bwMode="auto">
            <a:xfrm>
              <a:off x="6823075" y="668338"/>
              <a:ext cx="63500" cy="3395663"/>
            </a:xfrm>
            <a:custGeom>
              <a:gdLst>
                <a:gd fmla="*/ 0 w 40" name="T0"/>
                <a:gd fmla="*/ 3395663 h 2139" name="T1"/>
                <a:gd fmla="*/ 55563 w 40" name="T2"/>
                <a:gd fmla="*/ 3395663 h 2139" name="T3"/>
                <a:gd fmla="*/ 63500 w 40" name="T4"/>
                <a:gd fmla="*/ 0 h 2139" name="T5"/>
                <a:gd fmla="*/ 7938 w 40" name="T6"/>
                <a:gd fmla="*/ 0 h 2139" name="T7"/>
                <a:gd fmla="*/ 0 w 40" name="T8"/>
                <a:gd fmla="*/ 3395663 h 213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39" w="40">
                  <a:moveTo>
                    <a:pt x="0" y="2139"/>
                  </a:moveTo>
                  <a:lnTo>
                    <a:pt x="35" y="2139"/>
                  </a:lnTo>
                  <a:lnTo>
                    <a:pt x="40" y="0"/>
                  </a:lnTo>
                  <a:lnTo>
                    <a:pt x="5" y="0"/>
                  </a:lnTo>
                  <a:lnTo>
                    <a:pt x="0" y="2139"/>
                  </a:lnTo>
                  <a:close/>
                </a:path>
              </a:pathLst>
            </a:custGeom>
            <a:solidFill>
              <a:srgbClr val="EBE8E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36" name="Freeform 9"/>
            <p:cNvSpPr/>
            <p:nvPr/>
          </p:nvSpPr>
          <p:spPr bwMode="auto">
            <a:xfrm>
              <a:off x="7564438" y="668338"/>
              <a:ext cx="65087" cy="3398838"/>
            </a:xfrm>
            <a:custGeom>
              <a:gdLst>
                <a:gd fmla="*/ 0 w 41" name="T0"/>
                <a:gd fmla="*/ 3398838 h 2141" name="T1"/>
                <a:gd fmla="*/ 55562 w 41" name="T2"/>
                <a:gd fmla="*/ 3398838 h 2141" name="T3"/>
                <a:gd fmla="*/ 65087 w 41" name="T4"/>
                <a:gd fmla="*/ 0 h 2141" name="T5"/>
                <a:gd fmla="*/ 6350 w 41" name="T6"/>
                <a:gd fmla="*/ 0 h 2141" name="T7"/>
                <a:gd fmla="*/ 0 w 41" name="T8"/>
                <a:gd fmla="*/ 3398838 h 21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41" w="41">
                  <a:moveTo>
                    <a:pt x="0" y="2141"/>
                  </a:moveTo>
                  <a:lnTo>
                    <a:pt x="35" y="2141"/>
                  </a:lnTo>
                  <a:lnTo>
                    <a:pt x="41" y="0"/>
                  </a:lnTo>
                  <a:lnTo>
                    <a:pt x="4" y="0"/>
                  </a:lnTo>
                  <a:lnTo>
                    <a:pt x="0" y="2141"/>
                  </a:lnTo>
                  <a:close/>
                </a:path>
              </a:pathLst>
            </a:custGeom>
            <a:solidFill>
              <a:srgbClr val="EBE8E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37" name="Freeform 10"/>
            <p:cNvSpPr/>
            <p:nvPr/>
          </p:nvSpPr>
          <p:spPr bwMode="auto">
            <a:xfrm>
              <a:off x="8308975" y="668338"/>
              <a:ext cx="61912" cy="3398838"/>
            </a:xfrm>
            <a:custGeom>
              <a:gdLst>
                <a:gd fmla="*/ 0 w 39" name="T0"/>
                <a:gd fmla="*/ 3398838 h 2141" name="T1"/>
                <a:gd fmla="*/ 55562 w 39" name="T2"/>
                <a:gd fmla="*/ 3398838 h 2141" name="T3"/>
                <a:gd fmla="*/ 61912 w 39" name="T4"/>
                <a:gd fmla="*/ 0 h 2141" name="T5"/>
                <a:gd fmla="*/ 6350 w 39" name="T6"/>
                <a:gd fmla="*/ 0 h 2141" name="T7"/>
                <a:gd fmla="*/ 0 w 39" name="T8"/>
                <a:gd fmla="*/ 3398838 h 21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41" w="39">
                  <a:moveTo>
                    <a:pt x="0" y="2141"/>
                  </a:moveTo>
                  <a:lnTo>
                    <a:pt x="35" y="2141"/>
                  </a:lnTo>
                  <a:lnTo>
                    <a:pt x="39" y="0"/>
                  </a:lnTo>
                  <a:lnTo>
                    <a:pt x="4" y="0"/>
                  </a:lnTo>
                  <a:lnTo>
                    <a:pt x="0" y="2141"/>
                  </a:lnTo>
                  <a:close/>
                </a:path>
              </a:pathLst>
            </a:custGeom>
            <a:solidFill>
              <a:srgbClr val="EBE8E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38" name="Freeform 11"/>
            <p:cNvSpPr/>
            <p:nvPr/>
          </p:nvSpPr>
          <p:spPr bwMode="auto">
            <a:xfrm>
              <a:off x="5886450" y="3738563"/>
              <a:ext cx="2660650" cy="65088"/>
            </a:xfrm>
            <a:custGeom>
              <a:gdLst>
                <a:gd fmla="*/ 2660650 w 1676" name="T0"/>
                <a:gd fmla="*/ 55563 h 41" name="T1"/>
                <a:gd fmla="*/ 2660650 w 1676" name="T2"/>
                <a:gd fmla="*/ 0 h 41" name="T3"/>
                <a:gd fmla="*/ 0 w 1676" name="T4"/>
                <a:gd fmla="*/ 9525 h 41" name="T5"/>
                <a:gd fmla="*/ 0 w 1676" name="T6"/>
                <a:gd fmla="*/ 65088 h 41" name="T7"/>
                <a:gd fmla="*/ 2660650 w 1676" name="T8"/>
                <a:gd fmla="*/ 55563 h 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1" w="1676">
                  <a:moveTo>
                    <a:pt x="1676" y="35"/>
                  </a:moveTo>
                  <a:lnTo>
                    <a:pt x="1676" y="0"/>
                  </a:lnTo>
                  <a:lnTo>
                    <a:pt x="0" y="6"/>
                  </a:lnTo>
                  <a:lnTo>
                    <a:pt x="0" y="41"/>
                  </a:lnTo>
                  <a:lnTo>
                    <a:pt x="1676" y="35"/>
                  </a:lnTo>
                  <a:close/>
                </a:path>
              </a:pathLst>
            </a:custGeom>
            <a:solidFill>
              <a:srgbClr val="EBE8E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39" name="Freeform 12"/>
            <p:cNvSpPr/>
            <p:nvPr/>
          </p:nvSpPr>
          <p:spPr bwMode="auto">
            <a:xfrm>
              <a:off x="5883275" y="3003551"/>
              <a:ext cx="2663825" cy="65088"/>
            </a:xfrm>
            <a:custGeom>
              <a:gdLst>
                <a:gd fmla="*/ 2663825 w 1678" name="T0"/>
                <a:gd fmla="*/ 55563 h 41" name="T1"/>
                <a:gd fmla="*/ 2663825 w 1678" name="T2"/>
                <a:gd fmla="*/ 0 h 41" name="T3"/>
                <a:gd fmla="*/ 0 w 1678" name="T4"/>
                <a:gd fmla="*/ 11113 h 41" name="T5"/>
                <a:gd fmla="*/ 0 w 1678" name="T6"/>
                <a:gd fmla="*/ 65088 h 41" name="T7"/>
                <a:gd fmla="*/ 2663825 w 1678" name="T8"/>
                <a:gd fmla="*/ 55563 h 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1" w="1678">
                  <a:moveTo>
                    <a:pt x="1678" y="35"/>
                  </a:moveTo>
                  <a:lnTo>
                    <a:pt x="1678" y="0"/>
                  </a:lnTo>
                  <a:lnTo>
                    <a:pt x="0" y="7"/>
                  </a:lnTo>
                  <a:lnTo>
                    <a:pt x="0" y="41"/>
                  </a:lnTo>
                  <a:lnTo>
                    <a:pt x="1678" y="35"/>
                  </a:lnTo>
                  <a:close/>
                </a:path>
              </a:pathLst>
            </a:custGeom>
            <a:solidFill>
              <a:srgbClr val="EBE8E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40" name="Freeform 13"/>
            <p:cNvSpPr/>
            <p:nvPr/>
          </p:nvSpPr>
          <p:spPr bwMode="auto">
            <a:xfrm>
              <a:off x="5880100" y="2270126"/>
              <a:ext cx="2663825" cy="65088"/>
            </a:xfrm>
            <a:custGeom>
              <a:gdLst>
                <a:gd fmla="*/ 2663825 w 1678" name="T0"/>
                <a:gd fmla="*/ 55563 h 41" name="T1"/>
                <a:gd fmla="*/ 2663825 w 1678" name="T2"/>
                <a:gd fmla="*/ 0 h 41" name="T3"/>
                <a:gd fmla="*/ 0 w 1678" name="T4"/>
                <a:gd fmla="*/ 9525 h 41" name="T5"/>
                <a:gd fmla="*/ 0 w 1678" name="T6"/>
                <a:gd fmla="*/ 65088 h 41" name="T7"/>
                <a:gd fmla="*/ 2663825 w 1678" name="T8"/>
                <a:gd fmla="*/ 55563 h 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1" w="1678">
                  <a:moveTo>
                    <a:pt x="1678" y="35"/>
                  </a:moveTo>
                  <a:lnTo>
                    <a:pt x="1678" y="0"/>
                  </a:lnTo>
                  <a:lnTo>
                    <a:pt x="0" y="6"/>
                  </a:lnTo>
                  <a:lnTo>
                    <a:pt x="0" y="41"/>
                  </a:lnTo>
                  <a:lnTo>
                    <a:pt x="1678" y="35"/>
                  </a:lnTo>
                  <a:close/>
                </a:path>
              </a:pathLst>
            </a:custGeom>
            <a:solidFill>
              <a:srgbClr val="EBE8E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41" name="Freeform 14"/>
            <p:cNvSpPr/>
            <p:nvPr/>
          </p:nvSpPr>
          <p:spPr bwMode="auto">
            <a:xfrm>
              <a:off x="5876925" y="1536701"/>
              <a:ext cx="2663825" cy="65088"/>
            </a:xfrm>
            <a:custGeom>
              <a:gdLst>
                <a:gd fmla="*/ 2663825 w 1678" name="T0"/>
                <a:gd fmla="*/ 55563 h 41" name="T1"/>
                <a:gd fmla="*/ 2663825 w 1678" name="T2"/>
                <a:gd fmla="*/ 0 h 41" name="T3"/>
                <a:gd fmla="*/ 0 w 1678" name="T4"/>
                <a:gd fmla="*/ 9525 h 41" name="T5"/>
                <a:gd fmla="*/ 0 w 1678" name="T6"/>
                <a:gd fmla="*/ 65088 h 41" name="T7"/>
                <a:gd fmla="*/ 2663825 w 1678" name="T8"/>
                <a:gd fmla="*/ 55563 h 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1" w="1678">
                  <a:moveTo>
                    <a:pt x="1678" y="35"/>
                  </a:moveTo>
                  <a:lnTo>
                    <a:pt x="1678" y="0"/>
                  </a:lnTo>
                  <a:lnTo>
                    <a:pt x="0" y="6"/>
                  </a:lnTo>
                  <a:lnTo>
                    <a:pt x="0" y="41"/>
                  </a:lnTo>
                  <a:lnTo>
                    <a:pt x="1678" y="35"/>
                  </a:lnTo>
                  <a:close/>
                </a:path>
              </a:pathLst>
            </a:custGeom>
            <a:solidFill>
              <a:srgbClr val="EBE8E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42" name="Freeform 15"/>
            <p:cNvSpPr/>
            <p:nvPr/>
          </p:nvSpPr>
          <p:spPr bwMode="auto">
            <a:xfrm>
              <a:off x="5873750" y="801688"/>
              <a:ext cx="2663825" cy="65088"/>
            </a:xfrm>
            <a:custGeom>
              <a:gdLst>
                <a:gd fmla="*/ 2663825 w 1678" name="T0"/>
                <a:gd fmla="*/ 55563 h 41" name="T1"/>
                <a:gd fmla="*/ 2663825 w 1678" name="T2"/>
                <a:gd fmla="*/ 0 h 41" name="T3"/>
                <a:gd fmla="*/ 0 w 1678" name="T4"/>
                <a:gd fmla="*/ 11113 h 41" name="T5"/>
                <a:gd fmla="*/ 0 w 1678" name="T6"/>
                <a:gd fmla="*/ 65088 h 41" name="T7"/>
                <a:gd fmla="*/ 2663825 w 1678" name="T8"/>
                <a:gd fmla="*/ 55563 h 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1" w="1678">
                  <a:moveTo>
                    <a:pt x="1678" y="35"/>
                  </a:moveTo>
                  <a:lnTo>
                    <a:pt x="1678" y="0"/>
                  </a:lnTo>
                  <a:lnTo>
                    <a:pt x="0" y="7"/>
                  </a:lnTo>
                  <a:lnTo>
                    <a:pt x="0" y="41"/>
                  </a:lnTo>
                  <a:lnTo>
                    <a:pt x="1678" y="35"/>
                  </a:lnTo>
                  <a:close/>
                </a:path>
              </a:pathLst>
            </a:custGeom>
            <a:solidFill>
              <a:srgbClr val="EBE8E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43" name="Rectangle 18"/>
            <p:cNvSpPr>
              <a:spLocks noChangeArrowheads="1"/>
            </p:cNvSpPr>
            <p:nvPr/>
          </p:nvSpPr>
          <p:spPr bwMode="auto">
            <a:xfrm>
              <a:off x="7900988" y="1819276"/>
              <a:ext cx="460375" cy="2241550"/>
            </a:xfrm>
            <a:prstGeom prst="rect">
              <a:avLst/>
            </a:prstGeom>
            <a:solidFill>
              <a:srgbClr val="F88A44"/>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2544" name="Oval 19"/>
            <p:cNvSpPr>
              <a:spLocks noChangeArrowheads="1"/>
            </p:cNvSpPr>
            <p:nvPr/>
          </p:nvSpPr>
          <p:spPr bwMode="auto">
            <a:xfrm>
              <a:off x="7094538" y="3235326"/>
              <a:ext cx="247650" cy="244475"/>
            </a:xfrm>
            <a:prstGeom prst="ellipse">
              <a:avLst/>
            </a:prstGeom>
            <a:solidFill>
              <a:srgbClr val="1E1D3A"/>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2545" name="Freeform 20"/>
            <p:cNvSpPr/>
            <p:nvPr/>
          </p:nvSpPr>
          <p:spPr bwMode="auto">
            <a:xfrm>
              <a:off x="5991225" y="2941638"/>
              <a:ext cx="887412" cy="862013"/>
            </a:xfrm>
            <a:custGeom>
              <a:gdLst>
                <a:gd fmla="*/ 887412 w 559" name="T0"/>
                <a:gd fmla="*/ 58738 h 543" name="T1"/>
                <a:gd fmla="*/ 828675 w 559" name="T2"/>
                <a:gd fmla="*/ 0 h 543" name="T3"/>
                <a:gd fmla="*/ 0 w 559" name="T4"/>
                <a:gd fmla="*/ 800100 h 543" name="T5"/>
                <a:gd fmla="*/ 58737 w 559" name="T6"/>
                <a:gd fmla="*/ 862013 h 543" name="T7"/>
                <a:gd fmla="*/ 887412 w 559" name="T8"/>
                <a:gd fmla="*/ 58738 h 54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43" w="559">
                  <a:moveTo>
                    <a:pt x="559" y="37"/>
                  </a:moveTo>
                  <a:lnTo>
                    <a:pt x="522" y="0"/>
                  </a:lnTo>
                  <a:lnTo>
                    <a:pt x="0" y="504"/>
                  </a:lnTo>
                  <a:lnTo>
                    <a:pt x="37" y="543"/>
                  </a:lnTo>
                  <a:lnTo>
                    <a:pt x="559" y="37"/>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46" name="Freeform 21"/>
            <p:cNvSpPr/>
            <p:nvPr/>
          </p:nvSpPr>
          <p:spPr bwMode="auto">
            <a:xfrm>
              <a:off x="5907088" y="3611563"/>
              <a:ext cx="266700" cy="266700"/>
            </a:xfrm>
            <a:custGeom>
              <a:gdLst>
                <a:gd fmla="*/ 260195 w 82" name="T0"/>
                <a:gd fmla="*/ 146360 h 82" name="T1"/>
                <a:gd fmla="*/ 146360 w 82" name="T2"/>
                <a:gd fmla="*/ 6505 h 82" name="T3"/>
                <a:gd fmla="*/ 6505 w 82" name="T4"/>
                <a:gd fmla="*/ 123593 h 82" name="T5"/>
                <a:gd fmla="*/ 123593 w 82" name="T6"/>
                <a:gd fmla="*/ 260195 h 82" name="T7"/>
                <a:gd fmla="*/ 260195 w 82" name="T8"/>
                <a:gd fmla="*/ 146360 h 8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2" w="82">
                  <a:moveTo>
                    <a:pt x="80" y="45"/>
                  </a:moveTo>
                  <a:cubicBezTo>
                    <a:pt x="82" y="23"/>
                    <a:pt x="67" y="4"/>
                    <a:pt x="45" y="2"/>
                  </a:cubicBezTo>
                  <a:cubicBezTo>
                    <a:pt x="24" y="0"/>
                    <a:pt x="4" y="16"/>
                    <a:pt x="2" y="38"/>
                  </a:cubicBezTo>
                  <a:cubicBezTo>
                    <a:pt x="0" y="59"/>
                    <a:pt x="16" y="78"/>
                    <a:pt x="38" y="80"/>
                  </a:cubicBezTo>
                  <a:cubicBezTo>
                    <a:pt x="59" y="82"/>
                    <a:pt x="78" y="66"/>
                    <a:pt x="80" y="45"/>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47" name="Oval 22"/>
            <p:cNvSpPr>
              <a:spLocks noChangeArrowheads="1"/>
            </p:cNvSpPr>
            <p:nvPr/>
          </p:nvSpPr>
          <p:spPr bwMode="auto">
            <a:xfrm>
              <a:off x="6699250" y="2870201"/>
              <a:ext cx="255587" cy="254000"/>
            </a:xfrm>
            <a:prstGeom prst="ellipse">
              <a:avLst/>
            </a:prstGeom>
            <a:solidFill>
              <a:srgbClr val="1E1D3A"/>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2548" name="Freeform 23"/>
            <p:cNvSpPr/>
            <p:nvPr/>
          </p:nvSpPr>
          <p:spPr bwMode="auto">
            <a:xfrm>
              <a:off x="6810375" y="3000376"/>
              <a:ext cx="395287" cy="358775"/>
            </a:xfrm>
            <a:custGeom>
              <a:gdLst>
                <a:gd fmla="*/ 52387 w 249" name="T0"/>
                <a:gd fmla="*/ 0 h 226" name="T1"/>
                <a:gd fmla="*/ 0 w 249" name="T2"/>
                <a:gd fmla="*/ 61913 h 226" name="T3"/>
                <a:gd fmla="*/ 339725 w 249" name="T4"/>
                <a:gd fmla="*/ 358775 h 226" name="T5"/>
                <a:gd fmla="*/ 395287 w 249" name="T6"/>
                <a:gd fmla="*/ 296863 h 226" name="T7"/>
                <a:gd fmla="*/ 52387 w 249" name="T8"/>
                <a:gd fmla="*/ 0 h 22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26" w="249">
                  <a:moveTo>
                    <a:pt x="33" y="0"/>
                  </a:moveTo>
                  <a:lnTo>
                    <a:pt x="0" y="39"/>
                  </a:lnTo>
                  <a:lnTo>
                    <a:pt x="214" y="226"/>
                  </a:lnTo>
                  <a:lnTo>
                    <a:pt x="249" y="187"/>
                  </a:lnTo>
                  <a:lnTo>
                    <a:pt x="33" y="0"/>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49" name="Freeform 24"/>
            <p:cNvSpPr/>
            <p:nvPr/>
          </p:nvSpPr>
          <p:spPr bwMode="auto">
            <a:xfrm>
              <a:off x="7165975" y="1076326"/>
              <a:ext cx="822325" cy="2332038"/>
            </a:xfrm>
            <a:custGeom>
              <a:gdLst>
                <a:gd fmla="*/ 822325 w 518" name="T0"/>
                <a:gd fmla="*/ 25400 h 1469" name="T1"/>
                <a:gd fmla="*/ 744538 w 518" name="T2"/>
                <a:gd fmla="*/ 0 h 1469" name="T3"/>
                <a:gd fmla="*/ 0 w 518" name="T4"/>
                <a:gd fmla="*/ 2306638 h 1469" name="T5"/>
                <a:gd fmla="*/ 79375 w 518" name="T6"/>
                <a:gd fmla="*/ 2332038 h 1469" name="T7"/>
                <a:gd fmla="*/ 822325 w 518" name="T8"/>
                <a:gd fmla="*/ 25400 h 146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469" w="518">
                  <a:moveTo>
                    <a:pt x="518" y="16"/>
                  </a:moveTo>
                  <a:lnTo>
                    <a:pt x="469" y="0"/>
                  </a:lnTo>
                  <a:lnTo>
                    <a:pt x="0" y="1453"/>
                  </a:lnTo>
                  <a:lnTo>
                    <a:pt x="50" y="1469"/>
                  </a:lnTo>
                  <a:lnTo>
                    <a:pt x="518" y="16"/>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550" name="Freeform 25"/>
            <p:cNvSpPr/>
            <p:nvPr/>
          </p:nvSpPr>
          <p:spPr bwMode="auto">
            <a:xfrm>
              <a:off x="7659688" y="788988"/>
              <a:ext cx="457200" cy="544513"/>
            </a:xfrm>
            <a:custGeom>
              <a:gdLst>
                <a:gd fmla="*/ 407988 w 288" name="T0"/>
                <a:gd fmla="*/ 0 h 343" name="T1"/>
                <a:gd fmla="*/ 0 w 288" name="T2"/>
                <a:gd fmla="*/ 368300 h 343" name="T3"/>
                <a:gd fmla="*/ 266700 w 288" name="T4"/>
                <a:gd fmla="*/ 358775 h 343" name="T5"/>
                <a:gd fmla="*/ 457200 w 288" name="T6"/>
                <a:gd fmla="*/ 544513 h 343" name="T7"/>
                <a:gd fmla="*/ 407988 w 288" name="T8"/>
                <a:gd fmla="*/ 0 h 34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43" w="288">
                  <a:moveTo>
                    <a:pt x="257" y="0"/>
                  </a:moveTo>
                  <a:lnTo>
                    <a:pt x="0" y="232"/>
                  </a:lnTo>
                  <a:lnTo>
                    <a:pt x="168" y="226"/>
                  </a:lnTo>
                  <a:lnTo>
                    <a:pt x="288" y="343"/>
                  </a:lnTo>
                  <a:lnTo>
                    <a:pt x="257" y="0"/>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 name="矩形 29"/>
            <p:cNvSpPr/>
            <p:nvPr/>
          </p:nvSpPr>
          <p:spPr>
            <a:xfrm>
              <a:off x="7859555" y="4555711"/>
              <a:ext cx="601980" cy="304769"/>
            </a:xfrm>
            <a:prstGeom prst="rect">
              <a:avLst/>
            </a:prstGeom>
          </p:spPr>
          <p:txBody>
            <a:bodyPr wrap="none">
              <a:spAutoFit/>
            </a:bodyPr>
            <a:lstStyle/>
            <a:p>
              <a:pPr algn="just" eaLnBrk="1" hangingPunct="1">
                <a:defRPr/>
              </a:pPr>
              <a:r>
                <a:rPr altLang="zh-CN" kern="0" lang="en-US" sz="1400">
                  <a:solidFill>
                    <a:srgbClr val="222222"/>
                  </a:solidFill>
                  <a:latin charset="-122" panose="020b0503020204020204" pitchFamily="34" typeface="微软雅黑"/>
                  <a:ea charset="-122" panose="020b0503020204020204" pitchFamily="34" typeface="微软雅黑"/>
                  <a:cs charset="-122" panose="02010600030101010101" pitchFamily="2" typeface="宋体"/>
                </a:rPr>
                <a:t>2012</a:t>
              </a:r>
            </a:p>
          </p:txBody>
        </p:sp>
      </p:grpSp>
    </p:spTree>
  </p:cSld>
  <p:clrMapOvr>
    <a:masterClrMapping/>
  </p:clrMapOvr>
  <p:transition spd="med">
    <p:fade/>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1331913" y="441325"/>
            <a:ext cx="6335712" cy="944880"/>
          </a:xfrm>
          <a:prstGeom prst="rect">
            <a:avLst/>
          </a:prstGeom>
        </p:spPr>
        <p:txBody>
          <a:bodyPr>
            <a:spAutoFit/>
          </a:bodyPr>
          <a:lstStyle/>
          <a:p>
            <a:pPr algn="just" eaLnBrk="1" hangingPunct="1">
              <a:defRPr/>
            </a:pPr>
            <a:r>
              <a:rPr altLang="zh-CN" kern="0" lang="zh-CN" sz="2800">
                <a:solidFill>
                  <a:srgbClr val="222222"/>
                </a:solidFill>
                <a:latin charset="-122" panose="020b0503020204020204" pitchFamily="34" typeface="微软雅黑"/>
                <a:ea charset="-122" panose="020b0503020204020204" pitchFamily="34" typeface="微软雅黑"/>
                <a:cs charset="-122" panose="02010600030101010101" pitchFamily="2" typeface="宋体"/>
              </a:rPr>
              <a:t>中国的微博市场2012年的价值约为7900万美元</a:t>
            </a:r>
          </a:p>
        </p:txBody>
      </p:sp>
      <p:sp>
        <p:nvSpPr>
          <p:cNvPr id="23555" name="等腰三角形 2"/>
          <p:cNvSpPr>
            <a:spLocks noChangeArrowheads="1"/>
          </p:cNvSpPr>
          <p:nvPr/>
        </p:nvSpPr>
        <p:spPr bwMode="auto">
          <a:xfrm rot="5400000">
            <a:off x="866775" y="709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grpSp>
        <p:nvGrpSpPr>
          <p:cNvPr id="23556" name="组合 70"/>
          <p:cNvGrpSpPr/>
          <p:nvPr/>
        </p:nvGrpSpPr>
        <p:grpSpPr>
          <a:xfrm>
            <a:off x="962025" y="3203575"/>
            <a:ext cx="1066800" cy="1087438"/>
            <a:chOff x="962026" y="3203575"/>
            <a:chExt cx="1066800" cy="1087438"/>
          </a:xfrm>
        </p:grpSpPr>
        <p:sp>
          <p:nvSpPr>
            <p:cNvPr id="23603" name="Freeform 58"/>
            <p:cNvSpPr/>
            <p:nvPr/>
          </p:nvSpPr>
          <p:spPr bwMode="auto">
            <a:xfrm>
              <a:off x="962026" y="3203575"/>
              <a:ext cx="1066800" cy="1087438"/>
            </a:xfrm>
            <a:custGeom>
              <a:gdLst>
                <a:gd fmla="*/ 900275 w 205" name="T0"/>
                <a:gd fmla="*/ 265356 h 209" name="T1"/>
                <a:gd fmla="*/ 822217 w 205" name="T2"/>
                <a:gd fmla="*/ 936549 h 209" name="T3"/>
                <a:gd fmla="*/ 161321 w 205" name="T4"/>
                <a:gd fmla="*/ 822082 h 209" name="T5"/>
                <a:gd fmla="*/ 239380 w 205" name="T6"/>
                <a:gd fmla="*/ 150889 h 209" name="T7"/>
                <a:gd fmla="*/ 900275 w 205" name="T8"/>
                <a:gd fmla="*/ 265356 h 20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09" w="205">
                  <a:moveTo>
                    <a:pt x="173" y="51"/>
                  </a:moveTo>
                  <a:cubicBezTo>
                    <a:pt x="205" y="92"/>
                    <a:pt x="198" y="150"/>
                    <a:pt x="158" y="180"/>
                  </a:cubicBezTo>
                  <a:cubicBezTo>
                    <a:pt x="119" y="209"/>
                    <a:pt x="62" y="199"/>
                    <a:pt x="31" y="158"/>
                  </a:cubicBezTo>
                  <a:cubicBezTo>
                    <a:pt x="0" y="116"/>
                    <a:pt x="6" y="59"/>
                    <a:pt x="46" y="29"/>
                  </a:cubicBezTo>
                  <a:cubicBezTo>
                    <a:pt x="85" y="0"/>
                    <a:pt x="142" y="9"/>
                    <a:pt x="173" y="51"/>
                  </a:cubicBezTo>
                  <a:close/>
                </a:path>
              </a:pathLst>
            </a:custGeom>
            <a:solidFill>
              <a:srgbClr val="FEC01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604" name="Freeform 59"/>
            <p:cNvSpPr/>
            <p:nvPr/>
          </p:nvSpPr>
          <p:spPr bwMode="auto">
            <a:xfrm>
              <a:off x="1035050" y="3209925"/>
              <a:ext cx="977900" cy="1030288"/>
            </a:xfrm>
            <a:custGeom>
              <a:gdLst>
                <a:gd fmla="*/ 816651 w 188" name="T0"/>
                <a:gd fmla="*/ 265377 h 198" name="T1"/>
                <a:gd fmla="*/ 775038 w 188" name="T2"/>
                <a:gd fmla="*/ 894998 h 198" name="T3"/>
                <a:gd fmla="*/ 161249 w 188" name="T4"/>
                <a:gd fmla="*/ 759707 h 198" name="T5"/>
                <a:gd fmla="*/ 202862 w 188" name="T6"/>
                <a:gd fmla="*/ 135290 h 198" name="T7"/>
                <a:gd fmla="*/ 816651 w 188" name="T8"/>
                <a:gd fmla="*/ 265377 h 19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98" w="188">
                  <a:moveTo>
                    <a:pt x="157" y="51"/>
                  </a:moveTo>
                  <a:cubicBezTo>
                    <a:pt x="188" y="92"/>
                    <a:pt x="184" y="146"/>
                    <a:pt x="149" y="172"/>
                  </a:cubicBezTo>
                  <a:cubicBezTo>
                    <a:pt x="114" y="198"/>
                    <a:pt x="61" y="187"/>
                    <a:pt x="31" y="146"/>
                  </a:cubicBezTo>
                  <a:cubicBezTo>
                    <a:pt x="0" y="106"/>
                    <a:pt x="4" y="52"/>
                    <a:pt x="39" y="26"/>
                  </a:cubicBezTo>
                  <a:cubicBezTo>
                    <a:pt x="74" y="0"/>
                    <a:pt x="127" y="11"/>
                    <a:pt x="157" y="51"/>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605" name="Freeform 60"/>
            <p:cNvSpPr/>
            <p:nvPr/>
          </p:nvSpPr>
          <p:spPr bwMode="auto">
            <a:xfrm>
              <a:off x="1138238" y="3317875"/>
              <a:ext cx="769937" cy="812800"/>
            </a:xfrm>
            <a:custGeom>
              <a:gdLst>
                <a:gd fmla="*/ 645082 w 148" name="T0"/>
                <a:gd fmla="*/ 213621 h 156" name="T1"/>
                <a:gd fmla="*/ 608666 w 148" name="T2"/>
                <a:gd fmla="*/ 703385 h 156" name="T3"/>
                <a:gd fmla="*/ 124855 w 148" name="T4"/>
                <a:gd fmla="*/ 599179 h 156" name="T5"/>
                <a:gd fmla="*/ 161271 w 148" name="T6"/>
                <a:gd fmla="*/ 109415 h 156" name="T7"/>
                <a:gd fmla="*/ 645082 w 148" name="T8"/>
                <a:gd fmla="*/ 213621 h 15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6" w="148">
                  <a:moveTo>
                    <a:pt x="124" y="41"/>
                  </a:moveTo>
                  <a:cubicBezTo>
                    <a:pt x="148" y="72"/>
                    <a:pt x="145" y="115"/>
                    <a:pt x="117" y="135"/>
                  </a:cubicBezTo>
                  <a:cubicBezTo>
                    <a:pt x="89" y="156"/>
                    <a:pt x="48" y="147"/>
                    <a:pt x="24" y="115"/>
                  </a:cubicBezTo>
                  <a:cubicBezTo>
                    <a:pt x="0" y="84"/>
                    <a:pt x="3" y="41"/>
                    <a:pt x="31" y="21"/>
                  </a:cubicBezTo>
                  <a:cubicBezTo>
                    <a:pt x="59" y="0"/>
                    <a:pt x="100" y="9"/>
                    <a:pt x="124" y="41"/>
                  </a:cubicBezTo>
                  <a:close/>
                </a:path>
              </a:pathLst>
            </a:custGeom>
            <a:solidFill>
              <a:srgbClr val="FEC01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606" name="Freeform 61"/>
            <p:cNvSpPr>
              <a:spLocks noEditPoints="1"/>
            </p:cNvSpPr>
            <p:nvPr/>
          </p:nvSpPr>
          <p:spPr bwMode="auto">
            <a:xfrm>
              <a:off x="1341438" y="3470275"/>
              <a:ext cx="365125" cy="498475"/>
            </a:xfrm>
            <a:custGeom>
              <a:gdLst>
                <a:gd fmla="*/ 239939 w 70" name="T0"/>
                <a:gd fmla="*/ 462128 h 96" name="T1"/>
                <a:gd fmla="*/ 172130 w 70" name="T2"/>
                <a:gd fmla="*/ 430973 h 96" name="T3"/>
                <a:gd fmla="*/ 177346 w 70" name="T4"/>
                <a:gd fmla="*/ 420588 h 96" name="T5"/>
                <a:gd fmla="*/ 213859 w 70" name="T6"/>
                <a:gd fmla="*/ 415396 h 96" name="T7"/>
                <a:gd fmla="*/ 271236 w 70" name="T8"/>
                <a:gd fmla="*/ 405011 h 96" name="T9"/>
                <a:gd fmla="*/ 140834 w 70" name="T10"/>
                <a:gd fmla="*/ 280392 h 96" name="T11"/>
                <a:gd fmla="*/ 62593 w 70" name="T12"/>
                <a:gd fmla="*/ 270007 h 96" name="T13"/>
                <a:gd fmla="*/ 10432 w 70" name="T14"/>
                <a:gd fmla="*/ 192121 h 96" name="T15"/>
                <a:gd fmla="*/ 15648 w 70" name="T16"/>
                <a:gd fmla="*/ 109041 h 96" name="T17"/>
                <a:gd fmla="*/ 26080 w 70" name="T18"/>
                <a:gd fmla="*/ 31155 h 96" name="T19"/>
                <a:gd fmla="*/ 26080 w 70" name="T20"/>
                <a:gd fmla="*/ 10385 h 96" name="T21"/>
                <a:gd fmla="*/ 73025 w 70" name="T22"/>
                <a:gd fmla="*/ 51924 h 96" name="T23"/>
                <a:gd fmla="*/ 166914 w 70" name="T24"/>
                <a:gd fmla="*/ 36347 h 96" name="T25"/>
                <a:gd fmla="*/ 166914 w 70" name="T26"/>
                <a:gd fmla="*/ 77887 h 96" name="T27"/>
                <a:gd fmla="*/ 140834 w 70" name="T28"/>
                <a:gd fmla="*/ 77887 h 96" name="T29"/>
                <a:gd fmla="*/ 99105 w 70" name="T30"/>
                <a:gd fmla="*/ 88272 h 96" name="T31"/>
                <a:gd fmla="*/ 219075 w 70" name="T32"/>
                <a:gd fmla="*/ 202505 h 96" name="T33"/>
                <a:gd fmla="*/ 297316 w 70" name="T34"/>
                <a:gd fmla="*/ 212890 h 96" name="T35"/>
                <a:gd fmla="*/ 359909 w 70" name="T36"/>
                <a:gd fmla="*/ 290777 h 96" name="T37"/>
                <a:gd fmla="*/ 354693 w 70" name="T38"/>
                <a:gd fmla="*/ 384241 h 96" name="T39"/>
                <a:gd fmla="*/ 349477 w 70" name="T40"/>
                <a:gd fmla="*/ 472513 h 96" name="T41"/>
                <a:gd fmla="*/ 349477 w 70" name="T42"/>
                <a:gd fmla="*/ 488090 h 96" name="T43"/>
                <a:gd fmla="*/ 297316 w 70" name="T44"/>
                <a:gd fmla="*/ 441358 h 96" name="T45"/>
                <a:gd fmla="*/ 78241 w 70" name="T46"/>
                <a:gd fmla="*/ 218083 h 96" name="T47"/>
                <a:gd fmla="*/ 125186 w 70" name="T48"/>
                <a:gd fmla="*/ 228468 h 96" name="T49"/>
                <a:gd fmla="*/ 73025 w 70" name="T50"/>
                <a:gd fmla="*/ 109041 h 96" name="T51"/>
                <a:gd fmla="*/ 46945 w 70" name="T52"/>
                <a:gd fmla="*/ 155773 h 96" name="T53"/>
                <a:gd fmla="*/ 62593 w 70" name="T54"/>
                <a:gd fmla="*/ 202505 h 96" name="T55"/>
                <a:gd fmla="*/ 281668 w 70" name="T56"/>
                <a:gd fmla="*/ 259622 h 96" name="T57"/>
                <a:gd fmla="*/ 234723 w 70" name="T58"/>
                <a:gd fmla="*/ 254430 h 96" name="T59"/>
                <a:gd fmla="*/ 297316 w 70" name="T60"/>
                <a:gd fmla="*/ 384241 h 96" name="T61"/>
                <a:gd fmla="*/ 323396 w 70" name="T62"/>
                <a:gd fmla="*/ 332317 h 96" name="T63"/>
                <a:gd fmla="*/ 302532 w 70" name="T64"/>
                <a:gd fmla="*/ 275200 h 9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96" w="70">
                  <a:moveTo>
                    <a:pt x="57" y="85"/>
                  </a:moveTo>
                  <a:cubicBezTo>
                    <a:pt x="53" y="87"/>
                    <a:pt x="49" y="89"/>
                    <a:pt x="46" y="89"/>
                  </a:cubicBezTo>
                  <a:cubicBezTo>
                    <a:pt x="42" y="90"/>
                    <a:pt x="38" y="90"/>
                    <a:pt x="34" y="89"/>
                  </a:cubicBezTo>
                  <a:cubicBezTo>
                    <a:pt x="33" y="83"/>
                    <a:pt x="33" y="83"/>
                    <a:pt x="33" y="83"/>
                  </a:cubicBezTo>
                  <a:cubicBezTo>
                    <a:pt x="33" y="83"/>
                    <a:pt x="33" y="82"/>
                    <a:pt x="34" y="82"/>
                  </a:cubicBezTo>
                  <a:cubicBezTo>
                    <a:pt x="34" y="81"/>
                    <a:pt x="34" y="81"/>
                    <a:pt x="34" y="81"/>
                  </a:cubicBezTo>
                  <a:cubicBezTo>
                    <a:pt x="35" y="80"/>
                    <a:pt x="36" y="80"/>
                    <a:pt x="37" y="80"/>
                  </a:cubicBezTo>
                  <a:cubicBezTo>
                    <a:pt x="38" y="80"/>
                    <a:pt x="39" y="80"/>
                    <a:pt x="41" y="80"/>
                  </a:cubicBezTo>
                  <a:cubicBezTo>
                    <a:pt x="42" y="80"/>
                    <a:pt x="44" y="80"/>
                    <a:pt x="46" y="80"/>
                  </a:cubicBezTo>
                  <a:cubicBezTo>
                    <a:pt x="48" y="80"/>
                    <a:pt x="50" y="79"/>
                    <a:pt x="52" y="78"/>
                  </a:cubicBezTo>
                  <a:cubicBezTo>
                    <a:pt x="35" y="52"/>
                    <a:pt x="35" y="52"/>
                    <a:pt x="35" y="52"/>
                  </a:cubicBezTo>
                  <a:cubicBezTo>
                    <a:pt x="32" y="52"/>
                    <a:pt x="30" y="53"/>
                    <a:pt x="27" y="54"/>
                  </a:cubicBezTo>
                  <a:cubicBezTo>
                    <a:pt x="25" y="54"/>
                    <a:pt x="22" y="54"/>
                    <a:pt x="20" y="54"/>
                  </a:cubicBezTo>
                  <a:cubicBezTo>
                    <a:pt x="17" y="54"/>
                    <a:pt x="15" y="53"/>
                    <a:pt x="12" y="52"/>
                  </a:cubicBezTo>
                  <a:cubicBezTo>
                    <a:pt x="10" y="50"/>
                    <a:pt x="8" y="48"/>
                    <a:pt x="5" y="45"/>
                  </a:cubicBezTo>
                  <a:cubicBezTo>
                    <a:pt x="4" y="43"/>
                    <a:pt x="2" y="40"/>
                    <a:pt x="2" y="37"/>
                  </a:cubicBezTo>
                  <a:cubicBezTo>
                    <a:pt x="1" y="35"/>
                    <a:pt x="0" y="32"/>
                    <a:pt x="1" y="29"/>
                  </a:cubicBezTo>
                  <a:cubicBezTo>
                    <a:pt x="1" y="26"/>
                    <a:pt x="2" y="23"/>
                    <a:pt x="3" y="21"/>
                  </a:cubicBezTo>
                  <a:cubicBezTo>
                    <a:pt x="4" y="18"/>
                    <a:pt x="6" y="15"/>
                    <a:pt x="9" y="13"/>
                  </a:cubicBezTo>
                  <a:cubicBezTo>
                    <a:pt x="5" y="6"/>
                    <a:pt x="5" y="6"/>
                    <a:pt x="5" y="6"/>
                  </a:cubicBezTo>
                  <a:cubicBezTo>
                    <a:pt x="4" y="5"/>
                    <a:pt x="4" y="5"/>
                    <a:pt x="4" y="4"/>
                  </a:cubicBezTo>
                  <a:cubicBezTo>
                    <a:pt x="4" y="3"/>
                    <a:pt x="4" y="3"/>
                    <a:pt x="5" y="2"/>
                  </a:cubicBezTo>
                  <a:cubicBezTo>
                    <a:pt x="8" y="0"/>
                    <a:pt x="8" y="0"/>
                    <a:pt x="8" y="0"/>
                  </a:cubicBezTo>
                  <a:cubicBezTo>
                    <a:pt x="14" y="10"/>
                    <a:pt x="14" y="10"/>
                    <a:pt x="14" y="10"/>
                  </a:cubicBezTo>
                  <a:cubicBezTo>
                    <a:pt x="17" y="8"/>
                    <a:pt x="20" y="7"/>
                    <a:pt x="23" y="7"/>
                  </a:cubicBezTo>
                  <a:cubicBezTo>
                    <a:pt x="26" y="7"/>
                    <a:pt x="29" y="7"/>
                    <a:pt x="32" y="7"/>
                  </a:cubicBezTo>
                  <a:cubicBezTo>
                    <a:pt x="33" y="12"/>
                    <a:pt x="33" y="12"/>
                    <a:pt x="33" y="12"/>
                  </a:cubicBezTo>
                  <a:cubicBezTo>
                    <a:pt x="33" y="13"/>
                    <a:pt x="33" y="14"/>
                    <a:pt x="32" y="15"/>
                  </a:cubicBezTo>
                  <a:cubicBezTo>
                    <a:pt x="32" y="15"/>
                    <a:pt x="31" y="15"/>
                    <a:pt x="30" y="15"/>
                  </a:cubicBezTo>
                  <a:cubicBezTo>
                    <a:pt x="29" y="15"/>
                    <a:pt x="28" y="15"/>
                    <a:pt x="27" y="15"/>
                  </a:cubicBezTo>
                  <a:cubicBezTo>
                    <a:pt x="26" y="15"/>
                    <a:pt x="25" y="16"/>
                    <a:pt x="23" y="16"/>
                  </a:cubicBezTo>
                  <a:cubicBezTo>
                    <a:pt x="22" y="16"/>
                    <a:pt x="20" y="17"/>
                    <a:pt x="19" y="17"/>
                  </a:cubicBezTo>
                  <a:cubicBezTo>
                    <a:pt x="35" y="41"/>
                    <a:pt x="35" y="41"/>
                    <a:pt x="35" y="41"/>
                  </a:cubicBezTo>
                  <a:cubicBezTo>
                    <a:pt x="37" y="41"/>
                    <a:pt x="40" y="40"/>
                    <a:pt x="42" y="39"/>
                  </a:cubicBezTo>
                  <a:cubicBezTo>
                    <a:pt x="45" y="39"/>
                    <a:pt x="47" y="38"/>
                    <a:pt x="50" y="39"/>
                  </a:cubicBezTo>
                  <a:cubicBezTo>
                    <a:pt x="52" y="39"/>
                    <a:pt x="55" y="39"/>
                    <a:pt x="57" y="41"/>
                  </a:cubicBezTo>
                  <a:cubicBezTo>
                    <a:pt x="60" y="42"/>
                    <a:pt x="62" y="44"/>
                    <a:pt x="64" y="47"/>
                  </a:cubicBezTo>
                  <a:cubicBezTo>
                    <a:pt x="66" y="50"/>
                    <a:pt x="68" y="53"/>
                    <a:pt x="69" y="56"/>
                  </a:cubicBezTo>
                  <a:cubicBezTo>
                    <a:pt x="70" y="59"/>
                    <a:pt x="70" y="62"/>
                    <a:pt x="70" y="65"/>
                  </a:cubicBezTo>
                  <a:cubicBezTo>
                    <a:pt x="70" y="68"/>
                    <a:pt x="69" y="71"/>
                    <a:pt x="68" y="74"/>
                  </a:cubicBezTo>
                  <a:cubicBezTo>
                    <a:pt x="66" y="77"/>
                    <a:pt x="64" y="80"/>
                    <a:pt x="61" y="82"/>
                  </a:cubicBezTo>
                  <a:cubicBezTo>
                    <a:pt x="67" y="91"/>
                    <a:pt x="67" y="91"/>
                    <a:pt x="67" y="91"/>
                  </a:cubicBezTo>
                  <a:cubicBezTo>
                    <a:pt x="68" y="91"/>
                    <a:pt x="68" y="92"/>
                    <a:pt x="68" y="93"/>
                  </a:cubicBezTo>
                  <a:cubicBezTo>
                    <a:pt x="68" y="93"/>
                    <a:pt x="67" y="94"/>
                    <a:pt x="67" y="94"/>
                  </a:cubicBezTo>
                  <a:cubicBezTo>
                    <a:pt x="64" y="96"/>
                    <a:pt x="64" y="96"/>
                    <a:pt x="64" y="96"/>
                  </a:cubicBezTo>
                  <a:lnTo>
                    <a:pt x="57" y="85"/>
                  </a:lnTo>
                  <a:close/>
                  <a:moveTo>
                    <a:pt x="12" y="39"/>
                  </a:moveTo>
                  <a:cubicBezTo>
                    <a:pt x="13" y="41"/>
                    <a:pt x="14" y="42"/>
                    <a:pt x="15" y="42"/>
                  </a:cubicBezTo>
                  <a:cubicBezTo>
                    <a:pt x="17" y="43"/>
                    <a:pt x="18" y="44"/>
                    <a:pt x="20" y="44"/>
                  </a:cubicBezTo>
                  <a:cubicBezTo>
                    <a:pt x="21" y="44"/>
                    <a:pt x="23" y="44"/>
                    <a:pt x="24" y="44"/>
                  </a:cubicBezTo>
                  <a:cubicBezTo>
                    <a:pt x="26" y="44"/>
                    <a:pt x="27" y="44"/>
                    <a:pt x="29" y="43"/>
                  </a:cubicBezTo>
                  <a:cubicBezTo>
                    <a:pt x="14" y="21"/>
                    <a:pt x="14" y="21"/>
                    <a:pt x="14" y="21"/>
                  </a:cubicBezTo>
                  <a:cubicBezTo>
                    <a:pt x="13" y="22"/>
                    <a:pt x="11" y="24"/>
                    <a:pt x="10" y="25"/>
                  </a:cubicBezTo>
                  <a:cubicBezTo>
                    <a:pt x="10" y="27"/>
                    <a:pt x="9" y="29"/>
                    <a:pt x="9" y="30"/>
                  </a:cubicBezTo>
                  <a:cubicBezTo>
                    <a:pt x="9" y="32"/>
                    <a:pt x="9" y="33"/>
                    <a:pt x="10" y="35"/>
                  </a:cubicBezTo>
                  <a:cubicBezTo>
                    <a:pt x="10" y="36"/>
                    <a:pt x="11" y="38"/>
                    <a:pt x="12" y="39"/>
                  </a:cubicBezTo>
                  <a:close/>
                  <a:moveTo>
                    <a:pt x="58" y="53"/>
                  </a:moveTo>
                  <a:cubicBezTo>
                    <a:pt x="57" y="52"/>
                    <a:pt x="56" y="51"/>
                    <a:pt x="54" y="50"/>
                  </a:cubicBezTo>
                  <a:cubicBezTo>
                    <a:pt x="53" y="49"/>
                    <a:pt x="52" y="49"/>
                    <a:pt x="50" y="48"/>
                  </a:cubicBezTo>
                  <a:cubicBezTo>
                    <a:pt x="49" y="48"/>
                    <a:pt x="47" y="48"/>
                    <a:pt x="45" y="49"/>
                  </a:cubicBezTo>
                  <a:cubicBezTo>
                    <a:pt x="44" y="49"/>
                    <a:pt x="42" y="49"/>
                    <a:pt x="40" y="50"/>
                  </a:cubicBezTo>
                  <a:cubicBezTo>
                    <a:pt x="57" y="74"/>
                    <a:pt x="57" y="74"/>
                    <a:pt x="57" y="74"/>
                  </a:cubicBezTo>
                  <a:cubicBezTo>
                    <a:pt x="58" y="73"/>
                    <a:pt x="59" y="71"/>
                    <a:pt x="60" y="70"/>
                  </a:cubicBezTo>
                  <a:cubicBezTo>
                    <a:pt x="61" y="68"/>
                    <a:pt x="62" y="66"/>
                    <a:pt x="62" y="64"/>
                  </a:cubicBezTo>
                  <a:cubicBezTo>
                    <a:pt x="62" y="62"/>
                    <a:pt x="62" y="61"/>
                    <a:pt x="61" y="59"/>
                  </a:cubicBezTo>
                  <a:cubicBezTo>
                    <a:pt x="60" y="57"/>
                    <a:pt x="59" y="55"/>
                    <a:pt x="58" y="53"/>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23557" name="组合 71"/>
          <p:cNvGrpSpPr/>
          <p:nvPr/>
        </p:nvGrpSpPr>
        <p:grpSpPr>
          <a:xfrm>
            <a:off x="1903413" y="2111375"/>
            <a:ext cx="995362" cy="1041400"/>
            <a:chOff x="1903413" y="2111375"/>
            <a:chExt cx="995362" cy="1041400"/>
          </a:xfrm>
        </p:grpSpPr>
        <p:sp>
          <p:nvSpPr>
            <p:cNvPr id="23599" name="Freeform 62"/>
            <p:cNvSpPr/>
            <p:nvPr/>
          </p:nvSpPr>
          <p:spPr bwMode="auto">
            <a:xfrm>
              <a:off x="1903413" y="2111375"/>
              <a:ext cx="995362" cy="1041400"/>
            </a:xfrm>
            <a:custGeom>
              <a:gdLst>
                <a:gd fmla="*/ 182396 w 191" name="T0"/>
                <a:gd fmla="*/ 244729 h 200" name="T1"/>
                <a:gd fmla="*/ 823388 w 191" name="T2"/>
                <a:gd fmla="*/ 156210 h 200" name="T3"/>
                <a:gd fmla="*/ 812966 w 191" name="T4"/>
                <a:gd fmla="*/ 801878 h 200" name="T5"/>
                <a:gd fmla="*/ 171974 w 191" name="T6"/>
                <a:gd fmla="*/ 885190 h 200" name="T7"/>
                <a:gd fmla="*/ 182396 w 191" name="T8"/>
                <a:gd fmla="*/ 244729 h 2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00" w="191">
                  <a:moveTo>
                    <a:pt x="35" y="47"/>
                  </a:moveTo>
                  <a:cubicBezTo>
                    <a:pt x="70" y="8"/>
                    <a:pt x="125" y="0"/>
                    <a:pt x="158" y="30"/>
                  </a:cubicBezTo>
                  <a:cubicBezTo>
                    <a:pt x="191" y="60"/>
                    <a:pt x="190" y="115"/>
                    <a:pt x="156" y="154"/>
                  </a:cubicBezTo>
                  <a:cubicBezTo>
                    <a:pt x="121" y="193"/>
                    <a:pt x="66" y="200"/>
                    <a:pt x="33" y="170"/>
                  </a:cubicBezTo>
                  <a:cubicBezTo>
                    <a:pt x="0" y="141"/>
                    <a:pt x="1" y="85"/>
                    <a:pt x="35" y="47"/>
                  </a:cubicBezTo>
                  <a:close/>
                </a:path>
              </a:pathLst>
            </a:custGeom>
            <a:solidFill>
              <a:srgbClr val="FEC01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600" name="Freeform 63"/>
            <p:cNvSpPr/>
            <p:nvPr/>
          </p:nvSpPr>
          <p:spPr bwMode="auto">
            <a:xfrm>
              <a:off x="1903413" y="2116138"/>
              <a:ext cx="927100" cy="973138"/>
            </a:xfrm>
            <a:custGeom>
              <a:gdLst>
                <a:gd fmla="*/ 192712 w 178" name="T0"/>
                <a:gd fmla="*/ 244585 h 187" name="T1"/>
                <a:gd fmla="*/ 776056 w 178" name="T2"/>
                <a:gd fmla="*/ 130099 h 187" name="T3"/>
                <a:gd fmla="*/ 734388 w 178" name="T4"/>
                <a:gd fmla="*/ 723349 h 187" name="T5"/>
                <a:gd fmla="*/ 145836 w 178" name="T6"/>
                <a:gd fmla="*/ 837835 h 187" name="T7"/>
                <a:gd fmla="*/ 192712 w 178" name="T8"/>
                <a:gd fmla="*/ 244585 h 18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87" w="178">
                  <a:moveTo>
                    <a:pt x="37" y="47"/>
                  </a:moveTo>
                  <a:cubicBezTo>
                    <a:pt x="70" y="9"/>
                    <a:pt x="121" y="0"/>
                    <a:pt x="149" y="25"/>
                  </a:cubicBezTo>
                  <a:cubicBezTo>
                    <a:pt x="178" y="51"/>
                    <a:pt x="174" y="102"/>
                    <a:pt x="141" y="139"/>
                  </a:cubicBezTo>
                  <a:cubicBezTo>
                    <a:pt x="107" y="177"/>
                    <a:pt x="57" y="187"/>
                    <a:pt x="28" y="161"/>
                  </a:cubicBezTo>
                  <a:cubicBezTo>
                    <a:pt x="0" y="136"/>
                    <a:pt x="3" y="85"/>
                    <a:pt x="37" y="47"/>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601" name="Freeform 64"/>
            <p:cNvSpPr/>
            <p:nvPr/>
          </p:nvSpPr>
          <p:spPr bwMode="auto">
            <a:xfrm>
              <a:off x="1987550" y="2205038"/>
              <a:ext cx="733425" cy="765175"/>
            </a:xfrm>
            <a:custGeom>
              <a:gdLst>
                <a:gd fmla="*/ 156048 w 141" name="T0"/>
                <a:gd fmla="*/ 192595 h 147" name="T1"/>
                <a:gd fmla="*/ 613788 w 141" name="T2"/>
                <a:gd fmla="*/ 104105 h 147" name="T3"/>
                <a:gd fmla="*/ 582579 w 141" name="T4"/>
                <a:gd fmla="*/ 572580 h 147" name="T5"/>
                <a:gd fmla="*/ 119637 w 141" name="T6"/>
                <a:gd fmla="*/ 661070 h 147" name="T7"/>
                <a:gd fmla="*/ 156048 w 141" name="T8"/>
                <a:gd fmla="*/ 192595 h 14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47" w="141">
                  <a:moveTo>
                    <a:pt x="30" y="37"/>
                  </a:moveTo>
                  <a:cubicBezTo>
                    <a:pt x="56" y="7"/>
                    <a:pt x="96" y="0"/>
                    <a:pt x="118" y="20"/>
                  </a:cubicBezTo>
                  <a:cubicBezTo>
                    <a:pt x="141" y="40"/>
                    <a:pt x="138" y="80"/>
                    <a:pt x="112" y="110"/>
                  </a:cubicBezTo>
                  <a:cubicBezTo>
                    <a:pt x="85" y="139"/>
                    <a:pt x="46" y="147"/>
                    <a:pt x="23" y="127"/>
                  </a:cubicBezTo>
                  <a:cubicBezTo>
                    <a:pt x="0" y="107"/>
                    <a:pt x="4" y="66"/>
                    <a:pt x="30" y="37"/>
                  </a:cubicBezTo>
                  <a:close/>
                </a:path>
              </a:pathLst>
            </a:custGeom>
            <a:solidFill>
              <a:srgbClr val="FEC01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602" name="Freeform 65"/>
            <p:cNvSpPr>
              <a:spLocks noEditPoints="1"/>
            </p:cNvSpPr>
            <p:nvPr/>
          </p:nvSpPr>
          <p:spPr bwMode="auto">
            <a:xfrm>
              <a:off x="2138363" y="2371725"/>
              <a:ext cx="427037" cy="420688"/>
            </a:xfrm>
            <a:custGeom>
              <a:gdLst>
                <a:gd fmla="*/ 406206 w 82" name="T0"/>
                <a:gd fmla="*/ 114261 h 81" name="T1"/>
                <a:gd fmla="*/ 385375 w 82" name="T2"/>
                <a:gd fmla="*/ 176585 h 81" name="T3"/>
                <a:gd fmla="*/ 369752 w 82" name="T4"/>
                <a:gd fmla="*/ 176585 h 81" name="T5"/>
                <a:gd fmla="*/ 364544 w 82" name="T6"/>
                <a:gd fmla="*/ 145423 h 81" name="T7"/>
                <a:gd fmla="*/ 343713 w 82" name="T8"/>
                <a:gd fmla="*/ 98680 h 81" name="T9"/>
                <a:gd fmla="*/ 244765 w 82" name="T10"/>
                <a:gd fmla="*/ 244103 h 81" name="T11"/>
                <a:gd fmla="*/ 244765 w 82" name="T12"/>
                <a:gd fmla="*/ 316814 h 81" name="T13"/>
                <a:gd fmla="*/ 182272 w 82" name="T14"/>
                <a:gd fmla="*/ 389526 h 81" name="T15"/>
                <a:gd fmla="*/ 104155 w 82" name="T16"/>
                <a:gd fmla="*/ 405107 h 81" name="T17"/>
                <a:gd fmla="*/ 31247 w 82" name="T18"/>
                <a:gd fmla="*/ 415494 h 81" name="T19"/>
                <a:gd fmla="*/ 10416 w 82" name="T20"/>
                <a:gd fmla="*/ 415494 h 81" name="T21"/>
                <a:gd fmla="*/ 41662 w 82" name="T22"/>
                <a:gd fmla="*/ 363558 h 81" name="T23"/>
                <a:gd fmla="*/ 20831 w 82" name="T24"/>
                <a:gd fmla="*/ 280459 h 81" name="T25"/>
                <a:gd fmla="*/ 52078 w 82" name="T26"/>
                <a:gd fmla="*/ 270071 h 81" name="T27"/>
                <a:gd fmla="*/ 62493 w 82" name="T28"/>
                <a:gd fmla="*/ 296040 h 81" name="T29"/>
                <a:gd fmla="*/ 78117 w 82" name="T30"/>
                <a:gd fmla="*/ 332395 h 81" name="T31"/>
                <a:gd fmla="*/ 166649 w 82" name="T32"/>
                <a:gd fmla="*/ 192166 h 81" name="T33"/>
                <a:gd fmla="*/ 161441 w 82" name="T34"/>
                <a:gd fmla="*/ 119455 h 81" name="T35"/>
                <a:gd fmla="*/ 229142 w 82" name="T36"/>
                <a:gd fmla="*/ 46743 h 81" name="T37"/>
                <a:gd fmla="*/ 317674 w 82" name="T38"/>
                <a:gd fmla="*/ 25968 h 81" name="T39"/>
                <a:gd fmla="*/ 395790 w 82" name="T40"/>
                <a:gd fmla="*/ 5194 h 81" name="T41"/>
                <a:gd fmla="*/ 416621 w 82" name="T42"/>
                <a:gd fmla="*/ 5194 h 81" name="T43"/>
                <a:gd fmla="*/ 380167 w 82" name="T44"/>
                <a:gd fmla="*/ 62324 h 81" name="T45"/>
                <a:gd fmla="*/ 197895 w 82" name="T46"/>
                <a:gd fmla="*/ 316814 h 81" name="T47"/>
                <a:gd fmla="*/ 203103 w 82" name="T48"/>
                <a:gd fmla="*/ 270071 h 81" name="T49"/>
                <a:gd fmla="*/ 93740 w 82" name="T50"/>
                <a:gd fmla="*/ 347976 h 81" name="T51"/>
                <a:gd fmla="*/ 145818 w 82" name="T52"/>
                <a:gd fmla="*/ 363558 h 81" name="T53"/>
                <a:gd fmla="*/ 187480 w 82" name="T54"/>
                <a:gd fmla="*/ 337589 h 81" name="T55"/>
                <a:gd fmla="*/ 208311 w 82" name="T56"/>
                <a:gd fmla="*/ 119455 h 81" name="T57"/>
                <a:gd fmla="*/ 208311 w 82" name="T58"/>
                <a:gd fmla="*/ 166198 h 81" name="T59"/>
                <a:gd fmla="*/ 328089 w 82" name="T60"/>
                <a:gd fmla="*/ 77905 h 81" name="T61"/>
                <a:gd fmla="*/ 270804 w 82" name="T62"/>
                <a:gd fmla="*/ 67518 h 81" name="T63"/>
                <a:gd fmla="*/ 223934 w 82" name="T64"/>
                <a:gd fmla="*/ 98680 h 81"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81" w="82">
                  <a:moveTo>
                    <a:pt x="73" y="12"/>
                  </a:moveTo>
                  <a:cubicBezTo>
                    <a:pt x="75" y="15"/>
                    <a:pt x="77" y="18"/>
                    <a:pt x="78" y="22"/>
                  </a:cubicBezTo>
                  <a:cubicBezTo>
                    <a:pt x="79" y="25"/>
                    <a:pt x="79" y="29"/>
                    <a:pt x="79" y="32"/>
                  </a:cubicBezTo>
                  <a:cubicBezTo>
                    <a:pt x="74" y="34"/>
                    <a:pt x="74" y="34"/>
                    <a:pt x="74" y="34"/>
                  </a:cubicBezTo>
                  <a:cubicBezTo>
                    <a:pt x="73" y="34"/>
                    <a:pt x="73" y="34"/>
                    <a:pt x="72" y="34"/>
                  </a:cubicBezTo>
                  <a:cubicBezTo>
                    <a:pt x="72" y="34"/>
                    <a:pt x="71" y="34"/>
                    <a:pt x="71" y="34"/>
                  </a:cubicBezTo>
                  <a:cubicBezTo>
                    <a:pt x="71" y="34"/>
                    <a:pt x="70" y="33"/>
                    <a:pt x="70" y="32"/>
                  </a:cubicBezTo>
                  <a:cubicBezTo>
                    <a:pt x="70" y="31"/>
                    <a:pt x="70" y="29"/>
                    <a:pt x="70" y="28"/>
                  </a:cubicBezTo>
                  <a:cubicBezTo>
                    <a:pt x="70" y="27"/>
                    <a:pt x="70" y="25"/>
                    <a:pt x="69" y="23"/>
                  </a:cubicBezTo>
                  <a:cubicBezTo>
                    <a:pt x="69" y="22"/>
                    <a:pt x="68" y="20"/>
                    <a:pt x="66" y="19"/>
                  </a:cubicBezTo>
                  <a:cubicBezTo>
                    <a:pt x="44" y="41"/>
                    <a:pt x="44" y="41"/>
                    <a:pt x="44" y="41"/>
                  </a:cubicBezTo>
                  <a:cubicBezTo>
                    <a:pt x="45" y="43"/>
                    <a:pt x="46" y="45"/>
                    <a:pt x="47" y="47"/>
                  </a:cubicBezTo>
                  <a:cubicBezTo>
                    <a:pt x="48" y="49"/>
                    <a:pt x="48" y="52"/>
                    <a:pt x="48" y="54"/>
                  </a:cubicBezTo>
                  <a:cubicBezTo>
                    <a:pt x="49" y="56"/>
                    <a:pt x="48" y="59"/>
                    <a:pt x="47" y="61"/>
                  </a:cubicBezTo>
                  <a:cubicBezTo>
                    <a:pt x="46" y="64"/>
                    <a:pt x="44" y="66"/>
                    <a:pt x="42" y="69"/>
                  </a:cubicBezTo>
                  <a:cubicBezTo>
                    <a:pt x="40" y="71"/>
                    <a:pt x="38" y="73"/>
                    <a:pt x="35" y="75"/>
                  </a:cubicBezTo>
                  <a:cubicBezTo>
                    <a:pt x="33" y="76"/>
                    <a:pt x="30" y="77"/>
                    <a:pt x="28" y="78"/>
                  </a:cubicBezTo>
                  <a:cubicBezTo>
                    <a:pt x="25" y="78"/>
                    <a:pt x="22" y="78"/>
                    <a:pt x="20" y="78"/>
                  </a:cubicBezTo>
                  <a:cubicBezTo>
                    <a:pt x="17" y="77"/>
                    <a:pt x="14" y="76"/>
                    <a:pt x="12" y="74"/>
                  </a:cubicBezTo>
                  <a:cubicBezTo>
                    <a:pt x="6" y="80"/>
                    <a:pt x="6" y="80"/>
                    <a:pt x="6" y="80"/>
                  </a:cubicBezTo>
                  <a:cubicBezTo>
                    <a:pt x="5" y="80"/>
                    <a:pt x="5" y="81"/>
                    <a:pt x="4" y="81"/>
                  </a:cubicBezTo>
                  <a:cubicBezTo>
                    <a:pt x="3" y="81"/>
                    <a:pt x="3" y="81"/>
                    <a:pt x="2" y="80"/>
                  </a:cubicBezTo>
                  <a:cubicBezTo>
                    <a:pt x="0" y="78"/>
                    <a:pt x="0" y="78"/>
                    <a:pt x="0" y="78"/>
                  </a:cubicBezTo>
                  <a:cubicBezTo>
                    <a:pt x="8" y="70"/>
                    <a:pt x="8" y="70"/>
                    <a:pt x="8" y="70"/>
                  </a:cubicBezTo>
                  <a:cubicBezTo>
                    <a:pt x="6" y="68"/>
                    <a:pt x="5" y="65"/>
                    <a:pt x="4" y="62"/>
                  </a:cubicBezTo>
                  <a:cubicBezTo>
                    <a:pt x="4" y="60"/>
                    <a:pt x="4" y="57"/>
                    <a:pt x="4" y="54"/>
                  </a:cubicBezTo>
                  <a:cubicBezTo>
                    <a:pt x="8" y="52"/>
                    <a:pt x="8" y="52"/>
                    <a:pt x="8" y="52"/>
                  </a:cubicBezTo>
                  <a:cubicBezTo>
                    <a:pt x="9" y="52"/>
                    <a:pt x="10" y="52"/>
                    <a:pt x="10" y="52"/>
                  </a:cubicBezTo>
                  <a:cubicBezTo>
                    <a:pt x="11" y="53"/>
                    <a:pt x="11" y="53"/>
                    <a:pt x="11" y="54"/>
                  </a:cubicBezTo>
                  <a:cubicBezTo>
                    <a:pt x="11" y="55"/>
                    <a:pt x="11" y="56"/>
                    <a:pt x="12" y="57"/>
                  </a:cubicBezTo>
                  <a:cubicBezTo>
                    <a:pt x="12" y="58"/>
                    <a:pt x="12" y="59"/>
                    <a:pt x="13" y="60"/>
                  </a:cubicBezTo>
                  <a:cubicBezTo>
                    <a:pt x="13" y="61"/>
                    <a:pt x="14" y="63"/>
                    <a:pt x="15" y="64"/>
                  </a:cubicBezTo>
                  <a:cubicBezTo>
                    <a:pt x="35" y="43"/>
                    <a:pt x="35" y="43"/>
                    <a:pt x="35" y="43"/>
                  </a:cubicBezTo>
                  <a:cubicBezTo>
                    <a:pt x="34" y="41"/>
                    <a:pt x="33" y="39"/>
                    <a:pt x="32" y="37"/>
                  </a:cubicBezTo>
                  <a:cubicBezTo>
                    <a:pt x="31" y="35"/>
                    <a:pt x="30" y="33"/>
                    <a:pt x="30" y="30"/>
                  </a:cubicBezTo>
                  <a:cubicBezTo>
                    <a:pt x="30" y="28"/>
                    <a:pt x="30" y="26"/>
                    <a:pt x="31" y="23"/>
                  </a:cubicBezTo>
                  <a:cubicBezTo>
                    <a:pt x="32" y="20"/>
                    <a:pt x="34" y="18"/>
                    <a:pt x="36" y="15"/>
                  </a:cubicBezTo>
                  <a:cubicBezTo>
                    <a:pt x="39" y="13"/>
                    <a:pt x="41" y="10"/>
                    <a:pt x="44" y="9"/>
                  </a:cubicBezTo>
                  <a:cubicBezTo>
                    <a:pt x="47" y="7"/>
                    <a:pt x="49" y="6"/>
                    <a:pt x="52" y="5"/>
                  </a:cubicBezTo>
                  <a:cubicBezTo>
                    <a:pt x="55" y="4"/>
                    <a:pt x="58" y="4"/>
                    <a:pt x="61" y="5"/>
                  </a:cubicBezTo>
                  <a:cubicBezTo>
                    <a:pt x="64" y="6"/>
                    <a:pt x="66" y="7"/>
                    <a:pt x="69" y="9"/>
                  </a:cubicBezTo>
                  <a:cubicBezTo>
                    <a:pt x="76" y="1"/>
                    <a:pt x="76" y="1"/>
                    <a:pt x="76" y="1"/>
                  </a:cubicBezTo>
                  <a:cubicBezTo>
                    <a:pt x="77" y="1"/>
                    <a:pt x="77" y="1"/>
                    <a:pt x="78" y="0"/>
                  </a:cubicBezTo>
                  <a:cubicBezTo>
                    <a:pt x="79" y="0"/>
                    <a:pt x="79" y="0"/>
                    <a:pt x="80" y="1"/>
                  </a:cubicBezTo>
                  <a:cubicBezTo>
                    <a:pt x="82" y="3"/>
                    <a:pt x="82" y="3"/>
                    <a:pt x="82" y="3"/>
                  </a:cubicBezTo>
                  <a:lnTo>
                    <a:pt x="73" y="12"/>
                  </a:lnTo>
                  <a:close/>
                  <a:moveTo>
                    <a:pt x="36" y="65"/>
                  </a:moveTo>
                  <a:cubicBezTo>
                    <a:pt x="37" y="64"/>
                    <a:pt x="38" y="62"/>
                    <a:pt x="38" y="61"/>
                  </a:cubicBezTo>
                  <a:cubicBezTo>
                    <a:pt x="39" y="59"/>
                    <a:pt x="39" y="58"/>
                    <a:pt x="39" y="57"/>
                  </a:cubicBezTo>
                  <a:cubicBezTo>
                    <a:pt x="39" y="55"/>
                    <a:pt x="39" y="54"/>
                    <a:pt x="39" y="52"/>
                  </a:cubicBezTo>
                  <a:cubicBezTo>
                    <a:pt x="38" y="51"/>
                    <a:pt x="38" y="50"/>
                    <a:pt x="37" y="48"/>
                  </a:cubicBezTo>
                  <a:cubicBezTo>
                    <a:pt x="18" y="67"/>
                    <a:pt x="18" y="67"/>
                    <a:pt x="18" y="67"/>
                  </a:cubicBezTo>
                  <a:cubicBezTo>
                    <a:pt x="20" y="68"/>
                    <a:pt x="22" y="69"/>
                    <a:pt x="23" y="70"/>
                  </a:cubicBezTo>
                  <a:cubicBezTo>
                    <a:pt x="25" y="70"/>
                    <a:pt x="26" y="70"/>
                    <a:pt x="28" y="70"/>
                  </a:cubicBezTo>
                  <a:cubicBezTo>
                    <a:pt x="29" y="69"/>
                    <a:pt x="31" y="69"/>
                    <a:pt x="32" y="68"/>
                  </a:cubicBezTo>
                  <a:cubicBezTo>
                    <a:pt x="33" y="67"/>
                    <a:pt x="34" y="66"/>
                    <a:pt x="36" y="65"/>
                  </a:cubicBezTo>
                  <a:close/>
                  <a:moveTo>
                    <a:pt x="43" y="19"/>
                  </a:moveTo>
                  <a:cubicBezTo>
                    <a:pt x="42" y="21"/>
                    <a:pt x="41" y="22"/>
                    <a:pt x="40" y="23"/>
                  </a:cubicBezTo>
                  <a:cubicBezTo>
                    <a:pt x="40" y="25"/>
                    <a:pt x="39" y="26"/>
                    <a:pt x="39" y="28"/>
                  </a:cubicBezTo>
                  <a:cubicBezTo>
                    <a:pt x="39" y="29"/>
                    <a:pt x="40" y="30"/>
                    <a:pt x="40" y="32"/>
                  </a:cubicBezTo>
                  <a:cubicBezTo>
                    <a:pt x="41" y="33"/>
                    <a:pt x="41" y="35"/>
                    <a:pt x="42" y="36"/>
                  </a:cubicBezTo>
                  <a:cubicBezTo>
                    <a:pt x="63" y="15"/>
                    <a:pt x="63" y="15"/>
                    <a:pt x="63" y="15"/>
                  </a:cubicBezTo>
                  <a:cubicBezTo>
                    <a:pt x="61" y="14"/>
                    <a:pt x="59" y="13"/>
                    <a:pt x="58" y="13"/>
                  </a:cubicBezTo>
                  <a:cubicBezTo>
                    <a:pt x="56" y="13"/>
                    <a:pt x="54" y="13"/>
                    <a:pt x="52" y="13"/>
                  </a:cubicBezTo>
                  <a:cubicBezTo>
                    <a:pt x="51" y="13"/>
                    <a:pt x="49" y="14"/>
                    <a:pt x="48" y="15"/>
                  </a:cubicBezTo>
                  <a:cubicBezTo>
                    <a:pt x="46" y="16"/>
                    <a:pt x="44" y="17"/>
                    <a:pt x="43" y="19"/>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23558" name="组合 109"/>
          <p:cNvGrpSpPr/>
          <p:nvPr/>
        </p:nvGrpSpPr>
        <p:grpSpPr>
          <a:xfrm>
            <a:off x="3511550" y="1060450"/>
            <a:ext cx="4656138" cy="4665663"/>
            <a:chOff x="3511316" y="1061069"/>
            <a:chExt cx="4655928" cy="4665502"/>
          </a:xfrm>
        </p:grpSpPr>
        <p:grpSp>
          <p:nvGrpSpPr>
            <p:cNvPr id="23559" name="组合 58"/>
            <p:cNvGrpSpPr/>
            <p:nvPr/>
          </p:nvGrpSpPr>
          <p:grpSpPr>
            <a:xfrm rot="-1208842">
              <a:off x="3511316" y="1061069"/>
              <a:ext cx="4655928" cy="4665502"/>
              <a:chOff x="4124325" y="1303338"/>
              <a:chExt cx="3859213" cy="3867150"/>
            </a:xfrm>
          </p:grpSpPr>
          <p:sp>
            <p:nvSpPr>
              <p:cNvPr id="23593" name="Freeform 48"/>
              <p:cNvSpPr/>
              <p:nvPr/>
            </p:nvSpPr>
            <p:spPr bwMode="auto">
              <a:xfrm>
                <a:off x="6289675" y="3473450"/>
                <a:ext cx="1693863" cy="1697038"/>
              </a:xfrm>
              <a:custGeom>
                <a:gdLst>
                  <a:gd fmla="*/ 1569137 w 842" name="T0"/>
                  <a:gd fmla="*/ 1570363 h 844" name="T1"/>
                  <a:gd fmla="*/ 1567125 w 842" name="T2"/>
                  <a:gd fmla="*/ 1572374 h 844" name="T3"/>
                  <a:gd fmla="*/ 1110466 w 842" name="T4"/>
                  <a:gd fmla="*/ 1570363 h 844" name="T5"/>
                  <a:gd fmla="*/ 126738 w 842" name="T6"/>
                  <a:gd fmla="*/ 581095 h 844" name="T7"/>
                  <a:gd fmla="*/ 126738 w 842" name="T8"/>
                  <a:gd fmla="*/ 124664 h 844" name="T9"/>
                  <a:gd fmla="*/ 126738 w 842" name="T10"/>
                  <a:gd fmla="*/ 124664 h 844" name="T11"/>
                  <a:gd fmla="*/ 583397 w 842" name="T12"/>
                  <a:gd fmla="*/ 126675 h 844" name="T13"/>
                  <a:gd fmla="*/ 1569137 w 842" name="T14"/>
                  <a:gd fmla="*/ 1115943 h 844" name="T15"/>
                  <a:gd fmla="*/ 1569137 w 842" name="T16"/>
                  <a:gd fmla="*/ 1570363 h 84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844" w="842">
                    <a:moveTo>
                      <a:pt x="780" y="781"/>
                    </a:moveTo>
                    <a:cubicBezTo>
                      <a:pt x="780" y="782"/>
                      <a:pt x="779" y="782"/>
                      <a:pt x="779" y="782"/>
                    </a:cubicBezTo>
                    <a:cubicBezTo>
                      <a:pt x="716" y="844"/>
                      <a:pt x="615" y="844"/>
                      <a:pt x="552" y="781"/>
                    </a:cubicBezTo>
                    <a:cubicBezTo>
                      <a:pt x="63" y="289"/>
                      <a:pt x="63" y="289"/>
                      <a:pt x="63" y="289"/>
                    </a:cubicBezTo>
                    <a:cubicBezTo>
                      <a:pt x="0" y="226"/>
                      <a:pt x="0" y="125"/>
                      <a:pt x="63" y="62"/>
                    </a:cubicBezTo>
                    <a:cubicBezTo>
                      <a:pt x="63" y="62"/>
                      <a:pt x="63" y="62"/>
                      <a:pt x="63" y="62"/>
                    </a:cubicBezTo>
                    <a:cubicBezTo>
                      <a:pt x="126" y="0"/>
                      <a:pt x="228" y="0"/>
                      <a:pt x="290" y="63"/>
                    </a:cubicBezTo>
                    <a:cubicBezTo>
                      <a:pt x="780" y="555"/>
                      <a:pt x="780" y="555"/>
                      <a:pt x="780" y="555"/>
                    </a:cubicBezTo>
                    <a:cubicBezTo>
                      <a:pt x="842" y="617"/>
                      <a:pt x="842" y="719"/>
                      <a:pt x="780" y="781"/>
                    </a:cubicBezTo>
                    <a:close/>
                  </a:path>
                </a:pathLst>
              </a:custGeom>
              <a:solidFill>
                <a:srgbClr val="DE3F18"/>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94" name="Freeform 49"/>
              <p:cNvSpPr/>
              <p:nvPr/>
            </p:nvSpPr>
            <p:spPr bwMode="auto">
              <a:xfrm>
                <a:off x="6507163" y="3824288"/>
                <a:ext cx="1258888" cy="1262063"/>
              </a:xfrm>
              <a:custGeom>
                <a:gdLst>
                  <a:gd fmla="*/ 1210624 w 626" name="T0"/>
                  <a:gd fmla="*/ 1213831 h 628" name="T1"/>
                  <a:gd fmla="*/ 1033656 w 626" name="T2"/>
                  <a:gd fmla="*/ 1213831 h 628" name="T3"/>
                  <a:gd fmla="*/ 48264 w 626" name="T4"/>
                  <a:gd fmla="*/ 225081 h 628" name="T5"/>
                  <a:gd fmla="*/ 48264 w 626" name="T6"/>
                  <a:gd fmla="*/ 48232 h 628" name="T7"/>
                  <a:gd fmla="*/ 227243 w 626" name="T8"/>
                  <a:gd fmla="*/ 48232 h 628" name="T9"/>
                  <a:gd fmla="*/ 1210624 w 626" name="T10"/>
                  <a:gd fmla="*/ 1036982 h 628" name="T11"/>
                  <a:gd fmla="*/ 1210624 w 626" name="T12"/>
                  <a:gd fmla="*/ 1213831 h 628"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628" w="626">
                    <a:moveTo>
                      <a:pt x="602" y="604"/>
                    </a:moveTo>
                    <a:cubicBezTo>
                      <a:pt x="578" y="628"/>
                      <a:pt x="538" y="628"/>
                      <a:pt x="514" y="604"/>
                    </a:cubicBezTo>
                    <a:cubicBezTo>
                      <a:pt x="24" y="112"/>
                      <a:pt x="24" y="112"/>
                      <a:pt x="24" y="112"/>
                    </a:cubicBezTo>
                    <a:cubicBezTo>
                      <a:pt x="0" y="88"/>
                      <a:pt x="0" y="48"/>
                      <a:pt x="24" y="24"/>
                    </a:cubicBezTo>
                    <a:cubicBezTo>
                      <a:pt x="49" y="0"/>
                      <a:pt x="88" y="0"/>
                      <a:pt x="113" y="24"/>
                    </a:cubicBezTo>
                    <a:cubicBezTo>
                      <a:pt x="602" y="516"/>
                      <a:pt x="602" y="516"/>
                      <a:pt x="602" y="516"/>
                    </a:cubicBezTo>
                    <a:cubicBezTo>
                      <a:pt x="626" y="541"/>
                      <a:pt x="626" y="580"/>
                      <a:pt x="602" y="604"/>
                    </a:cubicBezTo>
                    <a:close/>
                  </a:path>
                </a:pathLst>
              </a:custGeom>
              <a:solidFill>
                <a:srgbClr val="FD612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95" name="Freeform 50"/>
              <p:cNvSpPr/>
              <p:nvPr/>
            </p:nvSpPr>
            <p:spPr bwMode="auto">
              <a:xfrm>
                <a:off x="4124325" y="1303338"/>
                <a:ext cx="2525713" cy="2524125"/>
              </a:xfrm>
              <a:custGeom>
                <a:gdLst>
                  <a:gd fmla="*/ 2155704 w 1256" name="T0"/>
                  <a:gd fmla="*/ 2154054 h 1255" name="T1"/>
                  <a:gd fmla="*/ 2155704 w 1256" name="T2"/>
                  <a:gd fmla="*/ 2154054 h 1255" name="T3"/>
                  <a:gd fmla="*/ 1260846 w 1256" name="T4"/>
                  <a:gd fmla="*/ 2524125 h 1255" name="T5"/>
                  <a:gd fmla="*/ 2011 w 1256" name="T6"/>
                  <a:gd fmla="*/ 1259046 h 1255" name="T7"/>
                  <a:gd fmla="*/ 372020 w 1256" name="T8"/>
                  <a:gd fmla="*/ 370071 h 1255" name="T9"/>
                  <a:gd fmla="*/ 1264867 w 1256" name="T10"/>
                  <a:gd fmla="*/ 0 h 1255" name="T11"/>
                  <a:gd fmla="*/ 2157715 w 1256" name="T12"/>
                  <a:gd fmla="*/ 372082 h 1255" name="T13"/>
                  <a:gd fmla="*/ 2525713 w 1256" name="T14"/>
                  <a:gd fmla="*/ 1265079 h 1255" name="T15"/>
                  <a:gd fmla="*/ 2155704 w 1256" name="T16"/>
                  <a:gd fmla="*/ 2154054 h 1255"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255" w="1256">
                    <a:moveTo>
                      <a:pt x="1072" y="1071"/>
                    </a:moveTo>
                    <a:cubicBezTo>
                      <a:pt x="1072" y="1071"/>
                      <a:pt x="1072" y="1071"/>
                      <a:pt x="1072" y="1071"/>
                    </a:cubicBezTo>
                    <a:cubicBezTo>
                      <a:pt x="953" y="1190"/>
                      <a:pt x="795" y="1255"/>
                      <a:pt x="627" y="1255"/>
                    </a:cubicBezTo>
                    <a:cubicBezTo>
                      <a:pt x="281" y="1254"/>
                      <a:pt x="0" y="972"/>
                      <a:pt x="1" y="626"/>
                    </a:cubicBezTo>
                    <a:cubicBezTo>
                      <a:pt x="1" y="459"/>
                      <a:pt x="66" y="302"/>
                      <a:pt x="185" y="184"/>
                    </a:cubicBezTo>
                    <a:cubicBezTo>
                      <a:pt x="304" y="65"/>
                      <a:pt x="461" y="0"/>
                      <a:pt x="629" y="0"/>
                    </a:cubicBezTo>
                    <a:cubicBezTo>
                      <a:pt x="797" y="0"/>
                      <a:pt x="954" y="66"/>
                      <a:pt x="1073" y="185"/>
                    </a:cubicBezTo>
                    <a:cubicBezTo>
                      <a:pt x="1191" y="304"/>
                      <a:pt x="1256" y="461"/>
                      <a:pt x="1256" y="629"/>
                    </a:cubicBezTo>
                    <a:cubicBezTo>
                      <a:pt x="1256" y="796"/>
                      <a:pt x="1190" y="953"/>
                      <a:pt x="1072" y="1071"/>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96" name="Freeform 51"/>
              <p:cNvSpPr/>
              <p:nvPr/>
            </p:nvSpPr>
            <p:spPr bwMode="auto">
              <a:xfrm>
                <a:off x="4197350" y="1374775"/>
                <a:ext cx="1192213" cy="2382838"/>
              </a:xfrm>
              <a:custGeom>
                <a:gdLst>
                  <a:gd fmla="*/ 1188192 w 593" name="T0"/>
                  <a:gd fmla="*/ 2382838 h 1185" name="T1"/>
                  <a:gd fmla="*/ 347813 w 593" name="T2"/>
                  <a:gd fmla="*/ 2030942 h 1185" name="T3"/>
                  <a:gd fmla="*/ 0 w 593" name="T4"/>
                  <a:gd fmla="*/ 1188403 h 1185" name="T5"/>
                  <a:gd fmla="*/ 349823 w 593" name="T6"/>
                  <a:gd fmla="*/ 349885 h 1185" name="T7"/>
                  <a:gd fmla="*/ 1190203 w 593" name="T8"/>
                  <a:gd fmla="*/ 0 h 1185" name="T9"/>
                  <a:gd fmla="*/ 1192213 w 593" name="T10"/>
                  <a:gd fmla="*/ 0 h 1185" name="T11"/>
                  <a:gd fmla="*/ 1192213 w 593" name="T12"/>
                  <a:gd fmla="*/ 158856 h 1185" name="T13"/>
                  <a:gd fmla="*/ 1190203 w 593" name="T14"/>
                  <a:gd fmla="*/ 158856 h 1185" name="T15"/>
                  <a:gd fmla="*/ 462410 w 593" name="T16"/>
                  <a:gd fmla="*/ 462492 h 1185" name="T17"/>
                  <a:gd fmla="*/ 158828 w 593" name="T18"/>
                  <a:gd fmla="*/ 1190414 h 1185" name="T19"/>
                  <a:gd fmla="*/ 460399 w 593" name="T20"/>
                  <a:gd fmla="*/ 1918335 h 1185" name="T21"/>
                  <a:gd fmla="*/ 1188192 w 593" name="T22"/>
                  <a:gd fmla="*/ 2223982 h 1185" name="T23"/>
                  <a:gd fmla="*/ 1188192 w 593" name="T24"/>
                  <a:gd fmla="*/ 2382838 h 1185"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1185" w="593">
                    <a:moveTo>
                      <a:pt x="591" y="1185"/>
                    </a:moveTo>
                    <a:cubicBezTo>
                      <a:pt x="433" y="1184"/>
                      <a:pt x="285" y="1122"/>
                      <a:pt x="173" y="1010"/>
                    </a:cubicBezTo>
                    <a:cubicBezTo>
                      <a:pt x="61" y="898"/>
                      <a:pt x="0" y="749"/>
                      <a:pt x="0" y="591"/>
                    </a:cubicBezTo>
                    <a:cubicBezTo>
                      <a:pt x="0" y="434"/>
                      <a:pt x="62" y="286"/>
                      <a:pt x="174" y="174"/>
                    </a:cubicBezTo>
                    <a:cubicBezTo>
                      <a:pt x="286" y="62"/>
                      <a:pt x="434" y="0"/>
                      <a:pt x="592" y="0"/>
                    </a:cubicBezTo>
                    <a:cubicBezTo>
                      <a:pt x="592" y="0"/>
                      <a:pt x="593" y="0"/>
                      <a:pt x="593" y="0"/>
                    </a:cubicBezTo>
                    <a:cubicBezTo>
                      <a:pt x="593" y="79"/>
                      <a:pt x="593" y="79"/>
                      <a:pt x="593" y="79"/>
                    </a:cubicBezTo>
                    <a:cubicBezTo>
                      <a:pt x="593" y="79"/>
                      <a:pt x="592" y="79"/>
                      <a:pt x="592" y="79"/>
                    </a:cubicBezTo>
                    <a:cubicBezTo>
                      <a:pt x="455" y="79"/>
                      <a:pt x="327" y="133"/>
                      <a:pt x="230" y="230"/>
                    </a:cubicBezTo>
                    <a:cubicBezTo>
                      <a:pt x="133" y="327"/>
                      <a:pt x="79" y="455"/>
                      <a:pt x="79" y="592"/>
                    </a:cubicBezTo>
                    <a:cubicBezTo>
                      <a:pt x="79" y="728"/>
                      <a:pt x="132" y="857"/>
                      <a:pt x="229" y="954"/>
                    </a:cubicBezTo>
                    <a:cubicBezTo>
                      <a:pt x="326" y="1052"/>
                      <a:pt x="454" y="1105"/>
                      <a:pt x="591" y="1106"/>
                    </a:cubicBezTo>
                    <a:cubicBezTo>
                      <a:pt x="591" y="1185"/>
                      <a:pt x="591" y="1185"/>
                      <a:pt x="591" y="1185"/>
                    </a:cubicBezTo>
                    <a:close/>
                  </a:path>
                </a:pathLst>
              </a:custGeom>
              <a:solidFill>
                <a:srgbClr val="3C8DA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97" name="Freeform 52"/>
              <p:cNvSpPr/>
              <p:nvPr/>
            </p:nvSpPr>
            <p:spPr bwMode="auto">
              <a:xfrm>
                <a:off x="4448175" y="1625600"/>
                <a:ext cx="1879600" cy="1879600"/>
              </a:xfrm>
              <a:custGeom>
                <a:gdLst>
                  <a:gd fmla="*/ 275407 w 935" name="T0"/>
                  <a:gd fmla="*/ 275407 h 935" name="T1"/>
                  <a:gd fmla="*/ 0 w 935" name="T2"/>
                  <a:gd fmla="*/ 938795 h 935" name="T3"/>
                  <a:gd fmla="*/ 936785 w 935" name="T4"/>
                  <a:gd fmla="*/ 1879600 h 935" name="T5"/>
                  <a:gd fmla="*/ 1602183 w 935" name="T6"/>
                  <a:gd fmla="*/ 1602183 h 935" name="T7"/>
                  <a:gd fmla="*/ 1604193 w 935" name="T8"/>
                  <a:gd fmla="*/ 1602183 h 935" name="T9"/>
                  <a:gd fmla="*/ 1877590 w 935" name="T10"/>
                  <a:gd fmla="*/ 940805 h 935" name="T11"/>
                  <a:gd fmla="*/ 1604193 w 935" name="T12"/>
                  <a:gd fmla="*/ 277417 h 935" name="T13"/>
                  <a:gd fmla="*/ 940805 w 935" name="T14"/>
                  <a:gd fmla="*/ 0 h 935" name="T15"/>
                  <a:gd fmla="*/ 275407 w 935" name="T16"/>
                  <a:gd fmla="*/ 275407 h 935"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935" w="935">
                    <a:moveTo>
                      <a:pt x="137" y="137"/>
                    </a:moveTo>
                    <a:cubicBezTo>
                      <a:pt x="49" y="226"/>
                      <a:pt x="0" y="343"/>
                      <a:pt x="0" y="467"/>
                    </a:cubicBezTo>
                    <a:cubicBezTo>
                      <a:pt x="0" y="724"/>
                      <a:pt x="209" y="934"/>
                      <a:pt x="466" y="935"/>
                    </a:cubicBezTo>
                    <a:cubicBezTo>
                      <a:pt x="591" y="935"/>
                      <a:pt x="709" y="886"/>
                      <a:pt x="797" y="797"/>
                    </a:cubicBezTo>
                    <a:cubicBezTo>
                      <a:pt x="798" y="797"/>
                      <a:pt x="798" y="797"/>
                      <a:pt x="798" y="797"/>
                    </a:cubicBezTo>
                    <a:cubicBezTo>
                      <a:pt x="886" y="709"/>
                      <a:pt x="934" y="593"/>
                      <a:pt x="934" y="468"/>
                    </a:cubicBezTo>
                    <a:cubicBezTo>
                      <a:pt x="935" y="344"/>
                      <a:pt x="886" y="227"/>
                      <a:pt x="798" y="138"/>
                    </a:cubicBezTo>
                    <a:cubicBezTo>
                      <a:pt x="710" y="50"/>
                      <a:pt x="593" y="1"/>
                      <a:pt x="468" y="0"/>
                    </a:cubicBezTo>
                    <a:cubicBezTo>
                      <a:pt x="343" y="0"/>
                      <a:pt x="226" y="49"/>
                      <a:pt x="137" y="137"/>
                    </a:cubicBezTo>
                    <a:close/>
                  </a:path>
                </a:pathLst>
              </a:custGeom>
              <a:solidFill>
                <a:srgbClr val="99D5D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98" name="Freeform 54"/>
              <p:cNvSpPr/>
              <p:nvPr/>
            </p:nvSpPr>
            <p:spPr bwMode="auto">
              <a:xfrm>
                <a:off x="6049963" y="3232150"/>
                <a:ext cx="557213" cy="561975"/>
              </a:xfrm>
              <a:custGeom>
                <a:gdLst>
                  <a:gd fmla="*/ 492842 w 277" name="T0"/>
                  <a:gd fmla="*/ 499533 h 279" name="T1"/>
                  <a:gd fmla="*/ 265531 w 277" name="T2"/>
                  <a:gd fmla="*/ 499533 h 279" name="T3"/>
                  <a:gd fmla="*/ 64371 w 277" name="T4"/>
                  <a:gd fmla="*/ 292066 h 279" name="T5"/>
                  <a:gd fmla="*/ 64371 w 277" name="T6"/>
                  <a:gd fmla="*/ 62442 h 279" name="T7"/>
                  <a:gd fmla="*/ 64371 w 277" name="T8"/>
                  <a:gd fmla="*/ 62442 h 279" name="T9"/>
                  <a:gd fmla="*/ 291682 w 277" name="T10"/>
                  <a:gd fmla="*/ 62442 h 279" name="T11"/>
                  <a:gd fmla="*/ 492842 w 277" name="T12"/>
                  <a:gd fmla="*/ 271923 h 279" name="T13"/>
                  <a:gd fmla="*/ 492842 w 277" name="T14"/>
                  <a:gd fmla="*/ 499533 h 279" name="T15"/>
                  <a:gd fmla="*/ 492842 w 277" name="T16"/>
                  <a:gd fmla="*/ 499533 h 279"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79" w="277">
                    <a:moveTo>
                      <a:pt x="245" y="248"/>
                    </a:moveTo>
                    <a:cubicBezTo>
                      <a:pt x="214" y="279"/>
                      <a:pt x="163" y="279"/>
                      <a:pt x="132" y="248"/>
                    </a:cubicBezTo>
                    <a:cubicBezTo>
                      <a:pt x="32" y="145"/>
                      <a:pt x="32" y="145"/>
                      <a:pt x="32" y="145"/>
                    </a:cubicBezTo>
                    <a:cubicBezTo>
                      <a:pt x="0" y="113"/>
                      <a:pt x="0" y="63"/>
                      <a:pt x="32" y="31"/>
                    </a:cubicBezTo>
                    <a:cubicBezTo>
                      <a:pt x="32" y="31"/>
                      <a:pt x="32" y="31"/>
                      <a:pt x="32" y="31"/>
                    </a:cubicBezTo>
                    <a:cubicBezTo>
                      <a:pt x="63" y="0"/>
                      <a:pt x="114" y="0"/>
                      <a:pt x="145" y="31"/>
                    </a:cubicBezTo>
                    <a:cubicBezTo>
                      <a:pt x="245" y="135"/>
                      <a:pt x="245" y="135"/>
                      <a:pt x="245" y="135"/>
                    </a:cubicBezTo>
                    <a:cubicBezTo>
                      <a:pt x="277" y="166"/>
                      <a:pt x="276" y="217"/>
                      <a:pt x="245" y="248"/>
                    </a:cubicBezTo>
                    <a:cubicBezTo>
                      <a:pt x="245" y="248"/>
                      <a:pt x="245" y="248"/>
                      <a:pt x="245" y="248"/>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23560" name="组合 108"/>
            <p:cNvGrpSpPr/>
            <p:nvPr/>
          </p:nvGrpSpPr>
          <p:grpSpPr>
            <a:xfrm>
              <a:off x="3830970" y="2233609"/>
              <a:ext cx="2001836" cy="1290442"/>
              <a:chOff x="4011613" y="2474913"/>
              <a:chExt cx="1728787" cy="1114425"/>
            </a:xfrm>
          </p:grpSpPr>
          <p:sp>
            <p:nvSpPr>
              <p:cNvPr id="23561" name="Rectangle 69"/>
              <p:cNvSpPr>
                <a:spLocks noChangeArrowheads="1"/>
              </p:cNvSpPr>
              <p:nvPr/>
            </p:nvSpPr>
            <p:spPr bwMode="auto">
              <a:xfrm>
                <a:off x="4068763" y="3209926"/>
                <a:ext cx="82550" cy="133350"/>
              </a:xfrm>
              <a:prstGeom prst="rect">
                <a:avLst/>
              </a:prstGeom>
              <a:solidFill>
                <a:srgbClr val="FFF200"/>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62" name="Rectangle 70"/>
              <p:cNvSpPr>
                <a:spLocks noChangeArrowheads="1"/>
              </p:cNvSpPr>
              <p:nvPr/>
            </p:nvSpPr>
            <p:spPr bwMode="auto">
              <a:xfrm>
                <a:off x="5072063" y="3209926"/>
                <a:ext cx="80962" cy="133350"/>
              </a:xfrm>
              <a:prstGeom prst="rect">
                <a:avLst/>
              </a:prstGeom>
              <a:solidFill>
                <a:srgbClr val="FFF200"/>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63" name="Rectangle 71"/>
              <p:cNvSpPr>
                <a:spLocks noChangeArrowheads="1"/>
              </p:cNvSpPr>
              <p:nvPr/>
            </p:nvSpPr>
            <p:spPr bwMode="auto">
              <a:xfrm>
                <a:off x="5072063" y="3209926"/>
                <a:ext cx="80962" cy="1333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64" name="Oval 72"/>
              <p:cNvSpPr>
                <a:spLocks noChangeArrowheads="1"/>
              </p:cNvSpPr>
              <p:nvPr/>
            </p:nvSpPr>
            <p:spPr bwMode="auto">
              <a:xfrm>
                <a:off x="4068763" y="3114676"/>
                <a:ext cx="1084262" cy="442913"/>
              </a:xfrm>
              <a:prstGeom prst="ellipse">
                <a:avLst/>
              </a:prstGeom>
              <a:solidFill>
                <a:srgbClr val="FEC01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65" name="Oval 73"/>
              <p:cNvSpPr>
                <a:spLocks noChangeArrowheads="1"/>
              </p:cNvSpPr>
              <p:nvPr/>
            </p:nvSpPr>
            <p:spPr bwMode="auto">
              <a:xfrm>
                <a:off x="4068763" y="2994026"/>
                <a:ext cx="1084262" cy="442913"/>
              </a:xfrm>
              <a:prstGeom prst="ellipse">
                <a:avLst/>
              </a:prstGeom>
              <a:solidFill>
                <a:srgbClr val="F6871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66" name="Oval 74"/>
              <p:cNvSpPr>
                <a:spLocks noChangeArrowheads="1"/>
              </p:cNvSpPr>
              <p:nvPr/>
            </p:nvSpPr>
            <p:spPr bwMode="auto">
              <a:xfrm>
                <a:off x="4181475" y="3038476"/>
                <a:ext cx="852487" cy="292100"/>
              </a:xfrm>
              <a:prstGeom prst="ellipse">
                <a:avLst/>
              </a:prstGeom>
              <a:solidFill>
                <a:srgbClr val="FFF200"/>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67" name="Rectangle 75"/>
              <p:cNvSpPr>
                <a:spLocks noChangeArrowheads="1"/>
              </p:cNvSpPr>
              <p:nvPr/>
            </p:nvSpPr>
            <p:spPr bwMode="auto">
              <a:xfrm>
                <a:off x="4011613" y="3006726"/>
                <a:ext cx="76200" cy="127000"/>
              </a:xfrm>
              <a:prstGeom prst="rect">
                <a:avLst/>
              </a:prstGeom>
              <a:solidFill>
                <a:srgbClr val="FFF200"/>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68" name="Rectangle 76"/>
              <p:cNvSpPr>
                <a:spLocks noChangeArrowheads="1"/>
              </p:cNvSpPr>
              <p:nvPr/>
            </p:nvSpPr>
            <p:spPr bwMode="auto">
              <a:xfrm>
                <a:off x="5008563" y="3006726"/>
                <a:ext cx="82550" cy="127000"/>
              </a:xfrm>
              <a:prstGeom prst="rect">
                <a:avLst/>
              </a:prstGeom>
              <a:solidFill>
                <a:srgbClr val="FFF200"/>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69" name="Rectangle 77"/>
              <p:cNvSpPr>
                <a:spLocks noChangeArrowheads="1"/>
              </p:cNvSpPr>
              <p:nvPr/>
            </p:nvSpPr>
            <p:spPr bwMode="auto">
              <a:xfrm>
                <a:off x="5008563" y="3006726"/>
                <a:ext cx="82550" cy="127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70" name="Oval 78"/>
              <p:cNvSpPr>
                <a:spLocks noChangeArrowheads="1"/>
              </p:cNvSpPr>
              <p:nvPr/>
            </p:nvSpPr>
            <p:spPr bwMode="auto">
              <a:xfrm>
                <a:off x="4011613" y="2911476"/>
                <a:ext cx="1079500" cy="438150"/>
              </a:xfrm>
              <a:prstGeom prst="ellipse">
                <a:avLst/>
              </a:prstGeom>
              <a:solidFill>
                <a:srgbClr val="FEC01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71" name="Oval 79"/>
              <p:cNvSpPr>
                <a:spLocks noChangeArrowheads="1"/>
              </p:cNvSpPr>
              <p:nvPr/>
            </p:nvSpPr>
            <p:spPr bwMode="auto">
              <a:xfrm>
                <a:off x="4011613" y="2790826"/>
                <a:ext cx="1079500" cy="444500"/>
              </a:xfrm>
              <a:prstGeom prst="ellipse">
                <a:avLst/>
              </a:prstGeom>
              <a:solidFill>
                <a:srgbClr val="F6871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72" name="Oval 80"/>
              <p:cNvSpPr>
                <a:spLocks noChangeArrowheads="1"/>
              </p:cNvSpPr>
              <p:nvPr/>
            </p:nvSpPr>
            <p:spPr bwMode="auto">
              <a:xfrm>
                <a:off x="4125913" y="2835276"/>
                <a:ext cx="850900" cy="285750"/>
              </a:xfrm>
              <a:prstGeom prst="ellipse">
                <a:avLst/>
              </a:prstGeom>
              <a:solidFill>
                <a:srgbClr val="FFF200"/>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73" name="Rectangle 81"/>
              <p:cNvSpPr>
                <a:spLocks noChangeArrowheads="1"/>
              </p:cNvSpPr>
              <p:nvPr/>
            </p:nvSpPr>
            <p:spPr bwMode="auto">
              <a:xfrm>
                <a:off x="4087813" y="2809876"/>
                <a:ext cx="80962" cy="127000"/>
              </a:xfrm>
              <a:prstGeom prst="rect">
                <a:avLst/>
              </a:prstGeom>
              <a:solidFill>
                <a:srgbClr val="FFF200"/>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74" name="Rectangle 82"/>
              <p:cNvSpPr>
                <a:spLocks noChangeArrowheads="1"/>
              </p:cNvSpPr>
              <p:nvPr/>
            </p:nvSpPr>
            <p:spPr bwMode="auto">
              <a:xfrm>
                <a:off x="5084763" y="2809876"/>
                <a:ext cx="80962" cy="127000"/>
              </a:xfrm>
              <a:prstGeom prst="rect">
                <a:avLst/>
              </a:prstGeom>
              <a:solidFill>
                <a:srgbClr val="FFF200"/>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75" name="Rectangle 83"/>
              <p:cNvSpPr>
                <a:spLocks noChangeArrowheads="1"/>
              </p:cNvSpPr>
              <p:nvPr/>
            </p:nvSpPr>
            <p:spPr bwMode="auto">
              <a:xfrm>
                <a:off x="5084763" y="2809876"/>
                <a:ext cx="80962" cy="127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76" name="Oval 84"/>
              <p:cNvSpPr>
                <a:spLocks noChangeArrowheads="1"/>
              </p:cNvSpPr>
              <p:nvPr/>
            </p:nvSpPr>
            <p:spPr bwMode="auto">
              <a:xfrm>
                <a:off x="4087813" y="2716213"/>
                <a:ext cx="1077912" cy="436563"/>
              </a:xfrm>
              <a:prstGeom prst="ellipse">
                <a:avLst/>
              </a:prstGeom>
              <a:solidFill>
                <a:srgbClr val="FEC01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77" name="Oval 85"/>
              <p:cNvSpPr>
                <a:spLocks noChangeArrowheads="1"/>
              </p:cNvSpPr>
              <p:nvPr/>
            </p:nvSpPr>
            <p:spPr bwMode="auto">
              <a:xfrm>
                <a:off x="4087813" y="2595563"/>
                <a:ext cx="1077912" cy="442913"/>
              </a:xfrm>
              <a:prstGeom prst="ellipse">
                <a:avLst/>
              </a:prstGeom>
              <a:solidFill>
                <a:srgbClr val="F6871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78" name="Oval 86"/>
              <p:cNvSpPr>
                <a:spLocks noChangeArrowheads="1"/>
              </p:cNvSpPr>
              <p:nvPr/>
            </p:nvSpPr>
            <p:spPr bwMode="auto">
              <a:xfrm>
                <a:off x="4200525" y="2640013"/>
                <a:ext cx="852487" cy="284163"/>
              </a:xfrm>
              <a:prstGeom prst="ellipse">
                <a:avLst/>
              </a:prstGeom>
              <a:solidFill>
                <a:srgbClr val="FEC01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79" name="Freeform 87"/>
              <p:cNvSpPr>
                <a:spLocks noEditPoints="1"/>
              </p:cNvSpPr>
              <p:nvPr/>
            </p:nvSpPr>
            <p:spPr bwMode="auto">
              <a:xfrm>
                <a:off x="5129213" y="3209926"/>
                <a:ext cx="23812" cy="133350"/>
              </a:xfrm>
              <a:custGeom>
                <a:gdLst>
                  <a:gd fmla="*/ 23812 w 4" name="T0"/>
                  <a:gd fmla="*/ 127000 h 21" name="T1"/>
                  <a:gd fmla="*/ 17859 w 4" name="T2"/>
                  <a:gd fmla="*/ 133350 h 21" name="T3"/>
                  <a:gd fmla="*/ 23812 w 4" name="T4"/>
                  <a:gd fmla="*/ 133350 h 21" name="T5"/>
                  <a:gd fmla="*/ 23812 w 4" name="T6"/>
                  <a:gd fmla="*/ 127000 h 21" name="T7"/>
                  <a:gd fmla="*/ 23812 w 4" name="T8"/>
                  <a:gd fmla="*/ 6350 h 21" name="T9"/>
                  <a:gd fmla="*/ 0 w 4" name="T10"/>
                  <a:gd fmla="*/ 63500 h 21" name="T11"/>
                  <a:gd fmla="*/ 23812 w 4" name="T12"/>
                  <a:gd fmla="*/ 127000 h 21" name="T13"/>
                  <a:gd fmla="*/ 23812 w 4" name="T14"/>
                  <a:gd fmla="*/ 6350 h 21" name="T15"/>
                  <a:gd fmla="*/ 23812 w 4" name="T16"/>
                  <a:gd fmla="*/ 0 h 21" name="T17"/>
                  <a:gd fmla="*/ 17859 w 4" name="T18"/>
                  <a:gd fmla="*/ 0 h 21" name="T19"/>
                  <a:gd fmla="*/ 23812 w 4" name="T20"/>
                  <a:gd fmla="*/ 6350 h 21" name="T21"/>
                  <a:gd fmla="*/ 23812 w 4" name="T22"/>
                  <a:gd fmla="*/ 0 h 21"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1" w="4">
                    <a:moveTo>
                      <a:pt x="4" y="20"/>
                    </a:moveTo>
                    <a:cubicBezTo>
                      <a:pt x="4" y="20"/>
                      <a:pt x="3" y="20"/>
                      <a:pt x="3" y="21"/>
                    </a:cubicBezTo>
                    <a:cubicBezTo>
                      <a:pt x="4" y="21"/>
                      <a:pt x="4" y="21"/>
                      <a:pt x="4" y="21"/>
                    </a:cubicBezTo>
                    <a:cubicBezTo>
                      <a:pt x="4" y="20"/>
                      <a:pt x="4" y="20"/>
                      <a:pt x="4" y="20"/>
                    </a:cubicBezTo>
                    <a:moveTo>
                      <a:pt x="4" y="1"/>
                    </a:moveTo>
                    <a:cubicBezTo>
                      <a:pt x="4" y="4"/>
                      <a:pt x="2" y="7"/>
                      <a:pt x="0" y="10"/>
                    </a:cubicBezTo>
                    <a:cubicBezTo>
                      <a:pt x="2" y="13"/>
                      <a:pt x="4" y="17"/>
                      <a:pt x="4" y="20"/>
                    </a:cubicBezTo>
                    <a:cubicBezTo>
                      <a:pt x="4" y="1"/>
                      <a:pt x="4" y="1"/>
                      <a:pt x="4" y="1"/>
                    </a:cubicBezTo>
                    <a:moveTo>
                      <a:pt x="4" y="0"/>
                    </a:moveTo>
                    <a:cubicBezTo>
                      <a:pt x="3" y="0"/>
                      <a:pt x="3" y="0"/>
                      <a:pt x="3" y="0"/>
                    </a:cubicBezTo>
                    <a:cubicBezTo>
                      <a:pt x="3" y="1"/>
                      <a:pt x="4" y="1"/>
                      <a:pt x="4" y="1"/>
                    </a:cubicBezTo>
                    <a:cubicBezTo>
                      <a:pt x="4" y="0"/>
                      <a:pt x="4" y="0"/>
                      <a:pt x="4" y="0"/>
                    </a:cubicBezTo>
                  </a:path>
                </a:pathLst>
              </a:custGeom>
              <a:solidFill>
                <a:srgbClr val="F6800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80" name="Freeform 88"/>
              <p:cNvSpPr/>
              <p:nvPr/>
            </p:nvSpPr>
            <p:spPr bwMode="auto">
              <a:xfrm>
                <a:off x="4649788" y="3273426"/>
                <a:ext cx="503237" cy="277813"/>
              </a:xfrm>
              <a:custGeom>
                <a:gdLst>
                  <a:gd fmla="*/ 478075 w 80" name="T0"/>
                  <a:gd fmla="*/ 0 h 44" name="T1"/>
                  <a:gd fmla="*/ 0 w 80" name="T2"/>
                  <a:gd fmla="*/ 164162 h 44" name="T3"/>
                  <a:gd fmla="*/ 88066 w 80" name="T4"/>
                  <a:gd fmla="*/ 277813 h 44" name="T5"/>
                  <a:gd fmla="*/ 496947 w 80" name="T6"/>
                  <a:gd fmla="*/ 69453 h 44" name="T7"/>
                  <a:gd fmla="*/ 496947 w 80" name="T8"/>
                  <a:gd fmla="*/ 69453 h 44" name="T9"/>
                  <a:gd fmla="*/ 503237 w 80" name="T10"/>
                  <a:gd fmla="*/ 63139 h 44" name="T11"/>
                  <a:gd fmla="*/ 503237 w 80" name="T12"/>
                  <a:gd fmla="*/ 63139 h 44" name="T13"/>
                  <a:gd fmla="*/ 503237 w 80" name="T14"/>
                  <a:gd fmla="*/ 63139 h 44" name="T15"/>
                  <a:gd fmla="*/ 478075 w 80" name="T16"/>
                  <a:gd fmla="*/ 0 h 4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44" w="80">
                    <a:moveTo>
                      <a:pt x="76" y="0"/>
                    </a:moveTo>
                    <a:cubicBezTo>
                      <a:pt x="67" y="14"/>
                      <a:pt x="36" y="25"/>
                      <a:pt x="0" y="26"/>
                    </a:cubicBezTo>
                    <a:cubicBezTo>
                      <a:pt x="3" y="33"/>
                      <a:pt x="8" y="39"/>
                      <a:pt x="14" y="44"/>
                    </a:cubicBezTo>
                    <a:cubicBezTo>
                      <a:pt x="51" y="40"/>
                      <a:pt x="79" y="27"/>
                      <a:pt x="79" y="11"/>
                    </a:cubicBezTo>
                    <a:cubicBezTo>
                      <a:pt x="79" y="11"/>
                      <a:pt x="79" y="11"/>
                      <a:pt x="79" y="11"/>
                    </a:cubicBezTo>
                    <a:cubicBezTo>
                      <a:pt x="79" y="10"/>
                      <a:pt x="80" y="10"/>
                      <a:pt x="80" y="10"/>
                    </a:cubicBezTo>
                    <a:cubicBezTo>
                      <a:pt x="80" y="10"/>
                      <a:pt x="80" y="10"/>
                      <a:pt x="80" y="10"/>
                    </a:cubicBezTo>
                    <a:cubicBezTo>
                      <a:pt x="80" y="10"/>
                      <a:pt x="80" y="10"/>
                      <a:pt x="80" y="10"/>
                    </a:cubicBezTo>
                    <a:cubicBezTo>
                      <a:pt x="80" y="7"/>
                      <a:pt x="78" y="3"/>
                      <a:pt x="76" y="0"/>
                    </a:cubicBezTo>
                  </a:path>
                </a:pathLst>
              </a:custGeom>
              <a:solidFill>
                <a:srgbClr val="F5660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81" name="Freeform 89"/>
              <p:cNvSpPr/>
              <p:nvPr/>
            </p:nvSpPr>
            <p:spPr bwMode="auto">
              <a:xfrm>
                <a:off x="4605338" y="3114676"/>
                <a:ext cx="547687" cy="322263"/>
              </a:xfrm>
              <a:custGeom>
                <a:gdLst>
                  <a:gd fmla="*/ 484734 w 87" name="T0"/>
                  <a:gd fmla="*/ 0 h 51" name="T1"/>
                  <a:gd fmla="*/ 484734 w 87" name="T2"/>
                  <a:gd fmla="*/ 18957 h 51" name="T3"/>
                  <a:gd fmla="*/ 484734 w 87" name="T4"/>
                  <a:gd fmla="*/ 18957 h 51" name="T5"/>
                  <a:gd fmla="*/ 484734 w 87" name="T6"/>
                  <a:gd fmla="*/ 18957 h 51" name="T7"/>
                  <a:gd fmla="*/ 484734 w 87" name="T8"/>
                  <a:gd fmla="*/ 18957 h 51" name="T9"/>
                  <a:gd fmla="*/ 484734 w 87" name="T10"/>
                  <a:gd fmla="*/ 18957 h 51" name="T11"/>
                  <a:gd fmla="*/ 0 w 87" name="T12"/>
                  <a:gd fmla="*/ 233799 h 51" name="T13"/>
                  <a:gd fmla="*/ 44067 w 87" name="T14"/>
                  <a:gd fmla="*/ 322263 h 51" name="T15"/>
                  <a:gd fmla="*/ 522506 w 87" name="T16"/>
                  <a:gd fmla="*/ 157972 h 51" name="T17"/>
                  <a:gd fmla="*/ 547687 w 87" name="T18"/>
                  <a:gd fmla="*/ 101102 h 51" name="T19"/>
                  <a:gd fmla="*/ 547687 w 87" name="T20"/>
                  <a:gd fmla="*/ 101102 h 51" name="T21"/>
                  <a:gd fmla="*/ 547687 w 87" name="T22"/>
                  <a:gd fmla="*/ 101102 h 51" name="T23"/>
                  <a:gd fmla="*/ 541392 w 87" name="T24"/>
                  <a:gd fmla="*/ 94783 h 51" name="T25"/>
                  <a:gd fmla="*/ 541392 w 87" name="T26"/>
                  <a:gd fmla="*/ 94783 h 51" name="T27"/>
                  <a:gd fmla="*/ 541392 w 87" name="T28"/>
                  <a:gd fmla="*/ 94783 h 51" name="T29"/>
                  <a:gd fmla="*/ 484734 w 87" name="T30"/>
                  <a:gd fmla="*/ 0 h 51" name="T31"/>
                  <a:gd fmla="*/ 484734 w 87" name="T32"/>
                  <a:gd fmla="*/ 0 h 51" name="T33"/>
                  <a:gd fmla="*/ 484734 w 87" name="T34"/>
                  <a:gd fmla="*/ 0 h 51"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51" w="87">
                    <a:moveTo>
                      <a:pt x="77" y="0"/>
                    </a:moveTo>
                    <a:cubicBezTo>
                      <a:pt x="77" y="3"/>
                      <a:pt x="77" y="3"/>
                      <a:pt x="77" y="3"/>
                    </a:cubicBezTo>
                    <a:cubicBezTo>
                      <a:pt x="77" y="3"/>
                      <a:pt x="77" y="3"/>
                      <a:pt x="77" y="3"/>
                    </a:cubicBezTo>
                    <a:cubicBezTo>
                      <a:pt x="77" y="3"/>
                      <a:pt x="77" y="3"/>
                      <a:pt x="77" y="3"/>
                    </a:cubicBezTo>
                    <a:cubicBezTo>
                      <a:pt x="77" y="3"/>
                      <a:pt x="77" y="3"/>
                      <a:pt x="77" y="3"/>
                    </a:cubicBezTo>
                    <a:cubicBezTo>
                      <a:pt x="77" y="3"/>
                      <a:pt x="77" y="3"/>
                      <a:pt x="77" y="3"/>
                    </a:cubicBezTo>
                    <a:cubicBezTo>
                      <a:pt x="76" y="21"/>
                      <a:pt x="43" y="35"/>
                      <a:pt x="0" y="37"/>
                    </a:cubicBezTo>
                    <a:cubicBezTo>
                      <a:pt x="2" y="42"/>
                      <a:pt x="4" y="47"/>
                      <a:pt x="7" y="51"/>
                    </a:cubicBezTo>
                    <a:cubicBezTo>
                      <a:pt x="43" y="50"/>
                      <a:pt x="74" y="39"/>
                      <a:pt x="83" y="25"/>
                    </a:cubicBezTo>
                    <a:cubicBezTo>
                      <a:pt x="85" y="22"/>
                      <a:pt x="87" y="19"/>
                      <a:pt x="87" y="16"/>
                    </a:cubicBezTo>
                    <a:cubicBezTo>
                      <a:pt x="87" y="16"/>
                      <a:pt x="87" y="16"/>
                      <a:pt x="87" y="16"/>
                    </a:cubicBezTo>
                    <a:cubicBezTo>
                      <a:pt x="87" y="16"/>
                      <a:pt x="87" y="16"/>
                      <a:pt x="87" y="16"/>
                    </a:cubicBezTo>
                    <a:cubicBezTo>
                      <a:pt x="87" y="16"/>
                      <a:pt x="86" y="16"/>
                      <a:pt x="86" y="15"/>
                    </a:cubicBezTo>
                    <a:cubicBezTo>
                      <a:pt x="86" y="15"/>
                      <a:pt x="86" y="15"/>
                      <a:pt x="86" y="15"/>
                    </a:cubicBezTo>
                    <a:cubicBezTo>
                      <a:pt x="86" y="15"/>
                      <a:pt x="86" y="15"/>
                      <a:pt x="86" y="15"/>
                    </a:cubicBezTo>
                    <a:cubicBezTo>
                      <a:pt x="86" y="10"/>
                      <a:pt x="83" y="5"/>
                      <a:pt x="77" y="0"/>
                    </a:cubicBezTo>
                    <a:cubicBezTo>
                      <a:pt x="77" y="0"/>
                      <a:pt x="77" y="0"/>
                      <a:pt x="77" y="0"/>
                    </a:cubicBezTo>
                    <a:cubicBezTo>
                      <a:pt x="77" y="0"/>
                      <a:pt x="77" y="0"/>
                      <a:pt x="77" y="0"/>
                    </a:cubicBezTo>
                  </a:path>
                </a:pathLst>
              </a:custGeom>
              <a:solidFill>
                <a:srgbClr val="ED470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82" name="Freeform 90"/>
              <p:cNvSpPr>
                <a:spLocks noEditPoints="1"/>
              </p:cNvSpPr>
              <p:nvPr/>
            </p:nvSpPr>
            <p:spPr bwMode="auto">
              <a:xfrm>
                <a:off x="5072063" y="3044826"/>
                <a:ext cx="19050" cy="88900"/>
              </a:xfrm>
              <a:custGeom>
                <a:gdLst>
                  <a:gd fmla="*/ 19050 w 3" name="T0"/>
                  <a:gd fmla="*/ 88900 h 14" name="T1"/>
                  <a:gd fmla="*/ 19050 w 3" name="T2"/>
                  <a:gd fmla="*/ 88900 h 14" name="T3"/>
                  <a:gd fmla="*/ 19050 w 3" name="T4"/>
                  <a:gd fmla="*/ 88900 h 14" name="T5"/>
                  <a:gd fmla="*/ 19050 w 3" name="T6"/>
                  <a:gd fmla="*/ 88900 h 14" name="T7"/>
                  <a:gd fmla="*/ 19050 w 3" name="T8"/>
                  <a:gd fmla="*/ 0 h 14" name="T9"/>
                  <a:gd fmla="*/ 6350 w 3" name="T10"/>
                  <a:gd fmla="*/ 12700 h 14" name="T11"/>
                  <a:gd fmla="*/ 0 w 3" name="T12"/>
                  <a:gd fmla="*/ 25400 h 14" name="T13"/>
                  <a:gd fmla="*/ 19050 w 3" name="T14"/>
                  <a:gd fmla="*/ 88900 h 14" name="T15"/>
                  <a:gd fmla="*/ 19050 w 3" name="T16"/>
                  <a:gd fmla="*/ 69850 h 14" name="T17"/>
                  <a:gd fmla="*/ 19050 w 3" name="T18"/>
                  <a:gd fmla="*/ 0 h 1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14" w="3">
                    <a:moveTo>
                      <a:pt x="3" y="14"/>
                    </a:moveTo>
                    <a:cubicBezTo>
                      <a:pt x="3" y="14"/>
                      <a:pt x="3" y="14"/>
                      <a:pt x="3" y="14"/>
                    </a:cubicBezTo>
                    <a:cubicBezTo>
                      <a:pt x="3" y="14"/>
                      <a:pt x="3" y="14"/>
                      <a:pt x="3" y="14"/>
                    </a:cubicBezTo>
                    <a:cubicBezTo>
                      <a:pt x="3" y="14"/>
                      <a:pt x="3" y="14"/>
                      <a:pt x="3" y="14"/>
                    </a:cubicBezTo>
                    <a:moveTo>
                      <a:pt x="3" y="0"/>
                    </a:moveTo>
                    <a:cubicBezTo>
                      <a:pt x="3" y="1"/>
                      <a:pt x="2" y="1"/>
                      <a:pt x="1" y="2"/>
                    </a:cubicBezTo>
                    <a:cubicBezTo>
                      <a:pt x="1" y="2"/>
                      <a:pt x="0" y="3"/>
                      <a:pt x="0" y="4"/>
                    </a:cubicBezTo>
                    <a:cubicBezTo>
                      <a:pt x="2" y="7"/>
                      <a:pt x="3" y="10"/>
                      <a:pt x="3" y="14"/>
                    </a:cubicBezTo>
                    <a:cubicBezTo>
                      <a:pt x="3" y="11"/>
                      <a:pt x="3" y="11"/>
                      <a:pt x="3" y="11"/>
                    </a:cubicBezTo>
                    <a:cubicBezTo>
                      <a:pt x="3" y="0"/>
                      <a:pt x="3" y="0"/>
                      <a:pt x="3" y="0"/>
                    </a:cubicBezTo>
                  </a:path>
                </a:pathLst>
              </a:custGeom>
              <a:solidFill>
                <a:srgbClr val="F6800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83" name="Freeform 91"/>
              <p:cNvSpPr/>
              <p:nvPr/>
            </p:nvSpPr>
            <p:spPr bwMode="auto">
              <a:xfrm>
                <a:off x="4579938" y="3070226"/>
                <a:ext cx="511175" cy="279400"/>
              </a:xfrm>
              <a:custGeom>
                <a:gdLst>
                  <a:gd fmla="*/ 492243 w 81" name="T0"/>
                  <a:gd fmla="*/ 0 h 44" name="T1"/>
                  <a:gd fmla="*/ 0 w 81" name="T2"/>
                  <a:gd fmla="*/ 165100 h 44" name="T3"/>
                  <a:gd fmla="*/ 12622 w 81" name="T4"/>
                  <a:gd fmla="*/ 228600 h 44" name="T5"/>
                  <a:gd fmla="*/ 25243 w 81" name="T6"/>
                  <a:gd fmla="*/ 279400 h 44" name="T7"/>
                  <a:gd fmla="*/ 511175 w 81" name="T8"/>
                  <a:gd fmla="*/ 63500 h 44" name="T9"/>
                  <a:gd fmla="*/ 511175 w 81" name="T10"/>
                  <a:gd fmla="*/ 63500 h 44" name="T11"/>
                  <a:gd fmla="*/ 511175 w 81" name="T12"/>
                  <a:gd fmla="*/ 63500 h 44" name="T13"/>
                  <a:gd fmla="*/ 511175 w 81" name="T14"/>
                  <a:gd fmla="*/ 63500 h 44" name="T15"/>
                  <a:gd fmla="*/ 492243 w 81" name="T16"/>
                  <a:gd fmla="*/ 0 h 4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44" w="81">
                    <a:moveTo>
                      <a:pt x="78" y="0"/>
                    </a:moveTo>
                    <a:cubicBezTo>
                      <a:pt x="68" y="14"/>
                      <a:pt x="37" y="25"/>
                      <a:pt x="0" y="26"/>
                    </a:cubicBezTo>
                    <a:cubicBezTo>
                      <a:pt x="1" y="29"/>
                      <a:pt x="1" y="32"/>
                      <a:pt x="2" y="36"/>
                    </a:cubicBezTo>
                    <a:cubicBezTo>
                      <a:pt x="3" y="39"/>
                      <a:pt x="3" y="42"/>
                      <a:pt x="4" y="44"/>
                    </a:cubicBezTo>
                    <a:cubicBezTo>
                      <a:pt x="47" y="42"/>
                      <a:pt x="80" y="28"/>
                      <a:pt x="81" y="10"/>
                    </a:cubicBezTo>
                    <a:cubicBezTo>
                      <a:pt x="81" y="10"/>
                      <a:pt x="81" y="10"/>
                      <a:pt x="81" y="10"/>
                    </a:cubicBezTo>
                    <a:cubicBezTo>
                      <a:pt x="81" y="10"/>
                      <a:pt x="81" y="10"/>
                      <a:pt x="81" y="10"/>
                    </a:cubicBezTo>
                    <a:cubicBezTo>
                      <a:pt x="81" y="10"/>
                      <a:pt x="81" y="10"/>
                      <a:pt x="81" y="10"/>
                    </a:cubicBezTo>
                    <a:cubicBezTo>
                      <a:pt x="81" y="6"/>
                      <a:pt x="80" y="3"/>
                      <a:pt x="78" y="0"/>
                    </a:cubicBezTo>
                  </a:path>
                </a:pathLst>
              </a:custGeom>
              <a:solidFill>
                <a:srgbClr val="F5660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84" name="Freeform 92"/>
              <p:cNvSpPr/>
              <p:nvPr/>
            </p:nvSpPr>
            <p:spPr bwMode="auto">
              <a:xfrm>
                <a:off x="4579938" y="3057526"/>
                <a:ext cx="498475" cy="177800"/>
              </a:xfrm>
              <a:custGeom>
                <a:gdLst>
                  <a:gd fmla="*/ 498475 w 79" name="T0"/>
                  <a:gd fmla="*/ 0 h 28" name="T1"/>
                  <a:gd fmla="*/ 50478 w 79" name="T2"/>
                  <a:gd fmla="*/ 95250 h 28" name="T3"/>
                  <a:gd fmla="*/ 0 w 79" name="T4"/>
                  <a:gd fmla="*/ 95250 h 28" name="T5"/>
                  <a:gd fmla="*/ 0 w 79" name="T6"/>
                  <a:gd fmla="*/ 177800 h 28" name="T7"/>
                  <a:gd fmla="*/ 492165 w 79" name="T8"/>
                  <a:gd fmla="*/ 12700 h 28" name="T9"/>
                  <a:gd fmla="*/ 498475 w 79" name="T10"/>
                  <a:gd fmla="*/ 0 h 28"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8" w="79">
                    <a:moveTo>
                      <a:pt x="79" y="0"/>
                    </a:moveTo>
                    <a:cubicBezTo>
                      <a:pt x="64" y="9"/>
                      <a:pt x="38" y="15"/>
                      <a:pt x="8" y="15"/>
                    </a:cubicBezTo>
                    <a:cubicBezTo>
                      <a:pt x="5" y="15"/>
                      <a:pt x="3" y="15"/>
                      <a:pt x="0" y="15"/>
                    </a:cubicBezTo>
                    <a:cubicBezTo>
                      <a:pt x="0" y="19"/>
                      <a:pt x="0" y="23"/>
                      <a:pt x="0" y="28"/>
                    </a:cubicBezTo>
                    <a:cubicBezTo>
                      <a:pt x="37" y="27"/>
                      <a:pt x="68" y="16"/>
                      <a:pt x="78" y="2"/>
                    </a:cubicBezTo>
                    <a:cubicBezTo>
                      <a:pt x="78" y="1"/>
                      <a:pt x="79" y="0"/>
                      <a:pt x="79" y="0"/>
                    </a:cubicBezTo>
                  </a:path>
                </a:pathLst>
              </a:custGeom>
              <a:solidFill>
                <a:srgbClr val="ED470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85" name="Freeform 93"/>
              <p:cNvSpPr>
                <a:spLocks noEditPoints="1"/>
              </p:cNvSpPr>
              <p:nvPr/>
            </p:nvSpPr>
            <p:spPr bwMode="auto">
              <a:xfrm>
                <a:off x="5146675" y="2809876"/>
                <a:ext cx="19050" cy="127000"/>
              </a:xfrm>
              <a:custGeom>
                <a:gdLst>
                  <a:gd fmla="*/ 19050 w 3" name="T0"/>
                  <a:gd fmla="*/ 127000 h 20" name="T1"/>
                  <a:gd fmla="*/ 19050 w 3" name="T2"/>
                  <a:gd fmla="*/ 127000 h 20" name="T3"/>
                  <a:gd fmla="*/ 19050 w 3" name="T4"/>
                  <a:gd fmla="*/ 127000 h 20" name="T5"/>
                  <a:gd fmla="*/ 19050 w 3" name="T6"/>
                  <a:gd fmla="*/ 127000 h 20" name="T7"/>
                  <a:gd fmla="*/ 19050 w 3" name="T8"/>
                  <a:gd fmla="*/ 6350 h 20" name="T9"/>
                  <a:gd fmla="*/ 0 w 3" name="T10"/>
                  <a:gd fmla="*/ 63500 h 20" name="T11"/>
                  <a:gd fmla="*/ 19050 w 3" name="T12"/>
                  <a:gd fmla="*/ 127000 h 20" name="T13"/>
                  <a:gd fmla="*/ 19050 w 3" name="T14"/>
                  <a:gd fmla="*/ 6350 h 20" name="T15"/>
                  <a:gd fmla="*/ 19050 w 3" name="T16"/>
                  <a:gd fmla="*/ 0 h 20" name="T17"/>
                  <a:gd fmla="*/ 19050 w 3" name="T18"/>
                  <a:gd fmla="*/ 0 h 20" name="T19"/>
                  <a:gd fmla="*/ 19050 w 3" name="T20"/>
                  <a:gd fmla="*/ 6350 h 20" name="T21"/>
                  <a:gd fmla="*/ 19050 w 3" name="T22"/>
                  <a:gd fmla="*/ 0 h 20"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0" w="3">
                    <a:moveTo>
                      <a:pt x="3" y="20"/>
                    </a:moveTo>
                    <a:cubicBezTo>
                      <a:pt x="3" y="20"/>
                      <a:pt x="3" y="20"/>
                      <a:pt x="3" y="20"/>
                    </a:cubicBezTo>
                    <a:cubicBezTo>
                      <a:pt x="3" y="20"/>
                      <a:pt x="3" y="20"/>
                      <a:pt x="3" y="20"/>
                    </a:cubicBezTo>
                    <a:cubicBezTo>
                      <a:pt x="3" y="20"/>
                      <a:pt x="3" y="20"/>
                      <a:pt x="3" y="20"/>
                    </a:cubicBezTo>
                    <a:moveTo>
                      <a:pt x="3" y="1"/>
                    </a:moveTo>
                    <a:cubicBezTo>
                      <a:pt x="3" y="4"/>
                      <a:pt x="2" y="7"/>
                      <a:pt x="0" y="10"/>
                    </a:cubicBezTo>
                    <a:cubicBezTo>
                      <a:pt x="2" y="13"/>
                      <a:pt x="3" y="16"/>
                      <a:pt x="3" y="20"/>
                    </a:cubicBezTo>
                    <a:cubicBezTo>
                      <a:pt x="3" y="1"/>
                      <a:pt x="3" y="1"/>
                      <a:pt x="3" y="1"/>
                    </a:cubicBezTo>
                    <a:moveTo>
                      <a:pt x="3" y="0"/>
                    </a:moveTo>
                    <a:cubicBezTo>
                      <a:pt x="3" y="0"/>
                      <a:pt x="3" y="0"/>
                      <a:pt x="3" y="0"/>
                    </a:cubicBezTo>
                    <a:cubicBezTo>
                      <a:pt x="3" y="0"/>
                      <a:pt x="3" y="0"/>
                      <a:pt x="3" y="1"/>
                    </a:cubicBezTo>
                    <a:cubicBezTo>
                      <a:pt x="3" y="0"/>
                      <a:pt x="3" y="0"/>
                      <a:pt x="3" y="0"/>
                    </a:cubicBezTo>
                  </a:path>
                </a:pathLst>
              </a:custGeom>
              <a:solidFill>
                <a:srgbClr val="F6800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86" name="Freeform 94"/>
              <p:cNvSpPr/>
              <p:nvPr/>
            </p:nvSpPr>
            <p:spPr bwMode="auto">
              <a:xfrm>
                <a:off x="4579938" y="2873376"/>
                <a:ext cx="585787" cy="279400"/>
              </a:xfrm>
              <a:custGeom>
                <a:gdLst>
                  <a:gd fmla="*/ 566891 w 93" name="T0"/>
                  <a:gd fmla="*/ 0 h 44" name="T1"/>
                  <a:gd fmla="*/ 50390 w 93" name="T2"/>
                  <a:gd fmla="*/ 165100 h 44" name="T3"/>
                  <a:gd fmla="*/ 25195 w 93" name="T4"/>
                  <a:gd fmla="*/ 165100 h 44" name="T5"/>
                  <a:gd fmla="*/ 0 w 93" name="T6"/>
                  <a:gd fmla="*/ 279400 h 44" name="T7"/>
                  <a:gd fmla="*/ 50390 w 93" name="T8"/>
                  <a:gd fmla="*/ 279400 h 44" name="T9"/>
                  <a:gd fmla="*/ 497604 w 93" name="T10"/>
                  <a:gd fmla="*/ 184150 h 44" name="T11"/>
                  <a:gd fmla="*/ 510202 w 93" name="T12"/>
                  <a:gd fmla="*/ 171450 h 44" name="T13"/>
                  <a:gd fmla="*/ 510202 w 93" name="T14"/>
                  <a:gd fmla="*/ 171450 h 44" name="T15"/>
                  <a:gd fmla="*/ 510202 w 93" name="T16"/>
                  <a:gd fmla="*/ 171450 h 44" name="T17"/>
                  <a:gd fmla="*/ 585787 w 93" name="T18"/>
                  <a:gd fmla="*/ 63500 h 44" name="T19"/>
                  <a:gd fmla="*/ 585787 w 93" name="T20"/>
                  <a:gd fmla="*/ 63500 h 44" name="T21"/>
                  <a:gd fmla="*/ 585787 w 93" name="T22"/>
                  <a:gd fmla="*/ 63500 h 44" name="T23"/>
                  <a:gd fmla="*/ 585787 w 93" name="T24"/>
                  <a:gd fmla="*/ 63500 h 44" name="T25"/>
                  <a:gd fmla="*/ 585787 w 93" name="T26"/>
                  <a:gd fmla="*/ 63500 h 44" name="T27"/>
                  <a:gd fmla="*/ 566891 w 93" name="T28"/>
                  <a:gd fmla="*/ 0 h 44"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b" l="0" r="r" t="0"/>
                <a:pathLst>
                  <a:path h="44" w="93">
                    <a:moveTo>
                      <a:pt x="90" y="0"/>
                    </a:moveTo>
                    <a:cubicBezTo>
                      <a:pt x="80" y="15"/>
                      <a:pt x="47" y="26"/>
                      <a:pt x="8" y="26"/>
                    </a:cubicBezTo>
                    <a:cubicBezTo>
                      <a:pt x="6" y="26"/>
                      <a:pt x="5" y="26"/>
                      <a:pt x="4" y="26"/>
                    </a:cubicBezTo>
                    <a:cubicBezTo>
                      <a:pt x="2" y="32"/>
                      <a:pt x="1" y="38"/>
                      <a:pt x="0" y="44"/>
                    </a:cubicBezTo>
                    <a:cubicBezTo>
                      <a:pt x="3" y="44"/>
                      <a:pt x="5" y="44"/>
                      <a:pt x="8" y="44"/>
                    </a:cubicBezTo>
                    <a:cubicBezTo>
                      <a:pt x="38" y="44"/>
                      <a:pt x="64" y="38"/>
                      <a:pt x="79" y="29"/>
                    </a:cubicBezTo>
                    <a:cubicBezTo>
                      <a:pt x="80" y="28"/>
                      <a:pt x="81" y="28"/>
                      <a:pt x="81" y="27"/>
                    </a:cubicBezTo>
                    <a:cubicBezTo>
                      <a:pt x="81" y="27"/>
                      <a:pt x="81" y="27"/>
                      <a:pt x="81" y="27"/>
                    </a:cubicBezTo>
                    <a:cubicBezTo>
                      <a:pt x="81" y="27"/>
                      <a:pt x="81" y="27"/>
                      <a:pt x="81" y="27"/>
                    </a:cubicBezTo>
                    <a:cubicBezTo>
                      <a:pt x="88" y="22"/>
                      <a:pt x="93" y="17"/>
                      <a:pt x="93" y="10"/>
                    </a:cubicBezTo>
                    <a:cubicBezTo>
                      <a:pt x="93" y="10"/>
                      <a:pt x="93" y="10"/>
                      <a:pt x="93" y="10"/>
                    </a:cubicBezTo>
                    <a:cubicBezTo>
                      <a:pt x="93" y="10"/>
                      <a:pt x="93" y="10"/>
                      <a:pt x="93" y="10"/>
                    </a:cubicBezTo>
                    <a:cubicBezTo>
                      <a:pt x="93" y="10"/>
                      <a:pt x="93" y="10"/>
                      <a:pt x="93" y="10"/>
                    </a:cubicBezTo>
                    <a:cubicBezTo>
                      <a:pt x="93" y="10"/>
                      <a:pt x="93" y="10"/>
                      <a:pt x="93" y="10"/>
                    </a:cubicBezTo>
                    <a:cubicBezTo>
                      <a:pt x="93" y="6"/>
                      <a:pt x="92" y="3"/>
                      <a:pt x="90" y="0"/>
                    </a:cubicBezTo>
                  </a:path>
                </a:pathLst>
              </a:custGeom>
              <a:solidFill>
                <a:srgbClr val="F5660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87" name="Freeform 95"/>
              <p:cNvSpPr/>
              <p:nvPr/>
            </p:nvSpPr>
            <p:spPr bwMode="auto">
              <a:xfrm>
                <a:off x="4605338" y="2665413"/>
                <a:ext cx="560387" cy="373063"/>
              </a:xfrm>
              <a:custGeom>
                <a:gdLst>
                  <a:gd fmla="*/ 421864 w 89" name="T0"/>
                  <a:gd fmla="*/ 0 h 59" name="T1"/>
                  <a:gd fmla="*/ 396678 w 89" name="T2"/>
                  <a:gd fmla="*/ 6323 h 59" name="T3"/>
                  <a:gd fmla="*/ 340010 w 89" name="T4"/>
                  <a:gd fmla="*/ 25292 h 59" name="T5"/>
                  <a:gd fmla="*/ 447050 w 89" name="T6"/>
                  <a:gd fmla="*/ 120139 h 59" name="T7"/>
                  <a:gd fmla="*/ 44075 w 89" name="T8"/>
                  <a:gd fmla="*/ 259247 h 59" name="T9"/>
                  <a:gd fmla="*/ 0 w 89" name="T10"/>
                  <a:gd fmla="*/ 373063 h 59" name="T11"/>
                  <a:gd fmla="*/ 25186 w 89" name="T12"/>
                  <a:gd fmla="*/ 373063 h 59" name="T13"/>
                  <a:gd fmla="*/ 541498 w 89" name="T14"/>
                  <a:gd fmla="*/ 208662 h 59" name="T15"/>
                  <a:gd fmla="*/ 560387 w 89" name="T16"/>
                  <a:gd fmla="*/ 151754 h 59" name="T17"/>
                  <a:gd fmla="*/ 560387 w 89" name="T18"/>
                  <a:gd fmla="*/ 151754 h 59" name="T19"/>
                  <a:gd fmla="*/ 560387 w 89" name="T20"/>
                  <a:gd fmla="*/ 151754 h 59" name="T21"/>
                  <a:gd fmla="*/ 560387 w 89" name="T22"/>
                  <a:gd fmla="*/ 145431 h 59" name="T23"/>
                  <a:gd fmla="*/ 560387 w 89" name="T24"/>
                  <a:gd fmla="*/ 145431 h 59" name="T25"/>
                  <a:gd fmla="*/ 560387 w 89" name="T26"/>
                  <a:gd fmla="*/ 145431 h 59" name="T27"/>
                  <a:gd fmla="*/ 421864 w 89" name="T28"/>
                  <a:gd fmla="*/ 0 h 59"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b" l="0" r="r" t="0"/>
                <a:pathLst>
                  <a:path h="59" w="89">
                    <a:moveTo>
                      <a:pt x="67" y="0"/>
                    </a:moveTo>
                    <a:cubicBezTo>
                      <a:pt x="66" y="0"/>
                      <a:pt x="65" y="1"/>
                      <a:pt x="63" y="1"/>
                    </a:cubicBezTo>
                    <a:cubicBezTo>
                      <a:pt x="60" y="2"/>
                      <a:pt x="57" y="3"/>
                      <a:pt x="54" y="4"/>
                    </a:cubicBezTo>
                    <a:cubicBezTo>
                      <a:pt x="64" y="8"/>
                      <a:pt x="71" y="13"/>
                      <a:pt x="71" y="19"/>
                    </a:cubicBezTo>
                    <a:cubicBezTo>
                      <a:pt x="71" y="31"/>
                      <a:pt x="43" y="41"/>
                      <a:pt x="7" y="41"/>
                    </a:cubicBezTo>
                    <a:cubicBezTo>
                      <a:pt x="4" y="47"/>
                      <a:pt x="2" y="52"/>
                      <a:pt x="0" y="59"/>
                    </a:cubicBezTo>
                    <a:cubicBezTo>
                      <a:pt x="1" y="59"/>
                      <a:pt x="2" y="59"/>
                      <a:pt x="4" y="59"/>
                    </a:cubicBezTo>
                    <a:cubicBezTo>
                      <a:pt x="43" y="59"/>
                      <a:pt x="76" y="48"/>
                      <a:pt x="86" y="33"/>
                    </a:cubicBezTo>
                    <a:cubicBezTo>
                      <a:pt x="88" y="30"/>
                      <a:pt x="89" y="27"/>
                      <a:pt x="89" y="24"/>
                    </a:cubicBezTo>
                    <a:cubicBezTo>
                      <a:pt x="89" y="24"/>
                      <a:pt x="89" y="24"/>
                      <a:pt x="89" y="24"/>
                    </a:cubicBezTo>
                    <a:cubicBezTo>
                      <a:pt x="89" y="24"/>
                      <a:pt x="89" y="24"/>
                      <a:pt x="89" y="24"/>
                    </a:cubicBezTo>
                    <a:cubicBezTo>
                      <a:pt x="89" y="23"/>
                      <a:pt x="89" y="23"/>
                      <a:pt x="89" y="23"/>
                    </a:cubicBezTo>
                    <a:cubicBezTo>
                      <a:pt x="89" y="23"/>
                      <a:pt x="89" y="23"/>
                      <a:pt x="89" y="23"/>
                    </a:cubicBezTo>
                    <a:cubicBezTo>
                      <a:pt x="89" y="23"/>
                      <a:pt x="89" y="23"/>
                      <a:pt x="89" y="23"/>
                    </a:cubicBezTo>
                    <a:cubicBezTo>
                      <a:pt x="89" y="14"/>
                      <a:pt x="80" y="6"/>
                      <a:pt x="67" y="0"/>
                    </a:cubicBezTo>
                  </a:path>
                </a:pathLst>
              </a:custGeom>
              <a:solidFill>
                <a:srgbClr val="ED470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88" name="Freeform 96"/>
              <p:cNvSpPr/>
              <p:nvPr/>
            </p:nvSpPr>
            <p:spPr bwMode="auto">
              <a:xfrm>
                <a:off x="4649788" y="2690813"/>
                <a:ext cx="403225" cy="233363"/>
              </a:xfrm>
              <a:custGeom>
                <a:gdLst>
                  <a:gd fmla="*/ 296118 w 64" name="T0"/>
                  <a:gd fmla="*/ 0 h 37" name="T1"/>
                  <a:gd fmla="*/ 0 w 64" name="T2"/>
                  <a:gd fmla="*/ 233363 h 37" name="T3"/>
                  <a:gd fmla="*/ 403225 w 64" name="T4"/>
                  <a:gd fmla="*/ 94607 h 37" name="T5"/>
                  <a:gd fmla="*/ 296118 w 64" name="T6"/>
                  <a:gd fmla="*/ 0 h 37"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37" w="64">
                    <a:moveTo>
                      <a:pt x="47" y="0"/>
                    </a:moveTo>
                    <a:cubicBezTo>
                      <a:pt x="27" y="7"/>
                      <a:pt x="10" y="20"/>
                      <a:pt x="0" y="37"/>
                    </a:cubicBezTo>
                    <a:cubicBezTo>
                      <a:pt x="36" y="37"/>
                      <a:pt x="64" y="27"/>
                      <a:pt x="64" y="15"/>
                    </a:cubicBezTo>
                    <a:cubicBezTo>
                      <a:pt x="64" y="9"/>
                      <a:pt x="57" y="4"/>
                      <a:pt x="47" y="0"/>
                    </a:cubicBezTo>
                  </a:path>
                </a:pathLst>
              </a:custGeom>
              <a:solidFill>
                <a:srgbClr val="F5660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589" name="Oval 97"/>
              <p:cNvSpPr>
                <a:spLocks noChangeArrowheads="1"/>
              </p:cNvSpPr>
              <p:nvPr/>
            </p:nvSpPr>
            <p:spPr bwMode="auto">
              <a:xfrm>
                <a:off x="4624388" y="2474913"/>
                <a:ext cx="1116012" cy="1114425"/>
              </a:xfrm>
              <a:prstGeom prst="ellipse">
                <a:avLst/>
              </a:prstGeom>
              <a:solidFill>
                <a:srgbClr val="FEC01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90" name="Oval 98"/>
              <p:cNvSpPr>
                <a:spLocks noChangeArrowheads="1"/>
              </p:cNvSpPr>
              <p:nvPr/>
            </p:nvSpPr>
            <p:spPr bwMode="auto">
              <a:xfrm>
                <a:off x="4643438" y="2487613"/>
                <a:ext cx="1077912" cy="1089025"/>
              </a:xfrm>
              <a:prstGeom prst="ellipse">
                <a:avLst/>
              </a:prstGeom>
              <a:solidFill>
                <a:srgbClr val="F6871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91" name="Oval 99"/>
              <p:cNvSpPr>
                <a:spLocks noChangeArrowheads="1"/>
              </p:cNvSpPr>
              <p:nvPr/>
            </p:nvSpPr>
            <p:spPr bwMode="auto">
              <a:xfrm>
                <a:off x="4756150" y="2608263"/>
                <a:ext cx="852487" cy="847725"/>
              </a:xfrm>
              <a:prstGeom prst="ellipse">
                <a:avLst/>
              </a:prstGeom>
              <a:solidFill>
                <a:srgbClr val="FEC01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3592" name="Freeform 100"/>
              <p:cNvSpPr>
                <a:spLocks noEditPoints="1"/>
              </p:cNvSpPr>
              <p:nvPr/>
            </p:nvSpPr>
            <p:spPr bwMode="auto">
              <a:xfrm>
                <a:off x="5014913" y="2703513"/>
                <a:ext cx="334962" cy="658813"/>
              </a:xfrm>
              <a:custGeom>
                <a:gdLst>
                  <a:gd fmla="*/ 63200 w 53" name="T0"/>
                  <a:gd fmla="*/ 557457 h 104" name="T1"/>
                  <a:gd fmla="*/ 18960 w 53" name="T2"/>
                  <a:gd fmla="*/ 487775 h 104" name="T3"/>
                  <a:gd fmla="*/ 37920 w 53" name="T4"/>
                  <a:gd fmla="*/ 475106 h 104" name="T5"/>
                  <a:gd fmla="*/ 69520 w 53" name="T6"/>
                  <a:gd fmla="*/ 500444 h 104" name="T7"/>
                  <a:gd fmla="*/ 139041 w 53" name="T8"/>
                  <a:gd fmla="*/ 525783 h 104" name="T9"/>
                  <a:gd fmla="*/ 107441 w 53" name="T10"/>
                  <a:gd fmla="*/ 323072 h 104" name="T11"/>
                  <a:gd fmla="*/ 31600 w 53" name="T12"/>
                  <a:gd fmla="*/ 259724 h 104" name="T13"/>
                  <a:gd fmla="*/ 31600 w 53" name="T14"/>
                  <a:gd fmla="*/ 152034 h 104" name="T15"/>
                  <a:gd fmla="*/ 107441 w 53" name="T16"/>
                  <a:gd fmla="*/ 82352 h 104" name="T17"/>
                  <a:gd fmla="*/ 176961 w 53" name="T18"/>
                  <a:gd fmla="*/ 19004 h 104" name="T19"/>
                  <a:gd fmla="*/ 195921 w 53" name="T20"/>
                  <a:gd fmla="*/ 0 h 104" name="T21"/>
                  <a:gd fmla="*/ 214881 w 53" name="T22"/>
                  <a:gd fmla="*/ 69682 h 104" name="T23"/>
                  <a:gd fmla="*/ 322322 w 53" name="T24"/>
                  <a:gd fmla="*/ 120360 h 104" name="T25"/>
                  <a:gd fmla="*/ 290722 w 53" name="T26"/>
                  <a:gd fmla="*/ 158369 h 104" name="T27"/>
                  <a:gd fmla="*/ 265442 w 53" name="T28"/>
                  <a:gd fmla="*/ 139364 h 104" name="T29"/>
                  <a:gd fmla="*/ 208561 w 53" name="T30"/>
                  <a:gd fmla="*/ 120360 h 104" name="T31"/>
                  <a:gd fmla="*/ 246481 w 53" name="T32"/>
                  <a:gd fmla="*/ 310402 h 104" name="T33"/>
                  <a:gd fmla="*/ 322322 w 53" name="T34"/>
                  <a:gd fmla="*/ 367415 h 104" name="T35"/>
                  <a:gd fmla="*/ 322322 w 53" name="T36"/>
                  <a:gd fmla="*/ 481440 h 104" name="T37"/>
                  <a:gd fmla="*/ 246481 w 53" name="T38"/>
                  <a:gd fmla="*/ 563792 h 104" name="T39"/>
                  <a:gd fmla="*/ 170641 w 53" name="T40"/>
                  <a:gd fmla="*/ 646144 h 104" name="T41"/>
                  <a:gd fmla="*/ 158001 w 53" name="T42"/>
                  <a:gd fmla="*/ 658813 h 104" name="T43"/>
                  <a:gd fmla="*/ 139041 w 53" name="T44"/>
                  <a:gd fmla="*/ 582796 h 104" name="T45"/>
                  <a:gd fmla="*/ 88481 w 53" name="T46"/>
                  <a:gd fmla="*/ 228051 h 104" name="T47"/>
                  <a:gd fmla="*/ 126401 w 53" name="T48"/>
                  <a:gd fmla="*/ 266059 h 104" name="T49"/>
                  <a:gd fmla="*/ 170641 w 53" name="T50"/>
                  <a:gd fmla="*/ 120360 h 104" name="T51"/>
                  <a:gd fmla="*/ 101121 w 53" name="T52"/>
                  <a:gd fmla="*/ 145699 h 104" name="T53"/>
                  <a:gd fmla="*/ 82160 w 53" name="T54"/>
                  <a:gd fmla="*/ 196377 h 104" name="T55"/>
                  <a:gd fmla="*/ 271762 w 53" name="T56"/>
                  <a:gd fmla="*/ 405423 h 104" name="T57"/>
                  <a:gd fmla="*/ 227521 w 53" name="T58"/>
                  <a:gd fmla="*/ 367415 h 104" name="T59"/>
                  <a:gd fmla="*/ 183281 w 53" name="T60"/>
                  <a:gd fmla="*/ 525783 h 104" name="T61"/>
                  <a:gd fmla="*/ 252802 w 53" name="T62"/>
                  <a:gd fmla="*/ 500444 h 104" name="T63"/>
                  <a:gd fmla="*/ 278082 w 53" name="T64"/>
                  <a:gd fmla="*/ 430762 h 104"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104" w="52">
                    <a:moveTo>
                      <a:pt x="22" y="92"/>
                    </a:moveTo>
                    <a:cubicBezTo>
                      <a:pt x="17" y="91"/>
                      <a:pt x="13" y="90"/>
                      <a:pt x="10" y="88"/>
                    </a:cubicBezTo>
                    <a:cubicBezTo>
                      <a:pt x="6" y="87"/>
                      <a:pt x="3" y="84"/>
                      <a:pt x="0" y="81"/>
                    </a:cubicBezTo>
                    <a:cubicBezTo>
                      <a:pt x="3" y="77"/>
                      <a:pt x="3" y="77"/>
                      <a:pt x="3" y="77"/>
                    </a:cubicBezTo>
                    <a:cubicBezTo>
                      <a:pt x="3" y="76"/>
                      <a:pt x="4" y="76"/>
                      <a:pt x="4" y="76"/>
                    </a:cubicBezTo>
                    <a:cubicBezTo>
                      <a:pt x="5" y="76"/>
                      <a:pt x="5" y="75"/>
                      <a:pt x="6" y="75"/>
                    </a:cubicBezTo>
                    <a:cubicBezTo>
                      <a:pt x="6" y="75"/>
                      <a:pt x="7" y="76"/>
                      <a:pt x="8" y="77"/>
                    </a:cubicBezTo>
                    <a:cubicBezTo>
                      <a:pt x="9" y="77"/>
                      <a:pt x="10" y="78"/>
                      <a:pt x="11" y="79"/>
                    </a:cubicBezTo>
                    <a:cubicBezTo>
                      <a:pt x="13" y="80"/>
                      <a:pt x="14" y="81"/>
                      <a:pt x="16" y="82"/>
                    </a:cubicBezTo>
                    <a:cubicBezTo>
                      <a:pt x="18" y="82"/>
                      <a:pt x="20" y="83"/>
                      <a:pt x="22" y="83"/>
                    </a:cubicBezTo>
                    <a:cubicBezTo>
                      <a:pt x="24" y="54"/>
                      <a:pt x="24" y="54"/>
                      <a:pt x="24" y="54"/>
                    </a:cubicBezTo>
                    <a:cubicBezTo>
                      <a:pt x="22" y="53"/>
                      <a:pt x="19" y="52"/>
                      <a:pt x="17" y="51"/>
                    </a:cubicBezTo>
                    <a:cubicBezTo>
                      <a:pt x="14" y="50"/>
                      <a:pt x="12" y="49"/>
                      <a:pt x="10" y="47"/>
                    </a:cubicBezTo>
                    <a:cubicBezTo>
                      <a:pt x="8" y="46"/>
                      <a:pt x="6" y="44"/>
                      <a:pt x="5" y="41"/>
                    </a:cubicBezTo>
                    <a:cubicBezTo>
                      <a:pt x="4" y="39"/>
                      <a:pt x="3" y="36"/>
                      <a:pt x="3" y="32"/>
                    </a:cubicBezTo>
                    <a:cubicBezTo>
                      <a:pt x="3" y="30"/>
                      <a:pt x="4" y="27"/>
                      <a:pt x="5" y="24"/>
                    </a:cubicBezTo>
                    <a:cubicBezTo>
                      <a:pt x="6" y="22"/>
                      <a:pt x="8" y="20"/>
                      <a:pt x="10" y="18"/>
                    </a:cubicBezTo>
                    <a:cubicBezTo>
                      <a:pt x="12" y="16"/>
                      <a:pt x="14" y="14"/>
                      <a:pt x="17" y="13"/>
                    </a:cubicBezTo>
                    <a:cubicBezTo>
                      <a:pt x="20" y="11"/>
                      <a:pt x="24" y="11"/>
                      <a:pt x="27" y="11"/>
                    </a:cubicBezTo>
                    <a:cubicBezTo>
                      <a:pt x="28" y="3"/>
                      <a:pt x="28" y="3"/>
                      <a:pt x="28" y="3"/>
                    </a:cubicBezTo>
                    <a:cubicBezTo>
                      <a:pt x="28" y="2"/>
                      <a:pt x="28" y="1"/>
                      <a:pt x="29" y="1"/>
                    </a:cubicBezTo>
                    <a:cubicBezTo>
                      <a:pt x="29" y="0"/>
                      <a:pt x="30" y="0"/>
                      <a:pt x="31" y="0"/>
                    </a:cubicBezTo>
                    <a:cubicBezTo>
                      <a:pt x="34" y="0"/>
                      <a:pt x="34" y="0"/>
                      <a:pt x="34" y="0"/>
                    </a:cubicBezTo>
                    <a:cubicBezTo>
                      <a:pt x="34" y="11"/>
                      <a:pt x="34" y="11"/>
                      <a:pt x="34" y="11"/>
                    </a:cubicBezTo>
                    <a:cubicBezTo>
                      <a:pt x="37" y="11"/>
                      <a:pt x="41" y="12"/>
                      <a:pt x="44" y="14"/>
                    </a:cubicBezTo>
                    <a:cubicBezTo>
                      <a:pt x="46" y="15"/>
                      <a:pt x="49" y="17"/>
                      <a:pt x="51" y="19"/>
                    </a:cubicBezTo>
                    <a:cubicBezTo>
                      <a:pt x="49" y="23"/>
                      <a:pt x="49" y="23"/>
                      <a:pt x="49" y="23"/>
                    </a:cubicBezTo>
                    <a:cubicBezTo>
                      <a:pt x="48" y="24"/>
                      <a:pt x="47" y="25"/>
                      <a:pt x="46" y="25"/>
                    </a:cubicBezTo>
                    <a:cubicBezTo>
                      <a:pt x="46" y="25"/>
                      <a:pt x="45" y="24"/>
                      <a:pt x="44" y="24"/>
                    </a:cubicBezTo>
                    <a:cubicBezTo>
                      <a:pt x="44" y="24"/>
                      <a:pt x="43" y="23"/>
                      <a:pt x="42" y="22"/>
                    </a:cubicBezTo>
                    <a:cubicBezTo>
                      <a:pt x="41" y="22"/>
                      <a:pt x="39" y="21"/>
                      <a:pt x="38" y="21"/>
                    </a:cubicBezTo>
                    <a:cubicBezTo>
                      <a:pt x="36" y="20"/>
                      <a:pt x="35" y="19"/>
                      <a:pt x="33" y="19"/>
                    </a:cubicBezTo>
                    <a:cubicBezTo>
                      <a:pt x="31" y="46"/>
                      <a:pt x="31" y="46"/>
                      <a:pt x="31" y="46"/>
                    </a:cubicBezTo>
                    <a:cubicBezTo>
                      <a:pt x="34" y="47"/>
                      <a:pt x="36" y="48"/>
                      <a:pt x="39" y="49"/>
                    </a:cubicBezTo>
                    <a:cubicBezTo>
                      <a:pt x="42" y="50"/>
                      <a:pt x="44" y="51"/>
                      <a:pt x="46" y="53"/>
                    </a:cubicBezTo>
                    <a:cubicBezTo>
                      <a:pt x="48" y="54"/>
                      <a:pt x="50" y="56"/>
                      <a:pt x="51" y="58"/>
                    </a:cubicBezTo>
                    <a:cubicBezTo>
                      <a:pt x="52" y="61"/>
                      <a:pt x="53" y="63"/>
                      <a:pt x="53" y="67"/>
                    </a:cubicBezTo>
                    <a:cubicBezTo>
                      <a:pt x="53" y="70"/>
                      <a:pt x="52" y="73"/>
                      <a:pt x="51" y="76"/>
                    </a:cubicBezTo>
                    <a:cubicBezTo>
                      <a:pt x="50" y="79"/>
                      <a:pt x="49" y="82"/>
                      <a:pt x="47" y="84"/>
                    </a:cubicBezTo>
                    <a:cubicBezTo>
                      <a:pt x="44" y="86"/>
                      <a:pt x="42" y="88"/>
                      <a:pt x="39" y="89"/>
                    </a:cubicBezTo>
                    <a:cubicBezTo>
                      <a:pt x="36" y="91"/>
                      <a:pt x="32" y="92"/>
                      <a:pt x="28" y="92"/>
                    </a:cubicBezTo>
                    <a:cubicBezTo>
                      <a:pt x="27" y="102"/>
                      <a:pt x="27" y="102"/>
                      <a:pt x="27" y="102"/>
                    </a:cubicBezTo>
                    <a:cubicBezTo>
                      <a:pt x="27" y="102"/>
                      <a:pt x="27" y="103"/>
                      <a:pt x="27" y="103"/>
                    </a:cubicBezTo>
                    <a:cubicBezTo>
                      <a:pt x="26" y="104"/>
                      <a:pt x="25" y="104"/>
                      <a:pt x="25" y="104"/>
                    </a:cubicBezTo>
                    <a:cubicBezTo>
                      <a:pt x="21" y="104"/>
                      <a:pt x="21" y="104"/>
                      <a:pt x="21" y="104"/>
                    </a:cubicBezTo>
                    <a:lnTo>
                      <a:pt x="22" y="92"/>
                    </a:lnTo>
                    <a:close/>
                    <a:moveTo>
                      <a:pt x="13" y="31"/>
                    </a:moveTo>
                    <a:cubicBezTo>
                      <a:pt x="13" y="33"/>
                      <a:pt x="13" y="35"/>
                      <a:pt x="14" y="36"/>
                    </a:cubicBezTo>
                    <a:cubicBezTo>
                      <a:pt x="14" y="37"/>
                      <a:pt x="15" y="39"/>
                      <a:pt x="16" y="40"/>
                    </a:cubicBezTo>
                    <a:cubicBezTo>
                      <a:pt x="17" y="41"/>
                      <a:pt x="19" y="41"/>
                      <a:pt x="20" y="42"/>
                    </a:cubicBezTo>
                    <a:cubicBezTo>
                      <a:pt x="22" y="43"/>
                      <a:pt x="23" y="44"/>
                      <a:pt x="25" y="44"/>
                    </a:cubicBezTo>
                    <a:cubicBezTo>
                      <a:pt x="27" y="19"/>
                      <a:pt x="27" y="19"/>
                      <a:pt x="27" y="19"/>
                    </a:cubicBezTo>
                    <a:cubicBezTo>
                      <a:pt x="24" y="19"/>
                      <a:pt x="22" y="20"/>
                      <a:pt x="21" y="21"/>
                    </a:cubicBezTo>
                    <a:cubicBezTo>
                      <a:pt x="19" y="21"/>
                      <a:pt x="17" y="22"/>
                      <a:pt x="16" y="23"/>
                    </a:cubicBezTo>
                    <a:cubicBezTo>
                      <a:pt x="15" y="24"/>
                      <a:pt x="14" y="26"/>
                      <a:pt x="14" y="27"/>
                    </a:cubicBezTo>
                    <a:cubicBezTo>
                      <a:pt x="13" y="28"/>
                      <a:pt x="13" y="30"/>
                      <a:pt x="13" y="31"/>
                    </a:cubicBezTo>
                    <a:close/>
                    <a:moveTo>
                      <a:pt x="44" y="68"/>
                    </a:moveTo>
                    <a:cubicBezTo>
                      <a:pt x="44" y="66"/>
                      <a:pt x="43" y="65"/>
                      <a:pt x="43" y="64"/>
                    </a:cubicBezTo>
                    <a:cubicBezTo>
                      <a:pt x="42" y="62"/>
                      <a:pt x="41" y="61"/>
                      <a:pt x="40" y="60"/>
                    </a:cubicBezTo>
                    <a:cubicBezTo>
                      <a:pt x="39" y="59"/>
                      <a:pt x="37" y="58"/>
                      <a:pt x="36" y="58"/>
                    </a:cubicBezTo>
                    <a:cubicBezTo>
                      <a:pt x="34" y="57"/>
                      <a:pt x="32" y="56"/>
                      <a:pt x="31" y="56"/>
                    </a:cubicBezTo>
                    <a:cubicBezTo>
                      <a:pt x="29" y="83"/>
                      <a:pt x="29" y="83"/>
                      <a:pt x="29" y="83"/>
                    </a:cubicBezTo>
                    <a:cubicBezTo>
                      <a:pt x="31" y="83"/>
                      <a:pt x="33" y="83"/>
                      <a:pt x="35" y="82"/>
                    </a:cubicBezTo>
                    <a:cubicBezTo>
                      <a:pt x="37" y="81"/>
                      <a:pt x="39" y="80"/>
                      <a:pt x="40" y="79"/>
                    </a:cubicBezTo>
                    <a:cubicBezTo>
                      <a:pt x="41" y="77"/>
                      <a:pt x="42" y="76"/>
                      <a:pt x="43" y="74"/>
                    </a:cubicBezTo>
                    <a:cubicBezTo>
                      <a:pt x="43" y="72"/>
                      <a:pt x="44" y="70"/>
                      <a:pt x="44" y="68"/>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spTree>
  </p:cSld>
  <p:clrMapOvr>
    <a:masterClrMapping/>
  </p:clrMapOvr>
  <p:transition spd="med">
    <p:fade/>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5716589" y="1047750"/>
            <a:ext cx="2998787" cy="2936240"/>
          </a:xfrm>
          <a:prstGeom prst="rect">
            <a:avLst/>
          </a:prstGeom>
        </p:spPr>
        <p:txBody>
          <a:bodyPr>
            <a:spAutoFit/>
          </a:bodyPr>
          <a:lstStyle/>
          <a:p>
            <a:pPr algn="just" eaLnBrk="1" hangingPunct="1">
              <a:lnSpc>
                <a:spcPts val="3200"/>
              </a:lnSpc>
              <a:defRPr/>
            </a:pPr>
            <a:r>
              <a:rPr altLang="zh-CN" kern="0" lang="zh-CN" sz="2400">
                <a:solidFill>
                  <a:schemeClr val="tx1">
                    <a:lumMod val="75000"/>
                    <a:lumOff val="25000"/>
                  </a:schemeClr>
                </a:solidFill>
                <a:latin charset="0" panose="020b0806030902050204" pitchFamily="34" typeface="Impact"/>
                <a:ea charset="-122" panose="020b0503020204020204" pitchFamily="34" typeface="微软雅黑"/>
                <a:cs charset="-122" panose="02010600030101010101" pitchFamily="2" typeface="宋体"/>
              </a:rPr>
              <a:t>腾讯在Fast Company评选的本年度最创新公司中名列第八其是中国最大的公开交易互联网公司，其手机通讯应用程序（微信）现拥有3亿用户</a:t>
            </a:r>
          </a:p>
        </p:txBody>
      </p:sp>
      <p:grpSp>
        <p:nvGrpSpPr>
          <p:cNvPr id="24579" name="组合 57"/>
          <p:cNvGrpSpPr/>
          <p:nvPr/>
        </p:nvGrpSpPr>
        <p:grpSpPr>
          <a:xfrm>
            <a:off x="-6350" y="1309688"/>
            <a:ext cx="5589588" cy="3843337"/>
            <a:chOff x="-1260585" y="1057276"/>
            <a:chExt cx="5589698" cy="3843317"/>
          </a:xfrm>
        </p:grpSpPr>
        <p:sp>
          <p:nvSpPr>
            <p:cNvPr id="24580" name="Freeform 5"/>
            <p:cNvSpPr/>
            <p:nvPr/>
          </p:nvSpPr>
          <p:spPr bwMode="auto">
            <a:xfrm>
              <a:off x="1317625" y="1444626"/>
              <a:ext cx="3011488" cy="1371600"/>
            </a:xfrm>
            <a:custGeom>
              <a:gdLst>
                <a:gd fmla="*/ 1375685 w 2767" name="T0"/>
                <a:gd fmla="*/ 1370511 h 1259" name="T1"/>
                <a:gd fmla="*/ 2781844 w 2767" name="T2"/>
                <a:gd fmla="*/ 1371600 h 1259" name="T3"/>
                <a:gd fmla="*/ 3011488 w 2767" name="T4"/>
                <a:gd fmla="*/ 1158071 h 1259" name="T5"/>
                <a:gd fmla="*/ 3011488 w 2767" name="T6"/>
                <a:gd fmla="*/ 225513 h 1259" name="T7"/>
                <a:gd fmla="*/ 2781844 w 2767" name="T8"/>
                <a:gd fmla="*/ 0 h 1259" name="T9"/>
                <a:gd fmla="*/ 1645598 w 2767" name="T10"/>
                <a:gd fmla="*/ 0 h 1259" name="T11"/>
                <a:gd fmla="*/ 217672 w 2767" name="T12"/>
                <a:gd fmla="*/ 0 h 1259" name="T13"/>
                <a:gd fmla="*/ 0 w 2767" name="T14"/>
                <a:gd fmla="*/ 225513 h 1259" name="T15"/>
                <a:gd fmla="*/ 0 w 2767" name="T16"/>
                <a:gd fmla="*/ 1152623 h 1259" name="T17"/>
                <a:gd fmla="*/ 216583 w 2767" name="T18"/>
                <a:gd fmla="*/ 1370511 h 1259" name="T19"/>
                <a:gd fmla="*/ 1310384 w 2767" name="T20"/>
                <a:gd fmla="*/ 1370511 h 1259" name="T21"/>
                <a:gd fmla="*/ 1375685 w 2767" name="T22"/>
                <a:gd fmla="*/ 1370511 h 1259"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1259" w="2767">
                  <a:moveTo>
                    <a:pt x="1264" y="1258"/>
                  </a:moveTo>
                  <a:cubicBezTo>
                    <a:pt x="1420" y="1258"/>
                    <a:pt x="2521" y="1259"/>
                    <a:pt x="2556" y="1259"/>
                  </a:cubicBezTo>
                  <a:cubicBezTo>
                    <a:pt x="2733" y="1259"/>
                    <a:pt x="2767" y="1172"/>
                    <a:pt x="2767" y="1063"/>
                  </a:cubicBezTo>
                  <a:cubicBezTo>
                    <a:pt x="2767" y="1063"/>
                    <a:pt x="2767" y="307"/>
                    <a:pt x="2767" y="207"/>
                  </a:cubicBezTo>
                  <a:cubicBezTo>
                    <a:pt x="2767" y="108"/>
                    <a:pt x="2717" y="0"/>
                    <a:pt x="2556" y="0"/>
                  </a:cubicBezTo>
                  <a:cubicBezTo>
                    <a:pt x="1512" y="0"/>
                    <a:pt x="1512" y="0"/>
                    <a:pt x="1512" y="0"/>
                  </a:cubicBezTo>
                  <a:cubicBezTo>
                    <a:pt x="200" y="0"/>
                    <a:pt x="200" y="0"/>
                    <a:pt x="200" y="0"/>
                  </a:cubicBezTo>
                  <a:cubicBezTo>
                    <a:pt x="42" y="0"/>
                    <a:pt x="0" y="108"/>
                    <a:pt x="0" y="207"/>
                  </a:cubicBezTo>
                  <a:cubicBezTo>
                    <a:pt x="0" y="207"/>
                    <a:pt x="0" y="844"/>
                    <a:pt x="0" y="1058"/>
                  </a:cubicBezTo>
                  <a:cubicBezTo>
                    <a:pt x="0" y="1158"/>
                    <a:pt x="44" y="1258"/>
                    <a:pt x="199" y="1258"/>
                  </a:cubicBezTo>
                  <a:cubicBezTo>
                    <a:pt x="449" y="1258"/>
                    <a:pt x="1204" y="1258"/>
                    <a:pt x="1204" y="1258"/>
                  </a:cubicBezTo>
                  <a:lnTo>
                    <a:pt x="1264" y="1258"/>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81" name="Oval 6"/>
            <p:cNvSpPr>
              <a:spLocks noChangeArrowheads="1"/>
            </p:cNvSpPr>
            <p:nvPr/>
          </p:nvSpPr>
          <p:spPr bwMode="auto">
            <a:xfrm>
              <a:off x="1457325" y="2001838"/>
              <a:ext cx="257175" cy="257175"/>
            </a:xfrm>
            <a:prstGeom prst="ellipse">
              <a:avLst/>
            </a:prstGeom>
            <a:solidFill>
              <a:srgbClr val="4F5357"/>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582" name="Freeform 7"/>
            <p:cNvSpPr/>
            <p:nvPr/>
          </p:nvSpPr>
          <p:spPr bwMode="auto">
            <a:xfrm>
              <a:off x="1830388" y="1539876"/>
              <a:ext cx="2085975" cy="1181100"/>
            </a:xfrm>
            <a:custGeom>
              <a:gdLst>
                <a:gd fmla="*/ 2085975 w 1916" name="T0"/>
                <a:gd fmla="*/ 1164756 h 1084" name="T1"/>
                <a:gd fmla="*/ 2069644 w 1916" name="T2"/>
                <a:gd fmla="*/ 1181100 h 1084" name="T3"/>
                <a:gd fmla="*/ 16331 w 1916" name="T4"/>
                <a:gd fmla="*/ 1181100 h 1084" name="T5"/>
                <a:gd fmla="*/ 0 w 1916" name="T6"/>
                <a:gd fmla="*/ 1164756 h 1084" name="T7"/>
                <a:gd fmla="*/ 0 w 1916" name="T8"/>
                <a:gd fmla="*/ 16344 h 1084" name="T9"/>
                <a:gd fmla="*/ 16331 w 1916" name="T10"/>
                <a:gd fmla="*/ 0 h 1084" name="T11"/>
                <a:gd fmla="*/ 2069644 w 1916" name="T12"/>
                <a:gd fmla="*/ 0 h 1084" name="T13"/>
                <a:gd fmla="*/ 2085975 w 1916" name="T14"/>
                <a:gd fmla="*/ 16344 h 1084" name="T15"/>
                <a:gd fmla="*/ 2085975 w 1916" name="T16"/>
                <a:gd fmla="*/ 1164756 h 108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084" w="1916">
                  <a:moveTo>
                    <a:pt x="1916" y="1069"/>
                  </a:moveTo>
                  <a:cubicBezTo>
                    <a:pt x="1916" y="1077"/>
                    <a:pt x="1910" y="1084"/>
                    <a:pt x="1901" y="1084"/>
                  </a:cubicBezTo>
                  <a:cubicBezTo>
                    <a:pt x="15" y="1084"/>
                    <a:pt x="15" y="1084"/>
                    <a:pt x="15" y="1084"/>
                  </a:cubicBezTo>
                  <a:cubicBezTo>
                    <a:pt x="7" y="1084"/>
                    <a:pt x="0" y="1077"/>
                    <a:pt x="0" y="1069"/>
                  </a:cubicBezTo>
                  <a:cubicBezTo>
                    <a:pt x="0" y="15"/>
                    <a:pt x="0" y="15"/>
                    <a:pt x="0" y="15"/>
                  </a:cubicBezTo>
                  <a:cubicBezTo>
                    <a:pt x="0" y="6"/>
                    <a:pt x="7" y="0"/>
                    <a:pt x="15" y="0"/>
                  </a:cubicBezTo>
                  <a:cubicBezTo>
                    <a:pt x="1901" y="0"/>
                    <a:pt x="1901" y="0"/>
                    <a:pt x="1901" y="0"/>
                  </a:cubicBezTo>
                  <a:cubicBezTo>
                    <a:pt x="1910" y="0"/>
                    <a:pt x="1916" y="6"/>
                    <a:pt x="1916" y="15"/>
                  </a:cubicBezTo>
                  <a:lnTo>
                    <a:pt x="1916" y="1069"/>
                  </a:lnTo>
                  <a:close/>
                </a:path>
              </a:pathLst>
            </a:custGeom>
            <a:solidFill>
              <a:srgbClr val="FFF7E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83" name="Freeform 8"/>
            <p:cNvSpPr/>
            <p:nvPr/>
          </p:nvSpPr>
          <p:spPr bwMode="auto">
            <a:xfrm>
              <a:off x="-873125" y="1057276"/>
              <a:ext cx="3900488" cy="3370263"/>
            </a:xfrm>
            <a:custGeom>
              <a:gdLst>
                <a:gd fmla="*/ 3834083 w 3583" name="T0"/>
                <a:gd fmla="*/ 387662 h 3095" name="T1"/>
                <a:gd fmla="*/ 3619627 w 3583" name="T2"/>
                <a:gd fmla="*/ 397462 h 3095" name="T3"/>
                <a:gd fmla="*/ 3305019 w 3583" name="T4"/>
                <a:gd fmla="*/ 398551 h 3095" name="T5"/>
                <a:gd fmla="*/ 3191803 w 3583" name="T6"/>
                <a:gd fmla="*/ 388751 h 3095" name="T7"/>
                <a:gd fmla="*/ 2896790 w 3583" name="T8"/>
                <a:gd fmla="*/ 394196 h 3095" name="T9"/>
                <a:gd fmla="*/ 2774866 w 3583" name="T10"/>
                <a:gd fmla="*/ 389840 h 3095" name="T11"/>
                <a:gd fmla="*/ 2744385 w 3583" name="T12"/>
                <a:gd fmla="*/ 390929 h 3095" name="T13"/>
                <a:gd fmla="*/ 2701929 w 3583" name="T14"/>
                <a:gd fmla="*/ 396373 h 3095" name="T15"/>
                <a:gd fmla="*/ 2691043 w 3583" name="T16"/>
                <a:gd fmla="*/ 400729 h 3095" name="T17"/>
                <a:gd fmla="*/ 2517954 w 3583" name="T18"/>
                <a:gd fmla="*/ 424686 h 3095" name="T19"/>
                <a:gd fmla="*/ 2353574 w 3583" name="T20"/>
                <a:gd fmla="*/ 471510 h 3095" name="T21"/>
                <a:gd fmla="*/ 2300232 w 3583" name="T22"/>
                <a:gd fmla="*/ 554269 h 3095" name="T23"/>
                <a:gd fmla="*/ 2236004 w 3583" name="T24"/>
                <a:gd fmla="*/ 1127051 h 3095" name="T25"/>
                <a:gd fmla="*/ 2269751 w 3583" name="T26"/>
                <a:gd fmla="*/ 1507090 h 3095" name="T27"/>
                <a:gd fmla="*/ 2357928 w 3583" name="T28"/>
                <a:gd fmla="*/ 1704188 h 3095" name="T29"/>
                <a:gd fmla="*/ 2596334 w 3583" name="T30"/>
                <a:gd fmla="*/ 1744479 h 3095" name="T31"/>
                <a:gd fmla="*/ 2934891 w 3583" name="T32"/>
                <a:gd fmla="*/ 1739034 h 3095" name="T33"/>
                <a:gd fmla="*/ 3141727 w 3583" name="T34"/>
                <a:gd fmla="*/ 1734678 h 3095" name="T35"/>
                <a:gd fmla="*/ 3325702 w 3583" name="T36"/>
                <a:gd fmla="*/ 1733589 h 3095" name="T37"/>
                <a:gd fmla="*/ 3573905 w 3583" name="T38"/>
                <a:gd fmla="*/ 1760813 h 3095" name="T39"/>
                <a:gd fmla="*/ 3671880 w 3583" name="T40"/>
                <a:gd fmla="*/ 1851195 h 3095" name="T41"/>
                <a:gd fmla="*/ 3689298 w 3583" name="T42"/>
                <a:gd fmla="*/ 1969889 h 3095" name="T43"/>
                <a:gd fmla="*/ 3567373 w 3583" name="T44"/>
                <a:gd fmla="*/ 2102739 h 3095" name="T45"/>
                <a:gd fmla="*/ 3173297 w 3583" name="T46"/>
                <a:gd fmla="*/ 2186587 h 3095" name="T47"/>
                <a:gd fmla="*/ 2954486 w 3583" name="T48"/>
                <a:gd fmla="*/ 2226878 h 3095" name="T49"/>
                <a:gd fmla="*/ 2549524 w 3583" name="T50"/>
                <a:gd fmla="*/ 2205099 h 3095" name="T51"/>
                <a:gd fmla="*/ 2138029 w 3583" name="T52"/>
                <a:gd fmla="*/ 2269347 h 3095" name="T53"/>
                <a:gd fmla="*/ 2081421 w 3583" name="T54"/>
                <a:gd fmla="*/ 2305282 h 3095" name="T55"/>
                <a:gd fmla="*/ 2012839 w 3583" name="T56"/>
                <a:gd fmla="*/ 2340128 h 3095" name="T57"/>
                <a:gd fmla="*/ 1843016 w 3583" name="T58"/>
                <a:gd fmla="*/ 2431598 h 3095" name="T59"/>
                <a:gd fmla="*/ 1629648 w 3583" name="T60"/>
                <a:gd fmla="*/ 2491490 h 3095" name="T61"/>
                <a:gd fmla="*/ 1602433 w 3583" name="T62"/>
                <a:gd fmla="*/ 2512180 h 3095" name="T63"/>
                <a:gd fmla="*/ 1418458 w 3583" name="T64"/>
                <a:gd fmla="*/ 2592761 h 3095" name="T65"/>
                <a:gd fmla="*/ 1295445 w 3583" name="T66"/>
                <a:gd fmla="*/ 2625429 h 3095" name="T67"/>
                <a:gd fmla="*/ 1210534 w 3583" name="T68"/>
                <a:gd fmla="*/ 2703833 h 3095" name="T69"/>
                <a:gd fmla="*/ 834964 w 3583" name="T70"/>
                <a:gd fmla="*/ 3370263 h 3095" name="T71"/>
                <a:gd fmla="*/ 360330 w 3583" name="T72"/>
                <a:gd fmla="*/ 2994579 h 3095" name="T73"/>
                <a:gd fmla="*/ 0 w 3583" name="T74"/>
                <a:gd fmla="*/ 2685321 h 3095" name="T75"/>
                <a:gd fmla="*/ 95798 w 3583" name="T76"/>
                <a:gd fmla="*/ 2559004 h 3095" name="T77"/>
                <a:gd fmla="*/ 334203 w 3583" name="T78"/>
                <a:gd fmla="*/ 2244301 h 3095" name="T79"/>
                <a:gd fmla="*/ 524710 w 3583" name="T80"/>
                <a:gd fmla="*/ 2068982 h 3095" name="T81"/>
                <a:gd fmla="*/ 701065 w 3583" name="T82"/>
                <a:gd fmla="*/ 1845750 h 3095" name="T83"/>
                <a:gd fmla="*/ 832786 w 3583" name="T84"/>
                <a:gd fmla="*/ 1632318 h 3095" name="T85"/>
                <a:gd fmla="*/ 947090 w 3583" name="T86"/>
                <a:gd fmla="*/ 1484222 h 3095" name="T87"/>
                <a:gd fmla="*/ 1174610 w 3583" name="T88"/>
                <a:gd fmla="*/ 1115072 h 3095" name="T89"/>
                <a:gd fmla="*/ 1389066 w 3583" name="T90"/>
                <a:gd fmla="*/ 686031 h 3095" name="T91"/>
                <a:gd fmla="*/ 1458737 w 3583" name="T92"/>
                <a:gd fmla="*/ 518334 h 3095" name="T93"/>
                <a:gd fmla="*/ 1555623 w 3583" name="T94"/>
                <a:gd fmla="*/ 401818 h 3095" name="T95"/>
                <a:gd fmla="*/ 1745041 w 3583" name="T96"/>
                <a:gd fmla="*/ 340838 h 3095" name="T97"/>
                <a:gd fmla="*/ 2133675 w 3583" name="T98"/>
                <a:gd fmla="*/ 185119 h 3095" name="T99"/>
                <a:gd fmla="*/ 2502713 w 3583" name="T100"/>
                <a:gd fmla="*/ 59892 h 3095" name="T101"/>
                <a:gd fmla="*/ 2688866 w 3583" name="T102"/>
                <a:gd fmla="*/ 0 h 3095" name="T103"/>
                <a:gd fmla="*/ 2832562 w 3583" name="T104"/>
                <a:gd fmla="*/ 23957 h 3095" name="T105"/>
                <a:gd fmla="*/ 3098183 w 3583" name="T106"/>
                <a:gd fmla="*/ 58803 h 3095" name="T107"/>
                <a:gd fmla="*/ 3300664 w 3583" name="T108"/>
                <a:gd fmla="*/ 93649 h 3095" name="T109"/>
                <a:gd fmla="*/ 3438918 w 3583" name="T110"/>
                <a:gd fmla="*/ 116516 h 3095" name="T111"/>
                <a:gd fmla="*/ 3595677 w 3583" name="T112"/>
                <a:gd fmla="*/ 165519 h 3095" name="T113"/>
                <a:gd fmla="*/ 3645753 w 3583" name="T114"/>
                <a:gd fmla="*/ 182942 h 3095" name="T115"/>
                <a:gd fmla="*/ 3807956 w 3583" name="T116"/>
                <a:gd fmla="*/ 225410 h 3095" name="T117"/>
                <a:gd fmla="*/ 3887425 w 3583" name="T118"/>
                <a:gd fmla="*/ 290746 h 3095" name="T119"/>
                <a:gd fmla="*/ 3883070 w 3583" name="T120"/>
                <a:gd fmla="*/ 343015 h 3095" name="T121"/>
                <a:gd fmla="*/ 3834083 w 3583" name="T122"/>
                <a:gd fmla="*/ 387662 h 3095"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3095" w="3583">
                  <a:moveTo>
                    <a:pt x="3522" y="356"/>
                  </a:moveTo>
                  <a:cubicBezTo>
                    <a:pt x="3494" y="359"/>
                    <a:pt x="3375" y="359"/>
                    <a:pt x="3325" y="365"/>
                  </a:cubicBezTo>
                  <a:cubicBezTo>
                    <a:pt x="3265" y="371"/>
                    <a:pt x="3112" y="381"/>
                    <a:pt x="3036" y="366"/>
                  </a:cubicBezTo>
                  <a:cubicBezTo>
                    <a:pt x="2961" y="350"/>
                    <a:pt x="2966" y="357"/>
                    <a:pt x="2932" y="357"/>
                  </a:cubicBezTo>
                  <a:cubicBezTo>
                    <a:pt x="2898" y="357"/>
                    <a:pt x="2731" y="365"/>
                    <a:pt x="2661" y="362"/>
                  </a:cubicBezTo>
                  <a:cubicBezTo>
                    <a:pt x="2590" y="359"/>
                    <a:pt x="2558" y="359"/>
                    <a:pt x="2549" y="358"/>
                  </a:cubicBezTo>
                  <a:cubicBezTo>
                    <a:pt x="2541" y="357"/>
                    <a:pt x="2538" y="355"/>
                    <a:pt x="2521" y="359"/>
                  </a:cubicBezTo>
                  <a:cubicBezTo>
                    <a:pt x="2504" y="363"/>
                    <a:pt x="2488" y="366"/>
                    <a:pt x="2482" y="364"/>
                  </a:cubicBezTo>
                  <a:cubicBezTo>
                    <a:pt x="2476" y="362"/>
                    <a:pt x="2479" y="364"/>
                    <a:pt x="2472" y="368"/>
                  </a:cubicBezTo>
                  <a:cubicBezTo>
                    <a:pt x="2465" y="371"/>
                    <a:pt x="2351" y="383"/>
                    <a:pt x="2313" y="390"/>
                  </a:cubicBezTo>
                  <a:cubicBezTo>
                    <a:pt x="2275" y="397"/>
                    <a:pt x="2199" y="408"/>
                    <a:pt x="2162" y="433"/>
                  </a:cubicBezTo>
                  <a:cubicBezTo>
                    <a:pt x="2125" y="459"/>
                    <a:pt x="2125" y="477"/>
                    <a:pt x="2113" y="509"/>
                  </a:cubicBezTo>
                  <a:cubicBezTo>
                    <a:pt x="2038" y="705"/>
                    <a:pt x="2054" y="1035"/>
                    <a:pt x="2054" y="1035"/>
                  </a:cubicBezTo>
                  <a:cubicBezTo>
                    <a:pt x="2054" y="1035"/>
                    <a:pt x="2055" y="1255"/>
                    <a:pt x="2085" y="1384"/>
                  </a:cubicBezTo>
                  <a:cubicBezTo>
                    <a:pt x="2099" y="1446"/>
                    <a:pt x="2118" y="1541"/>
                    <a:pt x="2166" y="1565"/>
                  </a:cubicBezTo>
                  <a:cubicBezTo>
                    <a:pt x="2166" y="1565"/>
                    <a:pt x="2226" y="1595"/>
                    <a:pt x="2385" y="1602"/>
                  </a:cubicBezTo>
                  <a:cubicBezTo>
                    <a:pt x="2544" y="1609"/>
                    <a:pt x="2627" y="1603"/>
                    <a:pt x="2696" y="1597"/>
                  </a:cubicBezTo>
                  <a:cubicBezTo>
                    <a:pt x="2765" y="1591"/>
                    <a:pt x="2827" y="1592"/>
                    <a:pt x="2886" y="1593"/>
                  </a:cubicBezTo>
                  <a:cubicBezTo>
                    <a:pt x="2944" y="1594"/>
                    <a:pt x="3020" y="1597"/>
                    <a:pt x="3055" y="1592"/>
                  </a:cubicBezTo>
                  <a:cubicBezTo>
                    <a:pt x="3090" y="1587"/>
                    <a:pt x="3208" y="1592"/>
                    <a:pt x="3283" y="1617"/>
                  </a:cubicBezTo>
                  <a:cubicBezTo>
                    <a:pt x="3346" y="1638"/>
                    <a:pt x="3351" y="1663"/>
                    <a:pt x="3373" y="1700"/>
                  </a:cubicBezTo>
                  <a:cubicBezTo>
                    <a:pt x="3394" y="1736"/>
                    <a:pt x="3399" y="1768"/>
                    <a:pt x="3389" y="1809"/>
                  </a:cubicBezTo>
                  <a:cubicBezTo>
                    <a:pt x="3380" y="1850"/>
                    <a:pt x="3357" y="1894"/>
                    <a:pt x="3277" y="1931"/>
                  </a:cubicBezTo>
                  <a:cubicBezTo>
                    <a:pt x="3197" y="1969"/>
                    <a:pt x="3009" y="1994"/>
                    <a:pt x="2915" y="2008"/>
                  </a:cubicBezTo>
                  <a:cubicBezTo>
                    <a:pt x="2821" y="2021"/>
                    <a:pt x="2809" y="2043"/>
                    <a:pt x="2714" y="2045"/>
                  </a:cubicBezTo>
                  <a:cubicBezTo>
                    <a:pt x="2649" y="2046"/>
                    <a:pt x="2446" y="2029"/>
                    <a:pt x="2342" y="2025"/>
                  </a:cubicBezTo>
                  <a:cubicBezTo>
                    <a:pt x="2238" y="2021"/>
                    <a:pt x="1964" y="2084"/>
                    <a:pt x="1964" y="2084"/>
                  </a:cubicBezTo>
                  <a:cubicBezTo>
                    <a:pt x="1964" y="2084"/>
                    <a:pt x="1945" y="2098"/>
                    <a:pt x="1912" y="2117"/>
                  </a:cubicBezTo>
                  <a:cubicBezTo>
                    <a:pt x="1878" y="2137"/>
                    <a:pt x="1849" y="2149"/>
                    <a:pt x="1849" y="2149"/>
                  </a:cubicBezTo>
                  <a:cubicBezTo>
                    <a:pt x="1849" y="2149"/>
                    <a:pt x="1802" y="2184"/>
                    <a:pt x="1693" y="2233"/>
                  </a:cubicBezTo>
                  <a:cubicBezTo>
                    <a:pt x="1583" y="2282"/>
                    <a:pt x="1497" y="2288"/>
                    <a:pt x="1497" y="2288"/>
                  </a:cubicBezTo>
                  <a:cubicBezTo>
                    <a:pt x="1497" y="2288"/>
                    <a:pt x="1497" y="2288"/>
                    <a:pt x="1472" y="2307"/>
                  </a:cubicBezTo>
                  <a:cubicBezTo>
                    <a:pt x="1415" y="2350"/>
                    <a:pt x="1366" y="2366"/>
                    <a:pt x="1303" y="2381"/>
                  </a:cubicBezTo>
                  <a:cubicBezTo>
                    <a:pt x="1241" y="2397"/>
                    <a:pt x="1190" y="2411"/>
                    <a:pt x="1190" y="2411"/>
                  </a:cubicBezTo>
                  <a:cubicBezTo>
                    <a:pt x="1190" y="2411"/>
                    <a:pt x="1149" y="2446"/>
                    <a:pt x="1112" y="2483"/>
                  </a:cubicBezTo>
                  <a:cubicBezTo>
                    <a:pt x="1003" y="2592"/>
                    <a:pt x="767" y="3095"/>
                    <a:pt x="767" y="3095"/>
                  </a:cubicBezTo>
                  <a:cubicBezTo>
                    <a:pt x="331" y="2750"/>
                    <a:pt x="331" y="2750"/>
                    <a:pt x="331" y="2750"/>
                  </a:cubicBezTo>
                  <a:cubicBezTo>
                    <a:pt x="0" y="2466"/>
                    <a:pt x="0" y="2466"/>
                    <a:pt x="0" y="2466"/>
                  </a:cubicBezTo>
                  <a:cubicBezTo>
                    <a:pt x="0" y="2466"/>
                    <a:pt x="35" y="2435"/>
                    <a:pt x="88" y="2350"/>
                  </a:cubicBezTo>
                  <a:cubicBezTo>
                    <a:pt x="141" y="2265"/>
                    <a:pt x="253" y="2121"/>
                    <a:pt x="307" y="2061"/>
                  </a:cubicBezTo>
                  <a:cubicBezTo>
                    <a:pt x="361" y="2000"/>
                    <a:pt x="422" y="1963"/>
                    <a:pt x="482" y="1900"/>
                  </a:cubicBezTo>
                  <a:cubicBezTo>
                    <a:pt x="541" y="1838"/>
                    <a:pt x="597" y="1751"/>
                    <a:pt x="644" y="1695"/>
                  </a:cubicBezTo>
                  <a:cubicBezTo>
                    <a:pt x="691" y="1639"/>
                    <a:pt x="741" y="1538"/>
                    <a:pt x="765" y="1499"/>
                  </a:cubicBezTo>
                  <a:cubicBezTo>
                    <a:pt x="790" y="1460"/>
                    <a:pt x="799" y="1443"/>
                    <a:pt x="870" y="1363"/>
                  </a:cubicBezTo>
                  <a:cubicBezTo>
                    <a:pt x="941" y="1283"/>
                    <a:pt x="1033" y="1096"/>
                    <a:pt x="1079" y="1024"/>
                  </a:cubicBezTo>
                  <a:cubicBezTo>
                    <a:pt x="1125" y="951"/>
                    <a:pt x="1248" y="687"/>
                    <a:pt x="1276" y="630"/>
                  </a:cubicBezTo>
                  <a:cubicBezTo>
                    <a:pt x="1304" y="572"/>
                    <a:pt x="1307" y="526"/>
                    <a:pt x="1340" y="476"/>
                  </a:cubicBezTo>
                  <a:cubicBezTo>
                    <a:pt x="1374" y="426"/>
                    <a:pt x="1383" y="396"/>
                    <a:pt x="1429" y="369"/>
                  </a:cubicBezTo>
                  <a:cubicBezTo>
                    <a:pt x="1475" y="341"/>
                    <a:pt x="1498" y="330"/>
                    <a:pt x="1603" y="313"/>
                  </a:cubicBezTo>
                  <a:cubicBezTo>
                    <a:pt x="1707" y="295"/>
                    <a:pt x="1960" y="170"/>
                    <a:pt x="1960" y="170"/>
                  </a:cubicBezTo>
                  <a:cubicBezTo>
                    <a:pt x="2054" y="138"/>
                    <a:pt x="2299" y="55"/>
                    <a:pt x="2299" y="55"/>
                  </a:cubicBezTo>
                  <a:cubicBezTo>
                    <a:pt x="2378" y="21"/>
                    <a:pt x="2402" y="0"/>
                    <a:pt x="2470" y="0"/>
                  </a:cubicBezTo>
                  <a:cubicBezTo>
                    <a:pt x="2515" y="0"/>
                    <a:pt x="2536" y="8"/>
                    <a:pt x="2602" y="22"/>
                  </a:cubicBezTo>
                  <a:cubicBezTo>
                    <a:pt x="2669" y="37"/>
                    <a:pt x="2751" y="45"/>
                    <a:pt x="2846" y="54"/>
                  </a:cubicBezTo>
                  <a:cubicBezTo>
                    <a:pt x="2941" y="62"/>
                    <a:pt x="3016" y="89"/>
                    <a:pt x="3032" y="86"/>
                  </a:cubicBezTo>
                  <a:cubicBezTo>
                    <a:pt x="3049" y="83"/>
                    <a:pt x="3097" y="91"/>
                    <a:pt x="3159" y="107"/>
                  </a:cubicBezTo>
                  <a:cubicBezTo>
                    <a:pt x="3220" y="124"/>
                    <a:pt x="3278" y="142"/>
                    <a:pt x="3303" y="152"/>
                  </a:cubicBezTo>
                  <a:cubicBezTo>
                    <a:pt x="3329" y="163"/>
                    <a:pt x="3325" y="159"/>
                    <a:pt x="3349" y="168"/>
                  </a:cubicBezTo>
                  <a:cubicBezTo>
                    <a:pt x="3374" y="177"/>
                    <a:pt x="3413" y="178"/>
                    <a:pt x="3498" y="207"/>
                  </a:cubicBezTo>
                  <a:cubicBezTo>
                    <a:pt x="3583" y="236"/>
                    <a:pt x="3571" y="267"/>
                    <a:pt x="3571" y="267"/>
                  </a:cubicBezTo>
                  <a:cubicBezTo>
                    <a:pt x="3580" y="286"/>
                    <a:pt x="3567" y="315"/>
                    <a:pt x="3567" y="315"/>
                  </a:cubicBezTo>
                  <a:cubicBezTo>
                    <a:pt x="3559" y="333"/>
                    <a:pt x="3551" y="353"/>
                    <a:pt x="3522" y="356"/>
                  </a:cubicBezTo>
                  <a:close/>
                </a:path>
              </a:pathLst>
            </a:custGeom>
            <a:solidFill>
              <a:srgbClr val="F5C8A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84" name="Freeform 9"/>
            <p:cNvSpPr/>
            <p:nvPr/>
          </p:nvSpPr>
          <p:spPr bwMode="auto">
            <a:xfrm>
              <a:off x="-250825" y="3675063"/>
              <a:ext cx="696913" cy="846138"/>
            </a:xfrm>
            <a:custGeom>
              <a:gdLst>
                <a:gd fmla="*/ 696913 w 640" name="T0"/>
                <a:gd fmla="*/ 0 h 777" name="T1"/>
                <a:gd fmla="*/ 517240 w 640" name="T2"/>
                <a:gd fmla="*/ 114343 h 777" name="T3"/>
                <a:gd fmla="*/ 0 w 640" name="T4"/>
                <a:gd fmla="*/ 846138 h 777" name="T5"/>
                <a:gd fmla="*/ 178584 w 640" name="T6"/>
                <a:gd fmla="*/ 834159 h 777" name="T7"/>
                <a:gd fmla="*/ 619599 w 640" name="T8"/>
                <a:gd fmla="*/ 60983 h 777" name="T9"/>
                <a:gd fmla="*/ 696913 w 640" name="T10"/>
                <a:gd fmla="*/ 0 h 777"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777" w="640">
                  <a:moveTo>
                    <a:pt x="640" y="0"/>
                  </a:moveTo>
                  <a:cubicBezTo>
                    <a:pt x="602" y="0"/>
                    <a:pt x="549" y="29"/>
                    <a:pt x="475" y="105"/>
                  </a:cubicBezTo>
                  <a:cubicBezTo>
                    <a:pt x="259" y="344"/>
                    <a:pt x="0" y="777"/>
                    <a:pt x="0" y="777"/>
                  </a:cubicBezTo>
                  <a:cubicBezTo>
                    <a:pt x="164" y="766"/>
                    <a:pt x="164" y="766"/>
                    <a:pt x="164" y="766"/>
                  </a:cubicBezTo>
                  <a:cubicBezTo>
                    <a:pt x="164" y="766"/>
                    <a:pt x="452" y="152"/>
                    <a:pt x="569" y="56"/>
                  </a:cubicBezTo>
                  <a:cubicBezTo>
                    <a:pt x="588" y="40"/>
                    <a:pt x="618" y="9"/>
                    <a:pt x="640" y="0"/>
                  </a:cubicBezTo>
                  <a:close/>
                </a:path>
              </a:pathLst>
            </a:custGeom>
            <a:solidFill>
              <a:srgbClr val="E3B38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85" name="Freeform 10"/>
            <p:cNvSpPr/>
            <p:nvPr/>
          </p:nvSpPr>
          <p:spPr bwMode="auto">
            <a:xfrm>
              <a:off x="2430463" y="2843213"/>
              <a:ext cx="363538" cy="330200"/>
            </a:xfrm>
            <a:custGeom>
              <a:gdLst>
                <a:gd fmla="*/ 57515 w 335" name="T0"/>
                <a:gd fmla="*/ 31603 h 303" name="T1"/>
                <a:gd fmla="*/ 19533 w 335" name="T2"/>
                <a:gd fmla="*/ 178722 h 303" name="T3"/>
                <a:gd fmla="*/ 99837 w 335" name="T4"/>
                <a:gd fmla="*/ 325841 h 303" name="T5"/>
                <a:gd fmla="*/ 270212 w 335" name="T6"/>
                <a:gd fmla="*/ 292058 h 303" name="T7"/>
                <a:gd fmla="*/ 359197 w 335" name="T8"/>
                <a:gd fmla="*/ 155837 h 303" name="T9"/>
                <a:gd fmla="*/ 246338 w 335" name="T10"/>
                <a:gd fmla="*/ 32693 h 303" name="T11"/>
                <a:gd fmla="*/ 56430 w 335" name="T12"/>
                <a:gd fmla="*/ 30514 h 303" name="T13"/>
                <a:gd fmla="*/ 57515 w 335" name="T14"/>
                <a:gd fmla="*/ 31603 h 303"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303" w="335">
                  <a:moveTo>
                    <a:pt x="53" y="29"/>
                  </a:moveTo>
                  <a:cubicBezTo>
                    <a:pt x="53" y="29"/>
                    <a:pt x="0" y="70"/>
                    <a:pt x="18" y="164"/>
                  </a:cubicBezTo>
                  <a:cubicBezTo>
                    <a:pt x="36" y="258"/>
                    <a:pt x="36" y="295"/>
                    <a:pt x="92" y="299"/>
                  </a:cubicBezTo>
                  <a:cubicBezTo>
                    <a:pt x="149" y="303"/>
                    <a:pt x="204" y="293"/>
                    <a:pt x="249" y="268"/>
                  </a:cubicBezTo>
                  <a:cubicBezTo>
                    <a:pt x="294" y="243"/>
                    <a:pt x="335" y="192"/>
                    <a:pt x="331" y="143"/>
                  </a:cubicBezTo>
                  <a:cubicBezTo>
                    <a:pt x="327" y="94"/>
                    <a:pt x="290" y="58"/>
                    <a:pt x="227" y="30"/>
                  </a:cubicBezTo>
                  <a:cubicBezTo>
                    <a:pt x="165" y="3"/>
                    <a:pt x="94" y="0"/>
                    <a:pt x="52" y="28"/>
                  </a:cubicBezTo>
                  <a:lnTo>
                    <a:pt x="53" y="29"/>
                  </a:lnTo>
                  <a:close/>
                </a:path>
              </a:pathLst>
            </a:custGeom>
            <a:solidFill>
              <a:srgbClr val="F5DFB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86" name="Freeform 11"/>
            <p:cNvSpPr/>
            <p:nvPr/>
          </p:nvSpPr>
          <p:spPr bwMode="auto">
            <a:xfrm>
              <a:off x="2751138" y="1227138"/>
              <a:ext cx="266700" cy="107950"/>
            </a:xfrm>
            <a:custGeom>
              <a:gdLst>
                <a:gd fmla="*/ 4354 w 245" name="T0"/>
                <a:gd fmla="*/ 7633 h 99" name="T1"/>
                <a:gd fmla="*/ 23949 w 245" name="T2"/>
                <a:gd fmla="*/ 29441 h 99" name="T3"/>
                <a:gd fmla="*/ 137160 w 245" name="T4"/>
                <a:gd fmla="*/ 63243 h 99" name="T5"/>
                <a:gd fmla="*/ 261257 w 245" name="T6"/>
                <a:gd fmla="*/ 107950 h 99" name="T7"/>
                <a:gd fmla="*/ 256903 w 245" name="T8"/>
                <a:gd fmla="*/ 91594 h 99" name="T9"/>
                <a:gd fmla="*/ 117566 w 245" name="T10"/>
                <a:gd fmla="*/ 31622 h 99" name="T11"/>
                <a:gd fmla="*/ 4354 w 245" name="T12"/>
                <a:gd fmla="*/ 7633 h 99"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99" w="245">
                  <a:moveTo>
                    <a:pt x="4" y="7"/>
                  </a:moveTo>
                  <a:cubicBezTo>
                    <a:pt x="5" y="10"/>
                    <a:pt x="8" y="19"/>
                    <a:pt x="22" y="27"/>
                  </a:cubicBezTo>
                  <a:cubicBezTo>
                    <a:pt x="31" y="31"/>
                    <a:pt x="43" y="46"/>
                    <a:pt x="126" y="58"/>
                  </a:cubicBezTo>
                  <a:cubicBezTo>
                    <a:pt x="214" y="71"/>
                    <a:pt x="240" y="99"/>
                    <a:pt x="240" y="99"/>
                  </a:cubicBezTo>
                  <a:cubicBezTo>
                    <a:pt x="240" y="99"/>
                    <a:pt x="245" y="94"/>
                    <a:pt x="236" y="84"/>
                  </a:cubicBezTo>
                  <a:cubicBezTo>
                    <a:pt x="226" y="74"/>
                    <a:pt x="193" y="47"/>
                    <a:pt x="108" y="29"/>
                  </a:cubicBezTo>
                  <a:cubicBezTo>
                    <a:pt x="23" y="11"/>
                    <a:pt x="0" y="0"/>
                    <a:pt x="4" y="7"/>
                  </a:cubicBezTo>
                  <a:close/>
                </a:path>
              </a:pathLst>
            </a:custGeom>
            <a:solidFill>
              <a:srgbClr val="F5DFB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87" name="Freeform 12"/>
            <p:cNvSpPr/>
            <p:nvPr/>
          </p:nvSpPr>
          <p:spPr bwMode="auto">
            <a:xfrm>
              <a:off x="4105275" y="1898651"/>
              <a:ext cx="31750" cy="461963"/>
            </a:xfrm>
            <a:custGeom>
              <a:gdLst>
                <a:gd fmla="*/ 31750 w 29" name="T0"/>
                <a:gd fmla="*/ 445658 h 425" name="T1"/>
                <a:gd fmla="*/ 16422 w 29" name="T2"/>
                <a:gd fmla="*/ 461963 h 425" name="T3"/>
                <a:gd fmla="*/ 16422 w 29" name="T4"/>
                <a:gd fmla="*/ 461963 h 425" name="T5"/>
                <a:gd fmla="*/ 0 w 29" name="T6"/>
                <a:gd fmla="*/ 445658 h 425" name="T7"/>
                <a:gd fmla="*/ 0 w 29" name="T8"/>
                <a:gd fmla="*/ 15218 h 425" name="T9"/>
                <a:gd fmla="*/ 16422 w 29" name="T10"/>
                <a:gd fmla="*/ 0 h 425" name="T11"/>
                <a:gd fmla="*/ 16422 w 29" name="T12"/>
                <a:gd fmla="*/ 0 h 425" name="T13"/>
                <a:gd fmla="*/ 31750 w 29" name="T14"/>
                <a:gd fmla="*/ 15218 h 425" name="T15"/>
                <a:gd fmla="*/ 31750 w 29" name="T16"/>
                <a:gd fmla="*/ 445658 h 425"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425" w="28">
                  <a:moveTo>
                    <a:pt x="29" y="410"/>
                  </a:moveTo>
                  <a:cubicBezTo>
                    <a:pt x="29" y="418"/>
                    <a:pt x="22" y="425"/>
                    <a:pt x="15" y="425"/>
                  </a:cubicBezTo>
                  <a:cubicBezTo>
                    <a:pt x="15" y="425"/>
                    <a:pt x="15" y="425"/>
                    <a:pt x="15" y="425"/>
                  </a:cubicBezTo>
                  <a:cubicBezTo>
                    <a:pt x="7" y="425"/>
                    <a:pt x="0" y="418"/>
                    <a:pt x="0" y="410"/>
                  </a:cubicBezTo>
                  <a:cubicBezTo>
                    <a:pt x="0" y="14"/>
                    <a:pt x="0" y="14"/>
                    <a:pt x="0" y="14"/>
                  </a:cubicBezTo>
                  <a:cubicBezTo>
                    <a:pt x="0" y="6"/>
                    <a:pt x="7" y="0"/>
                    <a:pt x="15" y="0"/>
                  </a:cubicBezTo>
                  <a:cubicBezTo>
                    <a:pt x="15" y="0"/>
                    <a:pt x="15" y="0"/>
                    <a:pt x="15" y="0"/>
                  </a:cubicBezTo>
                  <a:cubicBezTo>
                    <a:pt x="22" y="0"/>
                    <a:pt x="29" y="6"/>
                    <a:pt x="29" y="14"/>
                  </a:cubicBezTo>
                  <a:lnTo>
                    <a:pt x="29" y="410"/>
                  </a:lnTo>
                  <a:close/>
                </a:path>
              </a:pathLst>
            </a:custGeom>
            <a:solidFill>
              <a:srgbClr val="4F535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88" name="Freeform 13"/>
            <p:cNvSpPr/>
            <p:nvPr/>
          </p:nvSpPr>
          <p:spPr bwMode="auto">
            <a:xfrm>
              <a:off x="974725" y="1549401"/>
              <a:ext cx="581025" cy="1247775"/>
            </a:xfrm>
            <a:custGeom>
              <a:gdLst>
                <a:gd fmla="*/ 201291 w 534" name="T0"/>
                <a:gd fmla="*/ 276316 h 1147" name="T1"/>
                <a:gd fmla="*/ 58755 w 534" name="T2"/>
                <a:gd fmla="*/ 583093 h 1147" name="T3"/>
                <a:gd fmla="*/ 20673 w 534" name="T4"/>
                <a:gd fmla="*/ 914890 h 1147" name="T5"/>
                <a:gd fmla="*/ 190411 w 534" name="T6"/>
                <a:gd fmla="*/ 1106353 h 1147" name="T7"/>
                <a:gd fmla="*/ 581025 w 534" name="T8"/>
                <a:gd fmla="*/ 1233633 h 1147" name="T9"/>
                <a:gd fmla="*/ 451546 w 534" name="T10"/>
                <a:gd fmla="*/ 1120495 h 1147" name="T11"/>
                <a:gd fmla="*/ 387350 w 534" name="T12"/>
                <a:gd fmla="*/ 541754 h 1147" name="T13"/>
                <a:gd fmla="*/ 480923 w 534" name="T14"/>
                <a:gd fmla="*/ 0 h 1147" name="T15"/>
                <a:gd fmla="*/ 399319 w 534" name="T16"/>
                <a:gd fmla="*/ 64184 h 1147" name="T17"/>
                <a:gd fmla="*/ 201291 w 534" name="T18"/>
                <a:gd fmla="*/ 276316 h 1147"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1147" w="534">
                  <a:moveTo>
                    <a:pt x="185" y="254"/>
                  </a:moveTo>
                  <a:cubicBezTo>
                    <a:pt x="125" y="315"/>
                    <a:pt x="113" y="435"/>
                    <a:pt x="54" y="536"/>
                  </a:cubicBezTo>
                  <a:cubicBezTo>
                    <a:pt x="4" y="621"/>
                    <a:pt x="0" y="756"/>
                    <a:pt x="19" y="841"/>
                  </a:cubicBezTo>
                  <a:cubicBezTo>
                    <a:pt x="45" y="960"/>
                    <a:pt x="102" y="975"/>
                    <a:pt x="175" y="1017"/>
                  </a:cubicBezTo>
                  <a:cubicBezTo>
                    <a:pt x="271" y="1073"/>
                    <a:pt x="495" y="1147"/>
                    <a:pt x="534" y="1134"/>
                  </a:cubicBezTo>
                  <a:cubicBezTo>
                    <a:pt x="529" y="1123"/>
                    <a:pt x="455" y="1130"/>
                    <a:pt x="415" y="1030"/>
                  </a:cubicBezTo>
                  <a:cubicBezTo>
                    <a:pt x="376" y="932"/>
                    <a:pt x="363" y="812"/>
                    <a:pt x="356" y="498"/>
                  </a:cubicBezTo>
                  <a:cubicBezTo>
                    <a:pt x="351" y="233"/>
                    <a:pt x="442" y="0"/>
                    <a:pt x="442" y="0"/>
                  </a:cubicBezTo>
                  <a:cubicBezTo>
                    <a:pt x="442" y="0"/>
                    <a:pt x="408" y="18"/>
                    <a:pt x="367" y="59"/>
                  </a:cubicBezTo>
                  <a:cubicBezTo>
                    <a:pt x="325" y="100"/>
                    <a:pt x="249" y="190"/>
                    <a:pt x="185" y="254"/>
                  </a:cubicBezTo>
                  <a:close/>
                </a:path>
              </a:pathLst>
            </a:custGeom>
            <a:solidFill>
              <a:srgbClr val="EBB98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89" name="Freeform 14"/>
            <p:cNvSpPr/>
            <p:nvPr/>
          </p:nvSpPr>
          <p:spPr bwMode="auto">
            <a:xfrm>
              <a:off x="-1260585" y="3141853"/>
              <a:ext cx="1605158" cy="1758740"/>
            </a:xfrm>
            <a:custGeom>
              <a:gdLst>
                <a:gd fmla="*/ 482510 w 10000" name="T0"/>
                <a:gd fmla="*/ 344059 h 9973" name="T1"/>
                <a:gd fmla="*/ 526331 w 10000" name="T2"/>
                <a:gd fmla="*/ 296092 h 9973" name="T3"/>
                <a:gd fmla="*/ 762611 w 10000" name="T4"/>
                <a:gd fmla="*/ 9699 h 9973" name="T5"/>
                <a:gd fmla="*/ 802900 w 10000" name="T6"/>
                <a:gd fmla="*/ 10757 h 9973" name="T7"/>
                <a:gd fmla="*/ 1152343 w 10000" name="T8"/>
                <a:gd fmla="*/ 421300 h 9973" name="T9"/>
                <a:gd fmla="*/ 1589267 w 10000" name="T10"/>
                <a:gd fmla="*/ 723036 h 9973" name="T11"/>
                <a:gd fmla="*/ 1601145 w 10000" name="T12"/>
                <a:gd fmla="*/ 765360 h 9973" name="T13"/>
                <a:gd fmla="*/ 978183 w 10000" name="T14"/>
                <a:gd fmla="*/ 1749922 h 9973" name="T15"/>
                <a:gd fmla="*/ 939017 w 10000" name="T16"/>
                <a:gd fmla="*/ 1756271 h 9973" name="T17"/>
                <a:gd fmla="*/ 6581 w 10000" name="T18"/>
                <a:gd fmla="*/ 1749393 h 9973" name="T19"/>
                <a:gd fmla="*/ 9952 w 10000" name="T20"/>
                <a:gd fmla="*/ 892684 h 9973" name="T21"/>
                <a:gd fmla="*/ 8828 w 10000" name="T22"/>
                <a:gd fmla="*/ 848068 h 9973" name="T23"/>
                <a:gd fmla="*/ 482510 w 10000" name="T24"/>
                <a:gd fmla="*/ 344059 h 9973"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9973" w="10000">
                  <a:moveTo>
                    <a:pt x="3006" y="1951"/>
                  </a:moveTo>
                  <a:cubicBezTo>
                    <a:pt x="3089" y="1877"/>
                    <a:pt x="3210" y="1759"/>
                    <a:pt x="3279" y="1679"/>
                  </a:cubicBezTo>
                  <a:lnTo>
                    <a:pt x="4751" y="55"/>
                  </a:lnTo>
                  <a:cubicBezTo>
                    <a:pt x="4825" y="-19"/>
                    <a:pt x="4934" y="-19"/>
                    <a:pt x="5002" y="61"/>
                  </a:cubicBezTo>
                  <a:cubicBezTo>
                    <a:pt x="5002" y="61"/>
                    <a:pt x="6176" y="1482"/>
                    <a:pt x="7179" y="2389"/>
                  </a:cubicBezTo>
                  <a:cubicBezTo>
                    <a:pt x="8177" y="3303"/>
                    <a:pt x="9901" y="4100"/>
                    <a:pt x="9901" y="4100"/>
                  </a:cubicBezTo>
                  <a:cubicBezTo>
                    <a:pt x="9995" y="4149"/>
                    <a:pt x="10029" y="4254"/>
                    <a:pt x="9975" y="4340"/>
                  </a:cubicBezTo>
                  <a:lnTo>
                    <a:pt x="6094" y="9923"/>
                  </a:lnTo>
                  <a:cubicBezTo>
                    <a:pt x="6040" y="10009"/>
                    <a:pt x="6859" y="9959"/>
                    <a:pt x="5850" y="9959"/>
                  </a:cubicBezTo>
                  <a:lnTo>
                    <a:pt x="41" y="9920"/>
                  </a:lnTo>
                  <a:cubicBezTo>
                    <a:pt x="48" y="8301"/>
                    <a:pt x="55" y="6681"/>
                    <a:pt x="62" y="5062"/>
                  </a:cubicBezTo>
                  <a:cubicBezTo>
                    <a:pt x="-19" y="4995"/>
                    <a:pt x="-19" y="4883"/>
                    <a:pt x="55" y="4809"/>
                  </a:cubicBezTo>
                  <a:lnTo>
                    <a:pt x="3006" y="1951"/>
                  </a:lnTo>
                  <a:close/>
                </a:path>
              </a:pathLst>
            </a:custGeom>
            <a:solidFill>
              <a:srgbClr val="4F8993"/>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90" name="Oval 15"/>
            <p:cNvSpPr>
              <a:spLocks noChangeArrowheads="1"/>
            </p:cNvSpPr>
            <p:nvPr/>
          </p:nvSpPr>
          <p:spPr bwMode="auto">
            <a:xfrm>
              <a:off x="-63500" y="3986213"/>
              <a:ext cx="161925" cy="163513"/>
            </a:xfrm>
            <a:prstGeom prst="ellipse">
              <a:avLst/>
            </a:prstGeom>
            <a:solidFill>
              <a:srgbClr val="EAEBE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591" name="Freeform 16"/>
            <p:cNvSpPr/>
            <p:nvPr/>
          </p:nvSpPr>
          <p:spPr bwMode="auto">
            <a:xfrm>
              <a:off x="2032000" y="3025776"/>
              <a:ext cx="50800" cy="160338"/>
            </a:xfrm>
            <a:custGeom>
              <a:gdLst>
                <a:gd fmla="*/ 5404 w 47" name="T0"/>
                <a:gd fmla="*/ 20724 h 147" name="T1"/>
                <a:gd fmla="*/ 23779 w 47" name="T2"/>
                <a:gd fmla="*/ 142886 h 147" name="T3"/>
                <a:gd fmla="*/ 42153 w 47" name="T4"/>
                <a:gd fmla="*/ 148340 h 147" name="T5"/>
                <a:gd fmla="*/ 21617 w 47" name="T6"/>
                <a:gd fmla="*/ 10907 h 147" name="T7"/>
                <a:gd fmla="*/ 5404 w 47" name="T8"/>
                <a:gd fmla="*/ 20724 h 14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47" w="47">
                  <a:moveTo>
                    <a:pt x="5" y="19"/>
                  </a:moveTo>
                  <a:cubicBezTo>
                    <a:pt x="22" y="54"/>
                    <a:pt x="29" y="92"/>
                    <a:pt x="22" y="131"/>
                  </a:cubicBezTo>
                  <a:cubicBezTo>
                    <a:pt x="20" y="142"/>
                    <a:pt x="37" y="147"/>
                    <a:pt x="39" y="136"/>
                  </a:cubicBezTo>
                  <a:cubicBezTo>
                    <a:pt x="47" y="92"/>
                    <a:pt x="40" y="50"/>
                    <a:pt x="20" y="10"/>
                  </a:cubicBezTo>
                  <a:cubicBezTo>
                    <a:pt x="15" y="0"/>
                    <a:pt x="0" y="9"/>
                    <a:pt x="5" y="19"/>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92" name="Freeform 17"/>
            <p:cNvSpPr/>
            <p:nvPr/>
          </p:nvSpPr>
          <p:spPr bwMode="auto">
            <a:xfrm>
              <a:off x="1963738" y="2982913"/>
              <a:ext cx="61913" cy="247650"/>
            </a:xfrm>
            <a:custGeom>
              <a:gdLst>
                <a:gd fmla="*/ 4422 w 56" name="T0"/>
                <a:gd fmla="*/ 12001 h 227" name="T1"/>
                <a:gd fmla="*/ 38696 w 56" name="T2"/>
                <a:gd fmla="*/ 235649 h 227" name="T3"/>
                <a:gd fmla="*/ 57491 w 56" name="T4"/>
                <a:gd fmla="*/ 230194 h 227" name="T5"/>
                <a:gd fmla="*/ 24323 w 56" name="T6"/>
                <a:gd fmla="*/ 12001 h 227" name="T7"/>
                <a:gd fmla="*/ 4422 w 56" name="T8"/>
                <a:gd fmla="*/ 12001 h 22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26" w="56">
                  <a:moveTo>
                    <a:pt x="4" y="11"/>
                  </a:moveTo>
                  <a:cubicBezTo>
                    <a:pt x="0" y="81"/>
                    <a:pt x="14" y="150"/>
                    <a:pt x="35" y="216"/>
                  </a:cubicBezTo>
                  <a:cubicBezTo>
                    <a:pt x="39" y="227"/>
                    <a:pt x="56" y="222"/>
                    <a:pt x="52" y="211"/>
                  </a:cubicBezTo>
                  <a:cubicBezTo>
                    <a:pt x="31" y="146"/>
                    <a:pt x="18" y="80"/>
                    <a:pt x="22" y="11"/>
                  </a:cubicBezTo>
                  <a:cubicBezTo>
                    <a:pt x="23" y="0"/>
                    <a:pt x="5" y="0"/>
                    <a:pt x="4" y="11"/>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93" name="Freeform 18"/>
            <p:cNvSpPr/>
            <p:nvPr/>
          </p:nvSpPr>
          <p:spPr bwMode="auto">
            <a:xfrm>
              <a:off x="657225" y="3490913"/>
              <a:ext cx="103188" cy="68263"/>
            </a:xfrm>
            <a:custGeom>
              <a:gdLst>
                <a:gd fmla="*/ 91240 w 95" name="T0"/>
                <a:gd fmla="*/ 47344 h 62" name="T1"/>
                <a:gd fmla="*/ 22810 w 95" name="T2"/>
                <a:gd fmla="*/ 7707 h 62" name="T3"/>
                <a:gd fmla="*/ 8690 w 95" name="T4"/>
                <a:gd fmla="*/ 22020 h 62" name="T5"/>
                <a:gd fmla="*/ 85809 w 95" name="T6"/>
                <a:gd fmla="*/ 66061 h 62" name="T7"/>
                <a:gd fmla="*/ 91240 w 95" name="T8"/>
                <a:gd fmla="*/ 47344 h 6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2" w="95">
                  <a:moveTo>
                    <a:pt x="84" y="43"/>
                  </a:moveTo>
                  <a:cubicBezTo>
                    <a:pt x="60" y="39"/>
                    <a:pt x="38" y="22"/>
                    <a:pt x="21" y="7"/>
                  </a:cubicBezTo>
                  <a:cubicBezTo>
                    <a:pt x="12" y="0"/>
                    <a:pt x="0" y="12"/>
                    <a:pt x="8" y="20"/>
                  </a:cubicBezTo>
                  <a:cubicBezTo>
                    <a:pt x="28" y="36"/>
                    <a:pt x="52" y="56"/>
                    <a:pt x="79" y="60"/>
                  </a:cubicBezTo>
                  <a:cubicBezTo>
                    <a:pt x="90" y="62"/>
                    <a:pt x="95" y="45"/>
                    <a:pt x="84" y="43"/>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94" name="Freeform 19"/>
            <p:cNvSpPr/>
            <p:nvPr/>
          </p:nvSpPr>
          <p:spPr bwMode="auto">
            <a:xfrm>
              <a:off x="1830388" y="1379538"/>
              <a:ext cx="57150" cy="74613"/>
            </a:xfrm>
            <a:custGeom>
              <a:gdLst>
                <a:gd fmla="*/ 48358 w 52" name="T0"/>
                <a:gd fmla="*/ 52986 h 69" name="T1"/>
                <a:gd fmla="*/ 20882 w 52" name="T2"/>
                <a:gd fmla="*/ 11895 h 69" name="T3"/>
                <a:gd fmla="*/ 2198 w 52" name="T4"/>
                <a:gd fmla="*/ 11895 h 69" name="T5"/>
                <a:gd fmla="*/ 35169 w 52" name="T6"/>
                <a:gd fmla="*/ 65962 h 69" name="T7"/>
                <a:gd fmla="*/ 48358 w 52" name="T8"/>
                <a:gd fmla="*/ 52986 h 6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9" w="52">
                  <a:moveTo>
                    <a:pt x="44" y="49"/>
                  </a:moveTo>
                  <a:cubicBezTo>
                    <a:pt x="33" y="38"/>
                    <a:pt x="21" y="27"/>
                    <a:pt x="19" y="11"/>
                  </a:cubicBezTo>
                  <a:cubicBezTo>
                    <a:pt x="18" y="0"/>
                    <a:pt x="0" y="0"/>
                    <a:pt x="2" y="11"/>
                  </a:cubicBezTo>
                  <a:cubicBezTo>
                    <a:pt x="4" y="32"/>
                    <a:pt x="17" y="46"/>
                    <a:pt x="32" y="61"/>
                  </a:cubicBezTo>
                  <a:cubicBezTo>
                    <a:pt x="40" y="69"/>
                    <a:pt x="52" y="57"/>
                    <a:pt x="44" y="49"/>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95" name="Freeform 20"/>
            <p:cNvSpPr/>
            <p:nvPr/>
          </p:nvSpPr>
          <p:spPr bwMode="auto">
            <a:xfrm>
              <a:off x="2360613" y="1403351"/>
              <a:ext cx="25400" cy="41275"/>
            </a:xfrm>
            <a:custGeom>
              <a:gdLst>
                <a:gd fmla="*/ 0 w 23" name="T0"/>
                <a:gd fmla="*/ 11642 h 39" name="T1"/>
                <a:gd fmla="*/ 6626 w 23" name="T2"/>
                <a:gd fmla="*/ 34925 h 39" name="T3"/>
                <a:gd fmla="*/ 19878 w 23" name="T4"/>
                <a:gd fmla="*/ 39158 h 39" name="T5"/>
                <a:gd fmla="*/ 23191 w 23" name="T6"/>
                <a:gd fmla="*/ 26458 h 39" name="T7"/>
                <a:gd fmla="*/ 23191 w 23" name="T8"/>
                <a:gd fmla="*/ 26458 h 39" name="T9"/>
                <a:gd fmla="*/ 22087 w 23" name="T10"/>
                <a:gd fmla="*/ 23283 h 39" name="T11"/>
                <a:gd fmla="*/ 20983 w 23" name="T12"/>
                <a:gd fmla="*/ 19050 h 39" name="T13"/>
                <a:gd fmla="*/ 19878 w 23" name="T14"/>
                <a:gd fmla="*/ 13758 h 39" name="T15"/>
                <a:gd fmla="*/ 18774 w 23" name="T16"/>
                <a:gd fmla="*/ 12700 h 39" name="T17"/>
                <a:gd fmla="*/ 18774 w 23" name="T18"/>
                <a:gd fmla="*/ 11642 h 39" name="T19"/>
                <a:gd fmla="*/ 0 w 23" name="T20"/>
                <a:gd fmla="*/ 11642 h 39"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39" w="23">
                  <a:moveTo>
                    <a:pt x="0" y="11"/>
                  </a:moveTo>
                  <a:cubicBezTo>
                    <a:pt x="0" y="19"/>
                    <a:pt x="3" y="27"/>
                    <a:pt x="6" y="33"/>
                  </a:cubicBezTo>
                  <a:cubicBezTo>
                    <a:pt x="8" y="38"/>
                    <a:pt x="14" y="39"/>
                    <a:pt x="18" y="37"/>
                  </a:cubicBezTo>
                  <a:cubicBezTo>
                    <a:pt x="22" y="34"/>
                    <a:pt x="23" y="29"/>
                    <a:pt x="21" y="25"/>
                  </a:cubicBezTo>
                  <a:cubicBezTo>
                    <a:pt x="21" y="24"/>
                    <a:pt x="21" y="24"/>
                    <a:pt x="21" y="25"/>
                  </a:cubicBezTo>
                  <a:cubicBezTo>
                    <a:pt x="21" y="24"/>
                    <a:pt x="21" y="23"/>
                    <a:pt x="20" y="22"/>
                  </a:cubicBezTo>
                  <a:cubicBezTo>
                    <a:pt x="20" y="21"/>
                    <a:pt x="19" y="19"/>
                    <a:pt x="19" y="18"/>
                  </a:cubicBezTo>
                  <a:cubicBezTo>
                    <a:pt x="18" y="16"/>
                    <a:pt x="18" y="15"/>
                    <a:pt x="18" y="13"/>
                  </a:cubicBezTo>
                  <a:cubicBezTo>
                    <a:pt x="18" y="13"/>
                    <a:pt x="18" y="12"/>
                    <a:pt x="17" y="12"/>
                  </a:cubicBezTo>
                  <a:cubicBezTo>
                    <a:pt x="18" y="14"/>
                    <a:pt x="17" y="12"/>
                    <a:pt x="17" y="11"/>
                  </a:cubicBezTo>
                  <a:cubicBezTo>
                    <a:pt x="17" y="0"/>
                    <a:pt x="0" y="0"/>
                    <a:pt x="0" y="11"/>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96" name="Freeform 21"/>
            <p:cNvSpPr/>
            <p:nvPr/>
          </p:nvSpPr>
          <p:spPr bwMode="auto">
            <a:xfrm>
              <a:off x="2403475" y="1147763"/>
              <a:ext cx="23813" cy="60325"/>
            </a:xfrm>
            <a:custGeom>
              <a:gdLst>
                <a:gd fmla="*/ 3402 w 21" name="T0"/>
                <a:gd fmla="*/ 13162 h 55" name="T1"/>
                <a:gd fmla="*/ 0 w 21" name="T2"/>
                <a:gd fmla="*/ 48260 h 55" name="T3"/>
                <a:gd fmla="*/ 20411 w 21" name="T4"/>
                <a:gd fmla="*/ 48260 h 55" name="T5"/>
                <a:gd fmla="*/ 23813 w 21" name="T6"/>
                <a:gd fmla="*/ 13162 h 55" name="T7"/>
                <a:gd fmla="*/ 3402 w 21" name="T8"/>
                <a:gd fmla="*/ 13162 h 5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5" w="21">
                  <a:moveTo>
                    <a:pt x="3" y="12"/>
                  </a:moveTo>
                  <a:cubicBezTo>
                    <a:pt x="3" y="22"/>
                    <a:pt x="0" y="33"/>
                    <a:pt x="0" y="44"/>
                  </a:cubicBezTo>
                  <a:cubicBezTo>
                    <a:pt x="0" y="55"/>
                    <a:pt x="17" y="55"/>
                    <a:pt x="18" y="44"/>
                  </a:cubicBezTo>
                  <a:cubicBezTo>
                    <a:pt x="18" y="33"/>
                    <a:pt x="20" y="22"/>
                    <a:pt x="21" y="12"/>
                  </a:cubicBezTo>
                  <a:cubicBezTo>
                    <a:pt x="21" y="0"/>
                    <a:pt x="3" y="0"/>
                    <a:pt x="3" y="12"/>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97" name="Freeform 22"/>
            <p:cNvSpPr/>
            <p:nvPr/>
          </p:nvSpPr>
          <p:spPr bwMode="auto">
            <a:xfrm>
              <a:off x="865188" y="2097088"/>
              <a:ext cx="106363" cy="357188"/>
            </a:xfrm>
            <a:custGeom>
              <a:gdLst>
                <a:gd fmla="*/ 85742 w 98" name="T0"/>
                <a:gd fmla="*/ 13068 h 328" name="T1"/>
                <a:gd fmla="*/ 47755 w 98" name="T2"/>
                <a:gd fmla="*/ 346298 h 328" name="T3"/>
                <a:gd fmla="*/ 65120 w 98" name="T4"/>
                <a:gd fmla="*/ 336497 h 328" name="T5"/>
                <a:gd fmla="*/ 104192 w 98" name="T6"/>
                <a:gd fmla="*/ 17424 h 328" name="T7"/>
                <a:gd fmla="*/ 85742 w 98" name="T8"/>
                <a:gd fmla="*/ 13068 h 32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28" w="98">
                  <a:moveTo>
                    <a:pt x="79" y="12"/>
                  </a:moveTo>
                  <a:cubicBezTo>
                    <a:pt x="60" y="112"/>
                    <a:pt x="0" y="215"/>
                    <a:pt x="44" y="318"/>
                  </a:cubicBezTo>
                  <a:cubicBezTo>
                    <a:pt x="49" y="328"/>
                    <a:pt x="64" y="319"/>
                    <a:pt x="60" y="309"/>
                  </a:cubicBezTo>
                  <a:cubicBezTo>
                    <a:pt x="18" y="213"/>
                    <a:pt x="79" y="111"/>
                    <a:pt x="96" y="16"/>
                  </a:cubicBezTo>
                  <a:cubicBezTo>
                    <a:pt x="98" y="5"/>
                    <a:pt x="81" y="0"/>
                    <a:pt x="79" y="12"/>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598" name="Rectangle 23"/>
            <p:cNvSpPr>
              <a:spLocks noChangeArrowheads="1"/>
            </p:cNvSpPr>
            <p:nvPr/>
          </p:nvSpPr>
          <p:spPr bwMode="auto">
            <a:xfrm>
              <a:off x="2451100" y="2030413"/>
              <a:ext cx="41275" cy="39688"/>
            </a:xfrm>
            <a:prstGeom prst="rect">
              <a:avLst/>
            </a:prstGeom>
            <a:solidFill>
              <a:srgbClr val="47505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599" name="Freeform 24"/>
            <p:cNvSpPr>
              <a:spLocks noEditPoints="1"/>
            </p:cNvSpPr>
            <p:nvPr/>
          </p:nvSpPr>
          <p:spPr bwMode="auto">
            <a:xfrm>
              <a:off x="2451100" y="1711326"/>
              <a:ext cx="280988" cy="279400"/>
            </a:xfrm>
            <a:custGeom>
              <a:gdLst>
                <a:gd fmla="*/ 80963 w 177" name="T0"/>
                <a:gd fmla="*/ 279400 h 176" name="T1"/>
                <a:gd fmla="*/ 120650 w 177" name="T2"/>
                <a:gd fmla="*/ 279400 h 176" name="T3"/>
                <a:gd fmla="*/ 160338 w 177" name="T4"/>
                <a:gd fmla="*/ 279400 h 176" name="T5"/>
                <a:gd fmla="*/ 201613 w 177" name="T6"/>
                <a:gd fmla="*/ 279400 h 176" name="T7"/>
                <a:gd fmla="*/ 241300 w 177" name="T8"/>
                <a:gd fmla="*/ 279400 h 176" name="T9"/>
                <a:gd fmla="*/ 280988 w 177" name="T10"/>
                <a:gd fmla="*/ 279400 h 176" name="T11"/>
                <a:gd fmla="*/ 280988 w 177" name="T12"/>
                <a:gd fmla="*/ 0 h 176" name="T13"/>
                <a:gd fmla="*/ 241300 w 177" name="T14"/>
                <a:gd fmla="*/ 0 h 176" name="T15"/>
                <a:gd fmla="*/ 201613 w 177" name="T16"/>
                <a:gd fmla="*/ 0 h 176" name="T17"/>
                <a:gd fmla="*/ 160338 w 177" name="T18"/>
                <a:gd fmla="*/ 0 h 176" name="T19"/>
                <a:gd fmla="*/ 120650 w 177" name="T20"/>
                <a:gd fmla="*/ 0 h 176" name="T21"/>
                <a:gd fmla="*/ 80963 w 177" name="T22"/>
                <a:gd fmla="*/ 0 h 176" name="T23"/>
                <a:gd fmla="*/ 41275 w 177" name="T24"/>
                <a:gd fmla="*/ 0 h 176" name="T25"/>
                <a:gd fmla="*/ 0 w 177" name="T26"/>
                <a:gd fmla="*/ 0 h 176" name="T27"/>
                <a:gd fmla="*/ 0 w 177" name="T28"/>
                <a:gd fmla="*/ 279400 h 176" name="T29"/>
                <a:gd fmla="*/ 41275 w 177" name="T30"/>
                <a:gd fmla="*/ 279400 h 176" name="T31"/>
                <a:gd fmla="*/ 80963 w 177" name="T32"/>
                <a:gd fmla="*/ 279400 h 176" name="T33"/>
                <a:gd fmla="*/ 41275 w 177" name="T34"/>
                <a:gd fmla="*/ 39688 h 176" name="T35"/>
                <a:gd fmla="*/ 80963 w 177" name="T36"/>
                <a:gd fmla="*/ 39688 h 176" name="T37"/>
                <a:gd fmla="*/ 120650 w 177" name="T38"/>
                <a:gd fmla="*/ 39688 h 176" name="T39"/>
                <a:gd fmla="*/ 160338 w 177" name="T40"/>
                <a:gd fmla="*/ 39688 h 176" name="T41"/>
                <a:gd fmla="*/ 201613 w 177" name="T42"/>
                <a:gd fmla="*/ 39688 h 176" name="T43"/>
                <a:gd fmla="*/ 241300 w 177" name="T44"/>
                <a:gd fmla="*/ 39688 h 176" name="T45"/>
                <a:gd fmla="*/ 241300 w 177" name="T46"/>
                <a:gd fmla="*/ 239713 h 176" name="T47"/>
                <a:gd fmla="*/ 201613 w 177" name="T48"/>
                <a:gd fmla="*/ 239713 h 176" name="T49"/>
                <a:gd fmla="*/ 160338 w 177" name="T50"/>
                <a:gd fmla="*/ 239713 h 176" name="T51"/>
                <a:gd fmla="*/ 120650 w 177" name="T52"/>
                <a:gd fmla="*/ 239713 h 176" name="T53"/>
                <a:gd fmla="*/ 80963 w 177" name="T54"/>
                <a:gd fmla="*/ 239713 h 176" name="T55"/>
                <a:gd fmla="*/ 41275 w 177" name="T56"/>
                <a:gd fmla="*/ 239713 h 176" name="T57"/>
                <a:gd fmla="*/ 41275 w 177" name="T58"/>
                <a:gd fmla="*/ 39688 h 17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b" l="0" r="r" t="0"/>
              <a:pathLst>
                <a:path h="176" w="177">
                  <a:moveTo>
                    <a:pt x="51" y="176"/>
                  </a:moveTo>
                  <a:lnTo>
                    <a:pt x="76" y="176"/>
                  </a:lnTo>
                  <a:lnTo>
                    <a:pt x="101" y="176"/>
                  </a:lnTo>
                  <a:lnTo>
                    <a:pt x="127" y="176"/>
                  </a:lnTo>
                  <a:lnTo>
                    <a:pt x="152" y="176"/>
                  </a:lnTo>
                  <a:lnTo>
                    <a:pt x="177" y="176"/>
                  </a:lnTo>
                  <a:lnTo>
                    <a:pt x="177" y="0"/>
                  </a:lnTo>
                  <a:lnTo>
                    <a:pt x="152" y="0"/>
                  </a:lnTo>
                  <a:lnTo>
                    <a:pt x="127" y="0"/>
                  </a:lnTo>
                  <a:lnTo>
                    <a:pt x="101" y="0"/>
                  </a:lnTo>
                  <a:lnTo>
                    <a:pt x="76" y="0"/>
                  </a:lnTo>
                  <a:lnTo>
                    <a:pt x="51" y="0"/>
                  </a:lnTo>
                  <a:lnTo>
                    <a:pt x="26" y="0"/>
                  </a:lnTo>
                  <a:lnTo>
                    <a:pt x="0" y="0"/>
                  </a:lnTo>
                  <a:lnTo>
                    <a:pt x="0" y="176"/>
                  </a:lnTo>
                  <a:lnTo>
                    <a:pt x="26" y="176"/>
                  </a:lnTo>
                  <a:lnTo>
                    <a:pt x="51" y="176"/>
                  </a:lnTo>
                  <a:close/>
                  <a:moveTo>
                    <a:pt x="26" y="25"/>
                  </a:moveTo>
                  <a:lnTo>
                    <a:pt x="51" y="25"/>
                  </a:lnTo>
                  <a:lnTo>
                    <a:pt x="76" y="25"/>
                  </a:lnTo>
                  <a:lnTo>
                    <a:pt x="101" y="25"/>
                  </a:lnTo>
                  <a:lnTo>
                    <a:pt x="127" y="25"/>
                  </a:lnTo>
                  <a:lnTo>
                    <a:pt x="152" y="25"/>
                  </a:lnTo>
                  <a:lnTo>
                    <a:pt x="152" y="151"/>
                  </a:lnTo>
                  <a:lnTo>
                    <a:pt x="127" y="151"/>
                  </a:lnTo>
                  <a:lnTo>
                    <a:pt x="101" y="151"/>
                  </a:lnTo>
                  <a:lnTo>
                    <a:pt x="76" y="151"/>
                  </a:lnTo>
                  <a:lnTo>
                    <a:pt x="51" y="151"/>
                  </a:lnTo>
                  <a:lnTo>
                    <a:pt x="26" y="151"/>
                  </a:lnTo>
                  <a:lnTo>
                    <a:pt x="26" y="25"/>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00" name="Freeform 25"/>
            <p:cNvSpPr/>
            <p:nvPr/>
          </p:nvSpPr>
          <p:spPr bwMode="auto">
            <a:xfrm>
              <a:off x="2492375" y="2070101"/>
              <a:ext cx="119063" cy="41275"/>
            </a:xfrm>
            <a:custGeom>
              <a:gdLst>
                <a:gd fmla="*/ 79375 w 75" name="T0"/>
                <a:gd fmla="*/ 41275 h 26" name="T1"/>
                <a:gd fmla="*/ 119063 w 75" name="T2"/>
                <a:gd fmla="*/ 41275 h 26" name="T3"/>
                <a:gd fmla="*/ 119063 w 75" name="T4"/>
                <a:gd fmla="*/ 0 h 26" name="T5"/>
                <a:gd fmla="*/ 79375 w 75" name="T6"/>
                <a:gd fmla="*/ 0 h 26" name="T7"/>
                <a:gd fmla="*/ 39688 w 75" name="T8"/>
                <a:gd fmla="*/ 0 h 26" name="T9"/>
                <a:gd fmla="*/ 0 w 75" name="T10"/>
                <a:gd fmla="*/ 0 h 26" name="T11"/>
                <a:gd fmla="*/ 0 w 75" name="T12"/>
                <a:gd fmla="*/ 41275 h 26" name="T13"/>
                <a:gd fmla="*/ 39688 w 75" name="T14"/>
                <a:gd fmla="*/ 41275 h 26" name="T15"/>
                <a:gd fmla="*/ 79375 w 75" name="T16"/>
                <a:gd fmla="*/ 41275 h 2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6" w="75">
                  <a:moveTo>
                    <a:pt x="50" y="26"/>
                  </a:moveTo>
                  <a:lnTo>
                    <a:pt x="75" y="26"/>
                  </a:lnTo>
                  <a:lnTo>
                    <a:pt x="75" y="0"/>
                  </a:lnTo>
                  <a:lnTo>
                    <a:pt x="50" y="0"/>
                  </a:lnTo>
                  <a:lnTo>
                    <a:pt x="25" y="0"/>
                  </a:lnTo>
                  <a:lnTo>
                    <a:pt x="0" y="0"/>
                  </a:lnTo>
                  <a:lnTo>
                    <a:pt x="0" y="26"/>
                  </a:lnTo>
                  <a:lnTo>
                    <a:pt x="25" y="26"/>
                  </a:lnTo>
                  <a:lnTo>
                    <a:pt x="50" y="26"/>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01" name="Freeform 26"/>
            <p:cNvSpPr/>
            <p:nvPr/>
          </p:nvSpPr>
          <p:spPr bwMode="auto">
            <a:xfrm>
              <a:off x="2532063" y="1790701"/>
              <a:ext cx="120650" cy="119063"/>
            </a:xfrm>
            <a:custGeom>
              <a:gdLst>
                <a:gd fmla="*/ 79375 w 76" name="T0"/>
                <a:gd fmla="*/ 119063 h 75" name="T1"/>
                <a:gd fmla="*/ 120650 w 76" name="T2"/>
                <a:gd fmla="*/ 119063 h 75" name="T3"/>
                <a:gd fmla="*/ 120650 w 76" name="T4"/>
                <a:gd fmla="*/ 0 h 75" name="T5"/>
                <a:gd fmla="*/ 79375 w 76" name="T6"/>
                <a:gd fmla="*/ 0 h 75" name="T7"/>
                <a:gd fmla="*/ 39688 w 76" name="T8"/>
                <a:gd fmla="*/ 0 h 75" name="T9"/>
                <a:gd fmla="*/ 0 w 76" name="T10"/>
                <a:gd fmla="*/ 0 h 75" name="T11"/>
                <a:gd fmla="*/ 0 w 76" name="T12"/>
                <a:gd fmla="*/ 119063 h 75" name="T13"/>
                <a:gd fmla="*/ 39688 w 76" name="T14"/>
                <a:gd fmla="*/ 119063 h 75" name="T15"/>
                <a:gd fmla="*/ 79375 w 76" name="T16"/>
                <a:gd fmla="*/ 119063 h 75"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75" w="76">
                  <a:moveTo>
                    <a:pt x="50" y="75"/>
                  </a:moveTo>
                  <a:lnTo>
                    <a:pt x="76" y="75"/>
                  </a:lnTo>
                  <a:lnTo>
                    <a:pt x="76" y="0"/>
                  </a:lnTo>
                  <a:lnTo>
                    <a:pt x="50" y="0"/>
                  </a:lnTo>
                  <a:lnTo>
                    <a:pt x="25" y="0"/>
                  </a:lnTo>
                  <a:lnTo>
                    <a:pt x="0" y="0"/>
                  </a:lnTo>
                  <a:lnTo>
                    <a:pt x="0" y="75"/>
                  </a:lnTo>
                  <a:lnTo>
                    <a:pt x="25" y="75"/>
                  </a:lnTo>
                  <a:lnTo>
                    <a:pt x="50" y="75"/>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02" name="Freeform 27"/>
            <p:cNvSpPr/>
            <p:nvPr/>
          </p:nvSpPr>
          <p:spPr bwMode="auto">
            <a:xfrm>
              <a:off x="2532063" y="2349501"/>
              <a:ext cx="120650" cy="120650"/>
            </a:xfrm>
            <a:custGeom>
              <a:gdLst>
                <a:gd fmla="*/ 39688 w 76" name="T0"/>
                <a:gd fmla="*/ 0 h 76" name="T1"/>
                <a:gd fmla="*/ 0 w 76" name="T2"/>
                <a:gd fmla="*/ 0 h 76" name="T3"/>
                <a:gd fmla="*/ 0 w 76" name="T4"/>
                <a:gd fmla="*/ 120650 h 76" name="T5"/>
                <a:gd fmla="*/ 39688 w 76" name="T6"/>
                <a:gd fmla="*/ 120650 h 76" name="T7"/>
                <a:gd fmla="*/ 79375 w 76" name="T8"/>
                <a:gd fmla="*/ 120650 h 76" name="T9"/>
                <a:gd fmla="*/ 120650 w 76" name="T10"/>
                <a:gd fmla="*/ 120650 h 76" name="T11"/>
                <a:gd fmla="*/ 120650 w 76" name="T12"/>
                <a:gd fmla="*/ 0 h 76" name="T13"/>
                <a:gd fmla="*/ 79375 w 76" name="T14"/>
                <a:gd fmla="*/ 0 h 76" name="T15"/>
                <a:gd fmla="*/ 39688 w 76" name="T16"/>
                <a:gd fmla="*/ 0 h 7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76" w="76">
                  <a:moveTo>
                    <a:pt x="25" y="0"/>
                  </a:moveTo>
                  <a:lnTo>
                    <a:pt x="0" y="0"/>
                  </a:lnTo>
                  <a:lnTo>
                    <a:pt x="0" y="76"/>
                  </a:lnTo>
                  <a:lnTo>
                    <a:pt x="25" y="76"/>
                  </a:lnTo>
                  <a:lnTo>
                    <a:pt x="50" y="76"/>
                  </a:lnTo>
                  <a:lnTo>
                    <a:pt x="76" y="76"/>
                  </a:lnTo>
                  <a:lnTo>
                    <a:pt x="76" y="0"/>
                  </a:lnTo>
                  <a:lnTo>
                    <a:pt x="50" y="0"/>
                  </a:lnTo>
                  <a:lnTo>
                    <a:pt x="25" y="0"/>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03" name="Rectangle 28"/>
            <p:cNvSpPr>
              <a:spLocks noChangeArrowheads="1"/>
            </p:cNvSpPr>
            <p:nvPr/>
          </p:nvSpPr>
          <p:spPr bwMode="auto">
            <a:xfrm>
              <a:off x="2611438" y="2030413"/>
              <a:ext cx="41275" cy="39688"/>
            </a:xfrm>
            <a:prstGeom prst="rect">
              <a:avLst/>
            </a:prstGeom>
            <a:solidFill>
              <a:srgbClr val="47505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04" name="Freeform 29"/>
            <p:cNvSpPr>
              <a:spLocks noEditPoints="1"/>
            </p:cNvSpPr>
            <p:nvPr/>
          </p:nvSpPr>
          <p:spPr bwMode="auto">
            <a:xfrm>
              <a:off x="2451100" y="2270126"/>
              <a:ext cx="280988" cy="280988"/>
            </a:xfrm>
            <a:custGeom>
              <a:gdLst>
                <a:gd fmla="*/ 201613 w 177" name="T0"/>
                <a:gd fmla="*/ 0 h 177" name="T1"/>
                <a:gd fmla="*/ 160338 w 177" name="T2"/>
                <a:gd fmla="*/ 0 h 177" name="T3"/>
                <a:gd fmla="*/ 120650 w 177" name="T4"/>
                <a:gd fmla="*/ 0 h 177" name="T5"/>
                <a:gd fmla="*/ 80963 w 177" name="T6"/>
                <a:gd fmla="*/ 0 h 177" name="T7"/>
                <a:gd fmla="*/ 41275 w 177" name="T8"/>
                <a:gd fmla="*/ 0 h 177" name="T9"/>
                <a:gd fmla="*/ 0 w 177" name="T10"/>
                <a:gd fmla="*/ 0 h 177" name="T11"/>
                <a:gd fmla="*/ 0 w 177" name="T12"/>
                <a:gd fmla="*/ 280988 h 177" name="T13"/>
                <a:gd fmla="*/ 41275 w 177" name="T14"/>
                <a:gd fmla="*/ 280988 h 177" name="T15"/>
                <a:gd fmla="*/ 80963 w 177" name="T16"/>
                <a:gd fmla="*/ 280988 h 177" name="T17"/>
                <a:gd fmla="*/ 120650 w 177" name="T18"/>
                <a:gd fmla="*/ 280988 h 177" name="T19"/>
                <a:gd fmla="*/ 160338 w 177" name="T20"/>
                <a:gd fmla="*/ 280988 h 177" name="T21"/>
                <a:gd fmla="*/ 201613 w 177" name="T22"/>
                <a:gd fmla="*/ 280988 h 177" name="T23"/>
                <a:gd fmla="*/ 241300 w 177" name="T24"/>
                <a:gd fmla="*/ 280988 h 177" name="T25"/>
                <a:gd fmla="*/ 280988 w 177" name="T26"/>
                <a:gd fmla="*/ 280988 h 177" name="T27"/>
                <a:gd fmla="*/ 280988 w 177" name="T28"/>
                <a:gd fmla="*/ 0 h 177" name="T29"/>
                <a:gd fmla="*/ 241300 w 177" name="T30"/>
                <a:gd fmla="*/ 0 h 177" name="T31"/>
                <a:gd fmla="*/ 201613 w 177" name="T32"/>
                <a:gd fmla="*/ 0 h 177" name="T33"/>
                <a:gd fmla="*/ 241300 w 177" name="T34"/>
                <a:gd fmla="*/ 239713 h 177" name="T35"/>
                <a:gd fmla="*/ 201613 w 177" name="T36"/>
                <a:gd fmla="*/ 239713 h 177" name="T37"/>
                <a:gd fmla="*/ 160338 w 177" name="T38"/>
                <a:gd fmla="*/ 239713 h 177" name="T39"/>
                <a:gd fmla="*/ 120650 w 177" name="T40"/>
                <a:gd fmla="*/ 239713 h 177" name="T41"/>
                <a:gd fmla="*/ 80963 w 177" name="T42"/>
                <a:gd fmla="*/ 239713 h 177" name="T43"/>
                <a:gd fmla="*/ 41275 w 177" name="T44"/>
                <a:gd fmla="*/ 239713 h 177" name="T45"/>
                <a:gd fmla="*/ 41275 w 177" name="T46"/>
                <a:gd fmla="*/ 41275 h 177" name="T47"/>
                <a:gd fmla="*/ 80963 w 177" name="T48"/>
                <a:gd fmla="*/ 41275 h 177" name="T49"/>
                <a:gd fmla="*/ 120650 w 177" name="T50"/>
                <a:gd fmla="*/ 41275 h 177" name="T51"/>
                <a:gd fmla="*/ 160338 w 177" name="T52"/>
                <a:gd fmla="*/ 41275 h 177" name="T53"/>
                <a:gd fmla="*/ 201613 w 177" name="T54"/>
                <a:gd fmla="*/ 41275 h 177" name="T55"/>
                <a:gd fmla="*/ 241300 w 177" name="T56"/>
                <a:gd fmla="*/ 41275 h 177" name="T57"/>
                <a:gd fmla="*/ 241300 w 177" name="T58"/>
                <a:gd fmla="*/ 239713 h 177"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b" l="0" r="r" t="0"/>
              <a:pathLst>
                <a:path h="177" w="177">
                  <a:moveTo>
                    <a:pt x="127" y="0"/>
                  </a:moveTo>
                  <a:lnTo>
                    <a:pt x="101" y="0"/>
                  </a:lnTo>
                  <a:lnTo>
                    <a:pt x="76" y="0"/>
                  </a:lnTo>
                  <a:lnTo>
                    <a:pt x="51" y="0"/>
                  </a:lnTo>
                  <a:lnTo>
                    <a:pt x="26" y="0"/>
                  </a:lnTo>
                  <a:lnTo>
                    <a:pt x="0" y="0"/>
                  </a:lnTo>
                  <a:lnTo>
                    <a:pt x="0" y="177"/>
                  </a:lnTo>
                  <a:lnTo>
                    <a:pt x="26" y="177"/>
                  </a:lnTo>
                  <a:lnTo>
                    <a:pt x="51" y="177"/>
                  </a:lnTo>
                  <a:lnTo>
                    <a:pt x="76" y="177"/>
                  </a:lnTo>
                  <a:lnTo>
                    <a:pt x="101" y="177"/>
                  </a:lnTo>
                  <a:lnTo>
                    <a:pt x="127" y="177"/>
                  </a:lnTo>
                  <a:lnTo>
                    <a:pt x="152" y="177"/>
                  </a:lnTo>
                  <a:lnTo>
                    <a:pt x="177" y="177"/>
                  </a:lnTo>
                  <a:lnTo>
                    <a:pt x="177" y="0"/>
                  </a:lnTo>
                  <a:lnTo>
                    <a:pt x="152" y="0"/>
                  </a:lnTo>
                  <a:lnTo>
                    <a:pt x="127" y="0"/>
                  </a:lnTo>
                  <a:close/>
                  <a:moveTo>
                    <a:pt x="152" y="151"/>
                  </a:moveTo>
                  <a:lnTo>
                    <a:pt x="127" y="151"/>
                  </a:lnTo>
                  <a:lnTo>
                    <a:pt x="101" y="151"/>
                  </a:lnTo>
                  <a:lnTo>
                    <a:pt x="76" y="151"/>
                  </a:lnTo>
                  <a:lnTo>
                    <a:pt x="51" y="151"/>
                  </a:lnTo>
                  <a:lnTo>
                    <a:pt x="26" y="151"/>
                  </a:lnTo>
                  <a:lnTo>
                    <a:pt x="26" y="26"/>
                  </a:lnTo>
                  <a:lnTo>
                    <a:pt x="51" y="26"/>
                  </a:lnTo>
                  <a:lnTo>
                    <a:pt x="76" y="26"/>
                  </a:lnTo>
                  <a:lnTo>
                    <a:pt x="101" y="26"/>
                  </a:lnTo>
                  <a:lnTo>
                    <a:pt x="127" y="26"/>
                  </a:lnTo>
                  <a:lnTo>
                    <a:pt x="152" y="26"/>
                  </a:lnTo>
                  <a:lnTo>
                    <a:pt x="152" y="151"/>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05" name="Rectangle 30"/>
            <p:cNvSpPr>
              <a:spLocks noChangeArrowheads="1"/>
            </p:cNvSpPr>
            <p:nvPr/>
          </p:nvSpPr>
          <p:spPr bwMode="auto">
            <a:xfrm>
              <a:off x="2692400" y="2190751"/>
              <a:ext cx="39688" cy="39688"/>
            </a:xfrm>
            <a:prstGeom prst="rect">
              <a:avLst/>
            </a:prstGeom>
            <a:solidFill>
              <a:srgbClr val="47505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06" name="Freeform 31"/>
            <p:cNvSpPr/>
            <p:nvPr/>
          </p:nvSpPr>
          <p:spPr bwMode="auto">
            <a:xfrm>
              <a:off x="2692400" y="1830388"/>
              <a:ext cx="158750" cy="239713"/>
            </a:xfrm>
            <a:custGeom>
              <a:gdLst>
                <a:gd fmla="*/ 79375 w 100" name="T0"/>
                <a:gd fmla="*/ 239713 h 151" name="T1"/>
                <a:gd fmla="*/ 119063 w 100" name="T2"/>
                <a:gd fmla="*/ 239713 h 151" name="T3"/>
                <a:gd fmla="*/ 119063 w 100" name="T4"/>
                <a:gd fmla="*/ 200025 h 151" name="T5"/>
                <a:gd fmla="*/ 158750 w 100" name="T6"/>
                <a:gd fmla="*/ 200025 h 151" name="T7"/>
                <a:gd fmla="*/ 158750 w 100" name="T8"/>
                <a:gd fmla="*/ 160338 h 151" name="T9"/>
                <a:gd fmla="*/ 119063 w 100" name="T10"/>
                <a:gd fmla="*/ 160338 h 151" name="T11"/>
                <a:gd fmla="*/ 119063 w 100" name="T12"/>
                <a:gd fmla="*/ 79375 h 151" name="T13"/>
                <a:gd fmla="*/ 158750 w 100" name="T14"/>
                <a:gd fmla="*/ 79375 h 151" name="T15"/>
                <a:gd fmla="*/ 158750 w 100" name="T16"/>
                <a:gd fmla="*/ 41275 h 151" name="T17"/>
                <a:gd fmla="*/ 119063 w 100" name="T18"/>
                <a:gd fmla="*/ 41275 h 151" name="T19"/>
                <a:gd fmla="*/ 119063 w 100" name="T20"/>
                <a:gd fmla="*/ 0 h 151" name="T21"/>
                <a:gd fmla="*/ 79375 w 100" name="T22"/>
                <a:gd fmla="*/ 0 h 151" name="T23"/>
                <a:gd fmla="*/ 79375 w 100" name="T24"/>
                <a:gd fmla="*/ 200025 h 151" name="T25"/>
                <a:gd fmla="*/ 39688 w 100" name="T26"/>
                <a:gd fmla="*/ 200025 h 151" name="T27"/>
                <a:gd fmla="*/ 0 w 100" name="T28"/>
                <a:gd fmla="*/ 200025 h 151" name="T29"/>
                <a:gd fmla="*/ 0 w 100" name="T30"/>
                <a:gd fmla="*/ 239713 h 151" name="T31"/>
                <a:gd fmla="*/ 39688 w 100" name="T32"/>
                <a:gd fmla="*/ 239713 h 151" name="T33"/>
                <a:gd fmla="*/ 79375 w 100" name="T34"/>
                <a:gd fmla="*/ 239713 h 151"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151" w="100">
                  <a:moveTo>
                    <a:pt x="50" y="151"/>
                  </a:moveTo>
                  <a:lnTo>
                    <a:pt x="75" y="151"/>
                  </a:lnTo>
                  <a:lnTo>
                    <a:pt x="75" y="126"/>
                  </a:lnTo>
                  <a:lnTo>
                    <a:pt x="100" y="126"/>
                  </a:lnTo>
                  <a:lnTo>
                    <a:pt x="100" y="101"/>
                  </a:lnTo>
                  <a:lnTo>
                    <a:pt x="75" y="101"/>
                  </a:lnTo>
                  <a:lnTo>
                    <a:pt x="75" y="50"/>
                  </a:lnTo>
                  <a:lnTo>
                    <a:pt x="100" y="50"/>
                  </a:lnTo>
                  <a:lnTo>
                    <a:pt x="100" y="26"/>
                  </a:lnTo>
                  <a:lnTo>
                    <a:pt x="75" y="26"/>
                  </a:lnTo>
                  <a:lnTo>
                    <a:pt x="75" y="0"/>
                  </a:lnTo>
                  <a:lnTo>
                    <a:pt x="50" y="0"/>
                  </a:lnTo>
                  <a:lnTo>
                    <a:pt x="50" y="126"/>
                  </a:lnTo>
                  <a:lnTo>
                    <a:pt x="25" y="126"/>
                  </a:lnTo>
                  <a:lnTo>
                    <a:pt x="0" y="126"/>
                  </a:lnTo>
                  <a:lnTo>
                    <a:pt x="0" y="151"/>
                  </a:lnTo>
                  <a:lnTo>
                    <a:pt x="25" y="151"/>
                  </a:lnTo>
                  <a:lnTo>
                    <a:pt x="50" y="151"/>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07" name="Freeform 32"/>
            <p:cNvSpPr/>
            <p:nvPr/>
          </p:nvSpPr>
          <p:spPr bwMode="auto">
            <a:xfrm>
              <a:off x="2451100" y="2070101"/>
              <a:ext cx="320675" cy="160338"/>
            </a:xfrm>
            <a:custGeom>
              <a:gdLst>
                <a:gd fmla="*/ 280988 w 202" name="T0"/>
                <a:gd fmla="*/ 41275 h 101" name="T1"/>
                <a:gd fmla="*/ 241300 w 202" name="T2"/>
                <a:gd fmla="*/ 41275 h 101" name="T3"/>
                <a:gd fmla="*/ 241300 w 202" name="T4"/>
                <a:gd fmla="*/ 0 h 101" name="T5"/>
                <a:gd fmla="*/ 201613 w 202" name="T6"/>
                <a:gd fmla="*/ 0 h 101" name="T7"/>
                <a:gd fmla="*/ 201613 w 202" name="T8"/>
                <a:gd fmla="*/ 80963 h 101" name="T9"/>
                <a:gd fmla="*/ 160338 w 202" name="T10"/>
                <a:gd fmla="*/ 80963 h 101" name="T11"/>
                <a:gd fmla="*/ 160338 w 202" name="T12"/>
                <a:gd fmla="*/ 120650 h 101" name="T13"/>
                <a:gd fmla="*/ 120650 w 202" name="T14"/>
                <a:gd fmla="*/ 120650 h 101" name="T15"/>
                <a:gd fmla="*/ 120650 w 202" name="T16"/>
                <a:gd fmla="*/ 80963 h 101" name="T17"/>
                <a:gd fmla="*/ 80963 w 202" name="T18"/>
                <a:gd fmla="*/ 80963 h 101" name="T19"/>
                <a:gd fmla="*/ 41275 w 202" name="T20"/>
                <a:gd fmla="*/ 80963 h 101" name="T21"/>
                <a:gd fmla="*/ 41275 w 202" name="T22"/>
                <a:gd fmla="*/ 41275 h 101" name="T23"/>
                <a:gd fmla="*/ 0 w 202" name="T24"/>
                <a:gd fmla="*/ 41275 h 101" name="T25"/>
                <a:gd fmla="*/ 0 w 202" name="T26"/>
                <a:gd fmla="*/ 160338 h 101" name="T27"/>
                <a:gd fmla="*/ 41275 w 202" name="T28"/>
                <a:gd fmla="*/ 160338 h 101" name="T29"/>
                <a:gd fmla="*/ 80963 w 202" name="T30"/>
                <a:gd fmla="*/ 160338 h 101" name="T31"/>
                <a:gd fmla="*/ 120650 w 202" name="T32"/>
                <a:gd fmla="*/ 160338 h 101" name="T33"/>
                <a:gd fmla="*/ 160338 w 202" name="T34"/>
                <a:gd fmla="*/ 160338 h 101" name="T35"/>
                <a:gd fmla="*/ 201613 w 202" name="T36"/>
                <a:gd fmla="*/ 160338 h 101" name="T37"/>
                <a:gd fmla="*/ 201613 w 202" name="T38"/>
                <a:gd fmla="*/ 120650 h 101" name="T39"/>
                <a:gd fmla="*/ 241300 w 202" name="T40"/>
                <a:gd fmla="*/ 120650 h 101" name="T41"/>
                <a:gd fmla="*/ 241300 w 202" name="T42"/>
                <a:gd fmla="*/ 80963 h 101" name="T43"/>
                <a:gd fmla="*/ 280988 w 202" name="T44"/>
                <a:gd fmla="*/ 80963 h 101" name="T45"/>
                <a:gd fmla="*/ 320675 w 202" name="T46"/>
                <a:gd fmla="*/ 80963 h 101" name="T47"/>
                <a:gd fmla="*/ 320675 w 202" name="T48"/>
                <a:gd fmla="*/ 41275 h 101" name="T49"/>
                <a:gd fmla="*/ 280988 w 202" name="T50"/>
                <a:gd fmla="*/ 41275 h 101"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b="b" l="0" r="r" t="0"/>
              <a:pathLst>
                <a:path h="100" w="201">
                  <a:moveTo>
                    <a:pt x="177" y="26"/>
                  </a:moveTo>
                  <a:lnTo>
                    <a:pt x="152" y="26"/>
                  </a:lnTo>
                  <a:lnTo>
                    <a:pt x="152" y="0"/>
                  </a:lnTo>
                  <a:lnTo>
                    <a:pt x="127" y="0"/>
                  </a:lnTo>
                  <a:lnTo>
                    <a:pt x="127" y="51"/>
                  </a:lnTo>
                  <a:lnTo>
                    <a:pt x="101" y="51"/>
                  </a:lnTo>
                  <a:lnTo>
                    <a:pt x="101" y="76"/>
                  </a:lnTo>
                  <a:lnTo>
                    <a:pt x="76" y="76"/>
                  </a:lnTo>
                  <a:lnTo>
                    <a:pt x="76" y="51"/>
                  </a:lnTo>
                  <a:lnTo>
                    <a:pt x="51" y="51"/>
                  </a:lnTo>
                  <a:lnTo>
                    <a:pt x="26" y="51"/>
                  </a:lnTo>
                  <a:lnTo>
                    <a:pt x="26" y="26"/>
                  </a:lnTo>
                  <a:lnTo>
                    <a:pt x="0" y="26"/>
                  </a:lnTo>
                  <a:lnTo>
                    <a:pt x="0" y="101"/>
                  </a:lnTo>
                  <a:lnTo>
                    <a:pt x="26" y="101"/>
                  </a:lnTo>
                  <a:lnTo>
                    <a:pt x="51" y="101"/>
                  </a:lnTo>
                  <a:lnTo>
                    <a:pt x="76" y="101"/>
                  </a:lnTo>
                  <a:lnTo>
                    <a:pt x="101" y="101"/>
                  </a:lnTo>
                  <a:lnTo>
                    <a:pt x="127" y="101"/>
                  </a:lnTo>
                  <a:lnTo>
                    <a:pt x="127" y="76"/>
                  </a:lnTo>
                  <a:lnTo>
                    <a:pt x="152" y="76"/>
                  </a:lnTo>
                  <a:lnTo>
                    <a:pt x="152" y="51"/>
                  </a:lnTo>
                  <a:lnTo>
                    <a:pt x="177" y="51"/>
                  </a:lnTo>
                  <a:lnTo>
                    <a:pt x="202" y="51"/>
                  </a:lnTo>
                  <a:lnTo>
                    <a:pt x="202" y="26"/>
                  </a:lnTo>
                  <a:lnTo>
                    <a:pt x="177" y="26"/>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08" name="Freeform 33"/>
            <p:cNvSpPr/>
            <p:nvPr/>
          </p:nvSpPr>
          <p:spPr bwMode="auto">
            <a:xfrm>
              <a:off x="2771775" y="2151063"/>
              <a:ext cx="119063" cy="160338"/>
            </a:xfrm>
            <a:custGeom>
              <a:gdLst>
                <a:gd fmla="*/ 0 w 75" name="T0"/>
                <a:gd fmla="*/ 0 h 101" name="T1"/>
                <a:gd fmla="*/ 0 w 75" name="T2"/>
                <a:gd fmla="*/ 160338 h 101" name="T3"/>
                <a:gd fmla="*/ 39688 w 75" name="T4"/>
                <a:gd fmla="*/ 160338 h 101" name="T5"/>
                <a:gd fmla="*/ 79375 w 75" name="T6"/>
                <a:gd fmla="*/ 160338 h 101" name="T7"/>
                <a:gd fmla="*/ 79375 w 75" name="T8"/>
                <a:gd fmla="*/ 79375 h 101" name="T9"/>
                <a:gd fmla="*/ 119063 w 75" name="T10"/>
                <a:gd fmla="*/ 79375 h 101" name="T11"/>
                <a:gd fmla="*/ 119063 w 75" name="T12"/>
                <a:gd fmla="*/ 39688 h 101" name="T13"/>
                <a:gd fmla="*/ 79375 w 75" name="T14"/>
                <a:gd fmla="*/ 39688 h 101" name="T15"/>
                <a:gd fmla="*/ 79375 w 75" name="T16"/>
                <a:gd fmla="*/ 0 h 101" name="T17"/>
                <a:gd fmla="*/ 39688 w 75" name="T18"/>
                <a:gd fmla="*/ 0 h 101" name="T19"/>
                <a:gd fmla="*/ 0 w 75" name="T20"/>
                <a:gd fmla="*/ 0 h 101"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100" w="75">
                  <a:moveTo>
                    <a:pt x="0" y="0"/>
                  </a:moveTo>
                  <a:lnTo>
                    <a:pt x="0" y="101"/>
                  </a:lnTo>
                  <a:lnTo>
                    <a:pt x="25" y="101"/>
                  </a:lnTo>
                  <a:lnTo>
                    <a:pt x="50" y="101"/>
                  </a:lnTo>
                  <a:lnTo>
                    <a:pt x="50" y="50"/>
                  </a:lnTo>
                  <a:lnTo>
                    <a:pt x="75" y="50"/>
                  </a:lnTo>
                  <a:lnTo>
                    <a:pt x="75" y="25"/>
                  </a:lnTo>
                  <a:lnTo>
                    <a:pt x="50" y="25"/>
                  </a:lnTo>
                  <a:lnTo>
                    <a:pt x="50" y="0"/>
                  </a:lnTo>
                  <a:lnTo>
                    <a:pt x="25" y="0"/>
                  </a:lnTo>
                  <a:lnTo>
                    <a:pt x="0" y="0"/>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09" name="Rectangle 34"/>
            <p:cNvSpPr>
              <a:spLocks noChangeArrowheads="1"/>
            </p:cNvSpPr>
            <p:nvPr/>
          </p:nvSpPr>
          <p:spPr bwMode="auto">
            <a:xfrm>
              <a:off x="2771775" y="2509838"/>
              <a:ext cx="39688" cy="41275"/>
            </a:xfrm>
            <a:prstGeom prst="rect">
              <a:avLst/>
            </a:prstGeom>
            <a:solidFill>
              <a:srgbClr val="47505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10" name="Freeform 35"/>
            <p:cNvSpPr/>
            <p:nvPr/>
          </p:nvSpPr>
          <p:spPr bwMode="auto">
            <a:xfrm>
              <a:off x="2771775" y="1711326"/>
              <a:ext cx="160338" cy="79375"/>
            </a:xfrm>
            <a:custGeom>
              <a:gdLst>
                <a:gd fmla="*/ 39688 w 101" name="T0"/>
                <a:gd fmla="*/ 79375 h 50" name="T1"/>
                <a:gd fmla="*/ 79375 w 101" name="T2"/>
                <a:gd fmla="*/ 79375 h 50" name="T3"/>
                <a:gd fmla="*/ 119063 w 101" name="T4"/>
                <a:gd fmla="*/ 79375 h 50" name="T5"/>
                <a:gd fmla="*/ 160338 w 101" name="T6"/>
                <a:gd fmla="*/ 79375 h 50" name="T7"/>
                <a:gd fmla="*/ 160338 w 101" name="T8"/>
                <a:gd fmla="*/ 39688 h 50" name="T9"/>
                <a:gd fmla="*/ 119063 w 101" name="T10"/>
                <a:gd fmla="*/ 39688 h 50" name="T11"/>
                <a:gd fmla="*/ 119063 w 101" name="T12"/>
                <a:gd fmla="*/ 0 h 50" name="T13"/>
                <a:gd fmla="*/ 79375 w 101" name="T14"/>
                <a:gd fmla="*/ 0 h 50" name="T15"/>
                <a:gd fmla="*/ 39688 w 101" name="T16"/>
                <a:gd fmla="*/ 0 h 50" name="T17"/>
                <a:gd fmla="*/ 0 w 101" name="T18"/>
                <a:gd fmla="*/ 0 h 50" name="T19"/>
                <a:gd fmla="*/ 0 w 101" name="T20"/>
                <a:gd fmla="*/ 39688 h 50" name="T21"/>
                <a:gd fmla="*/ 39688 w 101" name="T22"/>
                <a:gd fmla="*/ 39688 h 50" name="T23"/>
                <a:gd fmla="*/ 39688 w 101" name="T24"/>
                <a:gd fmla="*/ 79375 h 50"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50" w="100">
                  <a:moveTo>
                    <a:pt x="25" y="50"/>
                  </a:moveTo>
                  <a:lnTo>
                    <a:pt x="50" y="50"/>
                  </a:lnTo>
                  <a:lnTo>
                    <a:pt x="75" y="50"/>
                  </a:lnTo>
                  <a:lnTo>
                    <a:pt x="101" y="50"/>
                  </a:lnTo>
                  <a:lnTo>
                    <a:pt x="101" y="25"/>
                  </a:lnTo>
                  <a:lnTo>
                    <a:pt x="75" y="25"/>
                  </a:lnTo>
                  <a:lnTo>
                    <a:pt x="75" y="0"/>
                  </a:lnTo>
                  <a:lnTo>
                    <a:pt x="50" y="0"/>
                  </a:lnTo>
                  <a:lnTo>
                    <a:pt x="25" y="0"/>
                  </a:lnTo>
                  <a:lnTo>
                    <a:pt x="0" y="0"/>
                  </a:lnTo>
                  <a:lnTo>
                    <a:pt x="0" y="25"/>
                  </a:lnTo>
                  <a:lnTo>
                    <a:pt x="25" y="25"/>
                  </a:lnTo>
                  <a:lnTo>
                    <a:pt x="25" y="50"/>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11" name="Rectangle 36"/>
            <p:cNvSpPr>
              <a:spLocks noChangeArrowheads="1"/>
            </p:cNvSpPr>
            <p:nvPr/>
          </p:nvSpPr>
          <p:spPr bwMode="auto">
            <a:xfrm>
              <a:off x="2811463" y="2070101"/>
              <a:ext cx="39688" cy="41275"/>
            </a:xfrm>
            <a:prstGeom prst="rect">
              <a:avLst/>
            </a:prstGeom>
            <a:solidFill>
              <a:srgbClr val="47505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12" name="Rectangle 37"/>
            <p:cNvSpPr>
              <a:spLocks noChangeArrowheads="1"/>
            </p:cNvSpPr>
            <p:nvPr/>
          </p:nvSpPr>
          <p:spPr bwMode="auto">
            <a:xfrm>
              <a:off x="2851150" y="1951038"/>
              <a:ext cx="39688" cy="39688"/>
            </a:xfrm>
            <a:prstGeom prst="rect">
              <a:avLst/>
            </a:prstGeom>
            <a:solidFill>
              <a:srgbClr val="47505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13" name="Rectangle 38"/>
            <p:cNvSpPr>
              <a:spLocks noChangeArrowheads="1"/>
            </p:cNvSpPr>
            <p:nvPr/>
          </p:nvSpPr>
          <p:spPr bwMode="auto">
            <a:xfrm>
              <a:off x="2890838" y="1830388"/>
              <a:ext cx="41275" cy="41275"/>
            </a:xfrm>
            <a:prstGeom prst="rect">
              <a:avLst/>
            </a:prstGeom>
            <a:solidFill>
              <a:srgbClr val="47505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14" name="Rectangle 39"/>
            <p:cNvSpPr>
              <a:spLocks noChangeArrowheads="1"/>
            </p:cNvSpPr>
            <p:nvPr/>
          </p:nvSpPr>
          <p:spPr bwMode="auto">
            <a:xfrm>
              <a:off x="2890838" y="1909763"/>
              <a:ext cx="41275" cy="41275"/>
            </a:xfrm>
            <a:prstGeom prst="rect">
              <a:avLst/>
            </a:prstGeom>
            <a:solidFill>
              <a:srgbClr val="47505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15" name="Freeform 40"/>
            <p:cNvSpPr/>
            <p:nvPr/>
          </p:nvSpPr>
          <p:spPr bwMode="auto">
            <a:xfrm>
              <a:off x="2851150" y="1951038"/>
              <a:ext cx="120650" cy="200025"/>
            </a:xfrm>
            <a:custGeom>
              <a:gdLst>
                <a:gd fmla="*/ 80963 w 76" name="T0"/>
                <a:gd fmla="*/ 79375 h 126" name="T1"/>
                <a:gd fmla="*/ 120650 w 76" name="T2"/>
                <a:gd fmla="*/ 79375 h 126" name="T3"/>
                <a:gd fmla="*/ 120650 w 76" name="T4"/>
                <a:gd fmla="*/ 0 h 126" name="T5"/>
                <a:gd fmla="*/ 80963 w 76" name="T6"/>
                <a:gd fmla="*/ 0 h 126" name="T7"/>
                <a:gd fmla="*/ 80963 w 76" name="T8"/>
                <a:gd fmla="*/ 39688 h 126" name="T9"/>
                <a:gd fmla="*/ 39688 w 76" name="T10"/>
                <a:gd fmla="*/ 39688 h 126" name="T11"/>
                <a:gd fmla="*/ 39688 w 76" name="T12"/>
                <a:gd fmla="*/ 160338 h 126" name="T13"/>
                <a:gd fmla="*/ 0 w 76" name="T14"/>
                <a:gd fmla="*/ 160338 h 126" name="T15"/>
                <a:gd fmla="*/ 0 w 76" name="T16"/>
                <a:gd fmla="*/ 200025 h 126" name="T17"/>
                <a:gd fmla="*/ 39688 w 76" name="T18"/>
                <a:gd fmla="*/ 200025 h 126" name="T19"/>
                <a:gd fmla="*/ 80963 w 76" name="T20"/>
                <a:gd fmla="*/ 200025 h 126" name="T21"/>
                <a:gd fmla="*/ 80963 w 76" name="T22"/>
                <a:gd fmla="*/ 160338 h 126" name="T23"/>
                <a:gd fmla="*/ 120650 w 76" name="T24"/>
                <a:gd fmla="*/ 160338 h 126" name="T25"/>
                <a:gd fmla="*/ 120650 w 76" name="T26"/>
                <a:gd fmla="*/ 119063 h 126" name="T27"/>
                <a:gd fmla="*/ 80963 w 76" name="T28"/>
                <a:gd fmla="*/ 119063 h 126" name="T29"/>
                <a:gd fmla="*/ 80963 w 76" name="T30"/>
                <a:gd fmla="*/ 79375 h 12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b="b" l="0" r="r" t="0"/>
              <a:pathLst>
                <a:path h="125" w="76">
                  <a:moveTo>
                    <a:pt x="51" y="50"/>
                  </a:moveTo>
                  <a:lnTo>
                    <a:pt x="76" y="50"/>
                  </a:lnTo>
                  <a:lnTo>
                    <a:pt x="76" y="0"/>
                  </a:lnTo>
                  <a:lnTo>
                    <a:pt x="51" y="0"/>
                  </a:lnTo>
                  <a:lnTo>
                    <a:pt x="51" y="25"/>
                  </a:lnTo>
                  <a:lnTo>
                    <a:pt x="25" y="25"/>
                  </a:lnTo>
                  <a:lnTo>
                    <a:pt x="25" y="101"/>
                  </a:lnTo>
                  <a:lnTo>
                    <a:pt x="0" y="101"/>
                  </a:lnTo>
                  <a:lnTo>
                    <a:pt x="0" y="126"/>
                  </a:lnTo>
                  <a:lnTo>
                    <a:pt x="25" y="126"/>
                  </a:lnTo>
                  <a:lnTo>
                    <a:pt x="51" y="126"/>
                  </a:lnTo>
                  <a:lnTo>
                    <a:pt x="51" y="101"/>
                  </a:lnTo>
                  <a:lnTo>
                    <a:pt x="76" y="101"/>
                  </a:lnTo>
                  <a:lnTo>
                    <a:pt x="76" y="75"/>
                  </a:lnTo>
                  <a:lnTo>
                    <a:pt x="51" y="75"/>
                  </a:lnTo>
                  <a:lnTo>
                    <a:pt x="51" y="50"/>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16" name="Rectangle 41"/>
            <p:cNvSpPr>
              <a:spLocks noChangeArrowheads="1"/>
            </p:cNvSpPr>
            <p:nvPr/>
          </p:nvSpPr>
          <p:spPr bwMode="auto">
            <a:xfrm>
              <a:off x="2932113" y="1711326"/>
              <a:ext cx="39688" cy="39688"/>
            </a:xfrm>
            <a:prstGeom prst="rect">
              <a:avLst/>
            </a:prstGeom>
            <a:solidFill>
              <a:srgbClr val="47505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17" name="Rectangle 42"/>
            <p:cNvSpPr>
              <a:spLocks noChangeArrowheads="1"/>
            </p:cNvSpPr>
            <p:nvPr/>
          </p:nvSpPr>
          <p:spPr bwMode="auto">
            <a:xfrm>
              <a:off x="2932113" y="1871663"/>
              <a:ext cx="39688" cy="38100"/>
            </a:xfrm>
            <a:prstGeom prst="rect">
              <a:avLst/>
            </a:prstGeom>
            <a:solidFill>
              <a:srgbClr val="47505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18" name="Freeform 43"/>
            <p:cNvSpPr/>
            <p:nvPr/>
          </p:nvSpPr>
          <p:spPr bwMode="auto">
            <a:xfrm>
              <a:off x="3092450" y="1790701"/>
              <a:ext cx="119063" cy="119063"/>
            </a:xfrm>
            <a:custGeom>
              <a:gdLst>
                <a:gd fmla="*/ 39688 w 75" name="T0"/>
                <a:gd fmla="*/ 0 h 75" name="T1"/>
                <a:gd fmla="*/ 0 w 75" name="T2"/>
                <a:gd fmla="*/ 0 h 75" name="T3"/>
                <a:gd fmla="*/ 0 w 75" name="T4"/>
                <a:gd fmla="*/ 119063 h 75" name="T5"/>
                <a:gd fmla="*/ 39688 w 75" name="T6"/>
                <a:gd fmla="*/ 119063 h 75" name="T7"/>
                <a:gd fmla="*/ 79375 w 75" name="T8"/>
                <a:gd fmla="*/ 119063 h 75" name="T9"/>
                <a:gd fmla="*/ 119063 w 75" name="T10"/>
                <a:gd fmla="*/ 119063 h 75" name="T11"/>
                <a:gd fmla="*/ 119063 w 75" name="T12"/>
                <a:gd fmla="*/ 0 h 75" name="T13"/>
                <a:gd fmla="*/ 79375 w 75" name="T14"/>
                <a:gd fmla="*/ 0 h 75" name="T15"/>
                <a:gd fmla="*/ 39688 w 75" name="T16"/>
                <a:gd fmla="*/ 0 h 75"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75" w="75">
                  <a:moveTo>
                    <a:pt x="25" y="0"/>
                  </a:moveTo>
                  <a:lnTo>
                    <a:pt x="0" y="0"/>
                  </a:lnTo>
                  <a:lnTo>
                    <a:pt x="0" y="75"/>
                  </a:lnTo>
                  <a:lnTo>
                    <a:pt x="25" y="75"/>
                  </a:lnTo>
                  <a:lnTo>
                    <a:pt x="50" y="75"/>
                  </a:lnTo>
                  <a:lnTo>
                    <a:pt x="75" y="75"/>
                  </a:lnTo>
                  <a:lnTo>
                    <a:pt x="75" y="0"/>
                  </a:lnTo>
                  <a:lnTo>
                    <a:pt x="50" y="0"/>
                  </a:lnTo>
                  <a:lnTo>
                    <a:pt x="25" y="0"/>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19" name="Freeform 44"/>
            <p:cNvSpPr>
              <a:spLocks noEditPoints="1"/>
            </p:cNvSpPr>
            <p:nvPr/>
          </p:nvSpPr>
          <p:spPr bwMode="auto">
            <a:xfrm>
              <a:off x="2771775" y="2030413"/>
              <a:ext cx="520700" cy="479425"/>
            </a:xfrm>
            <a:custGeom>
              <a:gdLst>
                <a:gd fmla="*/ 400050 w 328" name="T0"/>
                <a:gd fmla="*/ 80963 h 302" name="T1"/>
                <a:gd fmla="*/ 360363 w 328" name="T2"/>
                <a:gd fmla="*/ 0 h 302" name="T3"/>
                <a:gd fmla="*/ 279400 w 328" name="T4"/>
                <a:gd fmla="*/ 0 h 302" name="T5"/>
                <a:gd fmla="*/ 200025 w 328" name="T6"/>
                <a:gd fmla="*/ 0 h 302" name="T7"/>
                <a:gd fmla="*/ 239713 w 328" name="T8"/>
                <a:gd fmla="*/ 39688 h 302" name="T9"/>
                <a:gd fmla="*/ 279400 w 328" name="T10"/>
                <a:gd fmla="*/ 80963 h 302" name="T11"/>
                <a:gd fmla="*/ 239713 w 328" name="T12"/>
                <a:gd fmla="*/ 120650 h 302" name="T13"/>
                <a:gd fmla="*/ 200025 w 328" name="T14"/>
                <a:gd fmla="*/ 160338 h 302" name="T15"/>
                <a:gd fmla="*/ 160338 w 328" name="T16"/>
                <a:gd fmla="*/ 280988 h 302" name="T17"/>
                <a:gd fmla="*/ 119063 w 328" name="T18"/>
                <a:gd fmla="*/ 319088 h 302" name="T19"/>
                <a:gd fmla="*/ 39688 w 328" name="T20"/>
                <a:gd fmla="*/ 319088 h 302" name="T21"/>
                <a:gd fmla="*/ 0 w 328" name="T22"/>
                <a:gd fmla="*/ 360363 h 302" name="T23"/>
                <a:gd fmla="*/ 79375 w 328" name="T24"/>
                <a:gd fmla="*/ 360363 h 302" name="T25"/>
                <a:gd fmla="*/ 119063 w 328" name="T26"/>
                <a:gd fmla="*/ 400050 h 302" name="T27"/>
                <a:gd fmla="*/ 79375 w 328" name="T28"/>
                <a:gd fmla="*/ 439738 h 302" name="T29"/>
                <a:gd fmla="*/ 39688 w 328" name="T30"/>
                <a:gd fmla="*/ 479425 h 302" name="T31"/>
                <a:gd fmla="*/ 119063 w 328" name="T32"/>
                <a:gd fmla="*/ 479425 h 302" name="T33"/>
                <a:gd fmla="*/ 160338 w 328" name="T34"/>
                <a:gd fmla="*/ 439738 h 302" name="T35"/>
                <a:gd fmla="*/ 200025 w 328" name="T36"/>
                <a:gd fmla="*/ 400050 h 302" name="T37"/>
                <a:gd fmla="*/ 160338 w 328" name="T38"/>
                <a:gd fmla="*/ 360363 h 302" name="T39"/>
                <a:gd fmla="*/ 200025 w 328" name="T40"/>
                <a:gd fmla="*/ 319088 h 302" name="T41"/>
                <a:gd fmla="*/ 239713 w 328" name="T42"/>
                <a:gd fmla="*/ 280988 h 302" name="T43"/>
                <a:gd fmla="*/ 279400 w 328" name="T44"/>
                <a:gd fmla="*/ 239713 h 302" name="T45"/>
                <a:gd fmla="*/ 320675 w 328" name="T46"/>
                <a:gd fmla="*/ 120650 h 302" name="T47"/>
                <a:gd fmla="*/ 360363 w 328" name="T48"/>
                <a:gd fmla="*/ 160338 h 302" name="T49"/>
                <a:gd fmla="*/ 400050 w 328" name="T50"/>
                <a:gd fmla="*/ 120650 h 302" name="T51"/>
                <a:gd fmla="*/ 439738 w 328" name="T52"/>
                <a:gd fmla="*/ 239713 h 302" name="T53"/>
                <a:gd fmla="*/ 479425 w 328" name="T54"/>
                <a:gd fmla="*/ 280988 h 302" name="T55"/>
                <a:gd fmla="*/ 520700 w 328" name="T56"/>
                <a:gd fmla="*/ 80963 h 302" name="T57"/>
                <a:gd fmla="*/ 439738 w 328" name="T58"/>
                <a:gd fmla="*/ 80963 h 302" name="T59"/>
                <a:gd fmla="*/ 320675 w 328" name="T60"/>
                <a:gd fmla="*/ 80963 h 302" name="T61"/>
                <a:gd fmla="*/ 360363 w 328" name="T62"/>
                <a:gd fmla="*/ 39688 h 302" name="T63"/>
                <a:gd fmla="*/ 479425 w 328" name="T64"/>
                <a:gd fmla="*/ 200025 h 302" name="T65"/>
                <a:gd fmla="*/ 439738 w 328" name="T66"/>
                <a:gd fmla="*/ 120650 h 302" name="T67"/>
                <a:gd fmla="*/ 479425 w 328" name="T68"/>
                <a:gd fmla="*/ 200025 h 302"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b" l="0" r="r" t="0"/>
              <a:pathLst>
                <a:path h="302" w="328">
                  <a:moveTo>
                    <a:pt x="277" y="51"/>
                  </a:moveTo>
                  <a:lnTo>
                    <a:pt x="252" y="51"/>
                  </a:lnTo>
                  <a:lnTo>
                    <a:pt x="252" y="0"/>
                  </a:lnTo>
                  <a:lnTo>
                    <a:pt x="227" y="0"/>
                  </a:lnTo>
                  <a:lnTo>
                    <a:pt x="202" y="0"/>
                  </a:lnTo>
                  <a:lnTo>
                    <a:pt x="176" y="0"/>
                  </a:lnTo>
                  <a:lnTo>
                    <a:pt x="151" y="0"/>
                  </a:lnTo>
                  <a:lnTo>
                    <a:pt x="126" y="0"/>
                  </a:lnTo>
                  <a:lnTo>
                    <a:pt x="126" y="25"/>
                  </a:lnTo>
                  <a:lnTo>
                    <a:pt x="151" y="25"/>
                  </a:lnTo>
                  <a:lnTo>
                    <a:pt x="176" y="25"/>
                  </a:lnTo>
                  <a:lnTo>
                    <a:pt x="176" y="51"/>
                  </a:lnTo>
                  <a:lnTo>
                    <a:pt x="151" y="51"/>
                  </a:lnTo>
                  <a:lnTo>
                    <a:pt x="151" y="76"/>
                  </a:lnTo>
                  <a:lnTo>
                    <a:pt x="126" y="76"/>
                  </a:lnTo>
                  <a:lnTo>
                    <a:pt x="126" y="101"/>
                  </a:lnTo>
                  <a:lnTo>
                    <a:pt x="101" y="101"/>
                  </a:lnTo>
                  <a:lnTo>
                    <a:pt x="101" y="177"/>
                  </a:lnTo>
                  <a:lnTo>
                    <a:pt x="75" y="177"/>
                  </a:lnTo>
                  <a:lnTo>
                    <a:pt x="75" y="201"/>
                  </a:lnTo>
                  <a:lnTo>
                    <a:pt x="50" y="201"/>
                  </a:lnTo>
                  <a:lnTo>
                    <a:pt x="25" y="201"/>
                  </a:lnTo>
                  <a:lnTo>
                    <a:pt x="0" y="201"/>
                  </a:lnTo>
                  <a:lnTo>
                    <a:pt x="0" y="227"/>
                  </a:lnTo>
                  <a:lnTo>
                    <a:pt x="25" y="227"/>
                  </a:lnTo>
                  <a:lnTo>
                    <a:pt x="50" y="227"/>
                  </a:lnTo>
                  <a:lnTo>
                    <a:pt x="75" y="227"/>
                  </a:lnTo>
                  <a:lnTo>
                    <a:pt x="75" y="252"/>
                  </a:lnTo>
                  <a:lnTo>
                    <a:pt x="50" y="252"/>
                  </a:lnTo>
                  <a:lnTo>
                    <a:pt x="50" y="277"/>
                  </a:lnTo>
                  <a:lnTo>
                    <a:pt x="25" y="277"/>
                  </a:lnTo>
                  <a:lnTo>
                    <a:pt x="25" y="302"/>
                  </a:lnTo>
                  <a:lnTo>
                    <a:pt x="50" y="302"/>
                  </a:lnTo>
                  <a:lnTo>
                    <a:pt x="75" y="302"/>
                  </a:lnTo>
                  <a:lnTo>
                    <a:pt x="75" y="277"/>
                  </a:lnTo>
                  <a:lnTo>
                    <a:pt x="101" y="277"/>
                  </a:lnTo>
                  <a:lnTo>
                    <a:pt x="101" y="252"/>
                  </a:lnTo>
                  <a:lnTo>
                    <a:pt x="126" y="252"/>
                  </a:lnTo>
                  <a:lnTo>
                    <a:pt x="126" y="227"/>
                  </a:lnTo>
                  <a:lnTo>
                    <a:pt x="101" y="227"/>
                  </a:lnTo>
                  <a:lnTo>
                    <a:pt x="101" y="201"/>
                  </a:lnTo>
                  <a:lnTo>
                    <a:pt x="126" y="201"/>
                  </a:lnTo>
                  <a:lnTo>
                    <a:pt x="126" y="177"/>
                  </a:lnTo>
                  <a:lnTo>
                    <a:pt x="151" y="177"/>
                  </a:lnTo>
                  <a:lnTo>
                    <a:pt x="151" y="151"/>
                  </a:lnTo>
                  <a:lnTo>
                    <a:pt x="176" y="151"/>
                  </a:lnTo>
                  <a:lnTo>
                    <a:pt x="176" y="76"/>
                  </a:lnTo>
                  <a:lnTo>
                    <a:pt x="202" y="76"/>
                  </a:lnTo>
                  <a:lnTo>
                    <a:pt x="202" y="101"/>
                  </a:lnTo>
                  <a:lnTo>
                    <a:pt x="227" y="101"/>
                  </a:lnTo>
                  <a:lnTo>
                    <a:pt x="227" y="76"/>
                  </a:lnTo>
                  <a:lnTo>
                    <a:pt x="252" y="76"/>
                  </a:lnTo>
                  <a:lnTo>
                    <a:pt x="252" y="151"/>
                  </a:lnTo>
                  <a:lnTo>
                    <a:pt x="277" y="151"/>
                  </a:lnTo>
                  <a:lnTo>
                    <a:pt x="277" y="177"/>
                  </a:lnTo>
                  <a:lnTo>
                    <a:pt x="302" y="177"/>
                  </a:lnTo>
                  <a:lnTo>
                    <a:pt x="328" y="177"/>
                  </a:lnTo>
                  <a:lnTo>
                    <a:pt x="328" y="51"/>
                  </a:lnTo>
                  <a:lnTo>
                    <a:pt x="302" y="51"/>
                  </a:lnTo>
                  <a:lnTo>
                    <a:pt x="277" y="51"/>
                  </a:lnTo>
                  <a:close/>
                  <a:moveTo>
                    <a:pt x="227" y="51"/>
                  </a:moveTo>
                  <a:lnTo>
                    <a:pt x="202" y="51"/>
                  </a:lnTo>
                  <a:lnTo>
                    <a:pt x="202" y="25"/>
                  </a:lnTo>
                  <a:lnTo>
                    <a:pt x="227" y="25"/>
                  </a:lnTo>
                  <a:lnTo>
                    <a:pt x="227" y="51"/>
                  </a:lnTo>
                  <a:close/>
                  <a:moveTo>
                    <a:pt x="302" y="126"/>
                  </a:moveTo>
                  <a:lnTo>
                    <a:pt x="277" y="126"/>
                  </a:lnTo>
                  <a:lnTo>
                    <a:pt x="277" y="76"/>
                  </a:lnTo>
                  <a:lnTo>
                    <a:pt x="302" y="76"/>
                  </a:lnTo>
                  <a:lnTo>
                    <a:pt x="302" y="126"/>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20" name="Freeform 45"/>
            <p:cNvSpPr>
              <a:spLocks noEditPoints="1"/>
            </p:cNvSpPr>
            <p:nvPr/>
          </p:nvSpPr>
          <p:spPr bwMode="auto">
            <a:xfrm>
              <a:off x="2932113" y="2311401"/>
              <a:ext cx="360363" cy="239713"/>
            </a:xfrm>
            <a:custGeom>
              <a:gdLst>
                <a:gd fmla="*/ 279400 w 227" name="T0"/>
                <a:gd fmla="*/ 38100 h 151" name="T1"/>
                <a:gd fmla="*/ 239713 w 227" name="T2"/>
                <a:gd fmla="*/ 38100 h 151" name="T3"/>
                <a:gd fmla="*/ 239713 w 227" name="T4"/>
                <a:gd fmla="*/ 0 h 151" name="T5"/>
                <a:gd fmla="*/ 200025 w 227" name="T6"/>
                <a:gd fmla="*/ 0 h 151" name="T7"/>
                <a:gd fmla="*/ 200025 w 227" name="T8"/>
                <a:gd fmla="*/ 38100 h 151" name="T9"/>
                <a:gd fmla="*/ 160338 w 227" name="T10"/>
                <a:gd fmla="*/ 38100 h 151" name="T11"/>
                <a:gd fmla="*/ 160338 w 227" name="T12"/>
                <a:gd fmla="*/ 0 h 151" name="T13"/>
                <a:gd fmla="*/ 119063 w 227" name="T14"/>
                <a:gd fmla="*/ 0 h 151" name="T15"/>
                <a:gd fmla="*/ 119063 w 227" name="T16"/>
                <a:gd fmla="*/ 38100 h 151" name="T17"/>
                <a:gd fmla="*/ 79375 w 227" name="T18"/>
                <a:gd fmla="*/ 38100 h 151" name="T19"/>
                <a:gd fmla="*/ 79375 w 227" name="T20"/>
                <a:gd fmla="*/ 79375 h 151" name="T21"/>
                <a:gd fmla="*/ 119063 w 227" name="T22"/>
                <a:gd fmla="*/ 79375 h 151" name="T23"/>
                <a:gd fmla="*/ 119063 w 227" name="T24"/>
                <a:gd fmla="*/ 119063 h 151" name="T25"/>
                <a:gd fmla="*/ 79375 w 227" name="T26"/>
                <a:gd fmla="*/ 119063 h 151" name="T27"/>
                <a:gd fmla="*/ 79375 w 227" name="T28"/>
                <a:gd fmla="*/ 158750 h 151" name="T29"/>
                <a:gd fmla="*/ 39688 w 227" name="T30"/>
                <a:gd fmla="*/ 158750 h 151" name="T31"/>
                <a:gd fmla="*/ 39688 w 227" name="T32"/>
                <a:gd fmla="*/ 198438 h 151" name="T33"/>
                <a:gd fmla="*/ 0 w 227" name="T34"/>
                <a:gd fmla="*/ 198438 h 151" name="T35"/>
                <a:gd fmla="*/ 0 w 227" name="T36"/>
                <a:gd fmla="*/ 239713 h 151" name="T37"/>
                <a:gd fmla="*/ 39688 w 227" name="T38"/>
                <a:gd fmla="*/ 239713 h 151" name="T39"/>
                <a:gd fmla="*/ 79375 w 227" name="T40"/>
                <a:gd fmla="*/ 239713 h 151" name="T41"/>
                <a:gd fmla="*/ 119063 w 227" name="T42"/>
                <a:gd fmla="*/ 239713 h 151" name="T43"/>
                <a:gd fmla="*/ 119063 w 227" name="T44"/>
                <a:gd fmla="*/ 158750 h 151" name="T45"/>
                <a:gd fmla="*/ 160338 w 227" name="T46"/>
                <a:gd fmla="*/ 158750 h 151" name="T47"/>
                <a:gd fmla="*/ 160338 w 227" name="T48"/>
                <a:gd fmla="*/ 198438 h 151" name="T49"/>
                <a:gd fmla="*/ 200025 w 227" name="T50"/>
                <a:gd fmla="*/ 198438 h 151" name="T51"/>
                <a:gd fmla="*/ 200025 w 227" name="T52"/>
                <a:gd fmla="*/ 158750 h 151" name="T53"/>
                <a:gd fmla="*/ 239713 w 227" name="T54"/>
                <a:gd fmla="*/ 158750 h 151" name="T55"/>
                <a:gd fmla="*/ 239713 w 227" name="T56"/>
                <a:gd fmla="*/ 239713 h 151" name="T57"/>
                <a:gd fmla="*/ 279400 w 227" name="T58"/>
                <a:gd fmla="*/ 239713 h 151" name="T59"/>
                <a:gd fmla="*/ 319088 w 227" name="T60"/>
                <a:gd fmla="*/ 239713 h 151" name="T61"/>
                <a:gd fmla="*/ 360363 w 227" name="T62"/>
                <a:gd fmla="*/ 239713 h 151" name="T63"/>
                <a:gd fmla="*/ 360363 w 227" name="T64"/>
                <a:gd fmla="*/ 198438 h 151" name="T65"/>
                <a:gd fmla="*/ 319088 w 227" name="T66"/>
                <a:gd fmla="*/ 198438 h 151" name="T67"/>
                <a:gd fmla="*/ 319088 w 227" name="T68"/>
                <a:gd fmla="*/ 158750 h 151" name="T69"/>
                <a:gd fmla="*/ 279400 w 227" name="T70"/>
                <a:gd fmla="*/ 158750 h 151" name="T71"/>
                <a:gd fmla="*/ 279400 w 227" name="T72"/>
                <a:gd fmla="*/ 119063 h 151" name="T73"/>
                <a:gd fmla="*/ 239713 w 227" name="T74"/>
                <a:gd fmla="*/ 119063 h 151" name="T75"/>
                <a:gd fmla="*/ 239713 w 227" name="T76"/>
                <a:gd fmla="*/ 79375 h 151" name="T77"/>
                <a:gd fmla="*/ 279400 w 227" name="T78"/>
                <a:gd fmla="*/ 79375 h 151" name="T79"/>
                <a:gd fmla="*/ 279400 w 227" name="T80"/>
                <a:gd fmla="*/ 119063 h 151" name="T81"/>
                <a:gd fmla="*/ 319088 w 227" name="T82"/>
                <a:gd fmla="*/ 119063 h 151" name="T83"/>
                <a:gd fmla="*/ 360363 w 227" name="T84"/>
                <a:gd fmla="*/ 119063 h 151" name="T85"/>
                <a:gd fmla="*/ 360363 w 227" name="T86"/>
                <a:gd fmla="*/ 38100 h 151" name="T87"/>
                <a:gd fmla="*/ 319088 w 227" name="T88"/>
                <a:gd fmla="*/ 38100 h 151" name="T89"/>
                <a:gd fmla="*/ 279400 w 227" name="T90"/>
                <a:gd fmla="*/ 38100 h 151" name="T91"/>
                <a:gd fmla="*/ 200025 w 227" name="T92"/>
                <a:gd fmla="*/ 119063 h 151" name="T93"/>
                <a:gd fmla="*/ 160338 w 227" name="T94"/>
                <a:gd fmla="*/ 119063 h 151" name="T95"/>
                <a:gd fmla="*/ 160338 w 227" name="T96"/>
                <a:gd fmla="*/ 79375 h 151" name="T97"/>
                <a:gd fmla="*/ 200025 w 227" name="T98"/>
                <a:gd fmla="*/ 79375 h 151" name="T99"/>
                <a:gd fmla="*/ 200025 w 227" name="T100"/>
                <a:gd fmla="*/ 119063 h 151"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b" l="0" r="r" t="0"/>
              <a:pathLst>
                <a:path h="151" w="226">
                  <a:moveTo>
                    <a:pt x="176" y="24"/>
                  </a:moveTo>
                  <a:lnTo>
                    <a:pt x="151" y="24"/>
                  </a:lnTo>
                  <a:lnTo>
                    <a:pt x="151" y="0"/>
                  </a:lnTo>
                  <a:lnTo>
                    <a:pt x="126" y="0"/>
                  </a:lnTo>
                  <a:lnTo>
                    <a:pt x="126" y="24"/>
                  </a:lnTo>
                  <a:lnTo>
                    <a:pt x="101" y="24"/>
                  </a:lnTo>
                  <a:lnTo>
                    <a:pt x="101" y="0"/>
                  </a:lnTo>
                  <a:lnTo>
                    <a:pt x="75" y="0"/>
                  </a:lnTo>
                  <a:lnTo>
                    <a:pt x="75" y="24"/>
                  </a:lnTo>
                  <a:lnTo>
                    <a:pt x="50" y="24"/>
                  </a:lnTo>
                  <a:lnTo>
                    <a:pt x="50" y="50"/>
                  </a:lnTo>
                  <a:lnTo>
                    <a:pt x="75" y="50"/>
                  </a:lnTo>
                  <a:lnTo>
                    <a:pt x="75" y="75"/>
                  </a:lnTo>
                  <a:lnTo>
                    <a:pt x="50" y="75"/>
                  </a:lnTo>
                  <a:lnTo>
                    <a:pt x="50" y="100"/>
                  </a:lnTo>
                  <a:lnTo>
                    <a:pt x="25" y="100"/>
                  </a:lnTo>
                  <a:lnTo>
                    <a:pt x="25" y="125"/>
                  </a:lnTo>
                  <a:lnTo>
                    <a:pt x="0" y="125"/>
                  </a:lnTo>
                  <a:lnTo>
                    <a:pt x="0" y="151"/>
                  </a:lnTo>
                  <a:lnTo>
                    <a:pt x="25" y="151"/>
                  </a:lnTo>
                  <a:lnTo>
                    <a:pt x="50" y="151"/>
                  </a:lnTo>
                  <a:lnTo>
                    <a:pt x="75" y="151"/>
                  </a:lnTo>
                  <a:lnTo>
                    <a:pt x="75" y="100"/>
                  </a:lnTo>
                  <a:lnTo>
                    <a:pt x="101" y="100"/>
                  </a:lnTo>
                  <a:lnTo>
                    <a:pt x="101" y="125"/>
                  </a:lnTo>
                  <a:lnTo>
                    <a:pt x="126" y="125"/>
                  </a:lnTo>
                  <a:lnTo>
                    <a:pt x="126" y="100"/>
                  </a:lnTo>
                  <a:lnTo>
                    <a:pt x="151" y="100"/>
                  </a:lnTo>
                  <a:lnTo>
                    <a:pt x="151" y="151"/>
                  </a:lnTo>
                  <a:lnTo>
                    <a:pt x="176" y="151"/>
                  </a:lnTo>
                  <a:lnTo>
                    <a:pt x="201" y="151"/>
                  </a:lnTo>
                  <a:lnTo>
                    <a:pt x="227" y="151"/>
                  </a:lnTo>
                  <a:lnTo>
                    <a:pt x="227" y="125"/>
                  </a:lnTo>
                  <a:lnTo>
                    <a:pt x="201" y="125"/>
                  </a:lnTo>
                  <a:lnTo>
                    <a:pt x="201" y="100"/>
                  </a:lnTo>
                  <a:lnTo>
                    <a:pt x="176" y="100"/>
                  </a:lnTo>
                  <a:lnTo>
                    <a:pt x="176" y="75"/>
                  </a:lnTo>
                  <a:lnTo>
                    <a:pt x="151" y="75"/>
                  </a:lnTo>
                  <a:lnTo>
                    <a:pt x="151" y="50"/>
                  </a:lnTo>
                  <a:lnTo>
                    <a:pt x="176" y="50"/>
                  </a:lnTo>
                  <a:lnTo>
                    <a:pt x="176" y="75"/>
                  </a:lnTo>
                  <a:lnTo>
                    <a:pt x="201" y="75"/>
                  </a:lnTo>
                  <a:lnTo>
                    <a:pt x="227" y="75"/>
                  </a:lnTo>
                  <a:lnTo>
                    <a:pt x="227" y="24"/>
                  </a:lnTo>
                  <a:lnTo>
                    <a:pt x="201" y="24"/>
                  </a:lnTo>
                  <a:lnTo>
                    <a:pt x="176" y="24"/>
                  </a:lnTo>
                  <a:close/>
                  <a:moveTo>
                    <a:pt x="126" y="75"/>
                  </a:moveTo>
                  <a:lnTo>
                    <a:pt x="101" y="75"/>
                  </a:lnTo>
                  <a:lnTo>
                    <a:pt x="101" y="50"/>
                  </a:lnTo>
                  <a:lnTo>
                    <a:pt x="126" y="50"/>
                  </a:lnTo>
                  <a:lnTo>
                    <a:pt x="126" y="75"/>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21" name="Freeform 46"/>
            <p:cNvSpPr>
              <a:spLocks noEditPoints="1"/>
            </p:cNvSpPr>
            <p:nvPr/>
          </p:nvSpPr>
          <p:spPr bwMode="auto">
            <a:xfrm>
              <a:off x="3011488" y="1711326"/>
              <a:ext cx="280988" cy="279400"/>
            </a:xfrm>
            <a:custGeom>
              <a:gdLst>
                <a:gd fmla="*/ 239713 w 177" name="T0"/>
                <a:gd fmla="*/ 0 h 176" name="T1"/>
                <a:gd fmla="*/ 200025 w 177" name="T2"/>
                <a:gd fmla="*/ 0 h 176" name="T3"/>
                <a:gd fmla="*/ 160338 w 177" name="T4"/>
                <a:gd fmla="*/ 0 h 176" name="T5"/>
                <a:gd fmla="*/ 120650 w 177" name="T6"/>
                <a:gd fmla="*/ 0 h 176" name="T7"/>
                <a:gd fmla="*/ 80963 w 177" name="T8"/>
                <a:gd fmla="*/ 0 h 176" name="T9"/>
                <a:gd fmla="*/ 39688 w 177" name="T10"/>
                <a:gd fmla="*/ 0 h 176" name="T11"/>
                <a:gd fmla="*/ 0 w 177" name="T12"/>
                <a:gd fmla="*/ 0 h 176" name="T13"/>
                <a:gd fmla="*/ 0 w 177" name="T14"/>
                <a:gd fmla="*/ 279400 h 176" name="T15"/>
                <a:gd fmla="*/ 39688 w 177" name="T16"/>
                <a:gd fmla="*/ 279400 h 176" name="T17"/>
                <a:gd fmla="*/ 80963 w 177" name="T18"/>
                <a:gd fmla="*/ 279400 h 176" name="T19"/>
                <a:gd fmla="*/ 120650 w 177" name="T20"/>
                <a:gd fmla="*/ 279400 h 176" name="T21"/>
                <a:gd fmla="*/ 160338 w 177" name="T22"/>
                <a:gd fmla="*/ 279400 h 176" name="T23"/>
                <a:gd fmla="*/ 200025 w 177" name="T24"/>
                <a:gd fmla="*/ 279400 h 176" name="T25"/>
                <a:gd fmla="*/ 239713 w 177" name="T26"/>
                <a:gd fmla="*/ 279400 h 176" name="T27"/>
                <a:gd fmla="*/ 280988 w 177" name="T28"/>
                <a:gd fmla="*/ 279400 h 176" name="T29"/>
                <a:gd fmla="*/ 280988 w 177" name="T30"/>
                <a:gd fmla="*/ 0 h 176" name="T31"/>
                <a:gd fmla="*/ 239713 w 177" name="T32"/>
                <a:gd fmla="*/ 0 h 176" name="T33"/>
                <a:gd fmla="*/ 239713 w 177" name="T34"/>
                <a:gd fmla="*/ 239713 h 176" name="T35"/>
                <a:gd fmla="*/ 200025 w 177" name="T36"/>
                <a:gd fmla="*/ 239713 h 176" name="T37"/>
                <a:gd fmla="*/ 160338 w 177" name="T38"/>
                <a:gd fmla="*/ 239713 h 176" name="T39"/>
                <a:gd fmla="*/ 120650 w 177" name="T40"/>
                <a:gd fmla="*/ 239713 h 176" name="T41"/>
                <a:gd fmla="*/ 80963 w 177" name="T42"/>
                <a:gd fmla="*/ 239713 h 176" name="T43"/>
                <a:gd fmla="*/ 39688 w 177" name="T44"/>
                <a:gd fmla="*/ 239713 h 176" name="T45"/>
                <a:gd fmla="*/ 39688 w 177" name="T46"/>
                <a:gd fmla="*/ 39688 h 176" name="T47"/>
                <a:gd fmla="*/ 80963 w 177" name="T48"/>
                <a:gd fmla="*/ 39688 h 176" name="T49"/>
                <a:gd fmla="*/ 120650 w 177" name="T50"/>
                <a:gd fmla="*/ 39688 h 176" name="T51"/>
                <a:gd fmla="*/ 160338 w 177" name="T52"/>
                <a:gd fmla="*/ 39688 h 176" name="T53"/>
                <a:gd fmla="*/ 200025 w 177" name="T54"/>
                <a:gd fmla="*/ 39688 h 176" name="T55"/>
                <a:gd fmla="*/ 239713 w 177" name="T56"/>
                <a:gd fmla="*/ 39688 h 176" name="T57"/>
                <a:gd fmla="*/ 239713 w 177" name="T58"/>
                <a:gd fmla="*/ 239713 h 17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b" l="0" r="r" t="0"/>
              <a:pathLst>
                <a:path h="176" w="177">
                  <a:moveTo>
                    <a:pt x="151" y="0"/>
                  </a:moveTo>
                  <a:lnTo>
                    <a:pt x="126" y="0"/>
                  </a:lnTo>
                  <a:lnTo>
                    <a:pt x="101" y="0"/>
                  </a:lnTo>
                  <a:lnTo>
                    <a:pt x="76" y="0"/>
                  </a:lnTo>
                  <a:lnTo>
                    <a:pt x="51" y="0"/>
                  </a:lnTo>
                  <a:lnTo>
                    <a:pt x="25" y="0"/>
                  </a:lnTo>
                  <a:lnTo>
                    <a:pt x="0" y="0"/>
                  </a:lnTo>
                  <a:lnTo>
                    <a:pt x="0" y="176"/>
                  </a:lnTo>
                  <a:lnTo>
                    <a:pt x="25" y="176"/>
                  </a:lnTo>
                  <a:lnTo>
                    <a:pt x="51" y="176"/>
                  </a:lnTo>
                  <a:lnTo>
                    <a:pt x="76" y="176"/>
                  </a:lnTo>
                  <a:lnTo>
                    <a:pt x="101" y="176"/>
                  </a:lnTo>
                  <a:lnTo>
                    <a:pt x="126" y="176"/>
                  </a:lnTo>
                  <a:lnTo>
                    <a:pt x="151" y="176"/>
                  </a:lnTo>
                  <a:lnTo>
                    <a:pt x="177" y="176"/>
                  </a:lnTo>
                  <a:lnTo>
                    <a:pt x="177" y="0"/>
                  </a:lnTo>
                  <a:lnTo>
                    <a:pt x="151" y="0"/>
                  </a:lnTo>
                  <a:close/>
                  <a:moveTo>
                    <a:pt x="151" y="151"/>
                  </a:moveTo>
                  <a:lnTo>
                    <a:pt x="126" y="151"/>
                  </a:lnTo>
                  <a:lnTo>
                    <a:pt x="101" y="151"/>
                  </a:lnTo>
                  <a:lnTo>
                    <a:pt x="76" y="151"/>
                  </a:lnTo>
                  <a:lnTo>
                    <a:pt x="51" y="151"/>
                  </a:lnTo>
                  <a:lnTo>
                    <a:pt x="25" y="151"/>
                  </a:lnTo>
                  <a:lnTo>
                    <a:pt x="25" y="25"/>
                  </a:lnTo>
                  <a:lnTo>
                    <a:pt x="51" y="25"/>
                  </a:lnTo>
                  <a:lnTo>
                    <a:pt x="76" y="25"/>
                  </a:lnTo>
                  <a:lnTo>
                    <a:pt x="101" y="25"/>
                  </a:lnTo>
                  <a:lnTo>
                    <a:pt x="126" y="25"/>
                  </a:lnTo>
                  <a:lnTo>
                    <a:pt x="151" y="25"/>
                  </a:lnTo>
                  <a:lnTo>
                    <a:pt x="151" y="151"/>
                  </a:lnTo>
                  <a:close/>
                </a:path>
              </a:pathLst>
            </a:custGeom>
            <a:solidFill>
              <a:srgbClr val="47505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622" name="Rectangle 47"/>
            <p:cNvSpPr>
              <a:spLocks noChangeArrowheads="1"/>
            </p:cNvSpPr>
            <p:nvPr/>
          </p:nvSpPr>
          <p:spPr bwMode="auto">
            <a:xfrm>
              <a:off x="3251200" y="2030413"/>
              <a:ext cx="41275" cy="39688"/>
            </a:xfrm>
            <a:prstGeom prst="rect">
              <a:avLst/>
            </a:prstGeom>
            <a:solidFill>
              <a:srgbClr val="47505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23" name="Rectangle 48"/>
            <p:cNvSpPr>
              <a:spLocks noChangeArrowheads="1"/>
            </p:cNvSpPr>
            <p:nvPr/>
          </p:nvSpPr>
          <p:spPr bwMode="auto">
            <a:xfrm>
              <a:off x="3228975" y="1635126"/>
              <a:ext cx="128588" cy="25400"/>
            </a:xfrm>
            <a:prstGeom prst="rect">
              <a:avLst/>
            </a:prstGeom>
            <a:solidFill>
              <a:srgbClr val="F17F67"/>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24" name="Rectangle 49"/>
            <p:cNvSpPr>
              <a:spLocks noChangeArrowheads="1"/>
            </p:cNvSpPr>
            <p:nvPr/>
          </p:nvSpPr>
          <p:spPr bwMode="auto">
            <a:xfrm>
              <a:off x="3344863" y="1635126"/>
              <a:ext cx="25400" cy="139700"/>
            </a:xfrm>
            <a:prstGeom prst="rect">
              <a:avLst/>
            </a:prstGeom>
            <a:solidFill>
              <a:srgbClr val="F17F67"/>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25" name="Rectangle 50"/>
            <p:cNvSpPr>
              <a:spLocks noChangeArrowheads="1"/>
            </p:cNvSpPr>
            <p:nvPr/>
          </p:nvSpPr>
          <p:spPr bwMode="auto">
            <a:xfrm>
              <a:off x="3344863" y="2489201"/>
              <a:ext cx="25400" cy="127000"/>
            </a:xfrm>
            <a:prstGeom prst="rect">
              <a:avLst/>
            </a:prstGeom>
            <a:solidFill>
              <a:srgbClr val="F17F67"/>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26" name="Rectangle 51"/>
            <p:cNvSpPr>
              <a:spLocks noChangeArrowheads="1"/>
            </p:cNvSpPr>
            <p:nvPr/>
          </p:nvSpPr>
          <p:spPr bwMode="auto">
            <a:xfrm>
              <a:off x="3228975" y="2603501"/>
              <a:ext cx="141288" cy="25400"/>
            </a:xfrm>
            <a:prstGeom prst="rect">
              <a:avLst/>
            </a:prstGeom>
            <a:solidFill>
              <a:srgbClr val="F17F67"/>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27" name="Rectangle 52"/>
            <p:cNvSpPr>
              <a:spLocks noChangeArrowheads="1"/>
            </p:cNvSpPr>
            <p:nvPr/>
          </p:nvSpPr>
          <p:spPr bwMode="auto">
            <a:xfrm>
              <a:off x="2386013" y="2603501"/>
              <a:ext cx="127000" cy="25400"/>
            </a:xfrm>
            <a:prstGeom prst="rect">
              <a:avLst/>
            </a:prstGeom>
            <a:solidFill>
              <a:srgbClr val="F17F67"/>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28" name="Rectangle 53"/>
            <p:cNvSpPr>
              <a:spLocks noChangeArrowheads="1"/>
            </p:cNvSpPr>
            <p:nvPr/>
          </p:nvSpPr>
          <p:spPr bwMode="auto">
            <a:xfrm>
              <a:off x="2373313" y="2489201"/>
              <a:ext cx="25400" cy="139700"/>
            </a:xfrm>
            <a:prstGeom prst="rect">
              <a:avLst/>
            </a:prstGeom>
            <a:solidFill>
              <a:srgbClr val="F17F67"/>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29" name="Rectangle 54"/>
            <p:cNvSpPr>
              <a:spLocks noChangeArrowheads="1"/>
            </p:cNvSpPr>
            <p:nvPr/>
          </p:nvSpPr>
          <p:spPr bwMode="auto">
            <a:xfrm>
              <a:off x="2373313" y="1647826"/>
              <a:ext cx="25400" cy="127000"/>
            </a:xfrm>
            <a:prstGeom prst="rect">
              <a:avLst/>
            </a:prstGeom>
            <a:solidFill>
              <a:srgbClr val="F17F67"/>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4630" name="Rectangle 55"/>
            <p:cNvSpPr>
              <a:spLocks noChangeArrowheads="1"/>
            </p:cNvSpPr>
            <p:nvPr/>
          </p:nvSpPr>
          <p:spPr bwMode="auto">
            <a:xfrm>
              <a:off x="2373313" y="1635126"/>
              <a:ext cx="139700" cy="25400"/>
            </a:xfrm>
            <a:prstGeom prst="rect">
              <a:avLst/>
            </a:prstGeom>
            <a:solidFill>
              <a:srgbClr val="F17F67"/>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grpSp>
    </p:spTree>
  </p:cSld>
  <p:clrMapOvr>
    <a:masterClrMapping/>
  </p:clrMapOvr>
  <p:transition spd="med">
    <p:fade/>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1330325" y="455613"/>
            <a:ext cx="6911975" cy="457200"/>
          </a:xfrm>
          <a:prstGeom prst="rect">
            <a:avLst/>
          </a:prstGeom>
        </p:spPr>
        <p:txBody>
          <a:bodyPr>
            <a:spAutoFit/>
          </a:bodyPr>
          <a:lstStyle/>
          <a:p>
            <a:pPr algn="just" eaLnBrk="1" hangingPunct="1">
              <a:defRPr/>
            </a:pPr>
            <a:r>
              <a:rPr altLang="zh-CN"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中国生产世界上超过50%的手机、电脑和电视机</a:t>
            </a:r>
          </a:p>
        </p:txBody>
      </p:sp>
      <p:sp>
        <p:nvSpPr>
          <p:cNvPr id="25603" name="等腰三角形 2"/>
          <p:cNvSpPr>
            <a:spLocks noChangeArrowheads="1"/>
          </p:cNvSpPr>
          <p:nvPr/>
        </p:nvSpPr>
        <p:spPr bwMode="auto">
          <a:xfrm rot="5400000">
            <a:off x="866775" y="709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sp>
        <p:nvSpPr>
          <p:cNvPr id="137" name="Oval 5"/>
          <p:cNvSpPr>
            <a:spLocks noChangeArrowheads="1"/>
          </p:cNvSpPr>
          <p:nvPr/>
        </p:nvSpPr>
        <p:spPr bwMode="auto">
          <a:xfrm>
            <a:off x="2898775" y="1498600"/>
            <a:ext cx="3333750" cy="3333750"/>
          </a:xfrm>
          <a:prstGeom prst="ellipse">
            <a:avLst/>
          </a:prstGeom>
          <a:solidFill>
            <a:schemeClr val="bg1">
              <a:lumMod val="85000"/>
            </a:schemeClr>
          </a:solidFill>
          <a:ln>
            <a:noFill/>
          </a:ln>
        </p:spPr>
        <p:txBody>
          <a:bodyPr/>
          <a:lstStyle/>
          <a:p>
            <a:pPr eaLnBrk="1" hangingPunct="1">
              <a:defRPr/>
            </a:pPr>
            <a:endParaRPr altLang="en-US" lang="zh-CN">
              <a:ea charset="-122" typeface="宋体"/>
            </a:endParaRPr>
          </a:p>
        </p:txBody>
      </p:sp>
      <p:sp>
        <p:nvSpPr>
          <p:cNvPr id="25605" name="Oval 6"/>
          <p:cNvSpPr>
            <a:spLocks noChangeArrowheads="1"/>
          </p:cNvSpPr>
          <p:nvPr/>
        </p:nvSpPr>
        <p:spPr bwMode="auto">
          <a:xfrm>
            <a:off x="3076575" y="1676400"/>
            <a:ext cx="2976563" cy="2976563"/>
          </a:xfrm>
          <a:prstGeom prst="ellipse">
            <a:avLst/>
          </a:prstGeom>
          <a:solidFill>
            <a:srgbClr val="343367"/>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5606" name="Freeform 7"/>
          <p:cNvSpPr>
            <a:spLocks noEditPoints="1"/>
          </p:cNvSpPr>
          <p:nvPr/>
        </p:nvSpPr>
        <p:spPr bwMode="auto">
          <a:xfrm>
            <a:off x="3076575" y="1990725"/>
            <a:ext cx="2976563" cy="2417763"/>
          </a:xfrm>
          <a:custGeom>
            <a:gdLst>
              <a:gd fmla="*/ 881756 w 1168" name="T0"/>
              <a:gd fmla="*/ 917170 h 949" name="T1"/>
              <a:gd fmla="*/ 1004080 w 1168" name="T2"/>
              <a:gd fmla="*/ 7643 h 949" name="T3"/>
              <a:gd fmla="*/ 1034661 w 1168" name="T4"/>
              <a:gd fmla="*/ 25477 h 949" name="T5"/>
              <a:gd fmla="*/ 1207955 w 1168" name="T6"/>
              <a:gd fmla="*/ 216554 h 949" name="T7"/>
              <a:gd fmla="*/ 1187567 w 1168" name="T8"/>
              <a:gd fmla="*/ 326105 h 949" name="T9"/>
              <a:gd fmla="*/ 1042307 w 1168" name="T10"/>
              <a:gd fmla="*/ 573231 h 949" name="T11"/>
              <a:gd fmla="*/ 812948 w 1168" name="T12"/>
              <a:gd fmla="*/ 379607 h 949" name="T13"/>
              <a:gd fmla="*/ 703366 w 1168" name="T14"/>
              <a:gd fmla="*/ 140123 h 949" name="T15"/>
              <a:gd fmla="*/ 2522943 w 1168" name="T16"/>
              <a:gd fmla="*/ 1205060 h 949" name="T17"/>
              <a:gd fmla="*/ 2028548 w 1168" name="T18"/>
              <a:gd fmla="*/ 1171940 h 949" name="T19"/>
              <a:gd fmla="*/ 1692156 w 1168" name="T20"/>
              <a:gd fmla="*/ 1834341 h 949" name="T21"/>
              <a:gd fmla="*/ 1679414 w 1168" name="T22"/>
              <a:gd fmla="*/ 1034364 h 949" name="T23"/>
              <a:gd fmla="*/ 2020903 w 1168" name="T24"/>
              <a:gd fmla="*/ 1049651 h 949" name="T25"/>
              <a:gd fmla="*/ 1745673 w 1168" name="T26"/>
              <a:gd fmla="*/ 881503 h 949" name="T27"/>
              <a:gd fmla="*/ 1796641 w 1168" name="T28"/>
              <a:gd fmla="*/ 996149 h 949" name="T29"/>
              <a:gd fmla="*/ 1478088 w 1168" name="T30"/>
              <a:gd fmla="*/ 1044555 h 949" name="T31"/>
              <a:gd fmla="*/ 1791544 w 1168" name="T32"/>
              <a:gd fmla="*/ 720998 h 949" name="T33"/>
              <a:gd fmla="*/ 1735479 w 1168" name="T34"/>
              <a:gd fmla="*/ 690425 h 949" name="T35"/>
              <a:gd fmla="*/ 2107549 w 1168" name="T36"/>
              <a:gd fmla="*/ 501896 h 949" name="T37"/>
              <a:gd fmla="*/ 2517846 w 1168" name="T38"/>
              <a:gd fmla="*/ 343939 h 949" name="T39"/>
              <a:gd fmla="*/ 2617235 w 1168" name="T40"/>
              <a:gd fmla="*/ 300628 h 949" name="T41"/>
              <a:gd fmla="*/ 466362 w 1168" name="T42"/>
              <a:gd fmla="*/ 1587214 h 949" name="T43"/>
              <a:gd fmla="*/ 300714 w 1168" name="T44"/>
              <a:gd fmla="*/ 484062 h 949" name="T45"/>
              <a:gd fmla="*/ 476556 w 1168" name="T46"/>
              <a:gd fmla="*/ 529921 h 949" name="T47"/>
              <a:gd fmla="*/ 545363 w 1168" name="T48"/>
              <a:gd fmla="*/ 787238 h 949" name="T49"/>
              <a:gd fmla="*/ 848626 w 1168" name="T50"/>
              <a:gd fmla="*/ 871312 h 949" name="T51"/>
              <a:gd fmla="*/ 629462 w 1168" name="T52"/>
              <a:gd fmla="*/ 1036912 h 949" name="T53"/>
              <a:gd fmla="*/ 247197 w 1168" name="T54"/>
              <a:gd fmla="*/ 1284039 h 949" name="T55"/>
              <a:gd fmla="*/ 504589 w 1168" name="T56"/>
              <a:gd fmla="*/ 1564285 h 949" name="T57"/>
              <a:gd fmla="*/ 856272 w 1168" name="T58"/>
              <a:gd fmla="*/ 1775744 h 949" name="T59"/>
              <a:gd fmla="*/ 739044 w 1168" name="T60"/>
              <a:gd fmla="*/ 2300569 h 949" name="T61"/>
              <a:gd fmla="*/ 221713 w 1168" name="T62"/>
              <a:gd fmla="*/ 435656 h 949" name="T63"/>
              <a:gd fmla="*/ 479104 w 1168" name="T64"/>
              <a:gd fmla="*/ 155409 h 949" name="T65"/>
              <a:gd fmla="*/ 675333 w 1168" name="T66"/>
              <a:gd fmla="*/ 101908 h 949" name="T67"/>
              <a:gd fmla="*/ 364425 w 1168" name="T68"/>
              <a:gd fmla="*/ 285342 h 949" name="T69"/>
              <a:gd fmla="*/ 275230 w 1168" name="T70"/>
              <a:gd fmla="*/ 407631 h 949" name="T71"/>
              <a:gd fmla="*/ 295618 w 1168" name="T72"/>
              <a:gd fmla="*/ 290437 h 949" name="T73"/>
              <a:gd fmla="*/ 496943 w 1168" name="T74"/>
              <a:gd fmla="*/ 624185 h 949" name="T75"/>
              <a:gd fmla="*/ 565751 w 1168" name="T76"/>
              <a:gd fmla="*/ 532468 h 949" name="T77"/>
              <a:gd fmla="*/ 660043 w 1168" name="T78"/>
              <a:gd fmla="*/ 621638 h 949" name="T79"/>
              <a:gd fmla="*/ 570848 w 1168" name="T80"/>
              <a:gd fmla="*/ 425465 h 949" name="T81"/>
              <a:gd fmla="*/ 397555 w 1168" name="T82"/>
              <a:gd fmla="*/ 359225 h 949" name="T83"/>
              <a:gd fmla="*/ 700817 w 1168" name="T84"/>
              <a:gd fmla="*/ 1444543 h 949" name="T85"/>
              <a:gd fmla="*/ 591235 w 1168" name="T86"/>
              <a:gd fmla="*/ 1411423 h 949" name="T87"/>
              <a:gd fmla="*/ 2000515 w 1168" name="T88"/>
              <a:gd fmla="*/ 866216 h 949" name="T89"/>
              <a:gd fmla="*/ 2293585 w 1168" name="T90"/>
              <a:gd fmla="*/ 850930 h 949" name="T91"/>
              <a:gd fmla="*/ 2288488 w 1168" name="T92"/>
              <a:gd fmla="*/ 906980 h 949" name="T93"/>
              <a:gd fmla="*/ 1343021 w 1168" name="T94"/>
              <a:gd fmla="*/ 468776 h 949" name="T95"/>
              <a:gd fmla="*/ 1878191 w 1168" name="T96"/>
              <a:gd fmla="*/ 50954 h 949" name="T97"/>
              <a:gd fmla="*/ 1738027 w 1168" name="T98"/>
              <a:gd fmla="*/ 73883 h 949" name="T99"/>
              <a:gd fmla="*/ 2377683 w 1168" name="T100"/>
              <a:gd fmla="*/ 262413 h 949" name="T101"/>
              <a:gd fmla="*/ 1490830 w 1168" name="T102"/>
              <a:gd fmla="*/ 710807 h 949" name="T103"/>
              <a:gd fmla="*/ 1562186 w 1168" name="T104"/>
              <a:gd fmla="*/ 743927 h 949" name="T105"/>
              <a:gd fmla="*/ 1450055 w 1168" name="T106"/>
              <a:gd fmla="*/ 703164 h 949" name="T107"/>
              <a:gd fmla="*/ 1457700 w 1168" name="T108"/>
              <a:gd fmla="*/ 715902 h 949" name="T109"/>
              <a:gd fmla="*/ 1687059 w 1168" name="T110"/>
              <a:gd fmla="*/ 937552 h 949" name="T111"/>
              <a:gd fmla="*/ 1888385 w 1168" name="T112"/>
              <a:gd fmla="*/ 1064937 h 949" name="T113"/>
              <a:gd fmla="*/ 2711527 w 1168" name="T114"/>
              <a:gd fmla="*/ 1472568 h 949" name="T115"/>
              <a:gd fmla="*/ 2234971 w 1168" name="T116"/>
              <a:gd fmla="*/ 1974464 h 949"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b" l="0" r="r" t="0"/>
            <a:pathLst>
              <a:path h="949" w="1168">
                <a:moveTo>
                  <a:pt x="148" y="205"/>
                </a:moveTo>
                <a:cubicBezTo>
                  <a:pt x="151" y="196"/>
                  <a:pt x="151" y="196"/>
                  <a:pt x="151" y="196"/>
                </a:cubicBezTo>
                <a:cubicBezTo>
                  <a:pt x="142" y="190"/>
                  <a:pt x="142" y="190"/>
                  <a:pt x="142" y="190"/>
                </a:cubicBezTo>
                <a:cubicBezTo>
                  <a:pt x="138" y="199"/>
                  <a:pt x="138" y="199"/>
                  <a:pt x="138" y="199"/>
                </a:cubicBezTo>
                <a:cubicBezTo>
                  <a:pt x="148" y="205"/>
                  <a:pt x="148" y="205"/>
                  <a:pt x="148" y="205"/>
                </a:cubicBezTo>
                <a:close/>
                <a:moveTo>
                  <a:pt x="350" y="382"/>
                </a:moveTo>
                <a:cubicBezTo>
                  <a:pt x="312" y="375"/>
                  <a:pt x="312" y="375"/>
                  <a:pt x="312" y="375"/>
                </a:cubicBezTo>
                <a:cubicBezTo>
                  <a:pt x="328" y="346"/>
                  <a:pt x="328" y="346"/>
                  <a:pt x="328" y="346"/>
                </a:cubicBezTo>
                <a:cubicBezTo>
                  <a:pt x="334" y="346"/>
                  <a:pt x="334" y="346"/>
                  <a:pt x="334" y="346"/>
                </a:cubicBezTo>
                <a:cubicBezTo>
                  <a:pt x="333" y="358"/>
                  <a:pt x="333" y="358"/>
                  <a:pt x="333" y="358"/>
                </a:cubicBezTo>
                <a:cubicBezTo>
                  <a:pt x="339" y="361"/>
                  <a:pt x="339" y="361"/>
                  <a:pt x="339" y="361"/>
                </a:cubicBezTo>
                <a:cubicBezTo>
                  <a:pt x="346" y="360"/>
                  <a:pt x="346" y="360"/>
                  <a:pt x="346" y="360"/>
                </a:cubicBezTo>
                <a:cubicBezTo>
                  <a:pt x="350" y="382"/>
                  <a:pt x="350" y="382"/>
                  <a:pt x="350" y="382"/>
                </a:cubicBezTo>
                <a:close/>
                <a:moveTo>
                  <a:pt x="294" y="47"/>
                </a:moveTo>
                <a:cubicBezTo>
                  <a:pt x="288" y="45"/>
                  <a:pt x="288" y="45"/>
                  <a:pt x="288" y="45"/>
                </a:cubicBezTo>
                <a:cubicBezTo>
                  <a:pt x="302" y="35"/>
                  <a:pt x="302" y="35"/>
                  <a:pt x="302" y="35"/>
                </a:cubicBezTo>
                <a:cubicBezTo>
                  <a:pt x="310" y="34"/>
                  <a:pt x="310" y="34"/>
                  <a:pt x="310" y="34"/>
                </a:cubicBezTo>
                <a:cubicBezTo>
                  <a:pt x="313" y="25"/>
                  <a:pt x="313" y="25"/>
                  <a:pt x="313" y="25"/>
                </a:cubicBezTo>
                <a:cubicBezTo>
                  <a:pt x="322" y="22"/>
                  <a:pt x="322" y="22"/>
                  <a:pt x="322" y="22"/>
                </a:cubicBezTo>
                <a:cubicBezTo>
                  <a:pt x="340" y="20"/>
                  <a:pt x="340" y="20"/>
                  <a:pt x="340" y="20"/>
                </a:cubicBezTo>
                <a:cubicBezTo>
                  <a:pt x="346" y="10"/>
                  <a:pt x="346" y="10"/>
                  <a:pt x="346" y="10"/>
                </a:cubicBezTo>
                <a:cubicBezTo>
                  <a:pt x="359" y="9"/>
                  <a:pt x="359" y="9"/>
                  <a:pt x="359" y="9"/>
                </a:cubicBezTo>
                <a:cubicBezTo>
                  <a:pt x="369" y="0"/>
                  <a:pt x="369" y="0"/>
                  <a:pt x="369" y="0"/>
                </a:cubicBezTo>
                <a:cubicBezTo>
                  <a:pt x="394" y="3"/>
                  <a:pt x="394" y="3"/>
                  <a:pt x="394" y="3"/>
                </a:cubicBezTo>
                <a:cubicBezTo>
                  <a:pt x="391" y="6"/>
                  <a:pt x="391" y="6"/>
                  <a:pt x="391" y="6"/>
                </a:cubicBezTo>
                <a:cubicBezTo>
                  <a:pt x="393" y="7"/>
                  <a:pt x="393" y="7"/>
                  <a:pt x="393" y="7"/>
                </a:cubicBezTo>
                <a:cubicBezTo>
                  <a:pt x="391" y="10"/>
                  <a:pt x="391" y="10"/>
                  <a:pt x="391" y="10"/>
                </a:cubicBezTo>
                <a:cubicBezTo>
                  <a:pt x="384" y="14"/>
                  <a:pt x="384" y="14"/>
                  <a:pt x="384" y="14"/>
                </a:cubicBezTo>
                <a:cubicBezTo>
                  <a:pt x="384" y="14"/>
                  <a:pt x="384" y="14"/>
                  <a:pt x="384" y="14"/>
                </a:cubicBezTo>
                <a:cubicBezTo>
                  <a:pt x="391" y="11"/>
                  <a:pt x="391" y="11"/>
                  <a:pt x="391" y="11"/>
                </a:cubicBezTo>
                <a:cubicBezTo>
                  <a:pt x="392" y="19"/>
                  <a:pt x="392" y="19"/>
                  <a:pt x="392" y="19"/>
                </a:cubicBezTo>
                <a:cubicBezTo>
                  <a:pt x="396" y="13"/>
                  <a:pt x="396" y="13"/>
                  <a:pt x="396" y="13"/>
                </a:cubicBezTo>
                <a:cubicBezTo>
                  <a:pt x="395" y="10"/>
                  <a:pt x="395" y="10"/>
                  <a:pt x="395" y="10"/>
                </a:cubicBezTo>
                <a:cubicBezTo>
                  <a:pt x="402" y="12"/>
                  <a:pt x="402" y="12"/>
                  <a:pt x="402" y="12"/>
                </a:cubicBezTo>
                <a:cubicBezTo>
                  <a:pt x="404" y="22"/>
                  <a:pt x="404" y="22"/>
                  <a:pt x="404" y="22"/>
                </a:cubicBezTo>
                <a:cubicBezTo>
                  <a:pt x="406" y="10"/>
                  <a:pt x="406" y="10"/>
                  <a:pt x="406" y="10"/>
                </a:cubicBezTo>
                <a:cubicBezTo>
                  <a:pt x="412" y="10"/>
                  <a:pt x="412" y="10"/>
                  <a:pt x="412" y="10"/>
                </a:cubicBezTo>
                <a:cubicBezTo>
                  <a:pt x="412" y="8"/>
                  <a:pt x="412" y="8"/>
                  <a:pt x="412" y="8"/>
                </a:cubicBezTo>
                <a:cubicBezTo>
                  <a:pt x="422" y="10"/>
                  <a:pt x="422" y="10"/>
                  <a:pt x="422" y="10"/>
                </a:cubicBezTo>
                <a:cubicBezTo>
                  <a:pt x="423" y="22"/>
                  <a:pt x="423" y="22"/>
                  <a:pt x="423" y="22"/>
                </a:cubicBezTo>
                <a:cubicBezTo>
                  <a:pt x="431" y="32"/>
                  <a:pt x="431" y="32"/>
                  <a:pt x="431" y="32"/>
                </a:cubicBezTo>
                <a:cubicBezTo>
                  <a:pt x="429" y="37"/>
                  <a:pt x="429" y="37"/>
                  <a:pt x="429" y="37"/>
                </a:cubicBezTo>
                <a:cubicBezTo>
                  <a:pt x="437" y="45"/>
                  <a:pt x="437" y="45"/>
                  <a:pt x="437" y="45"/>
                </a:cubicBezTo>
                <a:cubicBezTo>
                  <a:pt x="440" y="43"/>
                  <a:pt x="440" y="43"/>
                  <a:pt x="440" y="43"/>
                </a:cubicBezTo>
                <a:cubicBezTo>
                  <a:pt x="450" y="46"/>
                  <a:pt x="450" y="46"/>
                  <a:pt x="450" y="46"/>
                </a:cubicBezTo>
                <a:cubicBezTo>
                  <a:pt x="454" y="52"/>
                  <a:pt x="454" y="52"/>
                  <a:pt x="454" y="52"/>
                </a:cubicBezTo>
                <a:cubicBezTo>
                  <a:pt x="472" y="82"/>
                  <a:pt x="472" y="82"/>
                  <a:pt x="472" y="82"/>
                </a:cubicBezTo>
                <a:cubicBezTo>
                  <a:pt x="474" y="85"/>
                  <a:pt x="474" y="85"/>
                  <a:pt x="474" y="85"/>
                </a:cubicBezTo>
                <a:cubicBezTo>
                  <a:pt x="467" y="88"/>
                  <a:pt x="467" y="88"/>
                  <a:pt x="467" y="88"/>
                </a:cubicBezTo>
                <a:cubicBezTo>
                  <a:pt x="480" y="96"/>
                  <a:pt x="480" y="96"/>
                  <a:pt x="480" y="96"/>
                </a:cubicBezTo>
                <a:cubicBezTo>
                  <a:pt x="485" y="103"/>
                  <a:pt x="485" y="103"/>
                  <a:pt x="485" y="103"/>
                </a:cubicBezTo>
                <a:cubicBezTo>
                  <a:pt x="493" y="104"/>
                  <a:pt x="493" y="104"/>
                  <a:pt x="493" y="104"/>
                </a:cubicBezTo>
                <a:cubicBezTo>
                  <a:pt x="501" y="114"/>
                  <a:pt x="501" y="114"/>
                  <a:pt x="501" y="114"/>
                </a:cubicBezTo>
                <a:cubicBezTo>
                  <a:pt x="500" y="114"/>
                  <a:pt x="498" y="116"/>
                  <a:pt x="497" y="117"/>
                </a:cubicBezTo>
                <a:cubicBezTo>
                  <a:pt x="483" y="117"/>
                  <a:pt x="483" y="117"/>
                  <a:pt x="483" y="117"/>
                </a:cubicBezTo>
                <a:cubicBezTo>
                  <a:pt x="483" y="117"/>
                  <a:pt x="483" y="117"/>
                  <a:pt x="483" y="117"/>
                </a:cubicBezTo>
                <a:cubicBezTo>
                  <a:pt x="473" y="110"/>
                  <a:pt x="473" y="110"/>
                  <a:pt x="473" y="110"/>
                </a:cubicBezTo>
                <a:cubicBezTo>
                  <a:pt x="470" y="112"/>
                  <a:pt x="470" y="112"/>
                  <a:pt x="470" y="112"/>
                </a:cubicBezTo>
                <a:cubicBezTo>
                  <a:pt x="476" y="117"/>
                  <a:pt x="476" y="117"/>
                  <a:pt x="476" y="117"/>
                </a:cubicBezTo>
                <a:cubicBezTo>
                  <a:pt x="466" y="128"/>
                  <a:pt x="466" y="128"/>
                  <a:pt x="466" y="128"/>
                </a:cubicBezTo>
                <a:cubicBezTo>
                  <a:pt x="471" y="128"/>
                  <a:pt x="471" y="128"/>
                  <a:pt x="471" y="128"/>
                </a:cubicBezTo>
                <a:cubicBezTo>
                  <a:pt x="478" y="120"/>
                  <a:pt x="478" y="120"/>
                  <a:pt x="478" y="120"/>
                </a:cubicBezTo>
                <a:cubicBezTo>
                  <a:pt x="482" y="120"/>
                  <a:pt x="482" y="120"/>
                  <a:pt x="482" y="120"/>
                </a:cubicBezTo>
                <a:cubicBezTo>
                  <a:pt x="481" y="122"/>
                  <a:pt x="481" y="122"/>
                  <a:pt x="481" y="122"/>
                </a:cubicBezTo>
                <a:cubicBezTo>
                  <a:pt x="497" y="119"/>
                  <a:pt x="497" y="119"/>
                  <a:pt x="497" y="119"/>
                </a:cubicBezTo>
                <a:cubicBezTo>
                  <a:pt x="488" y="138"/>
                  <a:pt x="488" y="138"/>
                  <a:pt x="488" y="138"/>
                </a:cubicBezTo>
                <a:cubicBezTo>
                  <a:pt x="466" y="155"/>
                  <a:pt x="466" y="155"/>
                  <a:pt x="466" y="155"/>
                </a:cubicBezTo>
                <a:cubicBezTo>
                  <a:pt x="457" y="151"/>
                  <a:pt x="457" y="151"/>
                  <a:pt x="457" y="151"/>
                </a:cubicBezTo>
                <a:cubicBezTo>
                  <a:pt x="451" y="174"/>
                  <a:pt x="451" y="174"/>
                  <a:pt x="451" y="174"/>
                </a:cubicBezTo>
                <a:cubicBezTo>
                  <a:pt x="415" y="191"/>
                  <a:pt x="415" y="191"/>
                  <a:pt x="415" y="191"/>
                </a:cubicBezTo>
                <a:cubicBezTo>
                  <a:pt x="418" y="213"/>
                  <a:pt x="418" y="213"/>
                  <a:pt x="418" y="213"/>
                </a:cubicBezTo>
                <a:cubicBezTo>
                  <a:pt x="409" y="225"/>
                  <a:pt x="409" y="225"/>
                  <a:pt x="409" y="225"/>
                </a:cubicBezTo>
                <a:cubicBezTo>
                  <a:pt x="404" y="254"/>
                  <a:pt x="404" y="254"/>
                  <a:pt x="404" y="254"/>
                </a:cubicBezTo>
                <a:cubicBezTo>
                  <a:pt x="391" y="255"/>
                  <a:pt x="391" y="255"/>
                  <a:pt x="391" y="255"/>
                </a:cubicBezTo>
                <a:cubicBezTo>
                  <a:pt x="384" y="245"/>
                  <a:pt x="384" y="245"/>
                  <a:pt x="384" y="245"/>
                </a:cubicBezTo>
                <a:cubicBezTo>
                  <a:pt x="370" y="250"/>
                  <a:pt x="370" y="250"/>
                  <a:pt x="370" y="250"/>
                </a:cubicBezTo>
                <a:cubicBezTo>
                  <a:pt x="358" y="245"/>
                  <a:pt x="358" y="245"/>
                  <a:pt x="358" y="245"/>
                </a:cubicBezTo>
                <a:cubicBezTo>
                  <a:pt x="331" y="202"/>
                  <a:pt x="331" y="202"/>
                  <a:pt x="331" y="202"/>
                </a:cubicBezTo>
                <a:cubicBezTo>
                  <a:pt x="322" y="200"/>
                  <a:pt x="322" y="200"/>
                  <a:pt x="322" y="200"/>
                </a:cubicBezTo>
                <a:cubicBezTo>
                  <a:pt x="321" y="173"/>
                  <a:pt x="321" y="173"/>
                  <a:pt x="321" y="173"/>
                </a:cubicBezTo>
                <a:cubicBezTo>
                  <a:pt x="334" y="168"/>
                  <a:pt x="334" y="168"/>
                  <a:pt x="334" y="168"/>
                </a:cubicBezTo>
                <a:cubicBezTo>
                  <a:pt x="335" y="162"/>
                  <a:pt x="335" y="162"/>
                  <a:pt x="335" y="162"/>
                </a:cubicBezTo>
                <a:cubicBezTo>
                  <a:pt x="317" y="159"/>
                  <a:pt x="317" y="159"/>
                  <a:pt x="317" y="159"/>
                </a:cubicBezTo>
                <a:cubicBezTo>
                  <a:pt x="319" y="149"/>
                  <a:pt x="319" y="149"/>
                  <a:pt x="319" y="149"/>
                </a:cubicBezTo>
                <a:cubicBezTo>
                  <a:pt x="324" y="148"/>
                  <a:pt x="324" y="148"/>
                  <a:pt x="324" y="148"/>
                </a:cubicBezTo>
                <a:cubicBezTo>
                  <a:pt x="339" y="148"/>
                  <a:pt x="339" y="148"/>
                  <a:pt x="339" y="148"/>
                </a:cubicBezTo>
                <a:cubicBezTo>
                  <a:pt x="327" y="133"/>
                  <a:pt x="327" y="133"/>
                  <a:pt x="327" y="133"/>
                </a:cubicBezTo>
                <a:cubicBezTo>
                  <a:pt x="325" y="136"/>
                  <a:pt x="325" y="136"/>
                  <a:pt x="325" y="136"/>
                </a:cubicBezTo>
                <a:cubicBezTo>
                  <a:pt x="304" y="94"/>
                  <a:pt x="304" y="94"/>
                  <a:pt x="304" y="94"/>
                </a:cubicBezTo>
                <a:cubicBezTo>
                  <a:pt x="274" y="86"/>
                  <a:pt x="274" y="86"/>
                  <a:pt x="274" y="86"/>
                </a:cubicBezTo>
                <a:cubicBezTo>
                  <a:pt x="270" y="74"/>
                  <a:pt x="270" y="74"/>
                  <a:pt x="270" y="74"/>
                </a:cubicBezTo>
                <a:cubicBezTo>
                  <a:pt x="279" y="75"/>
                  <a:pt x="279" y="75"/>
                  <a:pt x="279" y="75"/>
                </a:cubicBezTo>
                <a:cubicBezTo>
                  <a:pt x="279" y="71"/>
                  <a:pt x="279" y="71"/>
                  <a:pt x="279" y="71"/>
                </a:cubicBezTo>
                <a:cubicBezTo>
                  <a:pt x="268" y="70"/>
                  <a:pt x="268" y="70"/>
                  <a:pt x="268" y="70"/>
                </a:cubicBezTo>
                <a:cubicBezTo>
                  <a:pt x="265" y="61"/>
                  <a:pt x="265" y="61"/>
                  <a:pt x="265" y="61"/>
                </a:cubicBezTo>
                <a:cubicBezTo>
                  <a:pt x="276" y="55"/>
                  <a:pt x="276" y="55"/>
                  <a:pt x="276" y="55"/>
                </a:cubicBezTo>
                <a:cubicBezTo>
                  <a:pt x="291" y="54"/>
                  <a:pt x="291" y="54"/>
                  <a:pt x="291" y="54"/>
                </a:cubicBezTo>
                <a:cubicBezTo>
                  <a:pt x="294" y="47"/>
                  <a:pt x="294" y="47"/>
                  <a:pt x="294" y="47"/>
                </a:cubicBezTo>
                <a:close/>
                <a:moveTo>
                  <a:pt x="1047" y="106"/>
                </a:moveTo>
                <a:cubicBezTo>
                  <a:pt x="1123" y="205"/>
                  <a:pt x="1168" y="328"/>
                  <a:pt x="1168" y="461"/>
                </a:cubicBezTo>
                <a:cubicBezTo>
                  <a:pt x="1168" y="487"/>
                  <a:pt x="1166" y="512"/>
                  <a:pt x="1163" y="537"/>
                </a:cubicBezTo>
                <a:cubicBezTo>
                  <a:pt x="1153" y="535"/>
                  <a:pt x="1153" y="535"/>
                  <a:pt x="1153" y="535"/>
                </a:cubicBezTo>
                <a:cubicBezTo>
                  <a:pt x="1132" y="490"/>
                  <a:pt x="1132" y="490"/>
                  <a:pt x="1132" y="490"/>
                </a:cubicBezTo>
                <a:cubicBezTo>
                  <a:pt x="1063" y="529"/>
                  <a:pt x="1063" y="529"/>
                  <a:pt x="1063" y="529"/>
                </a:cubicBezTo>
                <a:cubicBezTo>
                  <a:pt x="1060" y="562"/>
                  <a:pt x="1060" y="562"/>
                  <a:pt x="1060" y="562"/>
                </a:cubicBezTo>
                <a:cubicBezTo>
                  <a:pt x="1048" y="584"/>
                  <a:pt x="1048" y="584"/>
                  <a:pt x="1048" y="584"/>
                </a:cubicBezTo>
                <a:cubicBezTo>
                  <a:pt x="1018" y="509"/>
                  <a:pt x="1018" y="509"/>
                  <a:pt x="1018" y="509"/>
                </a:cubicBezTo>
                <a:cubicBezTo>
                  <a:pt x="990" y="473"/>
                  <a:pt x="990" y="473"/>
                  <a:pt x="990" y="473"/>
                </a:cubicBezTo>
                <a:cubicBezTo>
                  <a:pt x="926" y="470"/>
                  <a:pt x="926" y="470"/>
                  <a:pt x="926" y="470"/>
                </a:cubicBezTo>
                <a:cubicBezTo>
                  <a:pt x="891" y="446"/>
                  <a:pt x="891" y="446"/>
                  <a:pt x="891" y="446"/>
                </a:cubicBezTo>
                <a:cubicBezTo>
                  <a:pt x="877" y="448"/>
                  <a:pt x="877" y="448"/>
                  <a:pt x="877" y="448"/>
                </a:cubicBezTo>
                <a:cubicBezTo>
                  <a:pt x="904" y="485"/>
                  <a:pt x="904" y="485"/>
                  <a:pt x="904" y="485"/>
                </a:cubicBezTo>
                <a:cubicBezTo>
                  <a:pt x="924" y="482"/>
                  <a:pt x="924" y="482"/>
                  <a:pt x="924" y="482"/>
                </a:cubicBezTo>
                <a:cubicBezTo>
                  <a:pt x="952" y="496"/>
                  <a:pt x="952" y="496"/>
                  <a:pt x="952" y="496"/>
                </a:cubicBezTo>
                <a:cubicBezTo>
                  <a:pt x="913" y="531"/>
                  <a:pt x="913" y="531"/>
                  <a:pt x="913" y="531"/>
                </a:cubicBezTo>
                <a:cubicBezTo>
                  <a:pt x="855" y="556"/>
                  <a:pt x="855" y="556"/>
                  <a:pt x="855" y="556"/>
                </a:cubicBezTo>
                <a:cubicBezTo>
                  <a:pt x="849" y="525"/>
                  <a:pt x="849" y="525"/>
                  <a:pt x="849" y="525"/>
                </a:cubicBezTo>
                <a:cubicBezTo>
                  <a:pt x="804" y="459"/>
                  <a:pt x="804" y="459"/>
                  <a:pt x="804" y="459"/>
                </a:cubicBezTo>
                <a:cubicBezTo>
                  <a:pt x="802" y="465"/>
                  <a:pt x="802" y="465"/>
                  <a:pt x="802" y="465"/>
                </a:cubicBezTo>
                <a:cubicBezTo>
                  <a:pt x="796" y="460"/>
                  <a:pt x="796" y="460"/>
                  <a:pt x="796" y="460"/>
                </a:cubicBezTo>
                <a:cubicBezTo>
                  <a:pt x="796" y="460"/>
                  <a:pt x="796" y="460"/>
                  <a:pt x="796" y="460"/>
                </a:cubicBezTo>
                <a:cubicBezTo>
                  <a:pt x="824" y="532"/>
                  <a:pt x="824" y="532"/>
                  <a:pt x="824" y="532"/>
                </a:cubicBezTo>
                <a:cubicBezTo>
                  <a:pt x="854" y="570"/>
                  <a:pt x="854" y="570"/>
                  <a:pt x="854" y="570"/>
                </a:cubicBezTo>
                <a:cubicBezTo>
                  <a:pt x="893" y="561"/>
                  <a:pt x="893" y="561"/>
                  <a:pt x="893" y="561"/>
                </a:cubicBezTo>
                <a:cubicBezTo>
                  <a:pt x="875" y="609"/>
                  <a:pt x="875" y="609"/>
                  <a:pt x="875" y="609"/>
                </a:cubicBezTo>
                <a:cubicBezTo>
                  <a:pt x="827" y="647"/>
                  <a:pt x="827" y="647"/>
                  <a:pt x="827" y="647"/>
                </a:cubicBezTo>
                <a:cubicBezTo>
                  <a:pt x="840" y="714"/>
                  <a:pt x="840" y="714"/>
                  <a:pt x="840" y="714"/>
                </a:cubicBezTo>
                <a:cubicBezTo>
                  <a:pt x="804" y="736"/>
                  <a:pt x="804" y="736"/>
                  <a:pt x="804" y="736"/>
                </a:cubicBezTo>
                <a:cubicBezTo>
                  <a:pt x="804" y="769"/>
                  <a:pt x="804" y="769"/>
                  <a:pt x="804" y="769"/>
                </a:cubicBezTo>
                <a:cubicBezTo>
                  <a:pt x="764" y="830"/>
                  <a:pt x="764" y="830"/>
                  <a:pt x="764" y="830"/>
                </a:cubicBezTo>
                <a:cubicBezTo>
                  <a:pt x="717" y="828"/>
                  <a:pt x="717" y="828"/>
                  <a:pt x="717" y="828"/>
                </a:cubicBezTo>
                <a:cubicBezTo>
                  <a:pt x="664" y="720"/>
                  <a:pt x="664" y="720"/>
                  <a:pt x="664" y="720"/>
                </a:cubicBezTo>
                <a:cubicBezTo>
                  <a:pt x="683" y="692"/>
                  <a:pt x="683" y="692"/>
                  <a:pt x="683" y="692"/>
                </a:cubicBezTo>
                <a:cubicBezTo>
                  <a:pt x="652" y="633"/>
                  <a:pt x="652" y="633"/>
                  <a:pt x="652" y="633"/>
                </a:cubicBezTo>
                <a:cubicBezTo>
                  <a:pt x="658" y="604"/>
                  <a:pt x="658" y="604"/>
                  <a:pt x="658" y="604"/>
                </a:cubicBezTo>
                <a:cubicBezTo>
                  <a:pt x="631" y="590"/>
                  <a:pt x="631" y="590"/>
                  <a:pt x="631" y="590"/>
                </a:cubicBezTo>
                <a:cubicBezTo>
                  <a:pt x="566" y="604"/>
                  <a:pt x="566" y="604"/>
                  <a:pt x="566" y="604"/>
                </a:cubicBezTo>
                <a:cubicBezTo>
                  <a:pt x="508" y="551"/>
                  <a:pt x="508" y="551"/>
                  <a:pt x="508" y="551"/>
                </a:cubicBezTo>
                <a:cubicBezTo>
                  <a:pt x="509" y="493"/>
                  <a:pt x="509" y="493"/>
                  <a:pt x="509" y="493"/>
                </a:cubicBezTo>
                <a:cubicBezTo>
                  <a:pt x="570" y="420"/>
                  <a:pt x="570" y="420"/>
                  <a:pt x="570" y="420"/>
                </a:cubicBezTo>
                <a:cubicBezTo>
                  <a:pt x="573" y="412"/>
                  <a:pt x="573" y="412"/>
                  <a:pt x="573" y="412"/>
                </a:cubicBezTo>
                <a:cubicBezTo>
                  <a:pt x="592" y="417"/>
                  <a:pt x="592" y="417"/>
                  <a:pt x="592" y="417"/>
                </a:cubicBezTo>
                <a:cubicBezTo>
                  <a:pt x="602" y="414"/>
                  <a:pt x="602" y="414"/>
                  <a:pt x="602" y="414"/>
                </a:cubicBezTo>
                <a:cubicBezTo>
                  <a:pt x="659" y="406"/>
                  <a:pt x="659" y="406"/>
                  <a:pt x="659" y="406"/>
                </a:cubicBezTo>
                <a:cubicBezTo>
                  <a:pt x="675" y="417"/>
                  <a:pt x="675" y="417"/>
                  <a:pt x="675" y="417"/>
                </a:cubicBezTo>
                <a:cubicBezTo>
                  <a:pt x="661" y="423"/>
                  <a:pt x="661" y="423"/>
                  <a:pt x="661" y="423"/>
                </a:cubicBezTo>
                <a:cubicBezTo>
                  <a:pt x="717" y="449"/>
                  <a:pt x="717" y="449"/>
                  <a:pt x="717" y="449"/>
                </a:cubicBezTo>
                <a:cubicBezTo>
                  <a:pt x="723" y="439"/>
                  <a:pt x="723" y="439"/>
                  <a:pt x="723" y="439"/>
                </a:cubicBezTo>
                <a:cubicBezTo>
                  <a:pt x="730" y="433"/>
                  <a:pt x="730" y="433"/>
                  <a:pt x="730" y="433"/>
                </a:cubicBezTo>
                <a:cubicBezTo>
                  <a:pt x="765" y="444"/>
                  <a:pt x="765" y="444"/>
                  <a:pt x="765" y="444"/>
                </a:cubicBezTo>
                <a:cubicBezTo>
                  <a:pt x="802" y="441"/>
                  <a:pt x="802" y="441"/>
                  <a:pt x="802" y="441"/>
                </a:cubicBezTo>
                <a:cubicBezTo>
                  <a:pt x="808" y="423"/>
                  <a:pt x="808" y="423"/>
                  <a:pt x="808" y="423"/>
                </a:cubicBezTo>
                <a:cubicBezTo>
                  <a:pt x="810" y="407"/>
                  <a:pt x="810" y="407"/>
                  <a:pt x="810" y="407"/>
                </a:cubicBezTo>
                <a:cubicBezTo>
                  <a:pt x="805" y="407"/>
                  <a:pt x="805" y="407"/>
                  <a:pt x="805" y="407"/>
                </a:cubicBezTo>
                <a:cubicBezTo>
                  <a:pt x="802" y="412"/>
                  <a:pt x="802" y="412"/>
                  <a:pt x="802" y="412"/>
                </a:cubicBezTo>
                <a:cubicBezTo>
                  <a:pt x="793" y="412"/>
                  <a:pt x="793" y="412"/>
                  <a:pt x="793" y="412"/>
                </a:cubicBezTo>
                <a:cubicBezTo>
                  <a:pt x="787" y="407"/>
                  <a:pt x="787" y="407"/>
                  <a:pt x="787" y="407"/>
                </a:cubicBezTo>
                <a:cubicBezTo>
                  <a:pt x="766" y="406"/>
                  <a:pt x="766" y="406"/>
                  <a:pt x="766" y="406"/>
                </a:cubicBezTo>
                <a:cubicBezTo>
                  <a:pt x="756" y="385"/>
                  <a:pt x="756" y="385"/>
                  <a:pt x="756" y="385"/>
                </a:cubicBezTo>
                <a:cubicBezTo>
                  <a:pt x="774" y="378"/>
                  <a:pt x="774" y="378"/>
                  <a:pt x="774" y="378"/>
                </a:cubicBezTo>
                <a:cubicBezTo>
                  <a:pt x="755" y="380"/>
                  <a:pt x="755" y="380"/>
                  <a:pt x="755" y="380"/>
                </a:cubicBezTo>
                <a:cubicBezTo>
                  <a:pt x="738" y="382"/>
                  <a:pt x="738" y="382"/>
                  <a:pt x="738" y="382"/>
                </a:cubicBezTo>
                <a:cubicBezTo>
                  <a:pt x="742" y="399"/>
                  <a:pt x="742" y="399"/>
                  <a:pt x="742" y="399"/>
                </a:cubicBezTo>
                <a:cubicBezTo>
                  <a:pt x="735" y="411"/>
                  <a:pt x="735" y="411"/>
                  <a:pt x="735" y="411"/>
                </a:cubicBezTo>
                <a:cubicBezTo>
                  <a:pt x="720" y="388"/>
                  <a:pt x="720" y="388"/>
                  <a:pt x="720" y="388"/>
                </a:cubicBezTo>
                <a:cubicBezTo>
                  <a:pt x="721" y="374"/>
                  <a:pt x="721" y="374"/>
                  <a:pt x="721" y="374"/>
                </a:cubicBezTo>
                <a:cubicBezTo>
                  <a:pt x="700" y="362"/>
                  <a:pt x="700" y="362"/>
                  <a:pt x="700" y="362"/>
                </a:cubicBezTo>
                <a:cubicBezTo>
                  <a:pt x="685" y="346"/>
                  <a:pt x="685" y="346"/>
                  <a:pt x="685" y="346"/>
                </a:cubicBezTo>
                <a:cubicBezTo>
                  <a:pt x="675" y="349"/>
                  <a:pt x="675" y="349"/>
                  <a:pt x="675" y="349"/>
                </a:cubicBezTo>
                <a:cubicBezTo>
                  <a:pt x="676" y="358"/>
                  <a:pt x="676" y="358"/>
                  <a:pt x="676" y="358"/>
                </a:cubicBezTo>
                <a:cubicBezTo>
                  <a:pt x="694" y="371"/>
                  <a:pt x="694" y="371"/>
                  <a:pt x="694" y="371"/>
                </a:cubicBezTo>
                <a:cubicBezTo>
                  <a:pt x="704" y="380"/>
                  <a:pt x="704" y="380"/>
                  <a:pt x="704" y="380"/>
                </a:cubicBezTo>
                <a:cubicBezTo>
                  <a:pt x="706" y="380"/>
                  <a:pt x="706" y="380"/>
                  <a:pt x="706" y="380"/>
                </a:cubicBezTo>
                <a:cubicBezTo>
                  <a:pt x="712" y="385"/>
                  <a:pt x="712" y="385"/>
                  <a:pt x="712" y="385"/>
                </a:cubicBezTo>
                <a:cubicBezTo>
                  <a:pt x="711" y="386"/>
                  <a:pt x="711" y="386"/>
                  <a:pt x="711" y="386"/>
                </a:cubicBezTo>
                <a:cubicBezTo>
                  <a:pt x="712" y="386"/>
                  <a:pt x="712" y="386"/>
                  <a:pt x="712" y="386"/>
                </a:cubicBezTo>
                <a:cubicBezTo>
                  <a:pt x="711" y="386"/>
                  <a:pt x="711" y="386"/>
                  <a:pt x="711" y="386"/>
                </a:cubicBezTo>
                <a:cubicBezTo>
                  <a:pt x="711" y="387"/>
                  <a:pt x="711" y="387"/>
                  <a:pt x="711" y="387"/>
                </a:cubicBezTo>
                <a:cubicBezTo>
                  <a:pt x="705" y="384"/>
                  <a:pt x="705" y="384"/>
                  <a:pt x="705" y="384"/>
                </a:cubicBezTo>
                <a:cubicBezTo>
                  <a:pt x="705" y="391"/>
                  <a:pt x="705" y="391"/>
                  <a:pt x="705" y="391"/>
                </a:cubicBezTo>
                <a:cubicBezTo>
                  <a:pt x="696" y="398"/>
                  <a:pt x="696" y="398"/>
                  <a:pt x="696" y="398"/>
                </a:cubicBezTo>
                <a:cubicBezTo>
                  <a:pt x="698" y="387"/>
                  <a:pt x="698" y="387"/>
                  <a:pt x="698" y="387"/>
                </a:cubicBezTo>
                <a:cubicBezTo>
                  <a:pt x="671" y="368"/>
                  <a:pt x="671" y="368"/>
                  <a:pt x="671" y="368"/>
                </a:cubicBezTo>
                <a:cubicBezTo>
                  <a:pt x="659" y="354"/>
                  <a:pt x="659" y="354"/>
                  <a:pt x="659" y="354"/>
                </a:cubicBezTo>
                <a:cubicBezTo>
                  <a:pt x="640" y="366"/>
                  <a:pt x="640" y="366"/>
                  <a:pt x="640" y="366"/>
                </a:cubicBezTo>
                <a:cubicBezTo>
                  <a:pt x="629" y="359"/>
                  <a:pt x="629" y="359"/>
                  <a:pt x="629" y="359"/>
                </a:cubicBezTo>
                <a:cubicBezTo>
                  <a:pt x="625" y="371"/>
                  <a:pt x="625" y="371"/>
                  <a:pt x="625" y="371"/>
                </a:cubicBezTo>
                <a:cubicBezTo>
                  <a:pt x="612" y="376"/>
                  <a:pt x="612" y="376"/>
                  <a:pt x="612" y="376"/>
                </a:cubicBezTo>
                <a:cubicBezTo>
                  <a:pt x="604" y="386"/>
                  <a:pt x="604" y="386"/>
                  <a:pt x="604" y="386"/>
                </a:cubicBezTo>
                <a:cubicBezTo>
                  <a:pt x="607" y="397"/>
                  <a:pt x="607" y="397"/>
                  <a:pt x="607" y="397"/>
                </a:cubicBezTo>
                <a:cubicBezTo>
                  <a:pt x="601" y="405"/>
                  <a:pt x="601" y="405"/>
                  <a:pt x="601" y="405"/>
                </a:cubicBezTo>
                <a:cubicBezTo>
                  <a:pt x="580" y="410"/>
                  <a:pt x="580" y="410"/>
                  <a:pt x="580" y="410"/>
                </a:cubicBezTo>
                <a:cubicBezTo>
                  <a:pt x="551" y="400"/>
                  <a:pt x="551" y="400"/>
                  <a:pt x="551" y="400"/>
                </a:cubicBezTo>
                <a:cubicBezTo>
                  <a:pt x="555" y="361"/>
                  <a:pt x="555" y="361"/>
                  <a:pt x="555" y="361"/>
                </a:cubicBezTo>
                <a:cubicBezTo>
                  <a:pt x="596" y="362"/>
                  <a:pt x="596" y="362"/>
                  <a:pt x="596" y="362"/>
                </a:cubicBezTo>
                <a:cubicBezTo>
                  <a:pt x="598" y="341"/>
                  <a:pt x="598" y="341"/>
                  <a:pt x="598" y="341"/>
                </a:cubicBezTo>
                <a:cubicBezTo>
                  <a:pt x="581" y="326"/>
                  <a:pt x="581" y="326"/>
                  <a:pt x="581" y="326"/>
                </a:cubicBezTo>
                <a:cubicBezTo>
                  <a:pt x="606" y="321"/>
                  <a:pt x="606" y="321"/>
                  <a:pt x="606" y="321"/>
                </a:cubicBezTo>
                <a:cubicBezTo>
                  <a:pt x="633" y="294"/>
                  <a:pt x="633" y="294"/>
                  <a:pt x="633" y="294"/>
                </a:cubicBezTo>
                <a:cubicBezTo>
                  <a:pt x="658" y="287"/>
                  <a:pt x="658" y="287"/>
                  <a:pt x="658" y="287"/>
                </a:cubicBezTo>
                <a:cubicBezTo>
                  <a:pt x="647" y="262"/>
                  <a:pt x="647" y="262"/>
                  <a:pt x="647" y="262"/>
                </a:cubicBezTo>
                <a:cubicBezTo>
                  <a:pt x="661" y="260"/>
                  <a:pt x="661" y="260"/>
                  <a:pt x="661" y="260"/>
                </a:cubicBezTo>
                <a:cubicBezTo>
                  <a:pt x="669" y="283"/>
                  <a:pt x="669" y="283"/>
                  <a:pt x="669" y="283"/>
                </a:cubicBezTo>
                <a:cubicBezTo>
                  <a:pt x="703" y="283"/>
                  <a:pt x="703" y="283"/>
                  <a:pt x="703" y="283"/>
                </a:cubicBezTo>
                <a:cubicBezTo>
                  <a:pt x="724" y="268"/>
                  <a:pt x="724" y="268"/>
                  <a:pt x="724" y="268"/>
                </a:cubicBezTo>
                <a:cubicBezTo>
                  <a:pt x="742" y="241"/>
                  <a:pt x="742" y="241"/>
                  <a:pt x="742" y="241"/>
                </a:cubicBezTo>
                <a:cubicBezTo>
                  <a:pt x="774" y="230"/>
                  <a:pt x="774" y="230"/>
                  <a:pt x="774" y="230"/>
                </a:cubicBezTo>
                <a:cubicBezTo>
                  <a:pt x="744" y="233"/>
                  <a:pt x="744" y="233"/>
                  <a:pt x="744" y="233"/>
                </a:cubicBezTo>
                <a:cubicBezTo>
                  <a:pt x="728" y="226"/>
                  <a:pt x="728" y="226"/>
                  <a:pt x="728" y="226"/>
                </a:cubicBezTo>
                <a:cubicBezTo>
                  <a:pt x="727" y="208"/>
                  <a:pt x="727" y="208"/>
                  <a:pt x="727" y="208"/>
                </a:cubicBezTo>
                <a:cubicBezTo>
                  <a:pt x="753" y="186"/>
                  <a:pt x="753" y="186"/>
                  <a:pt x="753" y="186"/>
                </a:cubicBezTo>
                <a:cubicBezTo>
                  <a:pt x="738" y="180"/>
                  <a:pt x="738" y="180"/>
                  <a:pt x="738" y="180"/>
                </a:cubicBezTo>
                <a:cubicBezTo>
                  <a:pt x="705" y="208"/>
                  <a:pt x="705" y="208"/>
                  <a:pt x="705" y="208"/>
                </a:cubicBezTo>
                <a:cubicBezTo>
                  <a:pt x="710" y="233"/>
                  <a:pt x="710" y="233"/>
                  <a:pt x="710" y="233"/>
                </a:cubicBezTo>
                <a:cubicBezTo>
                  <a:pt x="703" y="265"/>
                  <a:pt x="703" y="265"/>
                  <a:pt x="703" y="265"/>
                </a:cubicBezTo>
                <a:cubicBezTo>
                  <a:pt x="681" y="271"/>
                  <a:pt x="681" y="271"/>
                  <a:pt x="681" y="271"/>
                </a:cubicBezTo>
                <a:cubicBezTo>
                  <a:pt x="672" y="241"/>
                  <a:pt x="672" y="241"/>
                  <a:pt x="672" y="241"/>
                </a:cubicBezTo>
                <a:cubicBezTo>
                  <a:pt x="638" y="255"/>
                  <a:pt x="638" y="255"/>
                  <a:pt x="638" y="255"/>
                </a:cubicBezTo>
                <a:cubicBezTo>
                  <a:pt x="633" y="216"/>
                  <a:pt x="633" y="216"/>
                  <a:pt x="633" y="216"/>
                </a:cubicBezTo>
                <a:cubicBezTo>
                  <a:pt x="669" y="197"/>
                  <a:pt x="669" y="197"/>
                  <a:pt x="669" y="197"/>
                </a:cubicBezTo>
                <a:cubicBezTo>
                  <a:pt x="691" y="161"/>
                  <a:pt x="691" y="161"/>
                  <a:pt x="691" y="161"/>
                </a:cubicBezTo>
                <a:cubicBezTo>
                  <a:pt x="741" y="138"/>
                  <a:pt x="741" y="138"/>
                  <a:pt x="741" y="138"/>
                </a:cubicBezTo>
                <a:cubicBezTo>
                  <a:pt x="788" y="139"/>
                  <a:pt x="788" y="139"/>
                  <a:pt x="788" y="139"/>
                </a:cubicBezTo>
                <a:cubicBezTo>
                  <a:pt x="840" y="166"/>
                  <a:pt x="840" y="166"/>
                  <a:pt x="840" y="166"/>
                </a:cubicBezTo>
                <a:cubicBezTo>
                  <a:pt x="832" y="177"/>
                  <a:pt x="832" y="177"/>
                  <a:pt x="832" y="177"/>
                </a:cubicBezTo>
                <a:cubicBezTo>
                  <a:pt x="789" y="168"/>
                  <a:pt x="789" y="168"/>
                  <a:pt x="789" y="168"/>
                </a:cubicBezTo>
                <a:cubicBezTo>
                  <a:pt x="807" y="197"/>
                  <a:pt x="807" y="197"/>
                  <a:pt x="807" y="197"/>
                </a:cubicBezTo>
                <a:cubicBezTo>
                  <a:pt x="827" y="197"/>
                  <a:pt x="827" y="197"/>
                  <a:pt x="827" y="197"/>
                </a:cubicBezTo>
                <a:cubicBezTo>
                  <a:pt x="839" y="190"/>
                  <a:pt x="839" y="190"/>
                  <a:pt x="839" y="190"/>
                </a:cubicBezTo>
                <a:cubicBezTo>
                  <a:pt x="835" y="183"/>
                  <a:pt x="835" y="183"/>
                  <a:pt x="835" y="183"/>
                </a:cubicBezTo>
                <a:cubicBezTo>
                  <a:pt x="850" y="174"/>
                  <a:pt x="850" y="174"/>
                  <a:pt x="850" y="174"/>
                </a:cubicBezTo>
                <a:cubicBezTo>
                  <a:pt x="855" y="179"/>
                  <a:pt x="855" y="179"/>
                  <a:pt x="855" y="179"/>
                </a:cubicBezTo>
                <a:cubicBezTo>
                  <a:pt x="861" y="175"/>
                  <a:pt x="861" y="175"/>
                  <a:pt x="861" y="175"/>
                </a:cubicBezTo>
                <a:cubicBezTo>
                  <a:pt x="857" y="157"/>
                  <a:pt x="857" y="157"/>
                  <a:pt x="857" y="157"/>
                </a:cubicBezTo>
                <a:cubicBezTo>
                  <a:pt x="869" y="155"/>
                  <a:pt x="869" y="155"/>
                  <a:pt x="869" y="155"/>
                </a:cubicBezTo>
                <a:cubicBezTo>
                  <a:pt x="871" y="168"/>
                  <a:pt x="871" y="168"/>
                  <a:pt x="871" y="168"/>
                </a:cubicBezTo>
                <a:cubicBezTo>
                  <a:pt x="882" y="161"/>
                  <a:pt x="882" y="161"/>
                  <a:pt x="882" y="161"/>
                </a:cubicBezTo>
                <a:cubicBezTo>
                  <a:pt x="954" y="141"/>
                  <a:pt x="954" y="141"/>
                  <a:pt x="954" y="141"/>
                </a:cubicBezTo>
                <a:cubicBezTo>
                  <a:pt x="1004" y="165"/>
                  <a:pt x="1004" y="165"/>
                  <a:pt x="1004" y="165"/>
                </a:cubicBezTo>
                <a:cubicBezTo>
                  <a:pt x="988" y="135"/>
                  <a:pt x="988" y="135"/>
                  <a:pt x="988" y="135"/>
                </a:cubicBezTo>
                <a:cubicBezTo>
                  <a:pt x="1004" y="107"/>
                  <a:pt x="1004" y="107"/>
                  <a:pt x="1004" y="107"/>
                </a:cubicBezTo>
                <a:cubicBezTo>
                  <a:pt x="1020" y="107"/>
                  <a:pt x="1020" y="107"/>
                  <a:pt x="1020" y="107"/>
                </a:cubicBezTo>
                <a:cubicBezTo>
                  <a:pt x="1018" y="127"/>
                  <a:pt x="1018" y="127"/>
                  <a:pt x="1018" y="127"/>
                </a:cubicBezTo>
                <a:cubicBezTo>
                  <a:pt x="1027" y="165"/>
                  <a:pt x="1027" y="165"/>
                  <a:pt x="1027" y="165"/>
                </a:cubicBezTo>
                <a:cubicBezTo>
                  <a:pt x="993" y="174"/>
                  <a:pt x="993" y="174"/>
                  <a:pt x="993" y="174"/>
                </a:cubicBezTo>
                <a:cubicBezTo>
                  <a:pt x="1027" y="177"/>
                  <a:pt x="1027" y="177"/>
                  <a:pt x="1027" y="177"/>
                </a:cubicBezTo>
                <a:cubicBezTo>
                  <a:pt x="1038" y="163"/>
                  <a:pt x="1038" y="163"/>
                  <a:pt x="1038" y="163"/>
                </a:cubicBezTo>
                <a:cubicBezTo>
                  <a:pt x="1037" y="158"/>
                  <a:pt x="1037" y="158"/>
                  <a:pt x="1037" y="158"/>
                </a:cubicBezTo>
                <a:cubicBezTo>
                  <a:pt x="1056" y="167"/>
                  <a:pt x="1056" y="167"/>
                  <a:pt x="1056" y="167"/>
                </a:cubicBezTo>
                <a:cubicBezTo>
                  <a:pt x="1050" y="151"/>
                  <a:pt x="1050" y="151"/>
                  <a:pt x="1050" y="151"/>
                </a:cubicBezTo>
                <a:cubicBezTo>
                  <a:pt x="1035" y="148"/>
                  <a:pt x="1035" y="148"/>
                  <a:pt x="1035" y="148"/>
                </a:cubicBezTo>
                <a:cubicBezTo>
                  <a:pt x="1027" y="118"/>
                  <a:pt x="1027" y="118"/>
                  <a:pt x="1027" y="118"/>
                </a:cubicBezTo>
                <a:cubicBezTo>
                  <a:pt x="1047" y="106"/>
                  <a:pt x="1047" y="106"/>
                  <a:pt x="1047" y="106"/>
                </a:cubicBezTo>
                <a:close/>
                <a:moveTo>
                  <a:pt x="264" y="949"/>
                </a:moveTo>
                <a:cubicBezTo>
                  <a:pt x="243" y="935"/>
                  <a:pt x="222" y="920"/>
                  <a:pt x="203" y="903"/>
                </a:cubicBezTo>
                <a:cubicBezTo>
                  <a:pt x="223" y="798"/>
                  <a:pt x="223" y="798"/>
                  <a:pt x="223" y="798"/>
                </a:cubicBezTo>
                <a:cubicBezTo>
                  <a:pt x="196" y="789"/>
                  <a:pt x="196" y="789"/>
                  <a:pt x="196" y="789"/>
                </a:cubicBezTo>
                <a:cubicBezTo>
                  <a:pt x="151" y="726"/>
                  <a:pt x="151" y="726"/>
                  <a:pt x="151" y="726"/>
                </a:cubicBezTo>
                <a:cubicBezTo>
                  <a:pt x="167" y="682"/>
                  <a:pt x="167" y="682"/>
                  <a:pt x="167" y="682"/>
                </a:cubicBezTo>
                <a:cubicBezTo>
                  <a:pt x="182" y="673"/>
                  <a:pt x="182" y="673"/>
                  <a:pt x="182" y="673"/>
                </a:cubicBezTo>
                <a:cubicBezTo>
                  <a:pt x="177" y="656"/>
                  <a:pt x="177" y="656"/>
                  <a:pt x="177" y="656"/>
                </a:cubicBezTo>
                <a:cubicBezTo>
                  <a:pt x="184" y="639"/>
                  <a:pt x="184" y="639"/>
                  <a:pt x="184" y="639"/>
                </a:cubicBezTo>
                <a:cubicBezTo>
                  <a:pt x="191" y="637"/>
                  <a:pt x="191" y="637"/>
                  <a:pt x="191" y="637"/>
                </a:cubicBezTo>
                <a:cubicBezTo>
                  <a:pt x="183" y="623"/>
                  <a:pt x="183" y="623"/>
                  <a:pt x="183" y="623"/>
                </a:cubicBezTo>
                <a:cubicBezTo>
                  <a:pt x="158" y="606"/>
                  <a:pt x="158" y="606"/>
                  <a:pt x="158" y="606"/>
                </a:cubicBezTo>
                <a:cubicBezTo>
                  <a:pt x="147" y="596"/>
                  <a:pt x="147" y="596"/>
                  <a:pt x="147" y="596"/>
                </a:cubicBezTo>
                <a:cubicBezTo>
                  <a:pt x="107" y="574"/>
                  <a:pt x="107" y="574"/>
                  <a:pt x="107" y="574"/>
                </a:cubicBezTo>
                <a:cubicBezTo>
                  <a:pt x="98" y="580"/>
                  <a:pt x="98" y="580"/>
                  <a:pt x="98" y="580"/>
                </a:cubicBezTo>
                <a:cubicBezTo>
                  <a:pt x="44" y="553"/>
                  <a:pt x="44" y="553"/>
                  <a:pt x="44" y="553"/>
                </a:cubicBezTo>
                <a:cubicBezTo>
                  <a:pt x="44" y="537"/>
                  <a:pt x="44" y="537"/>
                  <a:pt x="44" y="537"/>
                </a:cubicBezTo>
                <a:cubicBezTo>
                  <a:pt x="15" y="504"/>
                  <a:pt x="15" y="504"/>
                  <a:pt x="15" y="504"/>
                </a:cubicBezTo>
                <a:cubicBezTo>
                  <a:pt x="1" y="493"/>
                  <a:pt x="1" y="493"/>
                  <a:pt x="1" y="493"/>
                </a:cubicBezTo>
                <a:cubicBezTo>
                  <a:pt x="0" y="483"/>
                  <a:pt x="0" y="472"/>
                  <a:pt x="0" y="461"/>
                </a:cubicBezTo>
                <a:cubicBezTo>
                  <a:pt x="0" y="369"/>
                  <a:pt x="21" y="282"/>
                  <a:pt x="60" y="204"/>
                </a:cubicBezTo>
                <a:cubicBezTo>
                  <a:pt x="106" y="208"/>
                  <a:pt x="106" y="208"/>
                  <a:pt x="106" y="208"/>
                </a:cubicBezTo>
                <a:cubicBezTo>
                  <a:pt x="118" y="190"/>
                  <a:pt x="118" y="190"/>
                  <a:pt x="118" y="190"/>
                </a:cubicBezTo>
                <a:cubicBezTo>
                  <a:pt x="99" y="180"/>
                  <a:pt x="99" y="180"/>
                  <a:pt x="99" y="180"/>
                </a:cubicBezTo>
                <a:cubicBezTo>
                  <a:pt x="108" y="163"/>
                  <a:pt x="108" y="163"/>
                  <a:pt x="108" y="163"/>
                </a:cubicBezTo>
                <a:cubicBezTo>
                  <a:pt x="127" y="177"/>
                  <a:pt x="127" y="177"/>
                  <a:pt x="127" y="177"/>
                </a:cubicBezTo>
                <a:cubicBezTo>
                  <a:pt x="134" y="196"/>
                  <a:pt x="134" y="196"/>
                  <a:pt x="134" y="196"/>
                </a:cubicBezTo>
                <a:cubicBezTo>
                  <a:pt x="138" y="199"/>
                  <a:pt x="138" y="199"/>
                  <a:pt x="138" y="199"/>
                </a:cubicBezTo>
                <a:cubicBezTo>
                  <a:pt x="148" y="205"/>
                  <a:pt x="148" y="205"/>
                  <a:pt x="148" y="205"/>
                </a:cubicBezTo>
                <a:cubicBezTo>
                  <a:pt x="155" y="209"/>
                  <a:pt x="155" y="209"/>
                  <a:pt x="155" y="209"/>
                </a:cubicBezTo>
                <a:cubicBezTo>
                  <a:pt x="167" y="198"/>
                  <a:pt x="167" y="198"/>
                  <a:pt x="167" y="198"/>
                </a:cubicBezTo>
                <a:cubicBezTo>
                  <a:pt x="163" y="189"/>
                  <a:pt x="163" y="189"/>
                  <a:pt x="163" y="189"/>
                </a:cubicBezTo>
                <a:cubicBezTo>
                  <a:pt x="167" y="185"/>
                  <a:pt x="167" y="185"/>
                  <a:pt x="167" y="185"/>
                </a:cubicBezTo>
                <a:cubicBezTo>
                  <a:pt x="185" y="192"/>
                  <a:pt x="185" y="192"/>
                  <a:pt x="185" y="192"/>
                </a:cubicBezTo>
                <a:cubicBezTo>
                  <a:pt x="187" y="208"/>
                  <a:pt x="187" y="208"/>
                  <a:pt x="187" y="208"/>
                </a:cubicBezTo>
                <a:cubicBezTo>
                  <a:pt x="176" y="219"/>
                  <a:pt x="176" y="219"/>
                  <a:pt x="176" y="219"/>
                </a:cubicBezTo>
                <a:cubicBezTo>
                  <a:pt x="158" y="222"/>
                  <a:pt x="158" y="222"/>
                  <a:pt x="158" y="222"/>
                </a:cubicBezTo>
                <a:cubicBezTo>
                  <a:pt x="148" y="239"/>
                  <a:pt x="148" y="239"/>
                  <a:pt x="148" y="239"/>
                </a:cubicBezTo>
                <a:cubicBezTo>
                  <a:pt x="116" y="259"/>
                  <a:pt x="116" y="259"/>
                  <a:pt x="116" y="259"/>
                </a:cubicBezTo>
                <a:cubicBezTo>
                  <a:pt x="113" y="288"/>
                  <a:pt x="113" y="288"/>
                  <a:pt x="113" y="288"/>
                </a:cubicBezTo>
                <a:cubicBezTo>
                  <a:pt x="147" y="309"/>
                  <a:pt x="147" y="309"/>
                  <a:pt x="147" y="309"/>
                </a:cubicBezTo>
                <a:cubicBezTo>
                  <a:pt x="182" y="320"/>
                  <a:pt x="182" y="320"/>
                  <a:pt x="182" y="320"/>
                </a:cubicBezTo>
                <a:cubicBezTo>
                  <a:pt x="183" y="338"/>
                  <a:pt x="183" y="338"/>
                  <a:pt x="183" y="338"/>
                </a:cubicBezTo>
                <a:cubicBezTo>
                  <a:pt x="198" y="350"/>
                  <a:pt x="198" y="350"/>
                  <a:pt x="198" y="350"/>
                </a:cubicBezTo>
                <a:cubicBezTo>
                  <a:pt x="206" y="342"/>
                  <a:pt x="206" y="342"/>
                  <a:pt x="206" y="342"/>
                </a:cubicBezTo>
                <a:cubicBezTo>
                  <a:pt x="201" y="322"/>
                  <a:pt x="201" y="322"/>
                  <a:pt x="201" y="322"/>
                </a:cubicBezTo>
                <a:cubicBezTo>
                  <a:pt x="214" y="309"/>
                  <a:pt x="214" y="309"/>
                  <a:pt x="214" y="309"/>
                </a:cubicBezTo>
                <a:cubicBezTo>
                  <a:pt x="214" y="297"/>
                  <a:pt x="214" y="297"/>
                  <a:pt x="214" y="297"/>
                </a:cubicBezTo>
                <a:cubicBezTo>
                  <a:pt x="201" y="289"/>
                  <a:pt x="201" y="289"/>
                  <a:pt x="201" y="289"/>
                </a:cubicBezTo>
                <a:cubicBezTo>
                  <a:pt x="212" y="280"/>
                  <a:pt x="212" y="280"/>
                  <a:pt x="212" y="280"/>
                </a:cubicBezTo>
                <a:cubicBezTo>
                  <a:pt x="211" y="253"/>
                  <a:pt x="211" y="253"/>
                  <a:pt x="211" y="253"/>
                </a:cubicBezTo>
                <a:cubicBezTo>
                  <a:pt x="232" y="257"/>
                  <a:pt x="232" y="257"/>
                  <a:pt x="232" y="257"/>
                </a:cubicBezTo>
                <a:cubicBezTo>
                  <a:pt x="253" y="271"/>
                  <a:pt x="253" y="271"/>
                  <a:pt x="253" y="271"/>
                </a:cubicBezTo>
                <a:cubicBezTo>
                  <a:pt x="255" y="288"/>
                  <a:pt x="255" y="288"/>
                  <a:pt x="255" y="288"/>
                </a:cubicBezTo>
                <a:cubicBezTo>
                  <a:pt x="265" y="291"/>
                  <a:pt x="265" y="291"/>
                  <a:pt x="265" y="291"/>
                </a:cubicBezTo>
                <a:cubicBezTo>
                  <a:pt x="283" y="275"/>
                  <a:pt x="283" y="275"/>
                  <a:pt x="283" y="275"/>
                </a:cubicBezTo>
                <a:cubicBezTo>
                  <a:pt x="309" y="318"/>
                  <a:pt x="309" y="318"/>
                  <a:pt x="309" y="318"/>
                </a:cubicBezTo>
                <a:cubicBezTo>
                  <a:pt x="331" y="331"/>
                  <a:pt x="331" y="331"/>
                  <a:pt x="331" y="331"/>
                </a:cubicBezTo>
                <a:cubicBezTo>
                  <a:pt x="333" y="342"/>
                  <a:pt x="333" y="342"/>
                  <a:pt x="333" y="342"/>
                </a:cubicBezTo>
                <a:cubicBezTo>
                  <a:pt x="311" y="351"/>
                  <a:pt x="311" y="351"/>
                  <a:pt x="311" y="351"/>
                </a:cubicBezTo>
                <a:cubicBezTo>
                  <a:pt x="271" y="355"/>
                  <a:pt x="271" y="355"/>
                  <a:pt x="271" y="355"/>
                </a:cubicBezTo>
                <a:cubicBezTo>
                  <a:pt x="248" y="378"/>
                  <a:pt x="248" y="378"/>
                  <a:pt x="248" y="378"/>
                </a:cubicBezTo>
                <a:cubicBezTo>
                  <a:pt x="282" y="362"/>
                  <a:pt x="282" y="362"/>
                  <a:pt x="282" y="362"/>
                </a:cubicBezTo>
                <a:cubicBezTo>
                  <a:pt x="288" y="368"/>
                  <a:pt x="288" y="368"/>
                  <a:pt x="288" y="368"/>
                </a:cubicBezTo>
                <a:cubicBezTo>
                  <a:pt x="280" y="377"/>
                  <a:pt x="280" y="377"/>
                  <a:pt x="280" y="377"/>
                </a:cubicBezTo>
                <a:cubicBezTo>
                  <a:pt x="288" y="383"/>
                  <a:pt x="288" y="383"/>
                  <a:pt x="288" y="383"/>
                </a:cubicBezTo>
                <a:cubicBezTo>
                  <a:pt x="308" y="382"/>
                  <a:pt x="308" y="382"/>
                  <a:pt x="308" y="382"/>
                </a:cubicBezTo>
                <a:cubicBezTo>
                  <a:pt x="310" y="387"/>
                  <a:pt x="310" y="387"/>
                  <a:pt x="310" y="387"/>
                </a:cubicBezTo>
                <a:cubicBezTo>
                  <a:pt x="279" y="404"/>
                  <a:pt x="279" y="404"/>
                  <a:pt x="279" y="404"/>
                </a:cubicBezTo>
                <a:cubicBezTo>
                  <a:pt x="268" y="396"/>
                  <a:pt x="268" y="396"/>
                  <a:pt x="268" y="396"/>
                </a:cubicBezTo>
                <a:cubicBezTo>
                  <a:pt x="247" y="407"/>
                  <a:pt x="247" y="407"/>
                  <a:pt x="247" y="407"/>
                </a:cubicBezTo>
                <a:cubicBezTo>
                  <a:pt x="254" y="416"/>
                  <a:pt x="254" y="416"/>
                  <a:pt x="254" y="416"/>
                </a:cubicBezTo>
                <a:cubicBezTo>
                  <a:pt x="228" y="422"/>
                  <a:pt x="228" y="422"/>
                  <a:pt x="228" y="422"/>
                </a:cubicBezTo>
                <a:cubicBezTo>
                  <a:pt x="219" y="459"/>
                  <a:pt x="219" y="459"/>
                  <a:pt x="219" y="459"/>
                </a:cubicBezTo>
                <a:cubicBezTo>
                  <a:pt x="189" y="479"/>
                  <a:pt x="189" y="479"/>
                  <a:pt x="189" y="479"/>
                </a:cubicBezTo>
                <a:cubicBezTo>
                  <a:pt x="186" y="491"/>
                  <a:pt x="186" y="491"/>
                  <a:pt x="186" y="491"/>
                </a:cubicBezTo>
                <a:cubicBezTo>
                  <a:pt x="197" y="513"/>
                  <a:pt x="197" y="513"/>
                  <a:pt x="197" y="513"/>
                </a:cubicBezTo>
                <a:cubicBezTo>
                  <a:pt x="194" y="522"/>
                  <a:pt x="194" y="522"/>
                  <a:pt x="194" y="522"/>
                </a:cubicBezTo>
                <a:cubicBezTo>
                  <a:pt x="186" y="522"/>
                  <a:pt x="186" y="522"/>
                  <a:pt x="186" y="522"/>
                </a:cubicBezTo>
                <a:cubicBezTo>
                  <a:pt x="173" y="508"/>
                  <a:pt x="173" y="508"/>
                  <a:pt x="173" y="508"/>
                </a:cubicBezTo>
                <a:cubicBezTo>
                  <a:pt x="171" y="491"/>
                  <a:pt x="171" y="491"/>
                  <a:pt x="171" y="491"/>
                </a:cubicBezTo>
                <a:cubicBezTo>
                  <a:pt x="139" y="490"/>
                  <a:pt x="139" y="490"/>
                  <a:pt x="139" y="490"/>
                </a:cubicBezTo>
                <a:cubicBezTo>
                  <a:pt x="97" y="504"/>
                  <a:pt x="97" y="504"/>
                  <a:pt x="97" y="504"/>
                </a:cubicBezTo>
                <a:cubicBezTo>
                  <a:pt x="96" y="544"/>
                  <a:pt x="96" y="544"/>
                  <a:pt x="96" y="544"/>
                </a:cubicBezTo>
                <a:cubicBezTo>
                  <a:pt x="108" y="560"/>
                  <a:pt x="108" y="560"/>
                  <a:pt x="108" y="560"/>
                </a:cubicBezTo>
                <a:cubicBezTo>
                  <a:pt x="124" y="563"/>
                  <a:pt x="124" y="563"/>
                  <a:pt x="124" y="563"/>
                </a:cubicBezTo>
                <a:cubicBezTo>
                  <a:pt x="132" y="555"/>
                  <a:pt x="132" y="555"/>
                  <a:pt x="132" y="555"/>
                </a:cubicBezTo>
                <a:cubicBezTo>
                  <a:pt x="134" y="546"/>
                  <a:pt x="134" y="546"/>
                  <a:pt x="134" y="546"/>
                </a:cubicBezTo>
                <a:cubicBezTo>
                  <a:pt x="153" y="545"/>
                  <a:pt x="153" y="545"/>
                  <a:pt x="153" y="545"/>
                </a:cubicBezTo>
                <a:cubicBezTo>
                  <a:pt x="143" y="579"/>
                  <a:pt x="143" y="579"/>
                  <a:pt x="143" y="579"/>
                </a:cubicBezTo>
                <a:cubicBezTo>
                  <a:pt x="172" y="577"/>
                  <a:pt x="172" y="577"/>
                  <a:pt x="172" y="577"/>
                </a:cubicBezTo>
                <a:cubicBezTo>
                  <a:pt x="176" y="583"/>
                  <a:pt x="176" y="583"/>
                  <a:pt x="176" y="583"/>
                </a:cubicBezTo>
                <a:cubicBezTo>
                  <a:pt x="175" y="608"/>
                  <a:pt x="175" y="608"/>
                  <a:pt x="175" y="608"/>
                </a:cubicBezTo>
                <a:cubicBezTo>
                  <a:pt x="186" y="616"/>
                  <a:pt x="186" y="616"/>
                  <a:pt x="186" y="616"/>
                </a:cubicBezTo>
                <a:cubicBezTo>
                  <a:pt x="198" y="614"/>
                  <a:pt x="198" y="614"/>
                  <a:pt x="198" y="614"/>
                </a:cubicBezTo>
                <a:cubicBezTo>
                  <a:pt x="211" y="620"/>
                  <a:pt x="211" y="620"/>
                  <a:pt x="211" y="620"/>
                </a:cubicBezTo>
                <a:cubicBezTo>
                  <a:pt x="219" y="631"/>
                  <a:pt x="219" y="631"/>
                  <a:pt x="219" y="631"/>
                </a:cubicBezTo>
                <a:cubicBezTo>
                  <a:pt x="228" y="629"/>
                  <a:pt x="228" y="629"/>
                  <a:pt x="228" y="629"/>
                </a:cubicBezTo>
                <a:cubicBezTo>
                  <a:pt x="231" y="636"/>
                  <a:pt x="231" y="636"/>
                  <a:pt x="231" y="636"/>
                </a:cubicBezTo>
                <a:cubicBezTo>
                  <a:pt x="250" y="637"/>
                  <a:pt x="250" y="637"/>
                  <a:pt x="250" y="637"/>
                </a:cubicBezTo>
                <a:cubicBezTo>
                  <a:pt x="258" y="629"/>
                  <a:pt x="258" y="629"/>
                  <a:pt x="258" y="629"/>
                </a:cubicBezTo>
                <a:cubicBezTo>
                  <a:pt x="320" y="662"/>
                  <a:pt x="320" y="662"/>
                  <a:pt x="320" y="662"/>
                </a:cubicBezTo>
                <a:cubicBezTo>
                  <a:pt x="328" y="689"/>
                  <a:pt x="328" y="689"/>
                  <a:pt x="328" y="689"/>
                </a:cubicBezTo>
                <a:cubicBezTo>
                  <a:pt x="334" y="691"/>
                  <a:pt x="334" y="691"/>
                  <a:pt x="334" y="691"/>
                </a:cubicBezTo>
                <a:cubicBezTo>
                  <a:pt x="325" y="701"/>
                  <a:pt x="325" y="701"/>
                  <a:pt x="325" y="701"/>
                </a:cubicBezTo>
                <a:cubicBezTo>
                  <a:pt x="334" y="703"/>
                  <a:pt x="334" y="703"/>
                  <a:pt x="334" y="703"/>
                </a:cubicBezTo>
                <a:cubicBezTo>
                  <a:pt x="336" y="697"/>
                  <a:pt x="336" y="697"/>
                  <a:pt x="336" y="697"/>
                </a:cubicBezTo>
                <a:cubicBezTo>
                  <a:pt x="341" y="694"/>
                  <a:pt x="341" y="694"/>
                  <a:pt x="341" y="694"/>
                </a:cubicBezTo>
                <a:cubicBezTo>
                  <a:pt x="421" y="722"/>
                  <a:pt x="421" y="722"/>
                  <a:pt x="421" y="722"/>
                </a:cubicBezTo>
                <a:cubicBezTo>
                  <a:pt x="425" y="732"/>
                  <a:pt x="425" y="732"/>
                  <a:pt x="425" y="732"/>
                </a:cubicBezTo>
                <a:cubicBezTo>
                  <a:pt x="415" y="754"/>
                  <a:pt x="415" y="754"/>
                  <a:pt x="415" y="754"/>
                </a:cubicBezTo>
                <a:cubicBezTo>
                  <a:pt x="409" y="757"/>
                  <a:pt x="409" y="757"/>
                  <a:pt x="409" y="757"/>
                </a:cubicBezTo>
                <a:cubicBezTo>
                  <a:pt x="398" y="773"/>
                  <a:pt x="398" y="773"/>
                  <a:pt x="398" y="773"/>
                </a:cubicBezTo>
                <a:cubicBezTo>
                  <a:pt x="403" y="781"/>
                  <a:pt x="403" y="781"/>
                  <a:pt x="403" y="781"/>
                </a:cubicBezTo>
                <a:cubicBezTo>
                  <a:pt x="384" y="823"/>
                  <a:pt x="384" y="823"/>
                  <a:pt x="384" y="823"/>
                </a:cubicBezTo>
                <a:cubicBezTo>
                  <a:pt x="348" y="838"/>
                  <a:pt x="348" y="838"/>
                  <a:pt x="348" y="838"/>
                </a:cubicBezTo>
                <a:cubicBezTo>
                  <a:pt x="340" y="864"/>
                  <a:pt x="340" y="864"/>
                  <a:pt x="340" y="864"/>
                </a:cubicBezTo>
                <a:cubicBezTo>
                  <a:pt x="306" y="902"/>
                  <a:pt x="306" y="902"/>
                  <a:pt x="306" y="902"/>
                </a:cubicBezTo>
                <a:cubicBezTo>
                  <a:pt x="290" y="903"/>
                  <a:pt x="290" y="903"/>
                  <a:pt x="290" y="903"/>
                </a:cubicBezTo>
                <a:cubicBezTo>
                  <a:pt x="298" y="911"/>
                  <a:pt x="298" y="911"/>
                  <a:pt x="298" y="911"/>
                </a:cubicBezTo>
                <a:cubicBezTo>
                  <a:pt x="264" y="949"/>
                  <a:pt x="264" y="949"/>
                  <a:pt x="264" y="949"/>
                </a:cubicBezTo>
                <a:close/>
                <a:moveTo>
                  <a:pt x="3" y="522"/>
                </a:moveTo>
                <a:cubicBezTo>
                  <a:pt x="3" y="517"/>
                  <a:pt x="2" y="512"/>
                  <a:pt x="2" y="508"/>
                </a:cubicBezTo>
                <a:cubicBezTo>
                  <a:pt x="28" y="534"/>
                  <a:pt x="28" y="534"/>
                  <a:pt x="28" y="534"/>
                </a:cubicBezTo>
                <a:cubicBezTo>
                  <a:pt x="20" y="537"/>
                  <a:pt x="20" y="537"/>
                  <a:pt x="20" y="537"/>
                </a:cubicBezTo>
                <a:cubicBezTo>
                  <a:pt x="3" y="522"/>
                  <a:pt x="3" y="522"/>
                  <a:pt x="3" y="522"/>
                </a:cubicBezTo>
                <a:close/>
                <a:moveTo>
                  <a:pt x="79" y="168"/>
                </a:moveTo>
                <a:cubicBezTo>
                  <a:pt x="83" y="162"/>
                  <a:pt x="86" y="156"/>
                  <a:pt x="90" y="150"/>
                </a:cubicBezTo>
                <a:cubicBezTo>
                  <a:pt x="102" y="156"/>
                  <a:pt x="102" y="156"/>
                  <a:pt x="102" y="156"/>
                </a:cubicBezTo>
                <a:cubicBezTo>
                  <a:pt x="96" y="167"/>
                  <a:pt x="96" y="167"/>
                  <a:pt x="96" y="167"/>
                </a:cubicBezTo>
                <a:cubicBezTo>
                  <a:pt x="87" y="171"/>
                  <a:pt x="87" y="171"/>
                  <a:pt x="87" y="171"/>
                </a:cubicBezTo>
                <a:cubicBezTo>
                  <a:pt x="79" y="168"/>
                  <a:pt x="79" y="168"/>
                  <a:pt x="79" y="168"/>
                </a:cubicBezTo>
                <a:close/>
                <a:moveTo>
                  <a:pt x="135" y="89"/>
                </a:moveTo>
                <a:cubicBezTo>
                  <a:pt x="140" y="82"/>
                  <a:pt x="145" y="76"/>
                  <a:pt x="151" y="70"/>
                </a:cubicBezTo>
                <a:cubicBezTo>
                  <a:pt x="161" y="76"/>
                  <a:pt x="161" y="76"/>
                  <a:pt x="161" y="76"/>
                </a:cubicBezTo>
                <a:cubicBezTo>
                  <a:pt x="141" y="91"/>
                  <a:pt x="141" y="91"/>
                  <a:pt x="141" y="91"/>
                </a:cubicBezTo>
                <a:cubicBezTo>
                  <a:pt x="135" y="89"/>
                  <a:pt x="135" y="89"/>
                  <a:pt x="135" y="89"/>
                </a:cubicBezTo>
                <a:close/>
                <a:moveTo>
                  <a:pt x="156" y="65"/>
                </a:moveTo>
                <a:cubicBezTo>
                  <a:pt x="156" y="64"/>
                  <a:pt x="157" y="63"/>
                  <a:pt x="158" y="63"/>
                </a:cubicBezTo>
                <a:cubicBezTo>
                  <a:pt x="178" y="68"/>
                  <a:pt x="178" y="68"/>
                  <a:pt x="178" y="68"/>
                </a:cubicBezTo>
                <a:cubicBezTo>
                  <a:pt x="189" y="73"/>
                  <a:pt x="189" y="73"/>
                  <a:pt x="189" y="73"/>
                </a:cubicBezTo>
                <a:cubicBezTo>
                  <a:pt x="183" y="65"/>
                  <a:pt x="183" y="65"/>
                  <a:pt x="183" y="65"/>
                </a:cubicBezTo>
                <a:cubicBezTo>
                  <a:pt x="188" y="61"/>
                  <a:pt x="188" y="61"/>
                  <a:pt x="188" y="61"/>
                </a:cubicBezTo>
                <a:cubicBezTo>
                  <a:pt x="206" y="55"/>
                  <a:pt x="206" y="55"/>
                  <a:pt x="206" y="55"/>
                </a:cubicBezTo>
                <a:cubicBezTo>
                  <a:pt x="193" y="54"/>
                  <a:pt x="193" y="54"/>
                  <a:pt x="193" y="54"/>
                </a:cubicBezTo>
                <a:cubicBezTo>
                  <a:pt x="163" y="58"/>
                  <a:pt x="163" y="58"/>
                  <a:pt x="163" y="58"/>
                </a:cubicBezTo>
                <a:cubicBezTo>
                  <a:pt x="168" y="52"/>
                  <a:pt x="174" y="46"/>
                  <a:pt x="180" y="40"/>
                </a:cubicBezTo>
                <a:cubicBezTo>
                  <a:pt x="202" y="23"/>
                  <a:pt x="202" y="23"/>
                  <a:pt x="202" y="23"/>
                </a:cubicBezTo>
                <a:cubicBezTo>
                  <a:pt x="215" y="31"/>
                  <a:pt x="215" y="31"/>
                  <a:pt x="215" y="31"/>
                </a:cubicBezTo>
                <a:cubicBezTo>
                  <a:pt x="222" y="26"/>
                  <a:pt x="222" y="26"/>
                  <a:pt x="222" y="26"/>
                </a:cubicBezTo>
                <a:cubicBezTo>
                  <a:pt x="258" y="27"/>
                  <a:pt x="258" y="27"/>
                  <a:pt x="258" y="27"/>
                </a:cubicBezTo>
                <a:cubicBezTo>
                  <a:pt x="281" y="28"/>
                  <a:pt x="281" y="28"/>
                  <a:pt x="281" y="28"/>
                </a:cubicBezTo>
                <a:cubicBezTo>
                  <a:pt x="300" y="33"/>
                  <a:pt x="300" y="33"/>
                  <a:pt x="300" y="33"/>
                </a:cubicBezTo>
                <a:cubicBezTo>
                  <a:pt x="288" y="41"/>
                  <a:pt x="288" y="41"/>
                  <a:pt x="288" y="41"/>
                </a:cubicBezTo>
                <a:cubicBezTo>
                  <a:pt x="265" y="40"/>
                  <a:pt x="265" y="40"/>
                  <a:pt x="265" y="40"/>
                </a:cubicBezTo>
                <a:cubicBezTo>
                  <a:pt x="264" y="46"/>
                  <a:pt x="264" y="46"/>
                  <a:pt x="264" y="46"/>
                </a:cubicBezTo>
                <a:cubicBezTo>
                  <a:pt x="279" y="47"/>
                  <a:pt x="279" y="47"/>
                  <a:pt x="279" y="47"/>
                </a:cubicBezTo>
                <a:cubicBezTo>
                  <a:pt x="276" y="52"/>
                  <a:pt x="276" y="52"/>
                  <a:pt x="276" y="52"/>
                </a:cubicBezTo>
                <a:cubicBezTo>
                  <a:pt x="247" y="64"/>
                  <a:pt x="247" y="64"/>
                  <a:pt x="247" y="64"/>
                </a:cubicBezTo>
                <a:cubicBezTo>
                  <a:pt x="214" y="75"/>
                  <a:pt x="214" y="75"/>
                  <a:pt x="214" y="75"/>
                </a:cubicBezTo>
                <a:cubicBezTo>
                  <a:pt x="223" y="79"/>
                  <a:pt x="223" y="79"/>
                  <a:pt x="223" y="79"/>
                </a:cubicBezTo>
                <a:cubicBezTo>
                  <a:pt x="216" y="94"/>
                  <a:pt x="216" y="94"/>
                  <a:pt x="216" y="94"/>
                </a:cubicBezTo>
                <a:cubicBezTo>
                  <a:pt x="187" y="99"/>
                  <a:pt x="187" y="99"/>
                  <a:pt x="187" y="99"/>
                </a:cubicBezTo>
                <a:cubicBezTo>
                  <a:pt x="207" y="106"/>
                  <a:pt x="207" y="106"/>
                  <a:pt x="207" y="106"/>
                </a:cubicBezTo>
                <a:cubicBezTo>
                  <a:pt x="207" y="111"/>
                  <a:pt x="207" y="111"/>
                  <a:pt x="207" y="111"/>
                </a:cubicBezTo>
                <a:cubicBezTo>
                  <a:pt x="191" y="112"/>
                  <a:pt x="191" y="112"/>
                  <a:pt x="191" y="112"/>
                </a:cubicBezTo>
                <a:cubicBezTo>
                  <a:pt x="143" y="112"/>
                  <a:pt x="143" y="112"/>
                  <a:pt x="143" y="112"/>
                </a:cubicBezTo>
                <a:cubicBezTo>
                  <a:pt x="150" y="93"/>
                  <a:pt x="150" y="93"/>
                  <a:pt x="150" y="93"/>
                </a:cubicBezTo>
                <a:cubicBezTo>
                  <a:pt x="152" y="97"/>
                  <a:pt x="152" y="97"/>
                  <a:pt x="152" y="97"/>
                </a:cubicBezTo>
                <a:cubicBezTo>
                  <a:pt x="174" y="102"/>
                  <a:pt x="174" y="102"/>
                  <a:pt x="174" y="102"/>
                </a:cubicBezTo>
                <a:cubicBezTo>
                  <a:pt x="175" y="98"/>
                  <a:pt x="175" y="98"/>
                  <a:pt x="175" y="98"/>
                </a:cubicBezTo>
                <a:cubicBezTo>
                  <a:pt x="154" y="88"/>
                  <a:pt x="154" y="88"/>
                  <a:pt x="154" y="88"/>
                </a:cubicBezTo>
                <a:cubicBezTo>
                  <a:pt x="162" y="83"/>
                  <a:pt x="162" y="83"/>
                  <a:pt x="162" y="83"/>
                </a:cubicBezTo>
                <a:cubicBezTo>
                  <a:pt x="183" y="84"/>
                  <a:pt x="183" y="84"/>
                  <a:pt x="183" y="84"/>
                </a:cubicBezTo>
                <a:cubicBezTo>
                  <a:pt x="157" y="69"/>
                  <a:pt x="157" y="69"/>
                  <a:pt x="157" y="69"/>
                </a:cubicBezTo>
                <a:cubicBezTo>
                  <a:pt x="156" y="65"/>
                  <a:pt x="156" y="65"/>
                  <a:pt x="156" y="65"/>
                </a:cubicBezTo>
                <a:close/>
                <a:moveTo>
                  <a:pt x="110" y="138"/>
                </a:moveTo>
                <a:cubicBezTo>
                  <a:pt x="104" y="148"/>
                  <a:pt x="104" y="148"/>
                  <a:pt x="104" y="148"/>
                </a:cubicBezTo>
                <a:cubicBezTo>
                  <a:pt x="108" y="160"/>
                  <a:pt x="108" y="160"/>
                  <a:pt x="108" y="160"/>
                </a:cubicBezTo>
                <a:cubicBezTo>
                  <a:pt x="119" y="159"/>
                  <a:pt x="119" y="159"/>
                  <a:pt x="119" y="159"/>
                </a:cubicBezTo>
                <a:cubicBezTo>
                  <a:pt x="114" y="152"/>
                  <a:pt x="114" y="152"/>
                  <a:pt x="114" y="152"/>
                </a:cubicBezTo>
                <a:cubicBezTo>
                  <a:pt x="126" y="153"/>
                  <a:pt x="126" y="153"/>
                  <a:pt x="126" y="153"/>
                </a:cubicBezTo>
                <a:cubicBezTo>
                  <a:pt x="136" y="140"/>
                  <a:pt x="136" y="140"/>
                  <a:pt x="136" y="140"/>
                </a:cubicBezTo>
                <a:cubicBezTo>
                  <a:pt x="110" y="138"/>
                  <a:pt x="110" y="138"/>
                  <a:pt x="110" y="138"/>
                </a:cubicBezTo>
                <a:close/>
                <a:moveTo>
                  <a:pt x="120" y="108"/>
                </a:moveTo>
                <a:cubicBezTo>
                  <a:pt x="147" y="122"/>
                  <a:pt x="147" y="122"/>
                  <a:pt x="147" y="122"/>
                </a:cubicBezTo>
                <a:cubicBezTo>
                  <a:pt x="183" y="118"/>
                  <a:pt x="183" y="118"/>
                  <a:pt x="183" y="118"/>
                </a:cubicBezTo>
                <a:cubicBezTo>
                  <a:pt x="196" y="124"/>
                  <a:pt x="196" y="124"/>
                  <a:pt x="196" y="124"/>
                </a:cubicBezTo>
                <a:cubicBezTo>
                  <a:pt x="193" y="133"/>
                  <a:pt x="193" y="133"/>
                  <a:pt x="193" y="133"/>
                </a:cubicBezTo>
                <a:cubicBezTo>
                  <a:pt x="130" y="133"/>
                  <a:pt x="130" y="133"/>
                  <a:pt x="130" y="133"/>
                </a:cubicBezTo>
                <a:cubicBezTo>
                  <a:pt x="116" y="114"/>
                  <a:pt x="116" y="114"/>
                  <a:pt x="116" y="114"/>
                </a:cubicBezTo>
                <a:cubicBezTo>
                  <a:pt x="120" y="108"/>
                  <a:pt x="120" y="108"/>
                  <a:pt x="120" y="108"/>
                </a:cubicBezTo>
                <a:close/>
                <a:moveTo>
                  <a:pt x="103" y="199"/>
                </a:moveTo>
                <a:cubicBezTo>
                  <a:pt x="81" y="192"/>
                  <a:pt x="81" y="192"/>
                  <a:pt x="81" y="192"/>
                </a:cubicBezTo>
                <a:cubicBezTo>
                  <a:pt x="93" y="183"/>
                  <a:pt x="93" y="183"/>
                  <a:pt x="93" y="183"/>
                </a:cubicBezTo>
                <a:cubicBezTo>
                  <a:pt x="109" y="192"/>
                  <a:pt x="109" y="192"/>
                  <a:pt x="109" y="192"/>
                </a:cubicBezTo>
                <a:cubicBezTo>
                  <a:pt x="103" y="199"/>
                  <a:pt x="103" y="199"/>
                  <a:pt x="103" y="199"/>
                </a:cubicBezTo>
                <a:close/>
                <a:moveTo>
                  <a:pt x="163" y="224"/>
                </a:moveTo>
                <a:cubicBezTo>
                  <a:pt x="155" y="244"/>
                  <a:pt x="155" y="244"/>
                  <a:pt x="155" y="244"/>
                </a:cubicBezTo>
                <a:cubicBezTo>
                  <a:pt x="166" y="250"/>
                  <a:pt x="166" y="250"/>
                  <a:pt x="166" y="250"/>
                </a:cubicBezTo>
                <a:cubicBezTo>
                  <a:pt x="177" y="241"/>
                  <a:pt x="177" y="241"/>
                  <a:pt x="177" y="241"/>
                </a:cubicBezTo>
                <a:cubicBezTo>
                  <a:pt x="188" y="246"/>
                  <a:pt x="188" y="246"/>
                  <a:pt x="188" y="246"/>
                </a:cubicBezTo>
                <a:cubicBezTo>
                  <a:pt x="195" y="245"/>
                  <a:pt x="195" y="245"/>
                  <a:pt x="195" y="245"/>
                </a:cubicBezTo>
                <a:cubicBezTo>
                  <a:pt x="180" y="235"/>
                  <a:pt x="180" y="235"/>
                  <a:pt x="180" y="235"/>
                </a:cubicBezTo>
                <a:cubicBezTo>
                  <a:pt x="163" y="224"/>
                  <a:pt x="163" y="224"/>
                  <a:pt x="163" y="224"/>
                </a:cubicBezTo>
                <a:close/>
                <a:moveTo>
                  <a:pt x="156" y="141"/>
                </a:moveTo>
                <a:cubicBezTo>
                  <a:pt x="137" y="154"/>
                  <a:pt x="137" y="154"/>
                  <a:pt x="137" y="154"/>
                </a:cubicBezTo>
                <a:cubicBezTo>
                  <a:pt x="146" y="177"/>
                  <a:pt x="146" y="177"/>
                  <a:pt x="146" y="177"/>
                </a:cubicBezTo>
                <a:cubicBezTo>
                  <a:pt x="165" y="182"/>
                  <a:pt x="165" y="182"/>
                  <a:pt x="165" y="182"/>
                </a:cubicBezTo>
                <a:cubicBezTo>
                  <a:pt x="198" y="186"/>
                  <a:pt x="198" y="186"/>
                  <a:pt x="198" y="186"/>
                </a:cubicBezTo>
                <a:cubicBezTo>
                  <a:pt x="208" y="184"/>
                  <a:pt x="208" y="184"/>
                  <a:pt x="208" y="184"/>
                </a:cubicBezTo>
                <a:cubicBezTo>
                  <a:pt x="219" y="191"/>
                  <a:pt x="219" y="191"/>
                  <a:pt x="219" y="191"/>
                </a:cubicBezTo>
                <a:cubicBezTo>
                  <a:pt x="209" y="208"/>
                  <a:pt x="209" y="208"/>
                  <a:pt x="209" y="208"/>
                </a:cubicBezTo>
                <a:cubicBezTo>
                  <a:pt x="212" y="212"/>
                  <a:pt x="212" y="212"/>
                  <a:pt x="212" y="212"/>
                </a:cubicBezTo>
                <a:cubicBezTo>
                  <a:pt x="222" y="209"/>
                  <a:pt x="222" y="209"/>
                  <a:pt x="222" y="209"/>
                </a:cubicBezTo>
                <a:cubicBezTo>
                  <a:pt x="222" y="195"/>
                  <a:pt x="222" y="195"/>
                  <a:pt x="222" y="195"/>
                </a:cubicBezTo>
                <a:cubicBezTo>
                  <a:pt x="240" y="207"/>
                  <a:pt x="240" y="207"/>
                  <a:pt x="240" y="207"/>
                </a:cubicBezTo>
                <a:cubicBezTo>
                  <a:pt x="235" y="214"/>
                  <a:pt x="235" y="214"/>
                  <a:pt x="235" y="214"/>
                </a:cubicBezTo>
                <a:cubicBezTo>
                  <a:pt x="228" y="220"/>
                  <a:pt x="228" y="220"/>
                  <a:pt x="228" y="220"/>
                </a:cubicBezTo>
                <a:cubicBezTo>
                  <a:pt x="228" y="226"/>
                  <a:pt x="228" y="226"/>
                  <a:pt x="228" y="226"/>
                </a:cubicBezTo>
                <a:cubicBezTo>
                  <a:pt x="209" y="228"/>
                  <a:pt x="209" y="228"/>
                  <a:pt x="209" y="228"/>
                </a:cubicBezTo>
                <a:cubicBezTo>
                  <a:pt x="206" y="236"/>
                  <a:pt x="206" y="236"/>
                  <a:pt x="206" y="236"/>
                </a:cubicBezTo>
                <a:cubicBezTo>
                  <a:pt x="232" y="235"/>
                  <a:pt x="232" y="235"/>
                  <a:pt x="232" y="235"/>
                </a:cubicBezTo>
                <a:cubicBezTo>
                  <a:pt x="247" y="248"/>
                  <a:pt x="247" y="248"/>
                  <a:pt x="247" y="248"/>
                </a:cubicBezTo>
                <a:cubicBezTo>
                  <a:pt x="277" y="263"/>
                  <a:pt x="277" y="263"/>
                  <a:pt x="277" y="263"/>
                </a:cubicBezTo>
                <a:cubicBezTo>
                  <a:pt x="278" y="258"/>
                  <a:pt x="278" y="258"/>
                  <a:pt x="278" y="258"/>
                </a:cubicBezTo>
                <a:cubicBezTo>
                  <a:pt x="259" y="244"/>
                  <a:pt x="259" y="244"/>
                  <a:pt x="259" y="244"/>
                </a:cubicBezTo>
                <a:cubicBezTo>
                  <a:pt x="285" y="254"/>
                  <a:pt x="285" y="254"/>
                  <a:pt x="285" y="254"/>
                </a:cubicBezTo>
                <a:cubicBezTo>
                  <a:pt x="282" y="245"/>
                  <a:pt x="282" y="245"/>
                  <a:pt x="282" y="245"/>
                </a:cubicBezTo>
                <a:cubicBezTo>
                  <a:pt x="261" y="222"/>
                  <a:pt x="261" y="222"/>
                  <a:pt x="261" y="222"/>
                </a:cubicBezTo>
                <a:cubicBezTo>
                  <a:pt x="270" y="217"/>
                  <a:pt x="270" y="217"/>
                  <a:pt x="270" y="217"/>
                </a:cubicBezTo>
                <a:cubicBezTo>
                  <a:pt x="290" y="232"/>
                  <a:pt x="290" y="232"/>
                  <a:pt x="290" y="232"/>
                </a:cubicBezTo>
                <a:cubicBezTo>
                  <a:pt x="301" y="216"/>
                  <a:pt x="301" y="216"/>
                  <a:pt x="301" y="216"/>
                </a:cubicBezTo>
                <a:cubicBezTo>
                  <a:pt x="283" y="205"/>
                  <a:pt x="283" y="205"/>
                  <a:pt x="283" y="205"/>
                </a:cubicBezTo>
                <a:cubicBezTo>
                  <a:pt x="257" y="196"/>
                  <a:pt x="257" y="196"/>
                  <a:pt x="257" y="196"/>
                </a:cubicBezTo>
                <a:cubicBezTo>
                  <a:pt x="268" y="185"/>
                  <a:pt x="268" y="185"/>
                  <a:pt x="268" y="185"/>
                </a:cubicBezTo>
                <a:cubicBezTo>
                  <a:pt x="238" y="165"/>
                  <a:pt x="238" y="165"/>
                  <a:pt x="238" y="165"/>
                </a:cubicBezTo>
                <a:cubicBezTo>
                  <a:pt x="230" y="169"/>
                  <a:pt x="230" y="169"/>
                  <a:pt x="230" y="169"/>
                </a:cubicBezTo>
                <a:cubicBezTo>
                  <a:pt x="224" y="167"/>
                  <a:pt x="224" y="167"/>
                  <a:pt x="224" y="167"/>
                </a:cubicBezTo>
                <a:cubicBezTo>
                  <a:pt x="221" y="156"/>
                  <a:pt x="221" y="156"/>
                  <a:pt x="221" y="156"/>
                </a:cubicBezTo>
                <a:cubicBezTo>
                  <a:pt x="204" y="155"/>
                  <a:pt x="204" y="155"/>
                  <a:pt x="204" y="155"/>
                </a:cubicBezTo>
                <a:cubicBezTo>
                  <a:pt x="201" y="164"/>
                  <a:pt x="201" y="164"/>
                  <a:pt x="201" y="164"/>
                </a:cubicBezTo>
                <a:cubicBezTo>
                  <a:pt x="190" y="161"/>
                  <a:pt x="190" y="161"/>
                  <a:pt x="190" y="161"/>
                </a:cubicBezTo>
                <a:cubicBezTo>
                  <a:pt x="193" y="153"/>
                  <a:pt x="193" y="153"/>
                  <a:pt x="193" y="153"/>
                </a:cubicBezTo>
                <a:cubicBezTo>
                  <a:pt x="183" y="142"/>
                  <a:pt x="183" y="142"/>
                  <a:pt x="183" y="142"/>
                </a:cubicBezTo>
                <a:cubicBezTo>
                  <a:pt x="169" y="148"/>
                  <a:pt x="169" y="148"/>
                  <a:pt x="169" y="148"/>
                </a:cubicBezTo>
                <a:cubicBezTo>
                  <a:pt x="167" y="171"/>
                  <a:pt x="167" y="171"/>
                  <a:pt x="167" y="171"/>
                </a:cubicBezTo>
                <a:cubicBezTo>
                  <a:pt x="163" y="170"/>
                  <a:pt x="163" y="170"/>
                  <a:pt x="163" y="170"/>
                </a:cubicBezTo>
                <a:cubicBezTo>
                  <a:pt x="156" y="153"/>
                  <a:pt x="156" y="153"/>
                  <a:pt x="156" y="153"/>
                </a:cubicBezTo>
                <a:cubicBezTo>
                  <a:pt x="164" y="140"/>
                  <a:pt x="164" y="140"/>
                  <a:pt x="164" y="140"/>
                </a:cubicBezTo>
                <a:cubicBezTo>
                  <a:pt x="156" y="141"/>
                  <a:pt x="156" y="141"/>
                  <a:pt x="156" y="141"/>
                </a:cubicBezTo>
                <a:close/>
                <a:moveTo>
                  <a:pt x="225" y="562"/>
                </a:moveTo>
                <a:cubicBezTo>
                  <a:pt x="233" y="562"/>
                  <a:pt x="233" y="562"/>
                  <a:pt x="233" y="562"/>
                </a:cubicBezTo>
                <a:cubicBezTo>
                  <a:pt x="234" y="556"/>
                  <a:pt x="234" y="556"/>
                  <a:pt x="234" y="556"/>
                </a:cubicBezTo>
                <a:cubicBezTo>
                  <a:pt x="248" y="557"/>
                  <a:pt x="248" y="557"/>
                  <a:pt x="248" y="557"/>
                </a:cubicBezTo>
                <a:cubicBezTo>
                  <a:pt x="260" y="561"/>
                  <a:pt x="260" y="561"/>
                  <a:pt x="260" y="561"/>
                </a:cubicBezTo>
                <a:cubicBezTo>
                  <a:pt x="245" y="569"/>
                  <a:pt x="245" y="569"/>
                  <a:pt x="245" y="569"/>
                </a:cubicBezTo>
                <a:cubicBezTo>
                  <a:pt x="238" y="565"/>
                  <a:pt x="238" y="565"/>
                  <a:pt x="238" y="565"/>
                </a:cubicBezTo>
                <a:cubicBezTo>
                  <a:pt x="226" y="565"/>
                  <a:pt x="226" y="565"/>
                  <a:pt x="226" y="565"/>
                </a:cubicBezTo>
                <a:cubicBezTo>
                  <a:pt x="225" y="562"/>
                  <a:pt x="225" y="562"/>
                  <a:pt x="225" y="562"/>
                </a:cubicBezTo>
                <a:close/>
                <a:moveTo>
                  <a:pt x="267" y="563"/>
                </a:moveTo>
                <a:cubicBezTo>
                  <a:pt x="267" y="567"/>
                  <a:pt x="267" y="567"/>
                  <a:pt x="267" y="567"/>
                </a:cubicBezTo>
                <a:cubicBezTo>
                  <a:pt x="275" y="567"/>
                  <a:pt x="275" y="567"/>
                  <a:pt x="275" y="567"/>
                </a:cubicBezTo>
                <a:cubicBezTo>
                  <a:pt x="275" y="563"/>
                  <a:pt x="275" y="563"/>
                  <a:pt x="275" y="563"/>
                </a:cubicBezTo>
                <a:cubicBezTo>
                  <a:pt x="267" y="563"/>
                  <a:pt x="267" y="563"/>
                  <a:pt x="267" y="563"/>
                </a:cubicBezTo>
                <a:close/>
                <a:moveTo>
                  <a:pt x="204" y="563"/>
                </a:moveTo>
                <a:cubicBezTo>
                  <a:pt x="204" y="565"/>
                  <a:pt x="204" y="565"/>
                  <a:pt x="204" y="565"/>
                </a:cubicBezTo>
                <a:cubicBezTo>
                  <a:pt x="212" y="569"/>
                  <a:pt x="212" y="569"/>
                  <a:pt x="212" y="569"/>
                </a:cubicBezTo>
                <a:cubicBezTo>
                  <a:pt x="215" y="567"/>
                  <a:pt x="215" y="567"/>
                  <a:pt x="215" y="567"/>
                </a:cubicBezTo>
                <a:cubicBezTo>
                  <a:pt x="214" y="564"/>
                  <a:pt x="214" y="564"/>
                  <a:pt x="214" y="564"/>
                </a:cubicBezTo>
                <a:cubicBezTo>
                  <a:pt x="204" y="563"/>
                  <a:pt x="204" y="563"/>
                  <a:pt x="204" y="563"/>
                </a:cubicBezTo>
                <a:close/>
                <a:moveTo>
                  <a:pt x="167" y="544"/>
                </a:moveTo>
                <a:cubicBezTo>
                  <a:pt x="165" y="538"/>
                  <a:pt x="165" y="538"/>
                  <a:pt x="165" y="538"/>
                </a:cubicBezTo>
                <a:cubicBezTo>
                  <a:pt x="189" y="536"/>
                  <a:pt x="189" y="536"/>
                  <a:pt x="189" y="536"/>
                </a:cubicBezTo>
                <a:cubicBezTo>
                  <a:pt x="232" y="554"/>
                  <a:pt x="232" y="554"/>
                  <a:pt x="232" y="554"/>
                </a:cubicBezTo>
                <a:cubicBezTo>
                  <a:pt x="225" y="557"/>
                  <a:pt x="225" y="557"/>
                  <a:pt x="225" y="557"/>
                </a:cubicBezTo>
                <a:cubicBezTo>
                  <a:pt x="206" y="552"/>
                  <a:pt x="206" y="552"/>
                  <a:pt x="206" y="552"/>
                </a:cubicBezTo>
                <a:cubicBezTo>
                  <a:pt x="183" y="540"/>
                  <a:pt x="183" y="540"/>
                  <a:pt x="183" y="540"/>
                </a:cubicBezTo>
                <a:cubicBezTo>
                  <a:pt x="167" y="544"/>
                  <a:pt x="167" y="544"/>
                  <a:pt x="167" y="544"/>
                </a:cubicBezTo>
                <a:close/>
                <a:moveTo>
                  <a:pt x="831" y="332"/>
                </a:moveTo>
                <a:cubicBezTo>
                  <a:pt x="804" y="342"/>
                  <a:pt x="804" y="342"/>
                  <a:pt x="804" y="342"/>
                </a:cubicBezTo>
                <a:cubicBezTo>
                  <a:pt x="811" y="349"/>
                  <a:pt x="811" y="349"/>
                  <a:pt x="811" y="349"/>
                </a:cubicBezTo>
                <a:cubicBezTo>
                  <a:pt x="807" y="354"/>
                  <a:pt x="807" y="354"/>
                  <a:pt x="807" y="354"/>
                </a:cubicBezTo>
                <a:cubicBezTo>
                  <a:pt x="795" y="355"/>
                  <a:pt x="795" y="355"/>
                  <a:pt x="795" y="355"/>
                </a:cubicBezTo>
                <a:cubicBezTo>
                  <a:pt x="793" y="349"/>
                  <a:pt x="793" y="349"/>
                  <a:pt x="793" y="349"/>
                </a:cubicBezTo>
                <a:cubicBezTo>
                  <a:pt x="798" y="342"/>
                  <a:pt x="798" y="342"/>
                  <a:pt x="798" y="342"/>
                </a:cubicBezTo>
                <a:cubicBezTo>
                  <a:pt x="785" y="340"/>
                  <a:pt x="785" y="340"/>
                  <a:pt x="785" y="340"/>
                </a:cubicBezTo>
                <a:cubicBezTo>
                  <a:pt x="775" y="350"/>
                  <a:pt x="775" y="350"/>
                  <a:pt x="775" y="350"/>
                </a:cubicBezTo>
                <a:cubicBezTo>
                  <a:pt x="764" y="368"/>
                  <a:pt x="764" y="368"/>
                  <a:pt x="764" y="368"/>
                </a:cubicBezTo>
                <a:cubicBezTo>
                  <a:pt x="779" y="377"/>
                  <a:pt x="779" y="377"/>
                  <a:pt x="779" y="377"/>
                </a:cubicBezTo>
                <a:cubicBezTo>
                  <a:pt x="793" y="377"/>
                  <a:pt x="793" y="377"/>
                  <a:pt x="793" y="377"/>
                </a:cubicBezTo>
                <a:cubicBezTo>
                  <a:pt x="797" y="371"/>
                  <a:pt x="797" y="371"/>
                  <a:pt x="797" y="371"/>
                </a:cubicBezTo>
                <a:cubicBezTo>
                  <a:pt x="809" y="371"/>
                  <a:pt x="809" y="371"/>
                  <a:pt x="809" y="371"/>
                </a:cubicBezTo>
                <a:cubicBezTo>
                  <a:pt x="828" y="379"/>
                  <a:pt x="828" y="379"/>
                  <a:pt x="828" y="379"/>
                </a:cubicBezTo>
                <a:cubicBezTo>
                  <a:pt x="844" y="377"/>
                  <a:pt x="844" y="377"/>
                  <a:pt x="844" y="377"/>
                </a:cubicBezTo>
                <a:cubicBezTo>
                  <a:pt x="843" y="366"/>
                  <a:pt x="843" y="366"/>
                  <a:pt x="843" y="366"/>
                </a:cubicBezTo>
                <a:cubicBezTo>
                  <a:pt x="821" y="351"/>
                  <a:pt x="821" y="351"/>
                  <a:pt x="821" y="351"/>
                </a:cubicBezTo>
                <a:cubicBezTo>
                  <a:pt x="831" y="332"/>
                  <a:pt x="831" y="332"/>
                  <a:pt x="831" y="332"/>
                </a:cubicBezTo>
                <a:close/>
                <a:moveTo>
                  <a:pt x="900" y="334"/>
                </a:moveTo>
                <a:cubicBezTo>
                  <a:pt x="874" y="349"/>
                  <a:pt x="874" y="349"/>
                  <a:pt x="874" y="349"/>
                </a:cubicBezTo>
                <a:cubicBezTo>
                  <a:pt x="877" y="366"/>
                  <a:pt x="877" y="366"/>
                  <a:pt x="877" y="366"/>
                </a:cubicBezTo>
                <a:cubicBezTo>
                  <a:pt x="893" y="380"/>
                  <a:pt x="893" y="380"/>
                  <a:pt x="893" y="380"/>
                </a:cubicBezTo>
                <a:cubicBezTo>
                  <a:pt x="887" y="402"/>
                  <a:pt x="887" y="402"/>
                  <a:pt x="887" y="402"/>
                </a:cubicBezTo>
                <a:cubicBezTo>
                  <a:pt x="903" y="410"/>
                  <a:pt x="903" y="410"/>
                  <a:pt x="903" y="410"/>
                </a:cubicBezTo>
                <a:cubicBezTo>
                  <a:pt x="918" y="406"/>
                  <a:pt x="918" y="406"/>
                  <a:pt x="918" y="406"/>
                </a:cubicBezTo>
                <a:cubicBezTo>
                  <a:pt x="914" y="390"/>
                  <a:pt x="914" y="390"/>
                  <a:pt x="914" y="390"/>
                </a:cubicBezTo>
                <a:cubicBezTo>
                  <a:pt x="907" y="385"/>
                  <a:pt x="907" y="385"/>
                  <a:pt x="907" y="385"/>
                </a:cubicBezTo>
                <a:cubicBezTo>
                  <a:pt x="908" y="379"/>
                  <a:pt x="908" y="379"/>
                  <a:pt x="908" y="379"/>
                </a:cubicBezTo>
                <a:cubicBezTo>
                  <a:pt x="921" y="380"/>
                  <a:pt x="921" y="380"/>
                  <a:pt x="921" y="380"/>
                </a:cubicBezTo>
                <a:cubicBezTo>
                  <a:pt x="912" y="371"/>
                  <a:pt x="912" y="371"/>
                  <a:pt x="912" y="371"/>
                </a:cubicBezTo>
                <a:cubicBezTo>
                  <a:pt x="898" y="356"/>
                  <a:pt x="898" y="356"/>
                  <a:pt x="898" y="356"/>
                </a:cubicBezTo>
                <a:cubicBezTo>
                  <a:pt x="900" y="347"/>
                  <a:pt x="900" y="347"/>
                  <a:pt x="900" y="347"/>
                </a:cubicBezTo>
                <a:cubicBezTo>
                  <a:pt x="910" y="347"/>
                  <a:pt x="910" y="347"/>
                  <a:pt x="910" y="347"/>
                </a:cubicBezTo>
                <a:cubicBezTo>
                  <a:pt x="912" y="335"/>
                  <a:pt x="912" y="335"/>
                  <a:pt x="912" y="335"/>
                </a:cubicBezTo>
                <a:cubicBezTo>
                  <a:pt x="900" y="334"/>
                  <a:pt x="900" y="334"/>
                  <a:pt x="900" y="334"/>
                </a:cubicBezTo>
                <a:close/>
                <a:moveTo>
                  <a:pt x="473" y="176"/>
                </a:moveTo>
                <a:cubicBezTo>
                  <a:pt x="464" y="185"/>
                  <a:pt x="464" y="185"/>
                  <a:pt x="464" y="185"/>
                </a:cubicBezTo>
                <a:cubicBezTo>
                  <a:pt x="481" y="190"/>
                  <a:pt x="481" y="190"/>
                  <a:pt x="481" y="190"/>
                </a:cubicBezTo>
                <a:cubicBezTo>
                  <a:pt x="476" y="196"/>
                  <a:pt x="476" y="196"/>
                  <a:pt x="476" y="196"/>
                </a:cubicBezTo>
                <a:cubicBezTo>
                  <a:pt x="473" y="202"/>
                  <a:pt x="473" y="202"/>
                  <a:pt x="473" y="202"/>
                </a:cubicBezTo>
                <a:cubicBezTo>
                  <a:pt x="500" y="206"/>
                  <a:pt x="500" y="206"/>
                  <a:pt x="500" y="206"/>
                </a:cubicBezTo>
                <a:cubicBezTo>
                  <a:pt x="525" y="193"/>
                  <a:pt x="525" y="193"/>
                  <a:pt x="525" y="193"/>
                </a:cubicBezTo>
                <a:cubicBezTo>
                  <a:pt x="527" y="184"/>
                  <a:pt x="527" y="184"/>
                  <a:pt x="527" y="184"/>
                </a:cubicBezTo>
                <a:cubicBezTo>
                  <a:pt x="511" y="177"/>
                  <a:pt x="511" y="177"/>
                  <a:pt x="511" y="177"/>
                </a:cubicBezTo>
                <a:cubicBezTo>
                  <a:pt x="492" y="183"/>
                  <a:pt x="492" y="183"/>
                  <a:pt x="492" y="183"/>
                </a:cubicBezTo>
                <a:cubicBezTo>
                  <a:pt x="483" y="185"/>
                  <a:pt x="483" y="185"/>
                  <a:pt x="483" y="185"/>
                </a:cubicBezTo>
                <a:cubicBezTo>
                  <a:pt x="483" y="181"/>
                  <a:pt x="483" y="181"/>
                  <a:pt x="483" y="181"/>
                </a:cubicBezTo>
                <a:cubicBezTo>
                  <a:pt x="473" y="176"/>
                  <a:pt x="473" y="176"/>
                  <a:pt x="473" y="176"/>
                </a:cubicBezTo>
                <a:close/>
                <a:moveTo>
                  <a:pt x="718" y="16"/>
                </a:moveTo>
                <a:cubicBezTo>
                  <a:pt x="711" y="28"/>
                  <a:pt x="711" y="28"/>
                  <a:pt x="711" y="28"/>
                </a:cubicBezTo>
                <a:cubicBezTo>
                  <a:pt x="731" y="28"/>
                  <a:pt x="731" y="28"/>
                  <a:pt x="731" y="28"/>
                </a:cubicBezTo>
                <a:cubicBezTo>
                  <a:pt x="727" y="34"/>
                  <a:pt x="727" y="34"/>
                  <a:pt x="727" y="34"/>
                </a:cubicBezTo>
                <a:cubicBezTo>
                  <a:pt x="746" y="36"/>
                  <a:pt x="746" y="36"/>
                  <a:pt x="746" y="36"/>
                </a:cubicBezTo>
                <a:cubicBezTo>
                  <a:pt x="760" y="26"/>
                  <a:pt x="760" y="26"/>
                  <a:pt x="760" y="26"/>
                </a:cubicBezTo>
                <a:cubicBezTo>
                  <a:pt x="737" y="20"/>
                  <a:pt x="737" y="20"/>
                  <a:pt x="737" y="20"/>
                </a:cubicBezTo>
                <a:cubicBezTo>
                  <a:pt x="729" y="22"/>
                  <a:pt x="729" y="22"/>
                  <a:pt x="729" y="22"/>
                </a:cubicBezTo>
                <a:cubicBezTo>
                  <a:pt x="718" y="16"/>
                  <a:pt x="718" y="16"/>
                  <a:pt x="718" y="16"/>
                </a:cubicBezTo>
                <a:close/>
                <a:moveTo>
                  <a:pt x="699" y="27"/>
                </a:moveTo>
                <a:cubicBezTo>
                  <a:pt x="724" y="42"/>
                  <a:pt x="724" y="42"/>
                  <a:pt x="724" y="42"/>
                </a:cubicBezTo>
                <a:cubicBezTo>
                  <a:pt x="713" y="50"/>
                  <a:pt x="713" y="50"/>
                  <a:pt x="713" y="50"/>
                </a:cubicBezTo>
                <a:cubicBezTo>
                  <a:pt x="704" y="68"/>
                  <a:pt x="704" y="68"/>
                  <a:pt x="704" y="68"/>
                </a:cubicBezTo>
                <a:cubicBezTo>
                  <a:pt x="688" y="53"/>
                  <a:pt x="688" y="53"/>
                  <a:pt x="688" y="53"/>
                </a:cubicBezTo>
                <a:cubicBezTo>
                  <a:pt x="701" y="47"/>
                  <a:pt x="701" y="47"/>
                  <a:pt x="701" y="47"/>
                </a:cubicBezTo>
                <a:cubicBezTo>
                  <a:pt x="694" y="41"/>
                  <a:pt x="694" y="41"/>
                  <a:pt x="694" y="41"/>
                </a:cubicBezTo>
                <a:cubicBezTo>
                  <a:pt x="680" y="48"/>
                  <a:pt x="680" y="48"/>
                  <a:pt x="680" y="48"/>
                </a:cubicBezTo>
                <a:cubicBezTo>
                  <a:pt x="666" y="31"/>
                  <a:pt x="666" y="31"/>
                  <a:pt x="666" y="31"/>
                </a:cubicBezTo>
                <a:cubicBezTo>
                  <a:pt x="682" y="29"/>
                  <a:pt x="682" y="29"/>
                  <a:pt x="682" y="29"/>
                </a:cubicBezTo>
                <a:cubicBezTo>
                  <a:pt x="689" y="36"/>
                  <a:pt x="689" y="36"/>
                  <a:pt x="689" y="36"/>
                </a:cubicBezTo>
                <a:cubicBezTo>
                  <a:pt x="698" y="36"/>
                  <a:pt x="698" y="36"/>
                  <a:pt x="698" y="36"/>
                </a:cubicBezTo>
                <a:cubicBezTo>
                  <a:pt x="699" y="27"/>
                  <a:pt x="699" y="27"/>
                  <a:pt x="699" y="27"/>
                </a:cubicBezTo>
                <a:close/>
                <a:moveTo>
                  <a:pt x="933" y="103"/>
                </a:moveTo>
                <a:cubicBezTo>
                  <a:pt x="918" y="99"/>
                  <a:pt x="918" y="99"/>
                  <a:pt x="918" y="99"/>
                </a:cubicBezTo>
                <a:cubicBezTo>
                  <a:pt x="936" y="82"/>
                  <a:pt x="936" y="82"/>
                  <a:pt x="936" y="82"/>
                </a:cubicBezTo>
                <a:cubicBezTo>
                  <a:pt x="961" y="71"/>
                  <a:pt x="961" y="71"/>
                  <a:pt x="961" y="71"/>
                </a:cubicBezTo>
                <a:cubicBezTo>
                  <a:pt x="999" y="64"/>
                  <a:pt x="999" y="64"/>
                  <a:pt x="999" y="64"/>
                </a:cubicBezTo>
                <a:cubicBezTo>
                  <a:pt x="1002" y="69"/>
                  <a:pt x="1002" y="69"/>
                  <a:pt x="1002" y="69"/>
                </a:cubicBezTo>
                <a:cubicBezTo>
                  <a:pt x="992" y="75"/>
                  <a:pt x="992" y="75"/>
                  <a:pt x="992" y="75"/>
                </a:cubicBezTo>
                <a:cubicBezTo>
                  <a:pt x="950" y="85"/>
                  <a:pt x="950" y="85"/>
                  <a:pt x="950" y="85"/>
                </a:cubicBezTo>
                <a:cubicBezTo>
                  <a:pt x="933" y="103"/>
                  <a:pt x="933" y="103"/>
                  <a:pt x="933" y="103"/>
                </a:cubicBezTo>
                <a:close/>
                <a:moveTo>
                  <a:pt x="934" y="135"/>
                </a:moveTo>
                <a:cubicBezTo>
                  <a:pt x="918" y="134"/>
                  <a:pt x="918" y="134"/>
                  <a:pt x="918" y="134"/>
                </a:cubicBezTo>
                <a:cubicBezTo>
                  <a:pt x="901" y="121"/>
                  <a:pt x="901" y="121"/>
                  <a:pt x="901" y="121"/>
                </a:cubicBezTo>
                <a:cubicBezTo>
                  <a:pt x="913" y="107"/>
                  <a:pt x="913" y="107"/>
                  <a:pt x="913" y="107"/>
                </a:cubicBezTo>
                <a:cubicBezTo>
                  <a:pt x="930" y="108"/>
                  <a:pt x="930" y="108"/>
                  <a:pt x="930" y="108"/>
                </a:cubicBezTo>
                <a:cubicBezTo>
                  <a:pt x="925" y="117"/>
                  <a:pt x="925" y="117"/>
                  <a:pt x="925" y="117"/>
                </a:cubicBezTo>
                <a:cubicBezTo>
                  <a:pt x="934" y="135"/>
                  <a:pt x="934" y="135"/>
                  <a:pt x="934" y="135"/>
                </a:cubicBezTo>
                <a:close/>
                <a:moveTo>
                  <a:pt x="576" y="245"/>
                </a:moveTo>
                <a:cubicBezTo>
                  <a:pt x="571" y="264"/>
                  <a:pt x="571" y="264"/>
                  <a:pt x="571" y="264"/>
                </a:cubicBezTo>
                <a:cubicBezTo>
                  <a:pt x="579" y="270"/>
                  <a:pt x="579" y="270"/>
                  <a:pt x="579" y="270"/>
                </a:cubicBezTo>
                <a:cubicBezTo>
                  <a:pt x="579" y="278"/>
                  <a:pt x="579" y="278"/>
                  <a:pt x="579" y="278"/>
                </a:cubicBezTo>
                <a:cubicBezTo>
                  <a:pt x="585" y="279"/>
                  <a:pt x="585" y="279"/>
                  <a:pt x="585" y="279"/>
                </a:cubicBezTo>
                <a:cubicBezTo>
                  <a:pt x="590" y="288"/>
                  <a:pt x="590" y="288"/>
                  <a:pt x="590" y="288"/>
                </a:cubicBezTo>
                <a:cubicBezTo>
                  <a:pt x="581" y="292"/>
                  <a:pt x="581" y="292"/>
                  <a:pt x="581" y="292"/>
                </a:cubicBezTo>
                <a:cubicBezTo>
                  <a:pt x="576" y="301"/>
                  <a:pt x="576" y="301"/>
                  <a:pt x="576" y="301"/>
                </a:cubicBezTo>
                <a:cubicBezTo>
                  <a:pt x="589" y="305"/>
                  <a:pt x="589" y="305"/>
                  <a:pt x="589" y="305"/>
                </a:cubicBezTo>
                <a:cubicBezTo>
                  <a:pt x="573" y="315"/>
                  <a:pt x="573" y="315"/>
                  <a:pt x="573" y="315"/>
                </a:cubicBezTo>
                <a:cubicBezTo>
                  <a:pt x="578" y="316"/>
                  <a:pt x="578" y="316"/>
                  <a:pt x="578" y="316"/>
                </a:cubicBezTo>
                <a:cubicBezTo>
                  <a:pt x="592" y="310"/>
                  <a:pt x="592" y="310"/>
                  <a:pt x="592" y="310"/>
                </a:cubicBezTo>
                <a:cubicBezTo>
                  <a:pt x="608" y="311"/>
                  <a:pt x="608" y="311"/>
                  <a:pt x="608" y="311"/>
                </a:cubicBezTo>
                <a:cubicBezTo>
                  <a:pt x="615" y="306"/>
                  <a:pt x="615" y="306"/>
                  <a:pt x="615" y="306"/>
                </a:cubicBezTo>
                <a:cubicBezTo>
                  <a:pt x="609" y="303"/>
                  <a:pt x="609" y="303"/>
                  <a:pt x="609" y="303"/>
                </a:cubicBezTo>
                <a:cubicBezTo>
                  <a:pt x="615" y="297"/>
                  <a:pt x="615" y="297"/>
                  <a:pt x="615" y="297"/>
                </a:cubicBezTo>
                <a:cubicBezTo>
                  <a:pt x="613" y="292"/>
                  <a:pt x="613" y="292"/>
                  <a:pt x="613" y="292"/>
                </a:cubicBezTo>
                <a:cubicBezTo>
                  <a:pt x="605" y="293"/>
                  <a:pt x="605" y="293"/>
                  <a:pt x="605" y="293"/>
                </a:cubicBezTo>
                <a:cubicBezTo>
                  <a:pt x="601" y="279"/>
                  <a:pt x="601" y="279"/>
                  <a:pt x="601" y="279"/>
                </a:cubicBezTo>
                <a:cubicBezTo>
                  <a:pt x="597" y="278"/>
                  <a:pt x="597" y="278"/>
                  <a:pt x="597" y="278"/>
                </a:cubicBezTo>
                <a:cubicBezTo>
                  <a:pt x="597" y="272"/>
                  <a:pt x="597" y="272"/>
                  <a:pt x="597" y="272"/>
                </a:cubicBezTo>
                <a:cubicBezTo>
                  <a:pt x="590" y="266"/>
                  <a:pt x="590" y="266"/>
                  <a:pt x="590" y="266"/>
                </a:cubicBezTo>
                <a:cubicBezTo>
                  <a:pt x="595" y="258"/>
                  <a:pt x="595" y="258"/>
                  <a:pt x="595" y="258"/>
                </a:cubicBezTo>
                <a:cubicBezTo>
                  <a:pt x="594" y="255"/>
                  <a:pt x="594" y="255"/>
                  <a:pt x="594" y="255"/>
                </a:cubicBezTo>
                <a:cubicBezTo>
                  <a:pt x="583" y="255"/>
                  <a:pt x="583" y="255"/>
                  <a:pt x="583" y="255"/>
                </a:cubicBezTo>
                <a:cubicBezTo>
                  <a:pt x="590" y="250"/>
                  <a:pt x="590" y="250"/>
                  <a:pt x="590" y="250"/>
                </a:cubicBezTo>
                <a:cubicBezTo>
                  <a:pt x="589" y="246"/>
                  <a:pt x="589" y="246"/>
                  <a:pt x="589" y="246"/>
                </a:cubicBezTo>
                <a:cubicBezTo>
                  <a:pt x="576" y="245"/>
                  <a:pt x="576" y="245"/>
                  <a:pt x="576" y="245"/>
                </a:cubicBezTo>
                <a:close/>
                <a:moveTo>
                  <a:pt x="569" y="276"/>
                </a:moveTo>
                <a:cubicBezTo>
                  <a:pt x="559" y="274"/>
                  <a:pt x="559" y="274"/>
                  <a:pt x="559" y="274"/>
                </a:cubicBezTo>
                <a:cubicBezTo>
                  <a:pt x="555" y="281"/>
                  <a:pt x="555" y="281"/>
                  <a:pt x="555" y="281"/>
                </a:cubicBezTo>
                <a:cubicBezTo>
                  <a:pt x="547" y="282"/>
                  <a:pt x="547" y="282"/>
                  <a:pt x="547" y="282"/>
                </a:cubicBezTo>
                <a:cubicBezTo>
                  <a:pt x="549" y="290"/>
                  <a:pt x="549" y="290"/>
                  <a:pt x="549" y="290"/>
                </a:cubicBezTo>
                <a:cubicBezTo>
                  <a:pt x="554" y="292"/>
                  <a:pt x="554" y="292"/>
                  <a:pt x="554" y="292"/>
                </a:cubicBezTo>
                <a:cubicBezTo>
                  <a:pt x="551" y="296"/>
                  <a:pt x="551" y="296"/>
                  <a:pt x="551" y="296"/>
                </a:cubicBezTo>
                <a:cubicBezTo>
                  <a:pt x="547" y="301"/>
                  <a:pt x="547" y="301"/>
                  <a:pt x="547" y="301"/>
                </a:cubicBezTo>
                <a:cubicBezTo>
                  <a:pt x="556" y="305"/>
                  <a:pt x="556" y="305"/>
                  <a:pt x="556" y="305"/>
                </a:cubicBezTo>
                <a:cubicBezTo>
                  <a:pt x="564" y="298"/>
                  <a:pt x="564" y="298"/>
                  <a:pt x="564" y="298"/>
                </a:cubicBezTo>
                <a:cubicBezTo>
                  <a:pt x="571" y="299"/>
                  <a:pt x="571" y="299"/>
                  <a:pt x="571" y="299"/>
                </a:cubicBezTo>
                <a:cubicBezTo>
                  <a:pt x="570" y="284"/>
                  <a:pt x="570" y="284"/>
                  <a:pt x="570" y="284"/>
                </a:cubicBezTo>
                <a:cubicBezTo>
                  <a:pt x="572" y="281"/>
                  <a:pt x="572" y="281"/>
                  <a:pt x="572" y="281"/>
                </a:cubicBezTo>
                <a:cubicBezTo>
                  <a:pt x="569" y="276"/>
                  <a:pt x="569" y="276"/>
                  <a:pt x="569" y="276"/>
                </a:cubicBezTo>
                <a:close/>
                <a:moveTo>
                  <a:pt x="653" y="380"/>
                </a:moveTo>
                <a:cubicBezTo>
                  <a:pt x="654" y="385"/>
                  <a:pt x="654" y="385"/>
                  <a:pt x="654" y="385"/>
                </a:cubicBezTo>
                <a:cubicBezTo>
                  <a:pt x="655" y="394"/>
                  <a:pt x="655" y="394"/>
                  <a:pt x="655" y="394"/>
                </a:cubicBezTo>
                <a:cubicBezTo>
                  <a:pt x="661" y="391"/>
                  <a:pt x="661" y="391"/>
                  <a:pt x="661" y="391"/>
                </a:cubicBezTo>
                <a:cubicBezTo>
                  <a:pt x="663" y="381"/>
                  <a:pt x="663" y="381"/>
                  <a:pt x="663" y="381"/>
                </a:cubicBezTo>
                <a:cubicBezTo>
                  <a:pt x="659" y="378"/>
                  <a:pt x="659" y="378"/>
                  <a:pt x="659" y="378"/>
                </a:cubicBezTo>
                <a:cubicBezTo>
                  <a:pt x="653" y="380"/>
                  <a:pt x="653" y="380"/>
                  <a:pt x="653" y="380"/>
                </a:cubicBezTo>
                <a:close/>
                <a:moveTo>
                  <a:pt x="658" y="377"/>
                </a:moveTo>
                <a:cubicBezTo>
                  <a:pt x="654" y="371"/>
                  <a:pt x="654" y="371"/>
                  <a:pt x="654" y="371"/>
                </a:cubicBezTo>
                <a:cubicBezTo>
                  <a:pt x="660" y="365"/>
                  <a:pt x="660" y="365"/>
                  <a:pt x="660" y="365"/>
                </a:cubicBezTo>
                <a:cubicBezTo>
                  <a:pt x="662" y="368"/>
                  <a:pt x="662" y="368"/>
                  <a:pt x="662" y="368"/>
                </a:cubicBezTo>
                <a:cubicBezTo>
                  <a:pt x="661" y="375"/>
                  <a:pt x="661" y="375"/>
                  <a:pt x="661" y="375"/>
                </a:cubicBezTo>
                <a:cubicBezTo>
                  <a:pt x="658" y="377"/>
                  <a:pt x="658" y="377"/>
                  <a:pt x="658" y="377"/>
                </a:cubicBezTo>
                <a:close/>
                <a:moveTo>
                  <a:pt x="693" y="399"/>
                </a:moveTo>
                <a:cubicBezTo>
                  <a:pt x="693" y="406"/>
                  <a:pt x="693" y="406"/>
                  <a:pt x="693" y="406"/>
                </a:cubicBezTo>
                <a:cubicBezTo>
                  <a:pt x="690" y="408"/>
                  <a:pt x="690" y="408"/>
                  <a:pt x="690" y="408"/>
                </a:cubicBezTo>
                <a:cubicBezTo>
                  <a:pt x="677" y="403"/>
                  <a:pt x="677" y="403"/>
                  <a:pt x="677" y="403"/>
                </a:cubicBezTo>
                <a:cubicBezTo>
                  <a:pt x="677" y="400"/>
                  <a:pt x="677" y="400"/>
                  <a:pt x="677" y="400"/>
                </a:cubicBezTo>
                <a:cubicBezTo>
                  <a:pt x="682" y="397"/>
                  <a:pt x="682" y="397"/>
                  <a:pt x="682" y="397"/>
                </a:cubicBezTo>
                <a:cubicBezTo>
                  <a:pt x="688" y="399"/>
                  <a:pt x="688" y="399"/>
                  <a:pt x="688" y="399"/>
                </a:cubicBezTo>
                <a:cubicBezTo>
                  <a:pt x="693" y="399"/>
                  <a:pt x="693" y="399"/>
                  <a:pt x="693" y="399"/>
                </a:cubicBezTo>
                <a:close/>
                <a:moveTo>
                  <a:pt x="740" y="414"/>
                </a:moveTo>
                <a:cubicBezTo>
                  <a:pt x="741" y="418"/>
                  <a:pt x="741" y="418"/>
                  <a:pt x="741" y="418"/>
                </a:cubicBezTo>
                <a:cubicBezTo>
                  <a:pt x="749" y="421"/>
                  <a:pt x="749" y="421"/>
                  <a:pt x="749" y="421"/>
                </a:cubicBezTo>
                <a:cubicBezTo>
                  <a:pt x="758" y="419"/>
                  <a:pt x="758" y="419"/>
                  <a:pt x="758" y="419"/>
                </a:cubicBezTo>
                <a:cubicBezTo>
                  <a:pt x="757" y="416"/>
                  <a:pt x="757" y="416"/>
                  <a:pt x="757" y="416"/>
                </a:cubicBezTo>
                <a:cubicBezTo>
                  <a:pt x="740" y="414"/>
                  <a:pt x="740" y="414"/>
                  <a:pt x="740" y="414"/>
                </a:cubicBezTo>
                <a:close/>
                <a:moveTo>
                  <a:pt x="802" y="416"/>
                </a:moveTo>
                <a:cubicBezTo>
                  <a:pt x="793" y="416"/>
                  <a:pt x="793" y="416"/>
                  <a:pt x="793" y="416"/>
                </a:cubicBezTo>
                <a:cubicBezTo>
                  <a:pt x="790" y="420"/>
                  <a:pt x="790" y="420"/>
                  <a:pt x="790" y="420"/>
                </a:cubicBezTo>
                <a:cubicBezTo>
                  <a:pt x="796" y="423"/>
                  <a:pt x="796" y="423"/>
                  <a:pt x="796" y="423"/>
                </a:cubicBezTo>
                <a:cubicBezTo>
                  <a:pt x="801" y="420"/>
                  <a:pt x="801" y="420"/>
                  <a:pt x="801" y="420"/>
                </a:cubicBezTo>
                <a:cubicBezTo>
                  <a:pt x="802" y="416"/>
                  <a:pt x="802" y="416"/>
                  <a:pt x="802" y="416"/>
                </a:cubicBezTo>
                <a:close/>
                <a:moveTo>
                  <a:pt x="1067" y="573"/>
                </a:moveTo>
                <a:cubicBezTo>
                  <a:pt x="1064" y="578"/>
                  <a:pt x="1064" y="578"/>
                  <a:pt x="1064" y="578"/>
                </a:cubicBezTo>
                <a:cubicBezTo>
                  <a:pt x="1065" y="589"/>
                  <a:pt x="1065" y="589"/>
                  <a:pt x="1065" y="589"/>
                </a:cubicBezTo>
                <a:cubicBezTo>
                  <a:pt x="1069" y="595"/>
                  <a:pt x="1069" y="595"/>
                  <a:pt x="1069" y="595"/>
                </a:cubicBezTo>
                <a:cubicBezTo>
                  <a:pt x="1075" y="592"/>
                  <a:pt x="1075" y="592"/>
                  <a:pt x="1075" y="592"/>
                </a:cubicBezTo>
                <a:cubicBezTo>
                  <a:pt x="1076" y="586"/>
                  <a:pt x="1076" y="586"/>
                  <a:pt x="1076" y="586"/>
                </a:cubicBezTo>
                <a:cubicBezTo>
                  <a:pt x="1067" y="573"/>
                  <a:pt x="1067" y="573"/>
                  <a:pt x="1067" y="573"/>
                </a:cubicBezTo>
                <a:close/>
                <a:moveTo>
                  <a:pt x="891" y="698"/>
                </a:moveTo>
                <a:cubicBezTo>
                  <a:pt x="862" y="720"/>
                  <a:pt x="862" y="720"/>
                  <a:pt x="862" y="720"/>
                </a:cubicBezTo>
                <a:cubicBezTo>
                  <a:pt x="857" y="732"/>
                  <a:pt x="857" y="732"/>
                  <a:pt x="857" y="732"/>
                </a:cubicBezTo>
                <a:cubicBezTo>
                  <a:pt x="863" y="745"/>
                  <a:pt x="863" y="745"/>
                  <a:pt x="863" y="745"/>
                </a:cubicBezTo>
                <a:cubicBezTo>
                  <a:pt x="855" y="757"/>
                  <a:pt x="855" y="757"/>
                  <a:pt x="855" y="757"/>
                </a:cubicBezTo>
                <a:cubicBezTo>
                  <a:pt x="865" y="782"/>
                  <a:pt x="865" y="782"/>
                  <a:pt x="865" y="782"/>
                </a:cubicBezTo>
                <a:cubicBezTo>
                  <a:pt x="877" y="775"/>
                  <a:pt x="877" y="775"/>
                  <a:pt x="877" y="775"/>
                </a:cubicBezTo>
                <a:cubicBezTo>
                  <a:pt x="896" y="718"/>
                  <a:pt x="896" y="718"/>
                  <a:pt x="896" y="718"/>
                </a:cubicBezTo>
                <a:cubicBezTo>
                  <a:pt x="891" y="698"/>
                  <a:pt x="891" y="698"/>
                  <a:pt x="891" y="698"/>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5607" name="下箭头 139"/>
          <p:cNvSpPr/>
          <p:nvPr/>
        </p:nvSpPr>
        <p:spPr bwMode="auto">
          <a:xfrm rot="7606513">
            <a:off x="2524919" y="1532731"/>
            <a:ext cx="820738" cy="1546225"/>
          </a:xfrm>
          <a:custGeom>
            <a:gdLst>
              <a:gd fmla="*/ 0 w 1207095" name="T0"/>
              <a:gd fmla="*/ 1135732 h 2273516" name="T1"/>
              <a:gd fmla="*/ 205234 w 1207095" name="T2"/>
              <a:gd fmla="*/ 1135732 h 2273516" name="T3"/>
              <a:gd fmla="*/ 513549 w 1207095" name="T4"/>
              <a:gd fmla="*/ 0 h 2273516" name="T5"/>
              <a:gd fmla="*/ 615700 w 1207095" name="T6"/>
              <a:gd fmla="*/ 3217 h 2273516" name="T7"/>
              <a:gd fmla="*/ 615700 w 1207095" name="T8"/>
              <a:gd fmla="*/ 1135732 h 2273516" name="T9"/>
              <a:gd fmla="*/ 820934 w 1207095" name="T10"/>
              <a:gd fmla="*/ 1135732 h 2273516" name="T11"/>
              <a:gd fmla="*/ 410467 w 1207095" name="T12"/>
              <a:gd fmla="*/ 1546199 h 2273516" name="T13"/>
              <a:gd fmla="*/ 0 w 1207095" name="T14"/>
              <a:gd fmla="*/ 1135732 h 2273516"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273516" w="1207095">
                <a:moveTo>
                  <a:pt x="0" y="1669969"/>
                </a:moveTo>
                <a:lnTo>
                  <a:pt x="301774" y="1669969"/>
                </a:lnTo>
                <a:cubicBezTo>
                  <a:pt x="318501" y="1073875"/>
                  <a:pt x="455449" y="615234"/>
                  <a:pt x="755118" y="0"/>
                </a:cubicBezTo>
                <a:lnTo>
                  <a:pt x="905321" y="4730"/>
                </a:lnTo>
                <a:cubicBezTo>
                  <a:pt x="731379" y="724787"/>
                  <a:pt x="728778" y="1159415"/>
                  <a:pt x="905321" y="1669969"/>
                </a:cubicBezTo>
                <a:lnTo>
                  <a:pt x="1207095" y="1669969"/>
                </a:lnTo>
                <a:lnTo>
                  <a:pt x="603548" y="2273516"/>
                </a:lnTo>
                <a:lnTo>
                  <a:pt x="0" y="1669969"/>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25608" name="下箭头 139"/>
          <p:cNvSpPr/>
          <p:nvPr/>
        </p:nvSpPr>
        <p:spPr bwMode="auto">
          <a:xfrm rot="3790327">
            <a:off x="2450306" y="2501107"/>
            <a:ext cx="822325" cy="1652588"/>
          </a:xfrm>
          <a:custGeom>
            <a:gdLst>
              <a:gd fmla="*/ 0 w 1207095" name="T0"/>
              <a:gd fmla="*/ 1135732 h 2430532" name="T1"/>
              <a:gd fmla="*/ 205234 w 1207095" name="T2"/>
              <a:gd fmla="*/ 1135732 h 2430532" name="T3"/>
              <a:gd fmla="*/ 513549 w 1207095" name="T4"/>
              <a:gd fmla="*/ 0 h 2430532" name="T5"/>
              <a:gd fmla="*/ 615700 w 1207095" name="T6"/>
              <a:gd fmla="*/ 1135732 h 2430532" name="T7"/>
              <a:gd fmla="*/ 820934 w 1207095" name="T8"/>
              <a:gd fmla="*/ 1135732 h 2430532" name="T9"/>
              <a:gd fmla="*/ 473874 w 1207095" name="T10"/>
              <a:gd fmla="*/ 1652984 h 2430532" name="T11"/>
              <a:gd fmla="*/ 0 w 1207095" name="T12"/>
              <a:gd fmla="*/ 1135732 h 243053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430532" w="1207095">
                <a:moveTo>
                  <a:pt x="0" y="1669969"/>
                </a:moveTo>
                <a:lnTo>
                  <a:pt x="301774" y="1669969"/>
                </a:lnTo>
                <a:cubicBezTo>
                  <a:pt x="318501" y="1073875"/>
                  <a:pt x="455449" y="615234"/>
                  <a:pt x="755118" y="0"/>
                </a:cubicBezTo>
                <a:cubicBezTo>
                  <a:pt x="661960" y="374357"/>
                  <a:pt x="535619" y="1155692"/>
                  <a:pt x="905321" y="1669969"/>
                </a:cubicBezTo>
                <a:lnTo>
                  <a:pt x="1207095" y="1669969"/>
                </a:lnTo>
                <a:lnTo>
                  <a:pt x="696781" y="2430532"/>
                </a:lnTo>
                <a:lnTo>
                  <a:pt x="0" y="1669969"/>
                </a:lnTo>
                <a:close/>
              </a:path>
            </a:pathLst>
          </a:custGeom>
          <a:solidFill>
            <a:srgbClr val="FFC000"/>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25609" name="下箭头 139"/>
          <p:cNvSpPr/>
          <p:nvPr/>
        </p:nvSpPr>
        <p:spPr bwMode="auto">
          <a:xfrm flipH="1" rot="15038497">
            <a:off x="4507706" y="497682"/>
            <a:ext cx="1285875" cy="3475038"/>
          </a:xfrm>
          <a:custGeom>
            <a:gdLst>
              <a:gd fmla="*/ 0 w 1207095" name="T0"/>
              <a:gd fmla="*/ 2543614 h 2269076" name="T1"/>
              <a:gd fmla="*/ 321438 w 1207095" name="T2"/>
              <a:gd fmla="*/ 2543614 h 2269076" name="T3"/>
              <a:gd fmla="*/ 849742 w 1207095" name="T4"/>
              <a:gd fmla="*/ 0 h 2269076" name="T5"/>
              <a:gd fmla="*/ 964314 w 1207095" name="T6"/>
              <a:gd fmla="*/ 2543614 h 2269076" name="T7"/>
              <a:gd fmla="*/ 1285752 w 1207095" name="T8"/>
              <a:gd fmla="*/ 2543614 h 2269076" name="T9"/>
              <a:gd fmla="*/ 736385 w 1207095" name="T10"/>
              <a:gd fmla="*/ 3475616 h 2269076" name="T11"/>
              <a:gd fmla="*/ 0 w 1207095" name="T12"/>
              <a:gd fmla="*/ 2543614 h 2269076"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269076" w="1207095">
                <a:moveTo>
                  <a:pt x="0" y="1660613"/>
                </a:moveTo>
                <a:lnTo>
                  <a:pt x="301774" y="1660613"/>
                </a:lnTo>
                <a:cubicBezTo>
                  <a:pt x="252150" y="1008228"/>
                  <a:pt x="452260" y="468245"/>
                  <a:pt x="797758" y="0"/>
                </a:cubicBezTo>
                <a:cubicBezTo>
                  <a:pt x="454185" y="778062"/>
                  <a:pt x="676561" y="1325574"/>
                  <a:pt x="905321" y="1660613"/>
                </a:cubicBezTo>
                <a:lnTo>
                  <a:pt x="1207095" y="1660613"/>
                </a:lnTo>
                <a:lnTo>
                  <a:pt x="691336" y="2269076"/>
                </a:lnTo>
                <a:lnTo>
                  <a:pt x="0" y="1660613"/>
                </a:lnTo>
                <a:close/>
              </a:path>
            </a:pathLst>
          </a:custGeom>
          <a:solidFill>
            <a:srgbClr val="3C8DA6"/>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grpSp>
        <p:nvGrpSpPr>
          <p:cNvPr id="25610" name="组合 141"/>
          <p:cNvGrpSpPr/>
          <p:nvPr/>
        </p:nvGrpSpPr>
        <p:grpSpPr>
          <a:xfrm>
            <a:off x="6981825" y="1589088"/>
            <a:ext cx="1695450" cy="787400"/>
            <a:chOff x="6762412" y="1875300"/>
            <a:chExt cx="1695788" cy="786273"/>
          </a:xfrm>
        </p:grpSpPr>
        <p:sp>
          <p:nvSpPr>
            <p:cNvPr id="115" name="圆角矩形 114"/>
            <p:cNvSpPr/>
            <p:nvPr/>
          </p:nvSpPr>
          <p:spPr>
            <a:xfrm>
              <a:off x="6762412" y="1875300"/>
              <a:ext cx="1695788" cy="772005"/>
            </a:xfrm>
            <a:prstGeom prst="roundRect">
              <a:avLst>
                <a:gd fmla="val 50000" name="adj"/>
              </a:avLst>
            </a:prstGeom>
            <a:solidFill>
              <a:srgbClr val="3C8DA6"/>
            </a:solidFill>
            <a:ln w="12700">
              <a:solidFill>
                <a:srgbClr val="1E1D3A"/>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sp>
          <p:nvSpPr>
            <p:cNvPr id="141" name="矩形 140"/>
            <p:cNvSpPr/>
            <p:nvPr/>
          </p:nvSpPr>
          <p:spPr>
            <a:xfrm>
              <a:off x="6976769" y="1892737"/>
              <a:ext cx="1300739" cy="760909"/>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zh-CN" sz="4400">
                  <a:solidFill>
                    <a:schemeClr val="bg1"/>
                  </a:solidFill>
                  <a:latin charset="-122" panose="020b0503020204020204" pitchFamily="34" typeface="微软雅黑"/>
                  <a:ea charset="-122" panose="020b0503020204020204" pitchFamily="34" typeface="微软雅黑"/>
                  <a:cs charset="-122" panose="02010600030101010101" pitchFamily="2" typeface="宋体"/>
                </a:rPr>
                <a:t>手机</a:t>
              </a:r>
            </a:p>
          </p:txBody>
        </p:sp>
      </p:grpSp>
      <p:grpSp>
        <p:nvGrpSpPr>
          <p:cNvPr id="25611" name="组合 116"/>
          <p:cNvGrpSpPr/>
          <p:nvPr/>
        </p:nvGrpSpPr>
        <p:grpSpPr>
          <a:xfrm>
            <a:off x="963613" y="1679575"/>
            <a:ext cx="1058862" cy="482600"/>
            <a:chOff x="6762414" y="1875302"/>
            <a:chExt cx="1629265" cy="742340"/>
          </a:xfrm>
        </p:grpSpPr>
        <p:sp>
          <p:nvSpPr>
            <p:cNvPr id="118" name="圆角矩形 117"/>
            <p:cNvSpPr/>
            <p:nvPr/>
          </p:nvSpPr>
          <p:spPr>
            <a:xfrm>
              <a:off x="6762414" y="1875302"/>
              <a:ext cx="1629265" cy="742340"/>
            </a:xfrm>
            <a:prstGeom prst="roundRect">
              <a:avLst>
                <a:gd fmla="val 50000" name="adj"/>
              </a:avLst>
            </a:prstGeom>
            <a:solidFill>
              <a:srgbClr val="F88A44"/>
            </a:solidFill>
            <a:ln w="12700">
              <a:solidFill>
                <a:srgbClr val="1E1D3A"/>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sp>
          <p:nvSpPr>
            <p:cNvPr id="119" name="矩形 118"/>
            <p:cNvSpPr/>
            <p:nvPr/>
          </p:nvSpPr>
          <p:spPr>
            <a:xfrm>
              <a:off x="6977370" y="1892396"/>
              <a:ext cx="1219385" cy="703269"/>
            </a:xfrm>
            <a:prstGeom prst="rect">
              <a:avLst/>
            </a:prstGeom>
          </p:spPr>
          <p:txBody>
            <a:bodyPr wrap="none">
              <a:spAutoFit/>
            </a:bodyPr>
            <a:lstStyle/>
            <a:p>
              <a:pPr eaLnBrk="1" hangingPunct="1">
                <a:defRPr/>
              </a:pPr>
              <a:r>
                <a:rPr altLang="en-US" kern="0" lang="zh-CN" sz="2400">
                  <a:solidFill>
                    <a:schemeClr val="bg1"/>
                  </a:solidFill>
                  <a:latin charset="-122" panose="020b0503020204020204" pitchFamily="34" typeface="微软雅黑"/>
                  <a:ea charset="-122" panose="020b0503020204020204" pitchFamily="34" typeface="微软雅黑"/>
                </a:rPr>
                <a:t>电脑</a:t>
              </a:r>
            </a:p>
          </p:txBody>
        </p:sp>
      </p:grpSp>
      <p:grpSp>
        <p:nvGrpSpPr>
          <p:cNvPr id="25612" name="组合 119"/>
          <p:cNvGrpSpPr/>
          <p:nvPr/>
        </p:nvGrpSpPr>
        <p:grpSpPr>
          <a:xfrm>
            <a:off x="828675" y="3603625"/>
            <a:ext cx="1181100" cy="538163"/>
            <a:chOff x="6762412" y="1875300"/>
            <a:chExt cx="1695788" cy="772650"/>
          </a:xfrm>
        </p:grpSpPr>
        <p:sp>
          <p:nvSpPr>
            <p:cNvPr id="121" name="圆角矩形 120"/>
            <p:cNvSpPr/>
            <p:nvPr/>
          </p:nvSpPr>
          <p:spPr>
            <a:xfrm>
              <a:off x="6762412" y="1875300"/>
              <a:ext cx="1695788" cy="772650"/>
            </a:xfrm>
            <a:prstGeom prst="roundRect">
              <a:avLst>
                <a:gd fmla="val 50000" name="adj"/>
              </a:avLst>
            </a:prstGeom>
            <a:solidFill>
              <a:srgbClr val="FFC000"/>
            </a:solidFill>
            <a:ln w="12700">
              <a:solidFill>
                <a:srgbClr val="1E1D3A"/>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sp>
          <p:nvSpPr>
            <p:cNvPr id="25614" name="矩形 121"/>
            <p:cNvSpPr>
              <a:spLocks noChangeArrowheads="1"/>
            </p:cNvSpPr>
            <p:nvPr/>
          </p:nvSpPr>
          <p:spPr bwMode="auto">
            <a:xfrm>
              <a:off x="6976239" y="1892132"/>
              <a:ext cx="1283693" cy="7439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en-US" lang="zh-CN" sz="2800">
                  <a:solidFill>
                    <a:schemeClr val="bg1"/>
                  </a:solidFill>
                  <a:latin charset="-122" panose="020b0503020204020204" pitchFamily="34" typeface="微软雅黑"/>
                  <a:ea charset="-122" panose="020b0503020204020204" pitchFamily="34" typeface="微软雅黑"/>
                </a:rPr>
                <a:t>电视</a:t>
              </a:r>
            </a:p>
          </p:txBody>
        </p:sp>
      </p:grpSp>
    </p:spTree>
  </p:cSld>
  <p:clrMapOvr>
    <a:masterClrMapping/>
  </p:clrMapOvr>
  <p:transition spd="med">
    <p:fade/>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915988" y="1330325"/>
            <a:ext cx="3275012" cy="1920240"/>
          </a:xfrm>
          <a:prstGeom prst="rect">
            <a:avLst/>
          </a:prstGeom>
        </p:spPr>
        <p:txBody>
          <a:bodyPr>
            <a:spAutoFit/>
          </a:bodyPr>
          <a:lstStyle/>
          <a:p>
            <a:pPr algn="just" eaLnBrk="1" hangingPunct="1">
              <a:defRPr/>
            </a:pPr>
            <a:r>
              <a:rPr altLang="zh-CN"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中国目前有超过2.42亿的线上消费者，即比美国多7500万，同时也是日本的2倍，英国的6倍</a:t>
            </a:r>
          </a:p>
        </p:txBody>
      </p:sp>
      <p:sp>
        <p:nvSpPr>
          <p:cNvPr id="26627" name="等腰三角形 4"/>
          <p:cNvSpPr>
            <a:spLocks noChangeArrowheads="1"/>
          </p:cNvSpPr>
          <p:nvPr/>
        </p:nvSpPr>
        <p:spPr bwMode="auto">
          <a:xfrm rot="5400000">
            <a:off x="517525" y="16113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grpSp>
        <p:nvGrpSpPr>
          <p:cNvPr id="26628" name="组合 24"/>
          <p:cNvGrpSpPr/>
          <p:nvPr/>
        </p:nvGrpSpPr>
        <p:grpSpPr>
          <a:xfrm>
            <a:off x="3478213" y="520700"/>
            <a:ext cx="5297487" cy="4232275"/>
            <a:chOff x="3287074" y="520700"/>
            <a:chExt cx="5298127" cy="4231829"/>
          </a:xfrm>
        </p:grpSpPr>
        <p:sp>
          <p:nvSpPr>
            <p:cNvPr id="7" name="任意多边形 6"/>
            <p:cNvSpPr/>
            <p:nvPr/>
          </p:nvSpPr>
          <p:spPr>
            <a:xfrm>
              <a:off x="4390519" y="520700"/>
              <a:ext cx="4194682" cy="3784201"/>
            </a:xfrm>
            <a:custGeom>
              <a:gdLst>
                <a:gd fmla="*/ 0 w 5702300" name="connsiteX0"/>
                <a:gd fmla="*/ 0 h 2603500" name="connsiteY0"/>
                <a:gd fmla="*/ 0 w 5702300" name="connsiteX1"/>
                <a:gd fmla="*/ 2603500 h 2603500" name="connsiteY1"/>
                <a:gd fmla="*/ 5702300 w 5702300" name="connsiteX2"/>
                <a:gd fmla="*/ 2603500 h 2603500" name="connsiteY2"/>
              </a:gdLst>
              <a:cxnLst>
                <a:cxn ang="0">
                  <a:pos x="connsiteX0" y="connsiteY0"/>
                </a:cxn>
                <a:cxn ang="0">
                  <a:pos x="connsiteX1" y="connsiteY1"/>
                </a:cxn>
                <a:cxn ang="0">
                  <a:pos x="connsiteX2" y="connsiteY2"/>
                </a:cxn>
              </a:cxnLst>
              <a:rect b="b" l="l" r="r" t="t"/>
              <a:pathLst>
                <a:path h="2603500" w="5702300">
                  <a:moveTo>
                    <a:pt x="0" y="0"/>
                  </a:moveTo>
                  <a:lnTo>
                    <a:pt x="0" y="2603500"/>
                  </a:lnTo>
                  <a:lnTo>
                    <a:pt x="5702300" y="2603500"/>
                  </a:lnTo>
                </a:path>
              </a:pathLst>
            </a:custGeom>
            <a:noFill/>
            <a:ln>
              <a:solidFill>
                <a:srgbClr val="1E1D3A"/>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sp>
          <p:nvSpPr>
            <p:cNvPr id="26630" name="矩形 7"/>
            <p:cNvSpPr>
              <a:spLocks noChangeArrowheads="1"/>
            </p:cNvSpPr>
            <p:nvPr/>
          </p:nvSpPr>
          <p:spPr bwMode="auto">
            <a:xfrm>
              <a:off x="4737646" y="987574"/>
              <a:ext cx="564604" cy="3297634"/>
            </a:xfrm>
            <a:prstGeom prst="rect">
              <a:avLst/>
            </a:prstGeom>
            <a:solidFill>
              <a:srgbClr val="1E1D3A"/>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6631" name="矩形 8"/>
            <p:cNvSpPr>
              <a:spLocks noChangeArrowheads="1"/>
            </p:cNvSpPr>
            <p:nvPr/>
          </p:nvSpPr>
          <p:spPr bwMode="auto">
            <a:xfrm>
              <a:off x="5613890" y="1870320"/>
              <a:ext cx="564604" cy="2414888"/>
            </a:xfrm>
            <a:prstGeom prst="rect">
              <a:avLst/>
            </a:prstGeom>
            <a:solidFill>
              <a:srgbClr val="F88A44"/>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6632" name="矩形 9"/>
            <p:cNvSpPr>
              <a:spLocks noChangeArrowheads="1"/>
            </p:cNvSpPr>
            <p:nvPr/>
          </p:nvSpPr>
          <p:spPr bwMode="auto">
            <a:xfrm>
              <a:off x="6490134" y="2773040"/>
              <a:ext cx="564604" cy="1512168"/>
            </a:xfrm>
            <a:prstGeom prst="rect">
              <a:avLst/>
            </a:prstGeom>
            <a:solidFill>
              <a:srgbClr val="1E1D3A"/>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6633" name="矩形 10"/>
            <p:cNvSpPr>
              <a:spLocks noChangeArrowheads="1"/>
            </p:cNvSpPr>
            <p:nvPr/>
          </p:nvSpPr>
          <p:spPr bwMode="auto">
            <a:xfrm>
              <a:off x="7366378" y="3723878"/>
              <a:ext cx="564604" cy="561330"/>
            </a:xfrm>
            <a:prstGeom prst="rect">
              <a:avLst/>
            </a:prstGeom>
            <a:solidFill>
              <a:srgbClr val="3C8DA6"/>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3" name="矩形 12"/>
            <p:cNvSpPr/>
            <p:nvPr/>
          </p:nvSpPr>
          <p:spPr>
            <a:xfrm>
              <a:off x="4750767" y="4444586"/>
              <a:ext cx="538545" cy="304768"/>
            </a:xfrm>
            <a:prstGeom prst="rect">
              <a:avLst/>
            </a:prstGeom>
          </p:spPr>
          <p:txBody>
            <a:bodyPr wrap="none">
              <a:spAutoFit/>
            </a:bodyPr>
            <a:lstStyle/>
            <a:p>
              <a:pPr algn="just" eaLnBrk="1" hangingPunct="1">
                <a:defRPr/>
              </a:pPr>
              <a:r>
                <a:rPr altLang="en-US" b="1" kern="0" lang="zh-CN" sz="1400">
                  <a:solidFill>
                    <a:srgbClr val="343367"/>
                  </a:solidFill>
                  <a:latin charset="-122" panose="020b0503020204020204" pitchFamily="34" typeface="微软雅黑"/>
                  <a:ea charset="-122" panose="020b0503020204020204" pitchFamily="34" typeface="微软雅黑"/>
                  <a:cs charset="-122" panose="02010600030101010101" pitchFamily="2" typeface="宋体"/>
                </a:rPr>
                <a:t>中国</a:t>
              </a:r>
            </a:p>
          </p:txBody>
        </p:sp>
        <p:sp>
          <p:nvSpPr>
            <p:cNvPr id="14" name="矩形 13"/>
            <p:cNvSpPr/>
            <p:nvPr/>
          </p:nvSpPr>
          <p:spPr>
            <a:xfrm>
              <a:off x="5627172" y="4444586"/>
              <a:ext cx="538545" cy="304768"/>
            </a:xfrm>
            <a:prstGeom prst="rect">
              <a:avLst/>
            </a:prstGeom>
          </p:spPr>
          <p:txBody>
            <a:bodyPr wrap="none">
              <a:spAutoFit/>
            </a:bodyPr>
            <a:lstStyle/>
            <a:p>
              <a:pPr algn="just" eaLnBrk="1" hangingPunct="1">
                <a:defRPr/>
              </a:pPr>
              <a:r>
                <a:rPr altLang="en-US" b="1" kern="0" lang="zh-CN" sz="1400">
                  <a:solidFill>
                    <a:srgbClr val="343367"/>
                  </a:solidFill>
                  <a:latin charset="-122" panose="020b0503020204020204" pitchFamily="34" typeface="微软雅黑"/>
                  <a:ea charset="-122" panose="020b0503020204020204" pitchFamily="34" typeface="微软雅黑"/>
                  <a:cs charset="-122" panose="02010600030101010101" pitchFamily="2" typeface="宋体"/>
                </a:rPr>
                <a:t>美国</a:t>
              </a:r>
            </a:p>
          </p:txBody>
        </p:sp>
        <p:sp>
          <p:nvSpPr>
            <p:cNvPr id="15" name="矩形 14"/>
            <p:cNvSpPr/>
            <p:nvPr/>
          </p:nvSpPr>
          <p:spPr>
            <a:xfrm>
              <a:off x="6490878" y="4444586"/>
              <a:ext cx="538545" cy="304768"/>
            </a:xfrm>
            <a:prstGeom prst="rect">
              <a:avLst/>
            </a:prstGeom>
          </p:spPr>
          <p:txBody>
            <a:bodyPr wrap="none">
              <a:spAutoFit/>
            </a:bodyPr>
            <a:lstStyle/>
            <a:p>
              <a:pPr algn="just" eaLnBrk="1" hangingPunct="1">
                <a:defRPr/>
              </a:pPr>
              <a:r>
                <a:rPr altLang="en-US" b="1" kern="0" lang="zh-CN" sz="1400">
                  <a:solidFill>
                    <a:srgbClr val="343367"/>
                  </a:solidFill>
                  <a:latin charset="-122" panose="020b0503020204020204" pitchFamily="34" typeface="微软雅黑"/>
                  <a:ea charset="-122" panose="020b0503020204020204" pitchFamily="34" typeface="微软雅黑"/>
                  <a:cs charset="-122" panose="02010600030101010101" pitchFamily="2" typeface="宋体"/>
                </a:rPr>
                <a:t>日本</a:t>
              </a:r>
            </a:p>
          </p:txBody>
        </p:sp>
        <p:sp>
          <p:nvSpPr>
            <p:cNvPr id="16" name="矩形 15"/>
            <p:cNvSpPr/>
            <p:nvPr/>
          </p:nvSpPr>
          <p:spPr>
            <a:xfrm>
              <a:off x="7366490" y="4444586"/>
              <a:ext cx="538545" cy="304768"/>
            </a:xfrm>
            <a:prstGeom prst="rect">
              <a:avLst/>
            </a:prstGeom>
          </p:spPr>
          <p:txBody>
            <a:bodyPr wrap="none">
              <a:spAutoFit/>
            </a:bodyPr>
            <a:lstStyle/>
            <a:p>
              <a:pPr algn="just" eaLnBrk="1" hangingPunct="1">
                <a:defRPr/>
              </a:pPr>
              <a:r>
                <a:rPr altLang="en-US" b="1" kern="0" lang="zh-CN" sz="1400">
                  <a:solidFill>
                    <a:srgbClr val="343367"/>
                  </a:solidFill>
                  <a:latin charset="-122" panose="020b0503020204020204" pitchFamily="34" typeface="微软雅黑"/>
                  <a:ea charset="-122" panose="020b0503020204020204" pitchFamily="34" typeface="微软雅黑"/>
                  <a:cs charset="-122" panose="02010600030101010101" pitchFamily="2" typeface="宋体"/>
                </a:rPr>
                <a:t>英国</a:t>
              </a:r>
            </a:p>
          </p:txBody>
        </p:sp>
        <p:sp>
          <p:nvSpPr>
            <p:cNvPr id="3" name="矩形 2"/>
            <p:cNvSpPr/>
            <p:nvPr/>
          </p:nvSpPr>
          <p:spPr>
            <a:xfrm>
              <a:off x="4652489" y="558796"/>
              <a:ext cx="797339" cy="365721"/>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en-US">
                  <a:solidFill>
                    <a:srgbClr val="F88A44"/>
                  </a:solidFill>
                  <a:latin charset="0" panose="020b0806030902050204" pitchFamily="34" typeface="Impact"/>
                  <a:ea charset="-122" panose="020b0503020204020204" pitchFamily="34" typeface="微软雅黑"/>
                  <a:cs charset="-122" panose="02010600030101010101" pitchFamily="2" typeface="宋体"/>
                </a:rPr>
                <a:t>2.42亿</a:t>
              </a:r>
            </a:p>
          </p:txBody>
        </p:sp>
        <p:sp>
          <p:nvSpPr>
            <p:cNvPr id="18" name="矩形 17"/>
            <p:cNvSpPr/>
            <p:nvPr/>
          </p:nvSpPr>
          <p:spPr>
            <a:xfrm>
              <a:off x="5592402" y="1371510"/>
              <a:ext cx="754471" cy="365721"/>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en-US">
                  <a:solidFill>
                    <a:srgbClr val="F88A44"/>
                  </a:solidFill>
                  <a:latin charset="0" panose="020b0806030902050204" pitchFamily="34" typeface="Impact"/>
                  <a:ea charset="-122" panose="020b0503020204020204" pitchFamily="34" typeface="微软雅黑"/>
                  <a:cs charset="-122" panose="02010600030101010101" pitchFamily="2" typeface="宋体"/>
                </a:rPr>
                <a:t>1.67亿</a:t>
              </a:r>
            </a:p>
          </p:txBody>
        </p:sp>
        <p:sp>
          <p:nvSpPr>
            <p:cNvPr id="19" name="矩形 18"/>
            <p:cNvSpPr/>
            <p:nvPr/>
          </p:nvSpPr>
          <p:spPr>
            <a:xfrm>
              <a:off x="6418002" y="2285814"/>
              <a:ext cx="743357" cy="365721"/>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en-US">
                  <a:solidFill>
                    <a:srgbClr val="F88A44"/>
                  </a:solidFill>
                  <a:latin charset="0" panose="020b0806030902050204" pitchFamily="34" typeface="Impact"/>
                  <a:ea charset="-122" panose="020b0503020204020204" pitchFamily="34" typeface="微软雅黑"/>
                  <a:cs charset="-122" panose="02010600030101010101" pitchFamily="2" typeface="宋体"/>
                </a:rPr>
                <a:t>1.21亿</a:t>
              </a:r>
            </a:p>
          </p:txBody>
        </p:sp>
        <p:sp>
          <p:nvSpPr>
            <p:cNvPr id="20" name="矩形 19"/>
            <p:cNvSpPr/>
            <p:nvPr/>
          </p:nvSpPr>
          <p:spPr>
            <a:xfrm>
              <a:off x="7345214" y="3238214"/>
              <a:ext cx="690963" cy="365721"/>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en-US">
                  <a:solidFill>
                    <a:srgbClr val="F88A44"/>
                  </a:solidFill>
                  <a:latin charset="0" panose="020b0806030902050204" pitchFamily="34" typeface="Impact"/>
                  <a:ea charset="-122" panose="020b0503020204020204" pitchFamily="34" typeface="微软雅黑"/>
                  <a:cs charset="-122" panose="02010600030101010101" pitchFamily="2" typeface="宋体"/>
                </a:rPr>
                <a:t>0.4亿</a:t>
              </a:r>
            </a:p>
          </p:txBody>
        </p:sp>
        <p:grpSp>
          <p:nvGrpSpPr>
            <p:cNvPr id="26642" name="组合 22"/>
            <p:cNvGrpSpPr/>
            <p:nvPr/>
          </p:nvGrpSpPr>
          <p:grpSpPr>
            <a:xfrm>
              <a:off x="3287074" y="692749"/>
              <a:ext cx="1064232" cy="276999"/>
              <a:chOff x="1953574" y="692749"/>
              <a:chExt cx="1064232" cy="276999"/>
            </a:xfrm>
          </p:grpSpPr>
          <p:sp>
            <p:nvSpPr>
              <p:cNvPr id="22" name="圆角矩形 21"/>
              <p:cNvSpPr/>
              <p:nvPr/>
            </p:nvSpPr>
            <p:spPr>
              <a:xfrm>
                <a:off x="1953574" y="709593"/>
                <a:ext cx="1058990" cy="217464"/>
              </a:xfrm>
              <a:prstGeom prst="roundRect">
                <a:avLst>
                  <a:gd fmla="val 50000" name="adj"/>
                </a:avLst>
              </a:prstGeom>
              <a:solidFill>
                <a:srgbClr val="F88A44"/>
              </a:solidFill>
              <a:ln w="12700">
                <a:solidFill>
                  <a:srgbClr val="1E1D3A"/>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sp>
            <p:nvSpPr>
              <p:cNvPr id="21" name="矩形 20"/>
              <p:cNvSpPr/>
              <p:nvPr/>
            </p:nvSpPr>
            <p:spPr>
              <a:xfrm>
                <a:off x="2063123" y="692132"/>
                <a:ext cx="944994" cy="274291"/>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zh-CN" sz="1200">
                    <a:solidFill>
                      <a:schemeClr val="bg1"/>
                    </a:solidFill>
                    <a:latin charset="-122" panose="020b0503020204020204" pitchFamily="34" typeface="微软雅黑"/>
                    <a:ea charset="-122" panose="020b0503020204020204" pitchFamily="34" typeface="微软雅黑"/>
                    <a:cs charset="-122" panose="02010600030101010101" pitchFamily="2" typeface="宋体"/>
                  </a:rPr>
                  <a:t>线上消费者</a:t>
                </a:r>
              </a:p>
            </p:txBody>
          </p:sp>
        </p:grpSp>
      </p:grpSp>
    </p:spTree>
  </p:cSld>
  <p:clrMapOvr>
    <a:masterClrMapping/>
  </p:clrMapOvr>
  <p:transition spd="med">
    <p:fade/>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1187450" y="479425"/>
            <a:ext cx="7416800" cy="457200"/>
          </a:xfrm>
          <a:prstGeom prst="rect">
            <a:avLst/>
          </a:prstGeom>
        </p:spPr>
        <p:txBody>
          <a:bodyPr>
            <a:spAutoFit/>
          </a:bodyPr>
          <a:lstStyle/>
          <a:p>
            <a:pPr algn="just" eaLnBrk="1" hangingPunct="1">
              <a:defRPr/>
            </a:pPr>
            <a:r>
              <a:rPr altLang="zh-CN"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下图为2011年-2014年的中国电子商务交易总额一览</a:t>
            </a:r>
          </a:p>
        </p:txBody>
      </p:sp>
      <p:sp>
        <p:nvSpPr>
          <p:cNvPr id="27651" name="等腰三角形 3"/>
          <p:cNvSpPr>
            <a:spLocks noChangeArrowheads="1"/>
          </p:cNvSpPr>
          <p:nvPr/>
        </p:nvSpPr>
        <p:spPr bwMode="auto">
          <a:xfrm rot="5400000">
            <a:off x="866775" y="709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grpSp>
        <p:nvGrpSpPr>
          <p:cNvPr id="27652" name="组合 15"/>
          <p:cNvGrpSpPr/>
          <p:nvPr/>
        </p:nvGrpSpPr>
        <p:grpSpPr>
          <a:xfrm>
            <a:off x="3506788" y="3365500"/>
            <a:ext cx="1916112" cy="1778000"/>
            <a:chOff x="3405188" y="2870200"/>
            <a:chExt cx="1916608" cy="2273300"/>
          </a:xfrm>
        </p:grpSpPr>
        <p:sp>
          <p:nvSpPr>
            <p:cNvPr id="27670" name="Freeform 5"/>
            <p:cNvSpPr/>
            <p:nvPr/>
          </p:nvSpPr>
          <p:spPr bwMode="auto">
            <a:xfrm>
              <a:off x="4270375" y="2870200"/>
              <a:ext cx="196850" cy="2273300"/>
            </a:xfrm>
            <a:custGeom>
              <a:gdLst>
                <a:gd fmla="*/ 0 w 124" name="T0"/>
                <a:gd fmla="*/ 0 h 1432" name="T1"/>
                <a:gd fmla="*/ 196850 w 124" name="T2"/>
                <a:gd fmla="*/ 0 h 1432" name="T3"/>
                <a:gd fmla="*/ 196850 w 124" name="T4"/>
                <a:gd fmla="*/ 2273300 h 1432" name="T5"/>
                <a:gd fmla="*/ 0 w 124" name="T6"/>
                <a:gd fmla="*/ 2273300 h 1432" name="T7"/>
                <a:gd fmla="*/ 0 w 124" name="T8"/>
                <a:gd fmla="*/ 0 h 1432" name="T9"/>
                <a:gd fmla="*/ 0 w 124" name="T10"/>
                <a:gd fmla="*/ 0 h 143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432" w="124">
                  <a:moveTo>
                    <a:pt x="0" y="0"/>
                  </a:moveTo>
                  <a:lnTo>
                    <a:pt x="124" y="0"/>
                  </a:lnTo>
                  <a:lnTo>
                    <a:pt x="124" y="1432"/>
                  </a:lnTo>
                  <a:lnTo>
                    <a:pt x="0" y="1432"/>
                  </a:lnTo>
                  <a:lnTo>
                    <a:pt x="0" y="0"/>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7671" name="Freeform 6"/>
            <p:cNvSpPr/>
            <p:nvPr/>
          </p:nvSpPr>
          <p:spPr bwMode="auto">
            <a:xfrm>
              <a:off x="4378325" y="2870200"/>
              <a:ext cx="814388" cy="2273300"/>
            </a:xfrm>
            <a:custGeom>
              <a:gdLst>
                <a:gd fmla="*/ 0 w 513" name="T0"/>
                <a:gd fmla="*/ 0 h 1432" name="T1"/>
                <a:gd fmla="*/ 609600 w 513" name="T2"/>
                <a:gd fmla="*/ 2273300 h 1432" name="T3"/>
                <a:gd fmla="*/ 814388 w 513" name="T4"/>
                <a:gd fmla="*/ 2273300 h 1432" name="T5"/>
                <a:gd fmla="*/ 206375 w 513" name="T6"/>
                <a:gd fmla="*/ 0 h 1432" name="T7"/>
                <a:gd fmla="*/ 0 w 513" name="T8"/>
                <a:gd fmla="*/ 0 h 1432" name="T9"/>
                <a:gd fmla="*/ 0 w 513" name="T10"/>
                <a:gd fmla="*/ 0 h 143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432" w="513">
                  <a:moveTo>
                    <a:pt x="0" y="0"/>
                  </a:moveTo>
                  <a:lnTo>
                    <a:pt x="384" y="1432"/>
                  </a:lnTo>
                  <a:lnTo>
                    <a:pt x="513" y="1432"/>
                  </a:lnTo>
                  <a:lnTo>
                    <a:pt x="130" y="0"/>
                  </a:lnTo>
                  <a:lnTo>
                    <a:pt x="0" y="0"/>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7672" name="Freeform 7"/>
            <p:cNvSpPr/>
            <p:nvPr/>
          </p:nvSpPr>
          <p:spPr bwMode="auto">
            <a:xfrm>
              <a:off x="3544888" y="2870200"/>
              <a:ext cx="812800" cy="2273300"/>
            </a:xfrm>
            <a:custGeom>
              <a:gdLst>
                <a:gd fmla="*/ 812800 w 512" name="T0"/>
                <a:gd fmla="*/ 0 h 1432" name="T1"/>
                <a:gd fmla="*/ 204788 w 512" name="T2"/>
                <a:gd fmla="*/ 2273300 h 1432" name="T3"/>
                <a:gd fmla="*/ 0 w 512" name="T4"/>
                <a:gd fmla="*/ 2273300 h 1432" name="T5"/>
                <a:gd fmla="*/ 608013 w 512" name="T6"/>
                <a:gd fmla="*/ 0 h 1432" name="T7"/>
                <a:gd fmla="*/ 812800 w 512" name="T8"/>
                <a:gd fmla="*/ 0 h 1432" name="T9"/>
                <a:gd fmla="*/ 812800 w 512" name="T10"/>
                <a:gd fmla="*/ 0 h 143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432" w="512">
                  <a:moveTo>
                    <a:pt x="512" y="0"/>
                  </a:moveTo>
                  <a:lnTo>
                    <a:pt x="129" y="1432"/>
                  </a:lnTo>
                  <a:lnTo>
                    <a:pt x="0" y="1432"/>
                  </a:lnTo>
                  <a:lnTo>
                    <a:pt x="383" y="0"/>
                  </a:lnTo>
                  <a:lnTo>
                    <a:pt x="512" y="0"/>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7673" name="Freeform 11"/>
            <p:cNvSpPr/>
            <p:nvPr/>
          </p:nvSpPr>
          <p:spPr bwMode="auto">
            <a:xfrm>
              <a:off x="3405188" y="4078288"/>
              <a:ext cx="1916608" cy="170798"/>
            </a:xfrm>
            <a:custGeom>
              <a:gdLst>
                <a:gd fmla="*/ 79016 w 1043" name="T0"/>
                <a:gd fmla="*/ 0 h 86" name="T1"/>
                <a:gd fmla="*/ 1837592 w 1043" name="T2"/>
                <a:gd fmla="*/ 0 h 86" name="T3"/>
                <a:gd fmla="*/ 1916608 w 1043" name="T4"/>
                <a:gd fmla="*/ 85399 h 86" name="T5"/>
                <a:gd fmla="*/ 1916608 w 1043" name="T6"/>
                <a:gd fmla="*/ 85399 h 86" name="T7"/>
                <a:gd fmla="*/ 1837592 w 1043" name="T8"/>
                <a:gd fmla="*/ 170798 h 86" name="T9"/>
                <a:gd fmla="*/ 79016 w 1043" name="T10"/>
                <a:gd fmla="*/ 170798 h 86" name="T11"/>
                <a:gd fmla="*/ 0 w 1043" name="T12"/>
                <a:gd fmla="*/ 85399 h 86" name="T13"/>
                <a:gd fmla="*/ 0 w 1043" name="T14"/>
                <a:gd fmla="*/ 85399 h 86" name="T15"/>
                <a:gd fmla="*/ 79016 w 1043" name="T16"/>
                <a:gd fmla="*/ 0 h 8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86" w="1043">
                  <a:moveTo>
                    <a:pt x="43" y="0"/>
                  </a:moveTo>
                  <a:cubicBezTo>
                    <a:pt x="1000" y="0"/>
                    <a:pt x="1000" y="0"/>
                    <a:pt x="1000" y="0"/>
                  </a:cubicBezTo>
                  <a:cubicBezTo>
                    <a:pt x="1024" y="0"/>
                    <a:pt x="1043" y="19"/>
                    <a:pt x="1043" y="43"/>
                  </a:cubicBezTo>
                  <a:cubicBezTo>
                    <a:pt x="1043" y="43"/>
                    <a:pt x="1043" y="43"/>
                    <a:pt x="1043" y="43"/>
                  </a:cubicBezTo>
                  <a:cubicBezTo>
                    <a:pt x="1043" y="66"/>
                    <a:pt x="1024" y="86"/>
                    <a:pt x="1000" y="86"/>
                  </a:cubicBezTo>
                  <a:cubicBezTo>
                    <a:pt x="43" y="86"/>
                    <a:pt x="43" y="86"/>
                    <a:pt x="43" y="86"/>
                  </a:cubicBezTo>
                  <a:cubicBezTo>
                    <a:pt x="20" y="86"/>
                    <a:pt x="0" y="66"/>
                    <a:pt x="0" y="43"/>
                  </a:cubicBezTo>
                  <a:cubicBezTo>
                    <a:pt x="0" y="43"/>
                    <a:pt x="0" y="43"/>
                    <a:pt x="0" y="43"/>
                  </a:cubicBezTo>
                  <a:cubicBezTo>
                    <a:pt x="0" y="19"/>
                    <a:pt x="20" y="0"/>
                    <a:pt x="43" y="0"/>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27653" name="组合 14"/>
          <p:cNvGrpSpPr/>
          <p:nvPr/>
        </p:nvGrpSpPr>
        <p:grpSpPr>
          <a:xfrm>
            <a:off x="2286000" y="1357313"/>
            <a:ext cx="4470400" cy="2378075"/>
            <a:chOff x="2541588" y="1255712"/>
            <a:chExt cx="3654425" cy="2378075"/>
          </a:xfrm>
        </p:grpSpPr>
        <p:sp>
          <p:nvSpPr>
            <p:cNvPr id="27667" name="Freeform 8"/>
            <p:cNvSpPr/>
            <p:nvPr/>
          </p:nvSpPr>
          <p:spPr bwMode="auto">
            <a:xfrm>
              <a:off x="2541588" y="1255712"/>
              <a:ext cx="3654425" cy="2378075"/>
            </a:xfrm>
            <a:custGeom>
              <a:gdLst>
                <a:gd fmla="*/ 121923 w 2248" name="T0"/>
                <a:gd fmla="*/ 2378075 h 1462" name="T1"/>
                <a:gd fmla="*/ 3532502 w 2248" name="T2"/>
                <a:gd fmla="*/ 2378075 h 1462" name="T3"/>
                <a:gd fmla="*/ 3654425 w 2248" name="T4"/>
                <a:gd fmla="*/ 2256081 h 1462" name="T5"/>
                <a:gd fmla="*/ 3654425 w 2248" name="T6"/>
                <a:gd fmla="*/ 121994 h 1462" name="T7"/>
                <a:gd fmla="*/ 3532502 w 2248" name="T8"/>
                <a:gd fmla="*/ 0 h 1462" name="T9"/>
                <a:gd fmla="*/ 121923 w 2248" name="T10"/>
                <a:gd fmla="*/ 0 h 1462" name="T11"/>
                <a:gd fmla="*/ 0 w 2248" name="T12"/>
                <a:gd fmla="*/ 121994 h 1462" name="T13"/>
                <a:gd fmla="*/ 0 w 2248" name="T14"/>
                <a:gd fmla="*/ 2256081 h 1462" name="T15"/>
                <a:gd fmla="*/ 121923 w 2248" name="T16"/>
                <a:gd fmla="*/ 2378075 h 1462"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462" w="2248">
                  <a:moveTo>
                    <a:pt x="75" y="1462"/>
                  </a:moveTo>
                  <a:cubicBezTo>
                    <a:pt x="2173" y="1462"/>
                    <a:pt x="2173" y="1462"/>
                    <a:pt x="2173" y="1462"/>
                  </a:cubicBezTo>
                  <a:cubicBezTo>
                    <a:pt x="2214" y="1462"/>
                    <a:pt x="2248" y="1428"/>
                    <a:pt x="2248" y="1387"/>
                  </a:cubicBezTo>
                  <a:cubicBezTo>
                    <a:pt x="2248" y="75"/>
                    <a:pt x="2248" y="75"/>
                    <a:pt x="2248" y="75"/>
                  </a:cubicBezTo>
                  <a:cubicBezTo>
                    <a:pt x="2248" y="34"/>
                    <a:pt x="2214" y="0"/>
                    <a:pt x="2173" y="0"/>
                  </a:cubicBezTo>
                  <a:cubicBezTo>
                    <a:pt x="75" y="0"/>
                    <a:pt x="75" y="0"/>
                    <a:pt x="75" y="0"/>
                  </a:cubicBezTo>
                  <a:cubicBezTo>
                    <a:pt x="33" y="0"/>
                    <a:pt x="0" y="34"/>
                    <a:pt x="0" y="75"/>
                  </a:cubicBezTo>
                  <a:cubicBezTo>
                    <a:pt x="0" y="1387"/>
                    <a:pt x="0" y="1387"/>
                    <a:pt x="0" y="1387"/>
                  </a:cubicBezTo>
                  <a:cubicBezTo>
                    <a:pt x="0" y="1428"/>
                    <a:pt x="33" y="1462"/>
                    <a:pt x="75" y="1462"/>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7668" name="Freeform 9"/>
            <p:cNvSpPr/>
            <p:nvPr/>
          </p:nvSpPr>
          <p:spPr bwMode="auto">
            <a:xfrm>
              <a:off x="2731653" y="1477175"/>
              <a:ext cx="3274296" cy="1935152"/>
            </a:xfrm>
            <a:custGeom>
              <a:gdLst>
                <a:gd fmla="*/ 0 w 2006" name="T0"/>
                <a:gd fmla="*/ 1935152 h 1202" name="T1"/>
                <a:gd fmla="*/ 3274296 w 2006" name="T2"/>
                <a:gd fmla="*/ 1935152 h 1202" name="T3"/>
                <a:gd fmla="*/ 3274296 w 2006" name="T4"/>
                <a:gd fmla="*/ 0 h 1202" name="T5"/>
                <a:gd fmla="*/ 0 w 2006" name="T6"/>
                <a:gd fmla="*/ 0 h 1202" name="T7"/>
                <a:gd fmla="*/ 0 w 2006" name="T8"/>
                <a:gd fmla="*/ 1935152 h 1202" name="T9"/>
                <a:gd fmla="*/ 0 w 2006" name="T10"/>
                <a:gd fmla="*/ 1935152 h 120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202" w="2006">
                  <a:moveTo>
                    <a:pt x="0" y="1202"/>
                  </a:moveTo>
                  <a:lnTo>
                    <a:pt x="2006" y="1202"/>
                  </a:lnTo>
                  <a:lnTo>
                    <a:pt x="2006" y="0"/>
                  </a:lnTo>
                  <a:lnTo>
                    <a:pt x="0" y="0"/>
                  </a:lnTo>
                  <a:lnTo>
                    <a:pt x="0" y="1202"/>
                  </a:lnTo>
                  <a:close/>
                </a:path>
              </a:pathLst>
            </a:custGeom>
            <a:solidFill>
              <a:srgbClr val="DCDDD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7669" name="Freeform 10"/>
            <p:cNvSpPr/>
            <p:nvPr/>
          </p:nvSpPr>
          <p:spPr bwMode="auto">
            <a:xfrm>
              <a:off x="2800877" y="1544320"/>
              <a:ext cx="3204109" cy="1867536"/>
            </a:xfrm>
            <a:custGeom>
              <a:gdLst>
                <a:gd fmla="*/ 0 w 1963" name="T0"/>
                <a:gd fmla="*/ 1867536 h 1160" name="T1"/>
                <a:gd fmla="*/ 3204109 w 1963" name="T2"/>
                <a:gd fmla="*/ 1867536 h 1160" name="T3"/>
                <a:gd fmla="*/ 3204109 w 1963" name="T4"/>
                <a:gd fmla="*/ 0 h 1160" name="T5"/>
                <a:gd fmla="*/ 0 w 1963" name="T6"/>
                <a:gd fmla="*/ 0 h 1160" name="T7"/>
                <a:gd fmla="*/ 0 w 1963" name="T8"/>
                <a:gd fmla="*/ 1867536 h 1160" name="T9"/>
                <a:gd fmla="*/ 0 w 1963" name="T10"/>
                <a:gd fmla="*/ 1867536 h 116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160" w="1963">
                  <a:moveTo>
                    <a:pt x="0" y="1160"/>
                  </a:moveTo>
                  <a:lnTo>
                    <a:pt x="1963" y="1160"/>
                  </a:lnTo>
                  <a:lnTo>
                    <a:pt x="1963" y="0"/>
                  </a:lnTo>
                  <a:lnTo>
                    <a:pt x="0" y="0"/>
                  </a:lnTo>
                  <a:lnTo>
                    <a:pt x="0" y="116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27654" name="组合 30"/>
          <p:cNvGrpSpPr/>
          <p:nvPr/>
        </p:nvGrpSpPr>
        <p:grpSpPr>
          <a:xfrm>
            <a:off x="2522538" y="2084388"/>
            <a:ext cx="4000500" cy="952500"/>
            <a:chOff x="2656915" y="2084586"/>
            <a:chExt cx="3812075" cy="952500"/>
          </a:xfrm>
        </p:grpSpPr>
        <p:cxnSp>
          <p:nvCxnSpPr>
            <p:cNvPr id="18" name="直接连接符 17"/>
            <p:cNvCxnSpPr/>
            <p:nvPr/>
          </p:nvCxnSpPr>
          <p:spPr>
            <a:xfrm>
              <a:off x="2656915" y="2084586"/>
              <a:ext cx="3812075"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2656915" y="2564011"/>
              <a:ext cx="3812075"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2656915" y="3037086"/>
              <a:ext cx="3812075"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21" name="矩形 20"/>
          <p:cNvSpPr/>
          <p:nvPr/>
        </p:nvSpPr>
        <p:spPr>
          <a:xfrm>
            <a:off x="3141663" y="1714500"/>
            <a:ext cx="594042" cy="365760"/>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en-US">
                <a:solidFill>
                  <a:srgbClr val="F88A44"/>
                </a:solidFill>
                <a:latin charset="0" panose="020b0806030902050204" pitchFamily="34" typeface="Impact"/>
                <a:ea charset="-122" panose="020b0503020204020204" pitchFamily="34" typeface="微软雅黑"/>
                <a:cs charset="-122" panose="02010600030101010101" pitchFamily="2" typeface="宋体"/>
              </a:rPr>
              <a:t>2011</a:t>
            </a:r>
          </a:p>
        </p:txBody>
      </p:sp>
      <p:sp>
        <p:nvSpPr>
          <p:cNvPr id="22" name="矩形 21"/>
          <p:cNvSpPr/>
          <p:nvPr/>
        </p:nvSpPr>
        <p:spPr>
          <a:xfrm>
            <a:off x="4881562" y="1714500"/>
            <a:ext cx="1275080" cy="365760"/>
          </a:xfrm>
          <a:prstGeom prst="rect">
            <a:avLst/>
          </a:prstGeom>
        </p:spPr>
        <p:txBody>
          <a:bodyPr wrap="none">
            <a:spAutoFit/>
          </a:bodyPr>
          <a:lstStyle/>
          <a:p>
            <a:pPr eaLnBrk="1" hangingPunct="1">
              <a:defRPr/>
            </a:pPr>
            <a:r>
              <a:rPr altLang="zh-CN" kern="0" lang="en-US">
                <a:solidFill>
                  <a:srgbClr val="F88A44"/>
                </a:solidFill>
                <a:latin charset="0" panose="020b0806030902050204" pitchFamily="34" typeface="Impact"/>
                <a:ea charset="-122" panose="020b0503020204020204" pitchFamily="34" typeface="微软雅黑"/>
              </a:rPr>
              <a:t>500 亿美元</a:t>
            </a:r>
          </a:p>
        </p:txBody>
      </p:sp>
      <p:cxnSp>
        <p:nvCxnSpPr>
          <p:cNvPr id="24" name="直接连接符 23"/>
          <p:cNvCxnSpPr/>
          <p:nvPr/>
        </p:nvCxnSpPr>
        <p:spPr>
          <a:xfrm flipH="1">
            <a:off x="4459288" y="1579563"/>
            <a:ext cx="0" cy="1920875"/>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3141663" y="2159000"/>
            <a:ext cx="621030" cy="365760"/>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en-US">
                <a:solidFill>
                  <a:srgbClr val="F88A44"/>
                </a:solidFill>
                <a:latin charset="0" panose="020b0806030902050204" pitchFamily="34" typeface="Impact"/>
                <a:ea charset="-122" panose="020b0503020204020204" pitchFamily="34" typeface="微软雅黑"/>
                <a:cs charset="-122" panose="02010600030101010101" pitchFamily="2" typeface="宋体"/>
              </a:rPr>
              <a:t>2012</a:t>
            </a:r>
          </a:p>
        </p:txBody>
      </p:sp>
      <p:sp>
        <p:nvSpPr>
          <p:cNvPr id="26" name="矩形 25"/>
          <p:cNvSpPr/>
          <p:nvPr/>
        </p:nvSpPr>
        <p:spPr>
          <a:xfrm>
            <a:off x="4881562" y="2159000"/>
            <a:ext cx="1329055" cy="365760"/>
          </a:xfrm>
          <a:prstGeom prst="rect">
            <a:avLst/>
          </a:prstGeom>
        </p:spPr>
        <p:txBody>
          <a:bodyPr wrap="none">
            <a:spAutoFit/>
          </a:bodyPr>
          <a:lstStyle/>
          <a:p>
            <a:pPr eaLnBrk="1" hangingPunct="1">
              <a:defRPr/>
            </a:pPr>
            <a:r>
              <a:rPr altLang="zh-CN" kern="0" lang="en-US">
                <a:solidFill>
                  <a:srgbClr val="F88A44"/>
                </a:solidFill>
                <a:latin charset="0" panose="020b0806030902050204" pitchFamily="34" typeface="Impact"/>
                <a:ea charset="-122" panose="020b0503020204020204" pitchFamily="34" typeface="微软雅黑"/>
              </a:rPr>
              <a:t>1070 亿美元</a:t>
            </a:r>
          </a:p>
        </p:txBody>
      </p:sp>
      <p:sp>
        <p:nvSpPr>
          <p:cNvPr id="27" name="矩形 26"/>
          <p:cNvSpPr/>
          <p:nvPr/>
        </p:nvSpPr>
        <p:spPr>
          <a:xfrm>
            <a:off x="3141663" y="2616200"/>
            <a:ext cx="627380" cy="365760"/>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en-US">
                <a:solidFill>
                  <a:srgbClr val="F88A44"/>
                </a:solidFill>
                <a:latin charset="0" panose="020b0806030902050204" pitchFamily="34" typeface="Impact"/>
                <a:ea charset="-122" panose="020b0503020204020204" pitchFamily="34" typeface="微软雅黑"/>
                <a:cs charset="-122" panose="02010600030101010101" pitchFamily="2" typeface="宋体"/>
              </a:rPr>
              <a:t>2013</a:t>
            </a:r>
          </a:p>
        </p:txBody>
      </p:sp>
      <p:sp>
        <p:nvSpPr>
          <p:cNvPr id="28" name="矩形 27"/>
          <p:cNvSpPr/>
          <p:nvPr/>
        </p:nvSpPr>
        <p:spPr>
          <a:xfrm>
            <a:off x="4881562" y="2616200"/>
            <a:ext cx="1295717" cy="365760"/>
          </a:xfrm>
          <a:prstGeom prst="rect">
            <a:avLst/>
          </a:prstGeom>
        </p:spPr>
        <p:txBody>
          <a:bodyPr wrap="none">
            <a:spAutoFit/>
          </a:bodyPr>
          <a:lstStyle/>
          <a:p>
            <a:pPr eaLnBrk="1" hangingPunct="1">
              <a:defRPr/>
            </a:pPr>
            <a:r>
              <a:rPr altLang="zh-CN" kern="0" lang="en-US">
                <a:solidFill>
                  <a:srgbClr val="F88A44"/>
                </a:solidFill>
                <a:latin charset="0" panose="020b0806030902050204" pitchFamily="34" typeface="Impact"/>
                <a:ea charset="-122" panose="020b0503020204020204" pitchFamily="34" typeface="微软雅黑"/>
              </a:rPr>
              <a:t>1770 亿美元</a:t>
            </a:r>
          </a:p>
        </p:txBody>
      </p:sp>
      <p:sp>
        <p:nvSpPr>
          <p:cNvPr id="29" name="矩形 28"/>
          <p:cNvSpPr/>
          <p:nvPr/>
        </p:nvSpPr>
        <p:spPr>
          <a:xfrm>
            <a:off x="3141663" y="3073400"/>
            <a:ext cx="621030" cy="365760"/>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en-US">
                <a:solidFill>
                  <a:srgbClr val="F88A44"/>
                </a:solidFill>
                <a:latin charset="0" panose="020b0806030902050204" pitchFamily="34" typeface="Impact"/>
                <a:ea charset="-122" panose="020b0503020204020204" pitchFamily="34" typeface="微软雅黑"/>
                <a:cs charset="-122" panose="02010600030101010101" pitchFamily="2" typeface="宋体"/>
              </a:rPr>
              <a:t>2014</a:t>
            </a:r>
          </a:p>
        </p:txBody>
      </p:sp>
      <p:sp>
        <p:nvSpPr>
          <p:cNvPr id="30" name="矩形 29"/>
          <p:cNvSpPr/>
          <p:nvPr/>
        </p:nvSpPr>
        <p:spPr>
          <a:xfrm>
            <a:off x="4881562" y="3073400"/>
            <a:ext cx="1389380" cy="365760"/>
          </a:xfrm>
          <a:prstGeom prst="rect">
            <a:avLst/>
          </a:prstGeom>
        </p:spPr>
        <p:txBody>
          <a:bodyPr wrap="none">
            <a:spAutoFit/>
          </a:bodyPr>
          <a:lstStyle/>
          <a:p>
            <a:pPr eaLnBrk="1" hangingPunct="1">
              <a:defRPr/>
            </a:pPr>
            <a:r>
              <a:rPr altLang="zh-CN" kern="0" lang="en-US">
                <a:solidFill>
                  <a:srgbClr val="F88A44"/>
                </a:solidFill>
                <a:latin charset="0" panose="020b0806030902050204" pitchFamily="34" typeface="Impact"/>
                <a:ea charset="-122" panose="020b0503020204020204" pitchFamily="34" typeface="微软雅黑"/>
              </a:rPr>
              <a:t>2850 亿美元</a:t>
            </a:r>
          </a:p>
        </p:txBody>
      </p:sp>
    </p:spTree>
  </p:cSld>
  <p:clrMapOvr>
    <a:masterClrMapping/>
  </p:clrMapOvr>
  <p:transition spd="med">
    <p:fade/>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8674" name="组合 47"/>
          <p:cNvGrpSpPr/>
          <p:nvPr/>
        </p:nvGrpSpPr>
        <p:grpSpPr>
          <a:xfrm>
            <a:off x="409575" y="1855788"/>
            <a:ext cx="8277225" cy="527050"/>
            <a:chOff x="409824" y="1488020"/>
            <a:chExt cx="8276500" cy="525926"/>
          </a:xfrm>
        </p:grpSpPr>
        <p:sp>
          <p:nvSpPr>
            <p:cNvPr id="35" name="矩形 34"/>
            <p:cNvSpPr/>
            <p:nvPr/>
          </p:nvSpPr>
          <p:spPr>
            <a:xfrm>
              <a:off x="6162420" y="1491188"/>
              <a:ext cx="1605139" cy="517055"/>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b="1" lang="zh-CN" sz="2800">
                  <a:solidFill>
                    <a:srgbClr val="D9D9D9"/>
                  </a:solidFill>
                  <a:latin charset="-122" panose="020b0503020204020204" pitchFamily="34" typeface="微软雅黑"/>
                  <a:ea charset="-122" panose="020b0503020204020204" pitchFamily="34" typeface="微软雅黑"/>
                  <a:cs charset="-122" panose="02010600030101010101" pitchFamily="2" typeface="宋体"/>
                </a:rPr>
                <a:t>零售市场</a:t>
              </a:r>
            </a:p>
          </p:txBody>
        </p:sp>
        <p:sp>
          <p:nvSpPr>
            <p:cNvPr id="37" name="矩形 36"/>
            <p:cNvSpPr/>
            <p:nvPr/>
          </p:nvSpPr>
          <p:spPr>
            <a:xfrm>
              <a:off x="4562360" y="1491188"/>
              <a:ext cx="1605139" cy="517055"/>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b="1" lang="zh-CN" sz="2800">
                  <a:solidFill>
                    <a:srgbClr val="A0C6CC"/>
                  </a:solidFill>
                  <a:latin charset="-122" panose="020b0503020204020204" pitchFamily="34" typeface="微软雅黑"/>
                  <a:ea charset="-122" panose="020b0503020204020204" pitchFamily="34" typeface="微软雅黑"/>
                  <a:cs charset="-122" panose="02010600030101010101" pitchFamily="2" typeface="宋体"/>
                </a:rPr>
                <a:t>零售市场</a:t>
              </a:r>
            </a:p>
          </p:txBody>
        </p:sp>
        <p:sp>
          <p:nvSpPr>
            <p:cNvPr id="33" name="矩形 32"/>
            <p:cNvSpPr/>
            <p:nvPr/>
          </p:nvSpPr>
          <p:spPr>
            <a:xfrm>
              <a:off x="2009884" y="1491188"/>
              <a:ext cx="1605139" cy="517055"/>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b="1" lang="zh-CN" sz="2800">
                  <a:solidFill>
                    <a:srgbClr val="D9D9D9"/>
                  </a:solidFill>
                  <a:latin charset="-122" panose="020b0503020204020204" pitchFamily="34" typeface="微软雅黑"/>
                  <a:ea charset="-122" panose="020b0503020204020204" pitchFamily="34" typeface="微软雅黑"/>
                  <a:cs charset="-122" panose="02010600030101010101" pitchFamily="2" typeface="宋体"/>
                </a:rPr>
                <a:t>零售市场</a:t>
              </a:r>
            </a:p>
          </p:txBody>
        </p:sp>
        <p:sp>
          <p:nvSpPr>
            <p:cNvPr id="30" name="矩形 29"/>
            <p:cNvSpPr/>
            <p:nvPr/>
          </p:nvSpPr>
          <p:spPr>
            <a:xfrm>
              <a:off x="409824" y="1491188"/>
              <a:ext cx="1605139" cy="517055"/>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b="1" lang="zh-CN" sz="2800">
                  <a:solidFill>
                    <a:srgbClr val="A0C6CC"/>
                  </a:solidFill>
                  <a:latin charset="-122" panose="020b0503020204020204" pitchFamily="34" typeface="微软雅黑"/>
                  <a:ea charset="-122" panose="020b0503020204020204" pitchFamily="34" typeface="微软雅黑"/>
                  <a:cs charset="-122" panose="02010600030101010101" pitchFamily="2" typeface="宋体"/>
                </a:rPr>
                <a:t>零售市场</a:t>
              </a:r>
            </a:p>
          </p:txBody>
        </p:sp>
        <p:sp>
          <p:nvSpPr>
            <p:cNvPr id="40" name="矩形 39"/>
            <p:cNvSpPr/>
            <p:nvPr/>
          </p:nvSpPr>
          <p:spPr>
            <a:xfrm>
              <a:off x="7783116" y="1488020"/>
              <a:ext cx="894002" cy="517055"/>
            </a:xfrm>
            <a:prstGeom prst="rect">
              <a:avLst/>
            </a:prstGeom>
          </p:spPr>
          <p:txBody>
            <a:bodyPr wrap="none">
              <a:spAutoFit/>
            </a:bodyPr>
            <a:lstStyle/>
            <a:p>
              <a:pPr eaLnBrk="1" hangingPunct="1">
                <a:defRPr/>
              </a:pPr>
              <a:r>
                <a:rPr altLang="zh-CN" b="1" kern="0" lang="zh-CN" sz="2800">
                  <a:solidFill>
                    <a:srgbClr val="A0C6CC"/>
                  </a:solidFill>
                  <a:latin charset="-122" panose="020b0503020204020204" pitchFamily="34" typeface="微软雅黑"/>
                  <a:ea charset="-122" panose="020b0503020204020204" pitchFamily="34" typeface="微软雅黑"/>
                  <a:cs charset="-122" panose="02010600030101010101" pitchFamily="2" typeface="宋体"/>
                </a:rPr>
                <a:t>零售</a:t>
              </a:r>
            </a:p>
          </p:txBody>
        </p:sp>
        <p:sp>
          <p:nvSpPr>
            <p:cNvPr id="50" name="矩形 49"/>
            <p:cNvSpPr/>
            <p:nvPr/>
          </p:nvSpPr>
          <p:spPr>
            <a:xfrm>
              <a:off x="3643279" y="1488020"/>
              <a:ext cx="894002" cy="517055"/>
            </a:xfrm>
            <a:prstGeom prst="rect">
              <a:avLst/>
            </a:prstGeom>
          </p:spPr>
          <p:txBody>
            <a:bodyPr wrap="none">
              <a:spAutoFit/>
            </a:bodyPr>
            <a:lstStyle/>
            <a:p>
              <a:pPr eaLnBrk="1" hangingPunct="1">
                <a:defRPr/>
              </a:pPr>
              <a:r>
                <a:rPr altLang="zh-CN" b="1" kern="0" lang="zh-CN" sz="2800">
                  <a:solidFill>
                    <a:schemeClr val="bg1">
                      <a:lumMod val="85000"/>
                    </a:schemeClr>
                  </a:solidFill>
                  <a:latin charset="-122" panose="020b0503020204020204" pitchFamily="34" typeface="微软雅黑"/>
                  <a:ea charset="-122" panose="020b0503020204020204" pitchFamily="34" typeface="微软雅黑"/>
                  <a:cs charset="-122" panose="02010600030101010101" pitchFamily="2" typeface="宋体"/>
                </a:rPr>
                <a:t>零售</a:t>
              </a:r>
            </a:p>
          </p:txBody>
        </p:sp>
      </p:grpSp>
      <p:sp>
        <p:nvSpPr>
          <p:cNvPr id="29" name="矩形 28"/>
          <p:cNvSpPr/>
          <p:nvPr/>
        </p:nvSpPr>
        <p:spPr>
          <a:xfrm>
            <a:off x="315913" y="2068513"/>
            <a:ext cx="8615680" cy="2621280"/>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b="1" lang="zh-CN" sz="16600">
                <a:solidFill>
                  <a:srgbClr val="D9D9D9"/>
                </a:solidFill>
                <a:latin charset="-122" panose="020b0503020204020204" pitchFamily="34" typeface="微软雅黑"/>
                <a:ea charset="-122" panose="020b0503020204020204" pitchFamily="34" typeface="微软雅黑"/>
                <a:cs charset="-122" panose="02010600030101010101" pitchFamily="2" typeface="宋体"/>
              </a:rPr>
              <a:t>零售市场</a:t>
            </a:r>
          </a:p>
        </p:txBody>
      </p:sp>
      <p:sp>
        <p:nvSpPr>
          <p:cNvPr id="2" name="矩形 1"/>
          <p:cNvSpPr/>
          <p:nvPr/>
        </p:nvSpPr>
        <p:spPr>
          <a:xfrm>
            <a:off x="1331913" y="433388"/>
            <a:ext cx="5976937" cy="822960"/>
          </a:xfrm>
          <a:prstGeom prst="rect">
            <a:avLst/>
          </a:prstGeom>
        </p:spPr>
        <p:txBody>
          <a:bodyPr>
            <a:spAutoFit/>
          </a:bodyPr>
          <a:lstStyle/>
          <a:p>
            <a:pPr algn="just" eaLnBrk="1" hangingPunct="1">
              <a:defRPr/>
            </a:pPr>
            <a:r>
              <a:rPr altLang="zh-CN"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到2015年，电子商务在中国整个零售市场的比重将占到7.4%</a:t>
            </a:r>
          </a:p>
        </p:txBody>
      </p:sp>
      <p:sp>
        <p:nvSpPr>
          <p:cNvPr id="28677" name="等腰三角形 2"/>
          <p:cNvSpPr>
            <a:spLocks noChangeArrowheads="1"/>
          </p:cNvSpPr>
          <p:nvPr/>
        </p:nvSpPr>
        <p:spPr bwMode="auto">
          <a:xfrm rot="5400000">
            <a:off x="866775" y="709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grpSp>
        <p:nvGrpSpPr>
          <p:cNvPr id="28678" name="组合 27"/>
          <p:cNvGrpSpPr/>
          <p:nvPr/>
        </p:nvGrpSpPr>
        <p:grpSpPr>
          <a:xfrm>
            <a:off x="2528888" y="1674813"/>
            <a:ext cx="4967287" cy="3014662"/>
            <a:chOff x="2605088" y="1675085"/>
            <a:chExt cx="4967290" cy="3014390"/>
          </a:xfrm>
        </p:grpSpPr>
        <p:sp>
          <p:nvSpPr>
            <p:cNvPr id="19" name="任意多边形 18"/>
            <p:cNvSpPr/>
            <p:nvPr/>
          </p:nvSpPr>
          <p:spPr>
            <a:xfrm>
              <a:off x="4559301" y="3391017"/>
              <a:ext cx="2692402" cy="596846"/>
            </a:xfrm>
            <a:custGeom>
              <a:gdLst>
                <a:gd fmla="*/ 2692400 w 2692400" name="connsiteX0"/>
                <a:gd fmla="*/ 228600 h 596900" name="connsiteY0"/>
                <a:gd fmla="*/ 2692400 w 2692400" name="connsiteX1"/>
                <a:gd fmla="*/ 76200 h 596900" name="connsiteY1"/>
                <a:gd fmla="*/ 2616200 w 2692400" name="connsiteX2"/>
                <a:gd fmla="*/ 0 h 596900" name="connsiteY2"/>
                <a:gd fmla="*/ 0 w 2692400" name="connsiteX3"/>
                <a:gd fmla="*/ 0 h 596900" name="connsiteY3"/>
                <a:gd fmla="*/ 0 w 2692400" name="connsiteX4"/>
                <a:gd fmla="*/ 596900 h 5969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96900" w="2692400">
                  <a:moveTo>
                    <a:pt x="2692400" y="228600"/>
                  </a:moveTo>
                  <a:lnTo>
                    <a:pt x="2692400" y="76200"/>
                  </a:lnTo>
                  <a:lnTo>
                    <a:pt x="2616200" y="0"/>
                  </a:lnTo>
                  <a:lnTo>
                    <a:pt x="0" y="0"/>
                  </a:lnTo>
                  <a:lnTo>
                    <a:pt x="0" y="596900"/>
                  </a:ln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grpSp>
          <p:nvGrpSpPr>
            <p:cNvPr id="28680" name="组合 17"/>
            <p:cNvGrpSpPr/>
            <p:nvPr/>
          </p:nvGrpSpPr>
          <p:grpSpPr>
            <a:xfrm>
              <a:off x="6946903" y="3625850"/>
              <a:ext cx="625475" cy="1022350"/>
              <a:chOff x="5602289" y="5241925"/>
              <a:chExt cx="625475" cy="1022350"/>
            </a:xfrm>
          </p:grpSpPr>
          <p:sp>
            <p:nvSpPr>
              <p:cNvPr id="28689" name="Freeform 5"/>
              <p:cNvSpPr/>
              <p:nvPr/>
            </p:nvSpPr>
            <p:spPr bwMode="auto">
              <a:xfrm>
                <a:off x="5603876" y="5241925"/>
                <a:ext cx="623888" cy="1022350"/>
              </a:xfrm>
              <a:custGeom>
                <a:gdLst>
                  <a:gd fmla="*/ 311944 w 242" name="T0"/>
                  <a:gd fmla="*/ 1022350 h 396" name="T1"/>
                  <a:gd fmla="*/ 54139 w 242" name="T2"/>
                  <a:gd fmla="*/ 818396 h 396" name="T3"/>
                  <a:gd fmla="*/ 2578 w 242" name="T4"/>
                  <a:gd fmla="*/ 330457 h 396" name="T5"/>
                  <a:gd fmla="*/ 311944 w 242" name="T6"/>
                  <a:gd fmla="*/ 0 h 396" name="T7"/>
                  <a:gd fmla="*/ 621310 w 242" name="T8"/>
                  <a:gd fmla="*/ 330457 h 396" name="T9"/>
                  <a:gd fmla="*/ 569749 w 242" name="T10"/>
                  <a:gd fmla="*/ 818396 h 396" name="T11"/>
                  <a:gd fmla="*/ 311944 w 242" name="T12"/>
                  <a:gd fmla="*/ 1022350 h 396"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396" w="241">
                    <a:moveTo>
                      <a:pt x="121" y="396"/>
                    </a:moveTo>
                    <a:cubicBezTo>
                      <a:pt x="65" y="396"/>
                      <a:pt x="41" y="385"/>
                      <a:pt x="21" y="317"/>
                    </a:cubicBezTo>
                    <a:cubicBezTo>
                      <a:pt x="6" y="264"/>
                      <a:pt x="2" y="194"/>
                      <a:pt x="1" y="128"/>
                    </a:cubicBezTo>
                    <a:cubicBezTo>
                      <a:pt x="0" y="50"/>
                      <a:pt x="30" y="0"/>
                      <a:pt x="121" y="0"/>
                    </a:cubicBezTo>
                    <a:cubicBezTo>
                      <a:pt x="212" y="0"/>
                      <a:pt x="242" y="50"/>
                      <a:pt x="241" y="128"/>
                    </a:cubicBezTo>
                    <a:cubicBezTo>
                      <a:pt x="240" y="194"/>
                      <a:pt x="237" y="264"/>
                      <a:pt x="221" y="317"/>
                    </a:cubicBezTo>
                    <a:cubicBezTo>
                      <a:pt x="201" y="385"/>
                      <a:pt x="177" y="396"/>
                      <a:pt x="121" y="396"/>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8690" name="Freeform 6"/>
              <p:cNvSpPr/>
              <p:nvPr/>
            </p:nvSpPr>
            <p:spPr bwMode="auto">
              <a:xfrm>
                <a:off x="5602289" y="5241925"/>
                <a:ext cx="625475" cy="388937"/>
              </a:xfrm>
              <a:custGeom>
                <a:gdLst>
                  <a:gd fmla="*/ 5169 w 242" name="T0"/>
                  <a:gd fmla="*/ 388937 h 151" name="T1"/>
                  <a:gd fmla="*/ 2585 w 242" name="T2"/>
                  <a:gd fmla="*/ 329695 h 151" name="T3"/>
                  <a:gd fmla="*/ 312738 w 242" name="T4"/>
                  <a:gd fmla="*/ 0 h 151" name="T5"/>
                  <a:gd fmla="*/ 622890 w 242" name="T6"/>
                  <a:gd fmla="*/ 329695 h 151" name="T7"/>
                  <a:gd fmla="*/ 622890 w 242" name="T8"/>
                  <a:gd fmla="*/ 388937 h 151" name="T9"/>
                  <a:gd fmla="*/ 5169 w 242" name="T10"/>
                  <a:gd fmla="*/ 388937 h 151"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1" w="241">
                    <a:moveTo>
                      <a:pt x="2" y="151"/>
                    </a:moveTo>
                    <a:cubicBezTo>
                      <a:pt x="2" y="143"/>
                      <a:pt x="1" y="135"/>
                      <a:pt x="1" y="128"/>
                    </a:cubicBezTo>
                    <a:cubicBezTo>
                      <a:pt x="0" y="50"/>
                      <a:pt x="30" y="0"/>
                      <a:pt x="121" y="0"/>
                    </a:cubicBezTo>
                    <a:cubicBezTo>
                      <a:pt x="212" y="0"/>
                      <a:pt x="242" y="50"/>
                      <a:pt x="241" y="128"/>
                    </a:cubicBezTo>
                    <a:cubicBezTo>
                      <a:pt x="241" y="135"/>
                      <a:pt x="241" y="143"/>
                      <a:pt x="241" y="151"/>
                    </a:cubicBezTo>
                    <a:cubicBezTo>
                      <a:pt x="2" y="151"/>
                      <a:pt x="2" y="151"/>
                      <a:pt x="2" y="151"/>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8691" name="Freeform 8"/>
              <p:cNvSpPr/>
              <p:nvPr/>
            </p:nvSpPr>
            <p:spPr bwMode="auto">
              <a:xfrm>
                <a:off x="5880101" y="5461000"/>
                <a:ext cx="71438" cy="254000"/>
              </a:xfrm>
              <a:custGeom>
                <a:gdLst>
                  <a:gd fmla="*/ 35719 w 28" name="T0"/>
                  <a:gd fmla="*/ 0 h 98" name="T1"/>
                  <a:gd fmla="*/ 35719 w 28" name="T2"/>
                  <a:gd fmla="*/ 0 h 98" name="T3"/>
                  <a:gd fmla="*/ 71438 w 28" name="T4"/>
                  <a:gd fmla="*/ 36286 h 98" name="T5"/>
                  <a:gd fmla="*/ 71438 w 28" name="T6"/>
                  <a:gd fmla="*/ 217714 h 98" name="T7"/>
                  <a:gd fmla="*/ 35719 w 28" name="T8"/>
                  <a:gd fmla="*/ 254000 h 98" name="T9"/>
                  <a:gd fmla="*/ 35719 w 28" name="T10"/>
                  <a:gd fmla="*/ 254000 h 98" name="T11"/>
                  <a:gd fmla="*/ 0 w 28" name="T12"/>
                  <a:gd fmla="*/ 217714 h 98" name="T13"/>
                  <a:gd fmla="*/ 0 w 28" name="T14"/>
                  <a:gd fmla="*/ 36286 h 98" name="T15"/>
                  <a:gd fmla="*/ 35719 w 28" name="T16"/>
                  <a:gd fmla="*/ 0 h 9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98" w="28">
                    <a:moveTo>
                      <a:pt x="14" y="0"/>
                    </a:moveTo>
                    <a:cubicBezTo>
                      <a:pt x="14" y="0"/>
                      <a:pt x="14" y="0"/>
                      <a:pt x="14" y="0"/>
                    </a:cubicBezTo>
                    <a:cubicBezTo>
                      <a:pt x="22" y="0"/>
                      <a:pt x="28" y="6"/>
                      <a:pt x="28" y="14"/>
                    </a:cubicBezTo>
                    <a:cubicBezTo>
                      <a:pt x="28" y="84"/>
                      <a:pt x="28" y="84"/>
                      <a:pt x="28" y="84"/>
                    </a:cubicBezTo>
                    <a:cubicBezTo>
                      <a:pt x="28" y="92"/>
                      <a:pt x="22" y="98"/>
                      <a:pt x="14" y="98"/>
                    </a:cubicBezTo>
                    <a:cubicBezTo>
                      <a:pt x="14" y="98"/>
                      <a:pt x="14" y="98"/>
                      <a:pt x="14" y="98"/>
                    </a:cubicBezTo>
                    <a:cubicBezTo>
                      <a:pt x="7" y="98"/>
                      <a:pt x="0" y="92"/>
                      <a:pt x="0" y="84"/>
                    </a:cubicBezTo>
                    <a:cubicBezTo>
                      <a:pt x="0" y="14"/>
                      <a:pt x="0" y="14"/>
                      <a:pt x="0" y="14"/>
                    </a:cubicBezTo>
                    <a:cubicBezTo>
                      <a:pt x="0" y="6"/>
                      <a:pt x="7" y="0"/>
                      <a:pt x="14" y="0"/>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
          <p:nvSpPr>
            <p:cNvPr id="28681" name="Freeform 9"/>
            <p:cNvSpPr/>
            <p:nvPr/>
          </p:nvSpPr>
          <p:spPr bwMode="auto">
            <a:xfrm>
              <a:off x="3521076" y="4137025"/>
              <a:ext cx="1819275" cy="552450"/>
            </a:xfrm>
            <a:custGeom>
              <a:gdLst>
                <a:gd fmla="*/ 0 w 704" name="T0"/>
                <a:gd fmla="*/ 480167 h 214" name="T1"/>
                <a:gd fmla="*/ 25842 w 704" name="T2"/>
                <a:gd fmla="*/ 454351 h 214" name="T3"/>
                <a:gd fmla="*/ 261004 w 704" name="T4"/>
                <a:gd fmla="*/ 454351 h 214" name="T5"/>
                <a:gd fmla="*/ 638297 w 704" name="T6"/>
                <a:gd fmla="*/ 172963 h 214" name="T7"/>
                <a:gd fmla="*/ 638297 w 704" name="T8"/>
                <a:gd fmla="*/ 85191 h 214" name="T9"/>
                <a:gd fmla="*/ 638297 w 704" name="T10"/>
                <a:gd fmla="*/ 0 h 214" name="T11"/>
                <a:gd fmla="*/ 1180978 w 704" name="T12"/>
                <a:gd fmla="*/ 0 h 214" name="T13"/>
                <a:gd fmla="*/ 1180978 w 704" name="T14"/>
                <a:gd fmla="*/ 85191 h 214" name="T15"/>
                <a:gd fmla="*/ 1180978 w 704" name="T16"/>
                <a:gd fmla="*/ 172963 h 214" name="T17"/>
                <a:gd fmla="*/ 1560855 w 704" name="T18"/>
                <a:gd fmla="*/ 454351 h 214" name="T19"/>
                <a:gd fmla="*/ 1796017 w 704" name="T20"/>
                <a:gd fmla="*/ 454351 h 214" name="T21"/>
                <a:gd fmla="*/ 1819275 w 704" name="T22"/>
                <a:gd fmla="*/ 480167 h 214" name="T23"/>
                <a:gd fmla="*/ 1819275 w 704" name="T24"/>
                <a:gd fmla="*/ 552450 h 214" name="T25"/>
                <a:gd fmla="*/ 0 w 704" name="T26"/>
                <a:gd fmla="*/ 552450 h 214" name="T27"/>
                <a:gd fmla="*/ 0 w 704" name="T28"/>
                <a:gd fmla="*/ 480167 h 214"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b" l="0" r="r" t="0"/>
              <a:pathLst>
                <a:path h="214" w="704">
                  <a:moveTo>
                    <a:pt x="0" y="186"/>
                  </a:moveTo>
                  <a:cubicBezTo>
                    <a:pt x="0" y="180"/>
                    <a:pt x="3" y="176"/>
                    <a:pt x="10" y="176"/>
                  </a:cubicBezTo>
                  <a:cubicBezTo>
                    <a:pt x="101" y="176"/>
                    <a:pt x="101" y="176"/>
                    <a:pt x="101" y="176"/>
                  </a:cubicBezTo>
                  <a:cubicBezTo>
                    <a:pt x="193" y="176"/>
                    <a:pt x="247" y="132"/>
                    <a:pt x="247" y="67"/>
                  </a:cubicBezTo>
                  <a:cubicBezTo>
                    <a:pt x="247" y="33"/>
                    <a:pt x="247" y="33"/>
                    <a:pt x="247" y="33"/>
                  </a:cubicBezTo>
                  <a:cubicBezTo>
                    <a:pt x="247" y="0"/>
                    <a:pt x="247" y="0"/>
                    <a:pt x="247" y="0"/>
                  </a:cubicBezTo>
                  <a:cubicBezTo>
                    <a:pt x="457" y="0"/>
                    <a:pt x="457" y="0"/>
                    <a:pt x="457" y="0"/>
                  </a:cubicBezTo>
                  <a:cubicBezTo>
                    <a:pt x="457" y="33"/>
                    <a:pt x="457" y="33"/>
                    <a:pt x="457" y="33"/>
                  </a:cubicBezTo>
                  <a:cubicBezTo>
                    <a:pt x="457" y="67"/>
                    <a:pt x="457" y="67"/>
                    <a:pt x="457" y="67"/>
                  </a:cubicBezTo>
                  <a:cubicBezTo>
                    <a:pt x="457" y="132"/>
                    <a:pt x="511" y="176"/>
                    <a:pt x="604" y="176"/>
                  </a:cubicBezTo>
                  <a:cubicBezTo>
                    <a:pt x="695" y="176"/>
                    <a:pt x="695" y="176"/>
                    <a:pt x="695" y="176"/>
                  </a:cubicBezTo>
                  <a:cubicBezTo>
                    <a:pt x="702" y="176"/>
                    <a:pt x="704" y="180"/>
                    <a:pt x="704" y="186"/>
                  </a:cubicBezTo>
                  <a:cubicBezTo>
                    <a:pt x="704" y="214"/>
                    <a:pt x="704" y="214"/>
                    <a:pt x="704" y="214"/>
                  </a:cubicBezTo>
                  <a:cubicBezTo>
                    <a:pt x="0" y="214"/>
                    <a:pt x="0" y="214"/>
                    <a:pt x="0" y="214"/>
                  </a:cubicBezTo>
                  <a:cubicBezTo>
                    <a:pt x="0" y="186"/>
                    <a:pt x="0" y="186"/>
                    <a:pt x="0" y="186"/>
                  </a:cubicBezTo>
                  <a:close/>
                </a:path>
              </a:pathLst>
            </a:custGeom>
            <a:solidFill>
              <a:srgbClr val="3C8DA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8682" name="Freeform 10"/>
            <p:cNvSpPr/>
            <p:nvPr/>
          </p:nvSpPr>
          <p:spPr bwMode="auto">
            <a:xfrm>
              <a:off x="3521076" y="4591050"/>
              <a:ext cx="1819275" cy="98425"/>
            </a:xfrm>
            <a:custGeom>
              <a:gdLst>
                <a:gd fmla="*/ 0 w 704" name="T0"/>
                <a:gd fmla="*/ 25901 h 38" name="T1"/>
                <a:gd fmla="*/ 25842 w 704" name="T2"/>
                <a:gd fmla="*/ 0 h 38" name="T3"/>
                <a:gd fmla="*/ 1796017 w 704" name="T4"/>
                <a:gd fmla="*/ 0 h 38" name="T5"/>
                <a:gd fmla="*/ 1819275 w 704" name="T6"/>
                <a:gd fmla="*/ 25901 h 38" name="T7"/>
                <a:gd fmla="*/ 1819275 w 704" name="T8"/>
                <a:gd fmla="*/ 98425 h 38" name="T9"/>
                <a:gd fmla="*/ 0 w 704" name="T10"/>
                <a:gd fmla="*/ 98425 h 38" name="T11"/>
                <a:gd fmla="*/ 0 w 704" name="T12"/>
                <a:gd fmla="*/ 25901 h 38"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38" w="704">
                  <a:moveTo>
                    <a:pt x="0" y="10"/>
                  </a:moveTo>
                  <a:cubicBezTo>
                    <a:pt x="0" y="4"/>
                    <a:pt x="3" y="0"/>
                    <a:pt x="10" y="0"/>
                  </a:cubicBezTo>
                  <a:cubicBezTo>
                    <a:pt x="695" y="0"/>
                    <a:pt x="695" y="0"/>
                    <a:pt x="695" y="0"/>
                  </a:cubicBezTo>
                  <a:cubicBezTo>
                    <a:pt x="702" y="0"/>
                    <a:pt x="704" y="4"/>
                    <a:pt x="704" y="10"/>
                  </a:cubicBezTo>
                  <a:cubicBezTo>
                    <a:pt x="704" y="38"/>
                    <a:pt x="704" y="38"/>
                    <a:pt x="704" y="38"/>
                  </a:cubicBezTo>
                  <a:cubicBezTo>
                    <a:pt x="0" y="38"/>
                    <a:pt x="0" y="38"/>
                    <a:pt x="0" y="38"/>
                  </a:cubicBezTo>
                  <a:cubicBezTo>
                    <a:pt x="0" y="10"/>
                    <a:pt x="0" y="10"/>
                    <a:pt x="0" y="10"/>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8683" name="Freeform 11"/>
            <p:cNvSpPr/>
            <p:nvPr/>
          </p:nvSpPr>
          <p:spPr bwMode="auto">
            <a:xfrm>
              <a:off x="2605088" y="1855788"/>
              <a:ext cx="3654425" cy="2376487"/>
            </a:xfrm>
            <a:custGeom>
              <a:gdLst>
                <a:gd fmla="*/ 121384 w 1415" name="T0"/>
                <a:gd fmla="*/ 0 h 920" name="T1"/>
                <a:gd fmla="*/ 3530459 w 1415" name="T2"/>
                <a:gd fmla="*/ 0 h 920" name="T3"/>
                <a:gd fmla="*/ 3654425 w 1415" name="T4"/>
                <a:gd fmla="*/ 121407 h 920" name="T5"/>
                <a:gd fmla="*/ 3654425 w 1415" name="T6"/>
                <a:gd fmla="*/ 2255080 h 920" name="T7"/>
                <a:gd fmla="*/ 3530459 w 1415" name="T8"/>
                <a:gd fmla="*/ 2376487 h 920" name="T9"/>
                <a:gd fmla="*/ 121384 w 1415" name="T10"/>
                <a:gd fmla="*/ 2376487 h 920" name="T11"/>
                <a:gd fmla="*/ 0 w 1415" name="T12"/>
                <a:gd fmla="*/ 2255080 h 920" name="T13"/>
                <a:gd fmla="*/ 0 w 1415" name="T14"/>
                <a:gd fmla="*/ 121407 h 920" name="T15"/>
                <a:gd fmla="*/ 121384 w 1415" name="T16"/>
                <a:gd fmla="*/ 0 h 92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920" w="1415">
                  <a:moveTo>
                    <a:pt x="47" y="0"/>
                  </a:moveTo>
                  <a:cubicBezTo>
                    <a:pt x="1367" y="0"/>
                    <a:pt x="1367" y="0"/>
                    <a:pt x="1367" y="0"/>
                  </a:cubicBezTo>
                  <a:cubicBezTo>
                    <a:pt x="1393" y="0"/>
                    <a:pt x="1415" y="21"/>
                    <a:pt x="1415" y="47"/>
                  </a:cubicBezTo>
                  <a:cubicBezTo>
                    <a:pt x="1415" y="873"/>
                    <a:pt x="1415" y="873"/>
                    <a:pt x="1415" y="873"/>
                  </a:cubicBezTo>
                  <a:cubicBezTo>
                    <a:pt x="1415" y="899"/>
                    <a:pt x="1393" y="920"/>
                    <a:pt x="1367" y="920"/>
                  </a:cubicBezTo>
                  <a:cubicBezTo>
                    <a:pt x="47" y="920"/>
                    <a:pt x="47" y="920"/>
                    <a:pt x="47" y="920"/>
                  </a:cubicBezTo>
                  <a:cubicBezTo>
                    <a:pt x="21" y="920"/>
                    <a:pt x="0" y="899"/>
                    <a:pt x="0" y="873"/>
                  </a:cubicBezTo>
                  <a:cubicBezTo>
                    <a:pt x="0" y="47"/>
                    <a:pt x="0" y="47"/>
                    <a:pt x="0" y="47"/>
                  </a:cubicBezTo>
                  <a:cubicBezTo>
                    <a:pt x="0" y="21"/>
                    <a:pt x="21" y="0"/>
                    <a:pt x="47" y="0"/>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8684" name="Freeform 12"/>
            <p:cNvSpPr/>
            <p:nvPr/>
          </p:nvSpPr>
          <p:spPr bwMode="auto">
            <a:xfrm>
              <a:off x="2746376" y="1998663"/>
              <a:ext cx="3368675" cy="1938337"/>
            </a:xfrm>
            <a:custGeom>
              <a:gdLst>
                <a:gd fmla="*/ 0 w 2122" name="T0"/>
                <a:gd fmla="*/ 0 h 1221" name="T1"/>
                <a:gd fmla="*/ 3368675 w 2122" name="T2"/>
                <a:gd fmla="*/ 0 h 1221" name="T3"/>
                <a:gd fmla="*/ 3368675 w 2122" name="T4"/>
                <a:gd fmla="*/ 1938337 h 1221" name="T5"/>
                <a:gd fmla="*/ 0 w 2122" name="T6"/>
                <a:gd fmla="*/ 1938337 h 1221" name="T7"/>
                <a:gd fmla="*/ 0 w 2122" name="T8"/>
                <a:gd fmla="*/ 0 h 1221" name="T9"/>
                <a:gd fmla="*/ 0 w 2122" name="T10"/>
                <a:gd fmla="*/ 0 h 1221"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221" w="2122">
                  <a:moveTo>
                    <a:pt x="0" y="0"/>
                  </a:moveTo>
                  <a:lnTo>
                    <a:pt x="2122" y="0"/>
                  </a:lnTo>
                  <a:lnTo>
                    <a:pt x="2122" y="1221"/>
                  </a:lnTo>
                  <a:lnTo>
                    <a:pt x="0" y="1221"/>
                  </a:lnTo>
                  <a:lnTo>
                    <a:pt x="0" y="0"/>
                  </a:lnTo>
                  <a:close/>
                </a:path>
              </a:pathLst>
            </a:custGeom>
            <a:solidFill>
              <a:srgbClr val="EFEFE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8685" name="Freeform 13"/>
            <p:cNvSpPr>
              <a:spLocks noEditPoints="1"/>
            </p:cNvSpPr>
            <p:nvPr/>
          </p:nvSpPr>
          <p:spPr bwMode="auto">
            <a:xfrm>
              <a:off x="3978276" y="4064000"/>
              <a:ext cx="904875" cy="44450"/>
            </a:xfrm>
            <a:custGeom>
              <a:gdLst>
                <a:gd fmla="*/ 809217 w 350" name="T0"/>
                <a:gd fmla="*/ 0 h 17" name="T1"/>
                <a:gd fmla="*/ 899704 w 350" name="T2"/>
                <a:gd fmla="*/ 0 h 17" name="T3"/>
                <a:gd fmla="*/ 904875 w 350" name="T4"/>
                <a:gd fmla="*/ 5229 h 17" name="T5"/>
                <a:gd fmla="*/ 904875 w 350" name="T6"/>
                <a:gd fmla="*/ 39221 h 17" name="T7"/>
                <a:gd fmla="*/ 899704 w 350" name="T8"/>
                <a:gd fmla="*/ 44450 h 17" name="T9"/>
                <a:gd fmla="*/ 809217 w 350" name="T10"/>
                <a:gd fmla="*/ 44450 h 17" name="T11"/>
                <a:gd fmla="*/ 804046 w 350" name="T12"/>
                <a:gd fmla="*/ 39221 h 17" name="T13"/>
                <a:gd fmla="*/ 804046 w 350" name="T14"/>
                <a:gd fmla="*/ 5229 h 17" name="T15"/>
                <a:gd fmla="*/ 809217 w 350" name="T16"/>
                <a:gd fmla="*/ 0 h 17" name="T17"/>
                <a:gd fmla="*/ 687705 w 350" name="T18"/>
                <a:gd fmla="*/ 0 h 17" name="T19"/>
                <a:gd fmla="*/ 778192 w 350" name="T20"/>
                <a:gd fmla="*/ 0 h 17" name="T21"/>
                <a:gd fmla="*/ 783363 w 350" name="T22"/>
                <a:gd fmla="*/ 5229 h 17" name="T23"/>
                <a:gd fmla="*/ 783363 w 350" name="T24"/>
                <a:gd fmla="*/ 39221 h 17" name="T25"/>
                <a:gd fmla="*/ 778192 w 350" name="T26"/>
                <a:gd fmla="*/ 44450 h 17" name="T27"/>
                <a:gd fmla="*/ 687705 w 350" name="T28"/>
                <a:gd fmla="*/ 44450 h 17" name="T29"/>
                <a:gd fmla="*/ 682534 w 350" name="T30"/>
                <a:gd fmla="*/ 39221 h 17" name="T31"/>
                <a:gd fmla="*/ 682534 w 350" name="T32"/>
                <a:gd fmla="*/ 5229 h 17" name="T33"/>
                <a:gd fmla="*/ 687705 w 350" name="T34"/>
                <a:gd fmla="*/ 0 h 17" name="T35"/>
                <a:gd fmla="*/ 566193 w 350" name="T36"/>
                <a:gd fmla="*/ 0 h 17" name="T37"/>
                <a:gd fmla="*/ 656681 w 350" name="T38"/>
                <a:gd fmla="*/ 0 h 17" name="T39"/>
                <a:gd fmla="*/ 661851 w 350" name="T40"/>
                <a:gd fmla="*/ 5229 h 17" name="T41"/>
                <a:gd fmla="*/ 661851 w 350" name="T42"/>
                <a:gd fmla="*/ 39221 h 17" name="T43"/>
                <a:gd fmla="*/ 656681 w 350" name="T44"/>
                <a:gd fmla="*/ 44450 h 17" name="T45"/>
                <a:gd fmla="*/ 566193 w 350" name="T46"/>
                <a:gd fmla="*/ 44450 h 17" name="T47"/>
                <a:gd fmla="*/ 561023 w 350" name="T48"/>
                <a:gd fmla="*/ 39221 h 17" name="T49"/>
                <a:gd fmla="*/ 561023 w 350" name="T50"/>
                <a:gd fmla="*/ 5229 h 17" name="T51"/>
                <a:gd fmla="*/ 566193 w 350" name="T52"/>
                <a:gd fmla="*/ 0 h 17" name="T53"/>
                <a:gd fmla="*/ 248194 w 350" name="T54"/>
                <a:gd fmla="*/ 0 h 17" name="T55"/>
                <a:gd fmla="*/ 338682 w 350" name="T56"/>
                <a:gd fmla="*/ 0 h 17" name="T57"/>
                <a:gd fmla="*/ 343853 w 350" name="T58"/>
                <a:gd fmla="*/ 5229 h 17" name="T59"/>
                <a:gd fmla="*/ 343853 w 350" name="T60"/>
                <a:gd fmla="*/ 39221 h 17" name="T61"/>
                <a:gd fmla="*/ 338682 w 350" name="T62"/>
                <a:gd fmla="*/ 44450 h 17" name="T63"/>
                <a:gd fmla="*/ 248194 w 350" name="T64"/>
                <a:gd fmla="*/ 44450 h 17" name="T65"/>
                <a:gd fmla="*/ 243024 w 350" name="T66"/>
                <a:gd fmla="*/ 39221 h 17" name="T67"/>
                <a:gd fmla="*/ 243024 w 350" name="T68"/>
                <a:gd fmla="*/ 5229 h 17" name="T69"/>
                <a:gd fmla="*/ 248194 w 350" name="T70"/>
                <a:gd fmla="*/ 0 h 17" name="T71"/>
                <a:gd fmla="*/ 126682 w 350" name="T72"/>
                <a:gd fmla="*/ 0 h 17" name="T73"/>
                <a:gd fmla="*/ 217170 w 350" name="T74"/>
                <a:gd fmla="*/ 0 h 17" name="T75"/>
                <a:gd fmla="*/ 222341 w 350" name="T76"/>
                <a:gd fmla="*/ 5229 h 17" name="T77"/>
                <a:gd fmla="*/ 222341 w 350" name="T78"/>
                <a:gd fmla="*/ 39221 h 17" name="T79"/>
                <a:gd fmla="*/ 217170 w 350" name="T80"/>
                <a:gd fmla="*/ 44450 h 17" name="T81"/>
                <a:gd fmla="*/ 126682 w 350" name="T82"/>
                <a:gd fmla="*/ 44450 h 17" name="T83"/>
                <a:gd fmla="*/ 121512 w 350" name="T84"/>
                <a:gd fmla="*/ 39221 h 17" name="T85"/>
                <a:gd fmla="*/ 121512 w 350" name="T86"/>
                <a:gd fmla="*/ 5229 h 17" name="T87"/>
                <a:gd fmla="*/ 126682 w 350" name="T88"/>
                <a:gd fmla="*/ 0 h 17" name="T89"/>
                <a:gd fmla="*/ 7756 w 350" name="T90"/>
                <a:gd fmla="*/ 0 h 17" name="T91"/>
                <a:gd fmla="*/ 95658 w 350" name="T92"/>
                <a:gd fmla="*/ 0 h 17" name="T93"/>
                <a:gd fmla="*/ 103414 w 350" name="T94"/>
                <a:gd fmla="*/ 5229 h 17" name="T95"/>
                <a:gd fmla="*/ 103414 w 350" name="T96"/>
                <a:gd fmla="*/ 39221 h 17" name="T97"/>
                <a:gd fmla="*/ 95658 w 350" name="T98"/>
                <a:gd fmla="*/ 44450 h 17" name="T99"/>
                <a:gd fmla="*/ 7756 w 350" name="T100"/>
                <a:gd fmla="*/ 44450 h 17" name="T101"/>
                <a:gd fmla="*/ 0 w 350" name="T102"/>
                <a:gd fmla="*/ 39221 h 17" name="T103"/>
                <a:gd fmla="*/ 0 w 350" name="T104"/>
                <a:gd fmla="*/ 5229 h 17" name="T105"/>
                <a:gd fmla="*/ 7756 w 350" name="T106"/>
                <a:gd fmla="*/ 0 h 17"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b" l="0" r="r" t="0"/>
              <a:pathLst>
                <a:path h="17" w="350">
                  <a:moveTo>
                    <a:pt x="313" y="0"/>
                  </a:moveTo>
                  <a:cubicBezTo>
                    <a:pt x="348" y="0"/>
                    <a:pt x="348" y="0"/>
                    <a:pt x="348" y="0"/>
                  </a:cubicBezTo>
                  <a:cubicBezTo>
                    <a:pt x="349" y="0"/>
                    <a:pt x="350" y="1"/>
                    <a:pt x="350" y="2"/>
                  </a:cubicBezTo>
                  <a:cubicBezTo>
                    <a:pt x="350" y="15"/>
                    <a:pt x="350" y="15"/>
                    <a:pt x="350" y="15"/>
                  </a:cubicBezTo>
                  <a:cubicBezTo>
                    <a:pt x="350" y="16"/>
                    <a:pt x="349" y="17"/>
                    <a:pt x="348" y="17"/>
                  </a:cubicBezTo>
                  <a:cubicBezTo>
                    <a:pt x="313" y="17"/>
                    <a:pt x="313" y="17"/>
                    <a:pt x="313" y="17"/>
                  </a:cubicBezTo>
                  <a:cubicBezTo>
                    <a:pt x="312" y="17"/>
                    <a:pt x="311" y="16"/>
                    <a:pt x="311" y="15"/>
                  </a:cubicBezTo>
                  <a:cubicBezTo>
                    <a:pt x="311" y="2"/>
                    <a:pt x="311" y="2"/>
                    <a:pt x="311" y="2"/>
                  </a:cubicBezTo>
                  <a:cubicBezTo>
                    <a:pt x="311" y="1"/>
                    <a:pt x="312" y="0"/>
                    <a:pt x="313" y="0"/>
                  </a:cubicBezTo>
                  <a:close/>
                  <a:moveTo>
                    <a:pt x="266" y="0"/>
                  </a:moveTo>
                  <a:cubicBezTo>
                    <a:pt x="278" y="0"/>
                    <a:pt x="289" y="0"/>
                    <a:pt x="301" y="0"/>
                  </a:cubicBezTo>
                  <a:cubicBezTo>
                    <a:pt x="302" y="0"/>
                    <a:pt x="303" y="1"/>
                    <a:pt x="303" y="2"/>
                  </a:cubicBezTo>
                  <a:cubicBezTo>
                    <a:pt x="303" y="6"/>
                    <a:pt x="303" y="11"/>
                    <a:pt x="303" y="15"/>
                  </a:cubicBezTo>
                  <a:cubicBezTo>
                    <a:pt x="303" y="16"/>
                    <a:pt x="302" y="17"/>
                    <a:pt x="301" y="17"/>
                  </a:cubicBezTo>
                  <a:cubicBezTo>
                    <a:pt x="289" y="17"/>
                    <a:pt x="278" y="17"/>
                    <a:pt x="266" y="17"/>
                  </a:cubicBezTo>
                  <a:cubicBezTo>
                    <a:pt x="265" y="17"/>
                    <a:pt x="264" y="16"/>
                    <a:pt x="264" y="15"/>
                  </a:cubicBezTo>
                  <a:cubicBezTo>
                    <a:pt x="264" y="11"/>
                    <a:pt x="264" y="6"/>
                    <a:pt x="264" y="2"/>
                  </a:cubicBezTo>
                  <a:cubicBezTo>
                    <a:pt x="264" y="1"/>
                    <a:pt x="265" y="0"/>
                    <a:pt x="266" y="0"/>
                  </a:cubicBezTo>
                  <a:close/>
                  <a:moveTo>
                    <a:pt x="219" y="0"/>
                  </a:moveTo>
                  <a:cubicBezTo>
                    <a:pt x="254" y="0"/>
                    <a:pt x="254" y="0"/>
                    <a:pt x="254" y="0"/>
                  </a:cubicBezTo>
                  <a:cubicBezTo>
                    <a:pt x="255" y="0"/>
                    <a:pt x="256" y="1"/>
                    <a:pt x="256" y="2"/>
                  </a:cubicBezTo>
                  <a:cubicBezTo>
                    <a:pt x="256" y="15"/>
                    <a:pt x="256" y="15"/>
                    <a:pt x="256" y="15"/>
                  </a:cubicBezTo>
                  <a:cubicBezTo>
                    <a:pt x="256" y="16"/>
                    <a:pt x="255" y="17"/>
                    <a:pt x="254" y="17"/>
                  </a:cubicBezTo>
                  <a:cubicBezTo>
                    <a:pt x="219" y="17"/>
                    <a:pt x="219" y="17"/>
                    <a:pt x="219" y="17"/>
                  </a:cubicBezTo>
                  <a:cubicBezTo>
                    <a:pt x="218" y="17"/>
                    <a:pt x="217" y="16"/>
                    <a:pt x="217" y="15"/>
                  </a:cubicBezTo>
                  <a:cubicBezTo>
                    <a:pt x="217" y="2"/>
                    <a:pt x="217" y="2"/>
                    <a:pt x="217" y="2"/>
                  </a:cubicBezTo>
                  <a:cubicBezTo>
                    <a:pt x="217" y="1"/>
                    <a:pt x="218" y="0"/>
                    <a:pt x="219" y="0"/>
                  </a:cubicBezTo>
                  <a:close/>
                  <a:moveTo>
                    <a:pt x="96" y="0"/>
                  </a:moveTo>
                  <a:cubicBezTo>
                    <a:pt x="131" y="0"/>
                    <a:pt x="131" y="0"/>
                    <a:pt x="131" y="0"/>
                  </a:cubicBezTo>
                  <a:cubicBezTo>
                    <a:pt x="132" y="0"/>
                    <a:pt x="133" y="1"/>
                    <a:pt x="133" y="2"/>
                  </a:cubicBezTo>
                  <a:cubicBezTo>
                    <a:pt x="133" y="15"/>
                    <a:pt x="133" y="15"/>
                    <a:pt x="133" y="15"/>
                  </a:cubicBezTo>
                  <a:cubicBezTo>
                    <a:pt x="133" y="16"/>
                    <a:pt x="132" y="17"/>
                    <a:pt x="131" y="17"/>
                  </a:cubicBezTo>
                  <a:cubicBezTo>
                    <a:pt x="96" y="17"/>
                    <a:pt x="96" y="17"/>
                    <a:pt x="96" y="17"/>
                  </a:cubicBezTo>
                  <a:cubicBezTo>
                    <a:pt x="95" y="17"/>
                    <a:pt x="94" y="16"/>
                    <a:pt x="94" y="15"/>
                  </a:cubicBezTo>
                  <a:cubicBezTo>
                    <a:pt x="94" y="2"/>
                    <a:pt x="94" y="2"/>
                    <a:pt x="94" y="2"/>
                  </a:cubicBezTo>
                  <a:cubicBezTo>
                    <a:pt x="94" y="1"/>
                    <a:pt x="95" y="0"/>
                    <a:pt x="96" y="0"/>
                  </a:cubicBezTo>
                  <a:close/>
                  <a:moveTo>
                    <a:pt x="49" y="0"/>
                  </a:moveTo>
                  <a:cubicBezTo>
                    <a:pt x="61" y="0"/>
                    <a:pt x="73" y="0"/>
                    <a:pt x="84" y="0"/>
                  </a:cubicBezTo>
                  <a:cubicBezTo>
                    <a:pt x="85" y="0"/>
                    <a:pt x="86" y="1"/>
                    <a:pt x="86" y="2"/>
                  </a:cubicBezTo>
                  <a:cubicBezTo>
                    <a:pt x="86" y="6"/>
                    <a:pt x="86" y="11"/>
                    <a:pt x="86" y="15"/>
                  </a:cubicBezTo>
                  <a:cubicBezTo>
                    <a:pt x="86" y="16"/>
                    <a:pt x="85" y="17"/>
                    <a:pt x="84" y="17"/>
                  </a:cubicBezTo>
                  <a:cubicBezTo>
                    <a:pt x="73" y="17"/>
                    <a:pt x="61" y="17"/>
                    <a:pt x="49" y="17"/>
                  </a:cubicBezTo>
                  <a:cubicBezTo>
                    <a:pt x="48" y="17"/>
                    <a:pt x="47" y="16"/>
                    <a:pt x="47" y="15"/>
                  </a:cubicBezTo>
                  <a:cubicBezTo>
                    <a:pt x="47" y="11"/>
                    <a:pt x="47" y="6"/>
                    <a:pt x="47" y="2"/>
                  </a:cubicBezTo>
                  <a:cubicBezTo>
                    <a:pt x="47" y="1"/>
                    <a:pt x="48" y="0"/>
                    <a:pt x="49" y="0"/>
                  </a:cubicBezTo>
                  <a:close/>
                  <a:moveTo>
                    <a:pt x="3" y="0"/>
                  </a:moveTo>
                  <a:cubicBezTo>
                    <a:pt x="37" y="0"/>
                    <a:pt x="37" y="0"/>
                    <a:pt x="37" y="0"/>
                  </a:cubicBezTo>
                  <a:cubicBezTo>
                    <a:pt x="39" y="0"/>
                    <a:pt x="40" y="1"/>
                    <a:pt x="40" y="2"/>
                  </a:cubicBezTo>
                  <a:cubicBezTo>
                    <a:pt x="40" y="15"/>
                    <a:pt x="40" y="15"/>
                    <a:pt x="40" y="15"/>
                  </a:cubicBezTo>
                  <a:cubicBezTo>
                    <a:pt x="40" y="16"/>
                    <a:pt x="39" y="17"/>
                    <a:pt x="37" y="17"/>
                  </a:cubicBezTo>
                  <a:cubicBezTo>
                    <a:pt x="3" y="17"/>
                    <a:pt x="3" y="17"/>
                    <a:pt x="3" y="17"/>
                  </a:cubicBezTo>
                  <a:cubicBezTo>
                    <a:pt x="1" y="17"/>
                    <a:pt x="0" y="16"/>
                    <a:pt x="0" y="15"/>
                  </a:cubicBezTo>
                  <a:cubicBezTo>
                    <a:pt x="0" y="2"/>
                    <a:pt x="0" y="2"/>
                    <a:pt x="0" y="2"/>
                  </a:cubicBezTo>
                  <a:cubicBezTo>
                    <a:pt x="0" y="1"/>
                    <a:pt x="1" y="0"/>
                    <a:pt x="3" y="0"/>
                  </a:cubicBezTo>
                  <a:close/>
                </a:path>
              </a:pathLst>
            </a:custGeom>
            <a:solidFill>
              <a:srgbClr val="D9EDE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8686" name="Oval 14"/>
            <p:cNvSpPr>
              <a:spLocks noChangeArrowheads="1"/>
            </p:cNvSpPr>
            <p:nvPr/>
          </p:nvSpPr>
          <p:spPr bwMode="auto">
            <a:xfrm>
              <a:off x="4397376" y="4054475"/>
              <a:ext cx="66675" cy="63500"/>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8687" name="Freeform 15"/>
            <p:cNvSpPr/>
            <p:nvPr/>
          </p:nvSpPr>
          <p:spPr bwMode="auto">
            <a:xfrm>
              <a:off x="2803526" y="2054225"/>
              <a:ext cx="3311525" cy="1882775"/>
            </a:xfrm>
            <a:custGeom>
              <a:gdLst>
                <a:gd fmla="*/ 3311525 w 2086" name="T0"/>
                <a:gd fmla="*/ 0 h 1186" name="T1"/>
                <a:gd fmla="*/ 3311525 w 2086" name="T2"/>
                <a:gd fmla="*/ 1882775 h 1186" name="T3"/>
                <a:gd fmla="*/ 0 w 2086" name="T4"/>
                <a:gd fmla="*/ 1882775 h 1186" name="T5"/>
                <a:gd fmla="*/ 0 w 2086" name="T6"/>
                <a:gd fmla="*/ 0 h 1186" name="T7"/>
                <a:gd fmla="*/ 3311525 w 2086" name="T8"/>
                <a:gd fmla="*/ 0 h 1186" name="T9"/>
                <a:gd fmla="*/ 3311525 w 2086" name="T10"/>
                <a:gd fmla="*/ 0 h 118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186" w="2086">
                  <a:moveTo>
                    <a:pt x="2086" y="0"/>
                  </a:moveTo>
                  <a:lnTo>
                    <a:pt x="2086" y="1186"/>
                  </a:lnTo>
                  <a:lnTo>
                    <a:pt x="0" y="1186"/>
                  </a:lnTo>
                  <a:lnTo>
                    <a:pt x="0" y="0"/>
                  </a:lnTo>
                  <a:lnTo>
                    <a:pt x="2086"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0" name="矩形 19"/>
            <p:cNvSpPr/>
            <p:nvPr/>
          </p:nvSpPr>
          <p:spPr>
            <a:xfrm>
              <a:off x="2554130" y="1675085"/>
              <a:ext cx="3910330" cy="2621044"/>
            </a:xfrm>
            <a:prstGeom prst="rect">
              <a:avLst/>
            </a:prstGeom>
          </p:spPr>
          <p:txBody>
            <a:bodyPr wrap="none">
              <a:spAutoFit/>
            </a:bodyPr>
            <a:lstStyle/>
            <a:p>
              <a:pPr algn="just" eaLnBrk="1" hangingPunct="1">
                <a:defRPr/>
              </a:pPr>
              <a:r>
                <a:rPr altLang="zh-CN" b="1" kern="0" lang="en-US" sz="16600">
                  <a:solidFill>
                    <a:srgbClr val="1E1D3A"/>
                  </a:solidFill>
                  <a:latin charset="0" panose="020b0806030902050204" pitchFamily="34" typeface="Impact"/>
                  <a:ea charset="-122" panose="020b0503020204020204" pitchFamily="34" typeface="微软雅黑"/>
                  <a:cs charset="-122" panose="02010600030101010101" pitchFamily="2" typeface="宋体"/>
                </a:rPr>
                <a:t>7.4%</a:t>
              </a:r>
            </a:p>
          </p:txBody>
        </p:sp>
      </p:grpSp>
    </p:spTree>
  </p:cSld>
  <p:clrMapOvr>
    <a:masterClrMapping/>
  </p:clrMapOvr>
  <p:transition spd="med">
    <p:fade/>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1263650" y="638175"/>
            <a:ext cx="5900738" cy="822960"/>
          </a:xfrm>
          <a:prstGeom prst="rect">
            <a:avLst/>
          </a:prstGeom>
        </p:spPr>
        <p:txBody>
          <a:bodyPr>
            <a:spAutoFit/>
          </a:bodyPr>
          <a:lstStyle/>
          <a:p>
            <a:pPr algn="just" eaLnBrk="1" hangingPunct="1">
              <a:defRPr/>
            </a:pPr>
            <a:r>
              <a:rPr altLang="zh-CN"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以下是中国十大电商网站，占整个市场的比重超过65%</a:t>
            </a:r>
          </a:p>
        </p:txBody>
      </p:sp>
      <p:sp>
        <p:nvSpPr>
          <p:cNvPr id="29699" name="等腰三角形 3"/>
          <p:cNvSpPr>
            <a:spLocks noChangeArrowheads="1"/>
          </p:cNvSpPr>
          <p:nvPr/>
        </p:nvSpPr>
        <p:spPr bwMode="auto">
          <a:xfrm rot="5400000">
            <a:off x="866775" y="709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sp>
        <p:nvSpPr>
          <p:cNvPr id="29700" name="Freeform 5"/>
          <p:cNvSpPr>
            <a:spLocks noEditPoints="1"/>
          </p:cNvSpPr>
          <p:nvPr/>
        </p:nvSpPr>
        <p:spPr bwMode="auto">
          <a:xfrm>
            <a:off x="4305300" y="1619250"/>
            <a:ext cx="2362200" cy="2357438"/>
          </a:xfrm>
          <a:custGeom>
            <a:gdLst>
              <a:gd fmla="*/ 1180580 w 2273" name="T0"/>
              <a:gd fmla="*/ 2357438 h 2268" name="T1"/>
              <a:gd fmla="*/ 0 w 2273" name="T2"/>
              <a:gd fmla="*/ 1178719 h 2268" name="T3"/>
              <a:gd fmla="*/ 1180580 w 2273" name="T4"/>
              <a:gd fmla="*/ 0 h 2268" name="T5"/>
              <a:gd fmla="*/ 2362200 w 2273" name="T6"/>
              <a:gd fmla="*/ 1178719 h 2268" name="T7"/>
              <a:gd fmla="*/ 1180580 w 2273" name="T8"/>
              <a:gd fmla="*/ 2357438 h 2268" name="T9"/>
              <a:gd fmla="*/ 1180580 w 2273" name="T10"/>
              <a:gd fmla="*/ 13513 h 2268" name="T11"/>
              <a:gd fmla="*/ 13510 w 2273" name="T12"/>
              <a:gd fmla="*/ 1178719 h 2268" name="T13"/>
              <a:gd fmla="*/ 1180580 w 2273" name="T14"/>
              <a:gd fmla="*/ 2343925 h 2268" name="T15"/>
              <a:gd fmla="*/ 2348690 w 2273" name="T16"/>
              <a:gd fmla="*/ 1178719 h 2268" name="T17"/>
              <a:gd fmla="*/ 1180580 w 2273" name="T18"/>
              <a:gd fmla="*/ 13513 h 2268"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2268" w="2273">
                <a:moveTo>
                  <a:pt x="1136" y="2268"/>
                </a:moveTo>
                <a:cubicBezTo>
                  <a:pt x="510" y="2268"/>
                  <a:pt x="0" y="1759"/>
                  <a:pt x="0" y="1134"/>
                </a:cubicBezTo>
                <a:cubicBezTo>
                  <a:pt x="0" y="508"/>
                  <a:pt x="510" y="0"/>
                  <a:pt x="1136" y="0"/>
                </a:cubicBezTo>
                <a:cubicBezTo>
                  <a:pt x="1763" y="0"/>
                  <a:pt x="2273" y="508"/>
                  <a:pt x="2273" y="1134"/>
                </a:cubicBezTo>
                <a:cubicBezTo>
                  <a:pt x="2273" y="1759"/>
                  <a:pt x="1763" y="2268"/>
                  <a:pt x="1136" y="2268"/>
                </a:cubicBezTo>
                <a:close/>
                <a:moveTo>
                  <a:pt x="1136" y="13"/>
                </a:moveTo>
                <a:cubicBezTo>
                  <a:pt x="517" y="13"/>
                  <a:pt x="13" y="516"/>
                  <a:pt x="13" y="1134"/>
                </a:cubicBezTo>
                <a:cubicBezTo>
                  <a:pt x="13" y="1752"/>
                  <a:pt x="517" y="2255"/>
                  <a:pt x="1136" y="2255"/>
                </a:cubicBezTo>
                <a:cubicBezTo>
                  <a:pt x="1756" y="2255"/>
                  <a:pt x="2260" y="1752"/>
                  <a:pt x="2260" y="1134"/>
                </a:cubicBezTo>
                <a:cubicBezTo>
                  <a:pt x="2260" y="516"/>
                  <a:pt x="1756" y="13"/>
                  <a:pt x="1136" y="13"/>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01" name="Freeform 6"/>
          <p:cNvSpPr>
            <a:spLocks noEditPoints="1"/>
          </p:cNvSpPr>
          <p:nvPr/>
        </p:nvSpPr>
        <p:spPr bwMode="auto">
          <a:xfrm>
            <a:off x="3048000" y="1720850"/>
            <a:ext cx="2676525" cy="2674938"/>
          </a:xfrm>
          <a:custGeom>
            <a:gdLst>
              <a:gd fmla="*/ 1337743 w 2575" name="T0"/>
              <a:gd fmla="*/ 2674938 h 2575" name="T1"/>
              <a:gd fmla="*/ 0 w 2575" name="T2"/>
              <a:gd fmla="*/ 1337988 h 2575" name="T3"/>
              <a:gd fmla="*/ 1337743 w 2575" name="T4"/>
              <a:gd fmla="*/ 0 h 2575" name="T5"/>
              <a:gd fmla="*/ 2676525 w 2575" name="T6"/>
              <a:gd fmla="*/ 1337988 h 2575" name="T7"/>
              <a:gd fmla="*/ 1337743 w 2575" name="T8"/>
              <a:gd fmla="*/ 2674938 h 2575" name="T9"/>
              <a:gd fmla="*/ 1337743 w 2575" name="T10"/>
              <a:gd fmla="*/ 13505 h 2575" name="T11"/>
              <a:gd fmla="*/ 13513 w 2575" name="T12"/>
              <a:gd fmla="*/ 1337988 h 2575" name="T13"/>
              <a:gd fmla="*/ 1337743 w 2575" name="T14"/>
              <a:gd fmla="*/ 2661433 h 2575" name="T15"/>
              <a:gd fmla="*/ 2663012 w 2575" name="T16"/>
              <a:gd fmla="*/ 1337988 h 2575" name="T17"/>
              <a:gd fmla="*/ 1337743 w 2575" name="T18"/>
              <a:gd fmla="*/ 13505 h 2575"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2575" w="2575">
                <a:moveTo>
                  <a:pt x="1287" y="2575"/>
                </a:moveTo>
                <a:cubicBezTo>
                  <a:pt x="577" y="2575"/>
                  <a:pt x="0" y="1998"/>
                  <a:pt x="0" y="1288"/>
                </a:cubicBezTo>
                <a:cubicBezTo>
                  <a:pt x="0" y="578"/>
                  <a:pt x="577" y="0"/>
                  <a:pt x="1287" y="0"/>
                </a:cubicBezTo>
                <a:cubicBezTo>
                  <a:pt x="1997" y="0"/>
                  <a:pt x="2575" y="578"/>
                  <a:pt x="2575" y="1288"/>
                </a:cubicBezTo>
                <a:cubicBezTo>
                  <a:pt x="2575" y="1998"/>
                  <a:pt x="1997" y="2575"/>
                  <a:pt x="1287" y="2575"/>
                </a:cubicBezTo>
                <a:close/>
                <a:moveTo>
                  <a:pt x="1287" y="13"/>
                </a:moveTo>
                <a:cubicBezTo>
                  <a:pt x="585" y="13"/>
                  <a:pt x="13" y="585"/>
                  <a:pt x="13" y="1288"/>
                </a:cubicBezTo>
                <a:cubicBezTo>
                  <a:pt x="13" y="1990"/>
                  <a:pt x="585" y="2562"/>
                  <a:pt x="1287" y="2562"/>
                </a:cubicBezTo>
                <a:cubicBezTo>
                  <a:pt x="1990" y="2562"/>
                  <a:pt x="2562" y="1990"/>
                  <a:pt x="2562" y="1288"/>
                </a:cubicBezTo>
                <a:cubicBezTo>
                  <a:pt x="2562" y="585"/>
                  <a:pt x="1990" y="13"/>
                  <a:pt x="1287" y="13"/>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02" name="Freeform 7"/>
          <p:cNvSpPr>
            <a:spLocks noEditPoints="1"/>
          </p:cNvSpPr>
          <p:nvPr/>
        </p:nvSpPr>
        <p:spPr bwMode="auto">
          <a:xfrm>
            <a:off x="3700463" y="2278063"/>
            <a:ext cx="2559050" cy="2559050"/>
          </a:xfrm>
          <a:custGeom>
            <a:gdLst>
              <a:gd fmla="*/ 1279525 w 2462" name="T0"/>
              <a:gd fmla="*/ 2559050 h 2463" name="T1"/>
              <a:gd fmla="*/ 0 w 2462" name="T2"/>
              <a:gd fmla="*/ 1279006 h 2463" name="T3"/>
              <a:gd fmla="*/ 1279525 w 2462" name="T4"/>
              <a:gd fmla="*/ 0 h 2463" name="T5"/>
              <a:gd fmla="*/ 2559050 w 2462" name="T6"/>
              <a:gd fmla="*/ 1279006 h 2463" name="T7"/>
              <a:gd fmla="*/ 1279525 w 2462" name="T8"/>
              <a:gd fmla="*/ 2559050 h 2463" name="T9"/>
              <a:gd fmla="*/ 1279525 w 2462" name="T10"/>
              <a:gd fmla="*/ 15585 h 2463" name="T11"/>
              <a:gd fmla="*/ 14552 w 2462" name="T12"/>
              <a:gd fmla="*/ 1279006 h 2463" name="T13"/>
              <a:gd fmla="*/ 1279525 w 2462" name="T14"/>
              <a:gd fmla="*/ 2543465 h 2463" name="T15"/>
              <a:gd fmla="*/ 2544498 w 2462" name="T16"/>
              <a:gd fmla="*/ 1279006 h 2463" name="T17"/>
              <a:gd fmla="*/ 1279525 w 2462" name="T18"/>
              <a:gd fmla="*/ 15585 h 2463"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2463" w="2462">
                <a:moveTo>
                  <a:pt x="1231" y="2463"/>
                </a:moveTo>
                <a:cubicBezTo>
                  <a:pt x="552" y="2463"/>
                  <a:pt x="0" y="1910"/>
                  <a:pt x="0" y="1231"/>
                </a:cubicBezTo>
                <a:cubicBezTo>
                  <a:pt x="0" y="552"/>
                  <a:pt x="552" y="0"/>
                  <a:pt x="1231" y="0"/>
                </a:cubicBezTo>
                <a:cubicBezTo>
                  <a:pt x="1910" y="0"/>
                  <a:pt x="2462" y="552"/>
                  <a:pt x="2462" y="1231"/>
                </a:cubicBezTo>
                <a:cubicBezTo>
                  <a:pt x="2462" y="1910"/>
                  <a:pt x="1910" y="2463"/>
                  <a:pt x="1231" y="2463"/>
                </a:cubicBezTo>
                <a:close/>
                <a:moveTo>
                  <a:pt x="1231" y="15"/>
                </a:moveTo>
                <a:cubicBezTo>
                  <a:pt x="560" y="15"/>
                  <a:pt x="14" y="560"/>
                  <a:pt x="14" y="1231"/>
                </a:cubicBezTo>
                <a:cubicBezTo>
                  <a:pt x="14" y="1902"/>
                  <a:pt x="560" y="2448"/>
                  <a:pt x="1231" y="2448"/>
                </a:cubicBezTo>
                <a:cubicBezTo>
                  <a:pt x="1902" y="2448"/>
                  <a:pt x="2448" y="1902"/>
                  <a:pt x="2448" y="1231"/>
                </a:cubicBezTo>
                <a:cubicBezTo>
                  <a:pt x="2448" y="560"/>
                  <a:pt x="1902" y="15"/>
                  <a:pt x="1231" y="15"/>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03" name="Oval 8"/>
          <p:cNvSpPr>
            <a:spLocks noChangeArrowheads="1"/>
          </p:cNvSpPr>
          <p:nvPr/>
        </p:nvSpPr>
        <p:spPr bwMode="auto">
          <a:xfrm>
            <a:off x="3313113" y="2865438"/>
            <a:ext cx="806450" cy="806450"/>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9704" name="Freeform 9"/>
          <p:cNvSpPr>
            <a:spLocks noEditPoints="1"/>
          </p:cNvSpPr>
          <p:nvPr/>
        </p:nvSpPr>
        <p:spPr bwMode="auto">
          <a:xfrm>
            <a:off x="3297238" y="2849563"/>
            <a:ext cx="836612" cy="838200"/>
          </a:xfrm>
          <a:custGeom>
            <a:gdLst>
              <a:gd fmla="*/ 418863 w 751" name="T0"/>
              <a:gd fmla="*/ 15607 h 752" name="T1"/>
              <a:gd fmla="*/ 822130 w 751" name="T2"/>
              <a:gd fmla="*/ 419157 h 752" name="T3"/>
              <a:gd fmla="*/ 418863 w 751" name="T4"/>
              <a:gd fmla="*/ 822707 h 752" name="T5"/>
              <a:gd fmla="*/ 15596 w 751" name="T6"/>
              <a:gd fmla="*/ 419157 h 752" name="T7"/>
              <a:gd fmla="*/ 418863 w 751" name="T8"/>
              <a:gd fmla="*/ 15607 h 752" name="T9"/>
              <a:gd fmla="*/ 418863 w 751" name="T10"/>
              <a:gd fmla="*/ 0 h 752" name="T11"/>
              <a:gd fmla="*/ 0 w 751" name="T12"/>
              <a:gd fmla="*/ 419157 h 752" name="T13"/>
              <a:gd fmla="*/ 418863 w 751" name="T14"/>
              <a:gd fmla="*/ 838314 h 752" name="T15"/>
              <a:gd fmla="*/ 836612 w 751" name="T16"/>
              <a:gd fmla="*/ 419157 h 752" name="T17"/>
              <a:gd fmla="*/ 418863 w 751" name="T18"/>
              <a:gd fmla="*/ 0 h 75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752" w="751">
                <a:moveTo>
                  <a:pt x="376" y="14"/>
                </a:moveTo>
                <a:cubicBezTo>
                  <a:pt x="576" y="14"/>
                  <a:pt x="738" y="176"/>
                  <a:pt x="738" y="376"/>
                </a:cubicBezTo>
                <a:cubicBezTo>
                  <a:pt x="738" y="576"/>
                  <a:pt x="576" y="738"/>
                  <a:pt x="376" y="738"/>
                </a:cubicBezTo>
                <a:cubicBezTo>
                  <a:pt x="176" y="738"/>
                  <a:pt x="14" y="576"/>
                  <a:pt x="14" y="376"/>
                </a:cubicBezTo>
                <a:cubicBezTo>
                  <a:pt x="14" y="176"/>
                  <a:pt x="176" y="14"/>
                  <a:pt x="376" y="14"/>
                </a:cubicBezTo>
                <a:close/>
                <a:moveTo>
                  <a:pt x="376" y="0"/>
                </a:moveTo>
                <a:cubicBezTo>
                  <a:pt x="168" y="0"/>
                  <a:pt x="0" y="169"/>
                  <a:pt x="0" y="376"/>
                </a:cubicBezTo>
                <a:cubicBezTo>
                  <a:pt x="0" y="583"/>
                  <a:pt x="168" y="752"/>
                  <a:pt x="376" y="752"/>
                </a:cubicBezTo>
                <a:cubicBezTo>
                  <a:pt x="583" y="752"/>
                  <a:pt x="751" y="583"/>
                  <a:pt x="751" y="376"/>
                </a:cubicBezTo>
                <a:cubicBezTo>
                  <a:pt x="751" y="169"/>
                  <a:pt x="583" y="0"/>
                  <a:pt x="376" y="0"/>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05" name="Oval 10"/>
          <p:cNvSpPr>
            <a:spLocks noChangeArrowheads="1"/>
          </p:cNvSpPr>
          <p:nvPr/>
        </p:nvSpPr>
        <p:spPr bwMode="auto">
          <a:xfrm>
            <a:off x="3349625" y="3856038"/>
            <a:ext cx="944563" cy="944562"/>
          </a:xfrm>
          <a:prstGeom prst="ellipse">
            <a:avLst/>
          </a:prstGeom>
          <a:solidFill>
            <a:srgbClr val="961A20"/>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9706" name="Freeform 11"/>
          <p:cNvSpPr>
            <a:spLocks noEditPoints="1"/>
          </p:cNvSpPr>
          <p:nvPr/>
        </p:nvSpPr>
        <p:spPr bwMode="auto">
          <a:xfrm>
            <a:off x="3330575" y="3838575"/>
            <a:ext cx="981075" cy="981075"/>
          </a:xfrm>
          <a:custGeom>
            <a:gdLst>
              <a:gd fmla="*/ 490537 w 944" name="T0"/>
              <a:gd fmla="*/ 17668 h 944" name="T1"/>
              <a:gd fmla="*/ 963407 w 944" name="T2"/>
              <a:gd fmla="*/ 490537 h 944" name="T3"/>
              <a:gd fmla="*/ 490537 w 944" name="T4"/>
              <a:gd fmla="*/ 962368 h 944" name="T5"/>
              <a:gd fmla="*/ 18707 w 944" name="T6"/>
              <a:gd fmla="*/ 490537 h 944" name="T7"/>
              <a:gd fmla="*/ 490537 w 944" name="T8"/>
              <a:gd fmla="*/ 17668 h 944" name="T9"/>
              <a:gd fmla="*/ 490537 w 944" name="T10"/>
              <a:gd fmla="*/ 0 h 944" name="T11"/>
              <a:gd fmla="*/ 0 w 944" name="T12"/>
              <a:gd fmla="*/ 490537 h 944" name="T13"/>
              <a:gd fmla="*/ 490537 w 944" name="T14"/>
              <a:gd fmla="*/ 981075 h 944" name="T15"/>
              <a:gd fmla="*/ 981075 w 944" name="T16"/>
              <a:gd fmla="*/ 490537 h 944" name="T17"/>
              <a:gd fmla="*/ 490537 w 944" name="T18"/>
              <a:gd fmla="*/ 0 h 94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944" w="944">
                <a:moveTo>
                  <a:pt x="472" y="17"/>
                </a:moveTo>
                <a:cubicBezTo>
                  <a:pt x="723" y="17"/>
                  <a:pt x="927" y="221"/>
                  <a:pt x="927" y="472"/>
                </a:cubicBezTo>
                <a:cubicBezTo>
                  <a:pt x="927" y="723"/>
                  <a:pt x="723" y="926"/>
                  <a:pt x="472" y="926"/>
                </a:cubicBezTo>
                <a:cubicBezTo>
                  <a:pt x="221" y="926"/>
                  <a:pt x="18" y="723"/>
                  <a:pt x="18" y="472"/>
                </a:cubicBezTo>
                <a:cubicBezTo>
                  <a:pt x="18" y="221"/>
                  <a:pt x="221" y="17"/>
                  <a:pt x="472" y="17"/>
                </a:cubicBezTo>
                <a:close/>
                <a:moveTo>
                  <a:pt x="472" y="0"/>
                </a:moveTo>
                <a:cubicBezTo>
                  <a:pt x="212" y="0"/>
                  <a:pt x="0" y="212"/>
                  <a:pt x="0" y="472"/>
                </a:cubicBezTo>
                <a:cubicBezTo>
                  <a:pt x="0" y="732"/>
                  <a:pt x="212" y="944"/>
                  <a:pt x="472" y="944"/>
                </a:cubicBezTo>
                <a:cubicBezTo>
                  <a:pt x="732" y="944"/>
                  <a:pt x="944" y="732"/>
                  <a:pt x="944" y="472"/>
                </a:cubicBezTo>
                <a:cubicBezTo>
                  <a:pt x="944" y="212"/>
                  <a:pt x="732" y="0"/>
                  <a:pt x="472" y="0"/>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07" name="Oval 12"/>
          <p:cNvSpPr>
            <a:spLocks noChangeArrowheads="1"/>
          </p:cNvSpPr>
          <p:nvPr/>
        </p:nvSpPr>
        <p:spPr bwMode="auto">
          <a:xfrm>
            <a:off x="6176963" y="2352675"/>
            <a:ext cx="968375" cy="968375"/>
          </a:xfrm>
          <a:prstGeom prst="ellipse">
            <a:avLst/>
          </a:prstGeom>
          <a:solidFill>
            <a:srgbClr val="3C8DA6"/>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9708" name="Freeform 13"/>
          <p:cNvSpPr>
            <a:spLocks noEditPoints="1"/>
          </p:cNvSpPr>
          <p:nvPr/>
        </p:nvSpPr>
        <p:spPr bwMode="auto">
          <a:xfrm>
            <a:off x="6157913" y="2333625"/>
            <a:ext cx="1004887" cy="1006475"/>
          </a:xfrm>
          <a:custGeom>
            <a:gdLst>
              <a:gd fmla="*/ 502964 w 967" name="T0"/>
              <a:gd fmla="*/ 18715 h 968" name="T1"/>
              <a:gd fmla="*/ 987222 w 967" name="T2"/>
              <a:gd fmla="*/ 503238 h 968" name="T3"/>
              <a:gd fmla="*/ 502964 w 967" name="T4"/>
              <a:gd fmla="*/ 987760 h 968" name="T5"/>
              <a:gd fmla="*/ 18705 w 967" name="T6"/>
              <a:gd fmla="*/ 503238 h 968" name="T7"/>
              <a:gd fmla="*/ 502964 w 967" name="T8"/>
              <a:gd fmla="*/ 18715 h 968" name="T9"/>
              <a:gd fmla="*/ 502964 w 967" name="T10"/>
              <a:gd fmla="*/ 0 h 968" name="T11"/>
              <a:gd fmla="*/ 0 w 967" name="T12"/>
              <a:gd fmla="*/ 503238 h 968" name="T13"/>
              <a:gd fmla="*/ 502964 w 967" name="T14"/>
              <a:gd fmla="*/ 1006475 h 968" name="T15"/>
              <a:gd fmla="*/ 1004888 w 967" name="T16"/>
              <a:gd fmla="*/ 503238 h 968" name="T17"/>
              <a:gd fmla="*/ 502964 w 967" name="T18"/>
              <a:gd fmla="*/ 0 h 968"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967" w="966">
                <a:moveTo>
                  <a:pt x="484" y="18"/>
                </a:moveTo>
                <a:cubicBezTo>
                  <a:pt x="741" y="18"/>
                  <a:pt x="950" y="227"/>
                  <a:pt x="950" y="484"/>
                </a:cubicBezTo>
                <a:cubicBezTo>
                  <a:pt x="950" y="742"/>
                  <a:pt x="741" y="950"/>
                  <a:pt x="484" y="950"/>
                </a:cubicBezTo>
                <a:cubicBezTo>
                  <a:pt x="226" y="950"/>
                  <a:pt x="18" y="742"/>
                  <a:pt x="18" y="484"/>
                </a:cubicBezTo>
                <a:cubicBezTo>
                  <a:pt x="18" y="227"/>
                  <a:pt x="226" y="18"/>
                  <a:pt x="484" y="18"/>
                </a:cubicBezTo>
                <a:close/>
                <a:moveTo>
                  <a:pt x="484" y="0"/>
                </a:moveTo>
                <a:cubicBezTo>
                  <a:pt x="217" y="0"/>
                  <a:pt x="0" y="217"/>
                  <a:pt x="0" y="484"/>
                </a:cubicBezTo>
                <a:cubicBezTo>
                  <a:pt x="0" y="751"/>
                  <a:pt x="217" y="968"/>
                  <a:pt x="484" y="968"/>
                </a:cubicBezTo>
                <a:cubicBezTo>
                  <a:pt x="750" y="968"/>
                  <a:pt x="967" y="751"/>
                  <a:pt x="967" y="484"/>
                </a:cubicBezTo>
                <a:cubicBezTo>
                  <a:pt x="967" y="217"/>
                  <a:pt x="750" y="0"/>
                  <a:pt x="484" y="0"/>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09" name="Oval 14"/>
          <p:cNvSpPr>
            <a:spLocks noChangeArrowheads="1"/>
          </p:cNvSpPr>
          <p:nvPr/>
        </p:nvSpPr>
        <p:spPr bwMode="auto">
          <a:xfrm>
            <a:off x="4967288" y="2097088"/>
            <a:ext cx="857250" cy="855662"/>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9710" name="Freeform 15"/>
          <p:cNvSpPr>
            <a:spLocks noEditPoints="1"/>
          </p:cNvSpPr>
          <p:nvPr/>
        </p:nvSpPr>
        <p:spPr bwMode="auto">
          <a:xfrm>
            <a:off x="4948238" y="2081213"/>
            <a:ext cx="890587" cy="892175"/>
          </a:xfrm>
          <a:custGeom>
            <a:gdLst>
              <a:gd fmla="*/ 445016 w 752" name="T0"/>
              <a:gd fmla="*/ 16603 h 752" name="T1"/>
              <a:gd fmla="*/ 873462 w 752" name="T2"/>
              <a:gd fmla="*/ 445921 h 752" name="T3"/>
              <a:gd fmla="*/ 445016 w 752" name="T4"/>
              <a:gd fmla="*/ 875239 h 752" name="T5"/>
              <a:gd fmla="*/ 16570 w 752" name="T6"/>
              <a:gd fmla="*/ 445921 h 752" name="T7"/>
              <a:gd fmla="*/ 445016 w 752" name="T8"/>
              <a:gd fmla="*/ 16603 h 752" name="T9"/>
              <a:gd fmla="*/ 445016 w 752" name="T10"/>
              <a:gd fmla="*/ 0 h 752" name="T11"/>
              <a:gd fmla="*/ 0 w 752" name="T12"/>
              <a:gd fmla="*/ 445921 h 752" name="T13"/>
              <a:gd fmla="*/ 445016 w 752" name="T14"/>
              <a:gd fmla="*/ 891842 h 752" name="T15"/>
              <a:gd fmla="*/ 890032 w 752" name="T16"/>
              <a:gd fmla="*/ 445921 h 752" name="T17"/>
              <a:gd fmla="*/ 445016 w 752" name="T18"/>
              <a:gd fmla="*/ 0 h 75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752" w="752">
                <a:moveTo>
                  <a:pt x="376" y="14"/>
                </a:moveTo>
                <a:cubicBezTo>
                  <a:pt x="576" y="14"/>
                  <a:pt x="738" y="176"/>
                  <a:pt x="738" y="376"/>
                </a:cubicBezTo>
                <a:cubicBezTo>
                  <a:pt x="738" y="576"/>
                  <a:pt x="576" y="738"/>
                  <a:pt x="376" y="738"/>
                </a:cubicBezTo>
                <a:cubicBezTo>
                  <a:pt x="176" y="738"/>
                  <a:pt x="14" y="576"/>
                  <a:pt x="14" y="376"/>
                </a:cubicBezTo>
                <a:cubicBezTo>
                  <a:pt x="14" y="176"/>
                  <a:pt x="176" y="14"/>
                  <a:pt x="376" y="14"/>
                </a:cubicBezTo>
                <a:close/>
                <a:moveTo>
                  <a:pt x="376" y="0"/>
                </a:moveTo>
                <a:cubicBezTo>
                  <a:pt x="169" y="0"/>
                  <a:pt x="0" y="169"/>
                  <a:pt x="0" y="376"/>
                </a:cubicBezTo>
                <a:cubicBezTo>
                  <a:pt x="0" y="583"/>
                  <a:pt x="169" y="752"/>
                  <a:pt x="376" y="752"/>
                </a:cubicBezTo>
                <a:cubicBezTo>
                  <a:pt x="583" y="752"/>
                  <a:pt x="752" y="583"/>
                  <a:pt x="752" y="376"/>
                </a:cubicBezTo>
                <a:cubicBezTo>
                  <a:pt x="752" y="169"/>
                  <a:pt x="583" y="0"/>
                  <a:pt x="376" y="0"/>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11" name="Oval 16"/>
          <p:cNvSpPr>
            <a:spLocks noChangeArrowheads="1"/>
          </p:cNvSpPr>
          <p:nvPr/>
        </p:nvSpPr>
        <p:spPr bwMode="auto">
          <a:xfrm>
            <a:off x="4913313" y="3294063"/>
            <a:ext cx="1389062" cy="1387475"/>
          </a:xfrm>
          <a:prstGeom prst="ellipse">
            <a:avLst/>
          </a:prstGeom>
          <a:solidFill>
            <a:srgbClr val="E46268"/>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9712" name="Freeform 17"/>
          <p:cNvSpPr>
            <a:spLocks noEditPoints="1"/>
          </p:cNvSpPr>
          <p:nvPr/>
        </p:nvSpPr>
        <p:spPr bwMode="auto">
          <a:xfrm>
            <a:off x="4886325" y="3267075"/>
            <a:ext cx="1443038" cy="1441450"/>
          </a:xfrm>
          <a:custGeom>
            <a:gdLst>
              <a:gd fmla="*/ 721519 w 1388" name="T0"/>
              <a:gd fmla="*/ 27001 h 1388" name="T1"/>
              <a:gd fmla="*/ 1416007 w 1388" name="T2"/>
              <a:gd fmla="*/ 720725 h 1388" name="T3"/>
              <a:gd fmla="*/ 721519 w 1388" name="T4"/>
              <a:gd fmla="*/ 1414449 h 1388" name="T5"/>
              <a:gd fmla="*/ 27031 w 1388" name="T6"/>
              <a:gd fmla="*/ 720725 h 1388" name="T7"/>
              <a:gd fmla="*/ 721519 w 1388" name="T8"/>
              <a:gd fmla="*/ 27001 h 1388" name="T9"/>
              <a:gd fmla="*/ 721519 w 1388" name="T10"/>
              <a:gd fmla="*/ 0 h 1388" name="T11"/>
              <a:gd fmla="*/ 0 w 1388" name="T12"/>
              <a:gd fmla="*/ 720725 h 1388" name="T13"/>
              <a:gd fmla="*/ 721519 w 1388" name="T14"/>
              <a:gd fmla="*/ 1441450 h 1388" name="T15"/>
              <a:gd fmla="*/ 1443038 w 1388" name="T16"/>
              <a:gd fmla="*/ 720725 h 1388" name="T17"/>
              <a:gd fmla="*/ 721519 w 1388" name="T18"/>
              <a:gd fmla="*/ 0 h 1388"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1388" w="1388">
                <a:moveTo>
                  <a:pt x="694" y="26"/>
                </a:moveTo>
                <a:cubicBezTo>
                  <a:pt x="1063" y="26"/>
                  <a:pt x="1362" y="325"/>
                  <a:pt x="1362" y="694"/>
                </a:cubicBezTo>
                <a:cubicBezTo>
                  <a:pt x="1362" y="1063"/>
                  <a:pt x="1063" y="1362"/>
                  <a:pt x="694" y="1362"/>
                </a:cubicBezTo>
                <a:cubicBezTo>
                  <a:pt x="325" y="1362"/>
                  <a:pt x="26" y="1063"/>
                  <a:pt x="26" y="694"/>
                </a:cubicBezTo>
                <a:cubicBezTo>
                  <a:pt x="26" y="325"/>
                  <a:pt x="325" y="26"/>
                  <a:pt x="694" y="26"/>
                </a:cubicBezTo>
                <a:close/>
                <a:moveTo>
                  <a:pt x="694" y="0"/>
                </a:moveTo>
                <a:cubicBezTo>
                  <a:pt x="312" y="0"/>
                  <a:pt x="0" y="312"/>
                  <a:pt x="0" y="694"/>
                </a:cubicBezTo>
                <a:cubicBezTo>
                  <a:pt x="0" y="1077"/>
                  <a:pt x="312" y="1388"/>
                  <a:pt x="694" y="1388"/>
                </a:cubicBezTo>
                <a:cubicBezTo>
                  <a:pt x="1077" y="1388"/>
                  <a:pt x="1388" y="1077"/>
                  <a:pt x="1388" y="694"/>
                </a:cubicBezTo>
                <a:cubicBezTo>
                  <a:pt x="1388" y="312"/>
                  <a:pt x="1077" y="0"/>
                  <a:pt x="694" y="0"/>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13" name="Oval 18"/>
          <p:cNvSpPr>
            <a:spLocks noChangeArrowheads="1"/>
          </p:cNvSpPr>
          <p:nvPr/>
        </p:nvSpPr>
        <p:spPr bwMode="auto">
          <a:xfrm>
            <a:off x="4076700" y="2159000"/>
            <a:ext cx="692150" cy="692150"/>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9714" name="Freeform 19"/>
          <p:cNvSpPr>
            <a:spLocks noEditPoints="1"/>
          </p:cNvSpPr>
          <p:nvPr/>
        </p:nvSpPr>
        <p:spPr bwMode="auto">
          <a:xfrm>
            <a:off x="4062413" y="2144713"/>
            <a:ext cx="719137" cy="719137"/>
          </a:xfrm>
          <a:custGeom>
            <a:gdLst>
              <a:gd fmla="*/ 359569 w 692" name="T0"/>
              <a:gd fmla="*/ 13510 h 692" name="T1"/>
              <a:gd fmla="*/ 705628 w 692" name="T2"/>
              <a:gd fmla="*/ 359569 h 692" name="T3"/>
              <a:gd fmla="*/ 359569 w 692" name="T4"/>
              <a:gd fmla="*/ 705628 h 692" name="T5"/>
              <a:gd fmla="*/ 13510 w 692" name="T6"/>
              <a:gd fmla="*/ 359569 h 692" name="T7"/>
              <a:gd fmla="*/ 359569 w 692" name="T8"/>
              <a:gd fmla="*/ 13510 h 692" name="T9"/>
              <a:gd fmla="*/ 359569 w 692" name="T10"/>
              <a:gd fmla="*/ 0 h 692" name="T11"/>
              <a:gd fmla="*/ 0 w 692" name="T12"/>
              <a:gd fmla="*/ 359569 h 692" name="T13"/>
              <a:gd fmla="*/ 359569 w 692" name="T14"/>
              <a:gd fmla="*/ 719138 h 692" name="T15"/>
              <a:gd fmla="*/ 719138 w 692" name="T16"/>
              <a:gd fmla="*/ 359569 h 692" name="T17"/>
              <a:gd fmla="*/ 359569 w 692" name="T18"/>
              <a:gd fmla="*/ 0 h 69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692" w="692">
                <a:moveTo>
                  <a:pt x="346" y="13"/>
                </a:moveTo>
                <a:cubicBezTo>
                  <a:pt x="530" y="13"/>
                  <a:pt x="679" y="162"/>
                  <a:pt x="679" y="346"/>
                </a:cubicBezTo>
                <a:cubicBezTo>
                  <a:pt x="679" y="530"/>
                  <a:pt x="530" y="679"/>
                  <a:pt x="346" y="679"/>
                </a:cubicBezTo>
                <a:cubicBezTo>
                  <a:pt x="162" y="679"/>
                  <a:pt x="13" y="530"/>
                  <a:pt x="13" y="346"/>
                </a:cubicBezTo>
                <a:cubicBezTo>
                  <a:pt x="13" y="162"/>
                  <a:pt x="162" y="13"/>
                  <a:pt x="346" y="13"/>
                </a:cubicBezTo>
                <a:close/>
                <a:moveTo>
                  <a:pt x="346" y="0"/>
                </a:moveTo>
                <a:cubicBezTo>
                  <a:pt x="156" y="0"/>
                  <a:pt x="0" y="156"/>
                  <a:pt x="0" y="346"/>
                </a:cubicBezTo>
                <a:cubicBezTo>
                  <a:pt x="0" y="537"/>
                  <a:pt x="156" y="692"/>
                  <a:pt x="346" y="692"/>
                </a:cubicBezTo>
                <a:cubicBezTo>
                  <a:pt x="537" y="692"/>
                  <a:pt x="692" y="537"/>
                  <a:pt x="692" y="346"/>
                </a:cubicBezTo>
                <a:cubicBezTo>
                  <a:pt x="692" y="156"/>
                  <a:pt x="537" y="0"/>
                  <a:pt x="346" y="0"/>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15" name="Oval 20"/>
          <p:cNvSpPr>
            <a:spLocks noChangeArrowheads="1"/>
          </p:cNvSpPr>
          <p:nvPr/>
        </p:nvSpPr>
        <p:spPr bwMode="auto">
          <a:xfrm>
            <a:off x="4989513" y="1231900"/>
            <a:ext cx="608012" cy="608013"/>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9716" name="Freeform 21"/>
          <p:cNvSpPr>
            <a:spLocks noEditPoints="1"/>
          </p:cNvSpPr>
          <p:nvPr/>
        </p:nvSpPr>
        <p:spPr bwMode="auto">
          <a:xfrm>
            <a:off x="4976813" y="1220788"/>
            <a:ext cx="631825" cy="631825"/>
          </a:xfrm>
          <a:custGeom>
            <a:gdLst>
              <a:gd fmla="*/ 315913 w 608" name="T0"/>
              <a:gd fmla="*/ 11431 h 608" name="T1"/>
              <a:gd fmla="*/ 620394 w 608" name="T2"/>
              <a:gd fmla="*/ 315913 h 608" name="T3"/>
              <a:gd fmla="*/ 315913 w 608" name="T4"/>
              <a:gd fmla="*/ 620394 h 608" name="T5"/>
              <a:gd fmla="*/ 12470 w 608" name="T6"/>
              <a:gd fmla="*/ 315913 h 608" name="T7"/>
              <a:gd fmla="*/ 315913 w 608" name="T8"/>
              <a:gd fmla="*/ 11431 h 608" name="T9"/>
              <a:gd fmla="*/ 315913 w 608" name="T10"/>
              <a:gd fmla="*/ 0 h 608" name="T11"/>
              <a:gd fmla="*/ 0 w 608" name="T12"/>
              <a:gd fmla="*/ 315913 h 608" name="T13"/>
              <a:gd fmla="*/ 315913 w 608" name="T14"/>
              <a:gd fmla="*/ 631825 h 608" name="T15"/>
              <a:gd fmla="*/ 631825 w 608" name="T16"/>
              <a:gd fmla="*/ 315913 h 608" name="T17"/>
              <a:gd fmla="*/ 315913 w 608" name="T18"/>
              <a:gd fmla="*/ 0 h 608"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608" w="608">
                <a:moveTo>
                  <a:pt x="304" y="11"/>
                </a:moveTo>
                <a:cubicBezTo>
                  <a:pt x="466" y="11"/>
                  <a:pt x="597" y="142"/>
                  <a:pt x="597" y="304"/>
                </a:cubicBezTo>
                <a:cubicBezTo>
                  <a:pt x="597" y="466"/>
                  <a:pt x="466" y="597"/>
                  <a:pt x="304" y="597"/>
                </a:cubicBezTo>
                <a:cubicBezTo>
                  <a:pt x="143" y="597"/>
                  <a:pt x="12" y="466"/>
                  <a:pt x="12" y="304"/>
                </a:cubicBezTo>
                <a:cubicBezTo>
                  <a:pt x="12" y="142"/>
                  <a:pt x="143" y="11"/>
                  <a:pt x="304" y="11"/>
                </a:cubicBezTo>
                <a:close/>
                <a:moveTo>
                  <a:pt x="304" y="0"/>
                </a:moveTo>
                <a:cubicBezTo>
                  <a:pt x="137" y="0"/>
                  <a:pt x="0" y="136"/>
                  <a:pt x="0" y="304"/>
                </a:cubicBezTo>
                <a:cubicBezTo>
                  <a:pt x="0" y="472"/>
                  <a:pt x="137" y="608"/>
                  <a:pt x="304" y="608"/>
                </a:cubicBezTo>
                <a:cubicBezTo>
                  <a:pt x="472" y="608"/>
                  <a:pt x="608" y="472"/>
                  <a:pt x="608" y="304"/>
                </a:cubicBezTo>
                <a:cubicBezTo>
                  <a:pt x="608" y="136"/>
                  <a:pt x="472" y="0"/>
                  <a:pt x="304" y="0"/>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17" name="Oval 22"/>
          <p:cNvSpPr>
            <a:spLocks noChangeArrowheads="1"/>
          </p:cNvSpPr>
          <p:nvPr/>
        </p:nvSpPr>
        <p:spPr bwMode="auto">
          <a:xfrm>
            <a:off x="3900488" y="1403350"/>
            <a:ext cx="560387" cy="560388"/>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9718" name="Freeform 23"/>
          <p:cNvSpPr>
            <a:spLocks noEditPoints="1"/>
          </p:cNvSpPr>
          <p:nvPr/>
        </p:nvSpPr>
        <p:spPr bwMode="auto">
          <a:xfrm>
            <a:off x="3889375" y="1392238"/>
            <a:ext cx="581025" cy="581025"/>
          </a:xfrm>
          <a:custGeom>
            <a:gdLst>
              <a:gd fmla="*/ 290513 w 560" name="T0"/>
              <a:gd fmla="*/ 10394 h 559" name="T1"/>
              <a:gd fmla="*/ 570650 w 560" name="T2"/>
              <a:gd fmla="*/ 291032 h 559" name="T3"/>
              <a:gd fmla="*/ 290513 w 560" name="T4"/>
              <a:gd fmla="*/ 570631 h 559" name="T5"/>
              <a:gd fmla="*/ 11413 w 560" name="T6"/>
              <a:gd fmla="*/ 291032 h 559" name="T7"/>
              <a:gd fmla="*/ 290513 w 560" name="T8"/>
              <a:gd fmla="*/ 10394 h 559" name="T9"/>
              <a:gd fmla="*/ 290513 w 560" name="T10"/>
              <a:gd fmla="*/ 0 h 559" name="T11"/>
              <a:gd fmla="*/ 0 w 560" name="T12"/>
              <a:gd fmla="*/ 291032 h 559" name="T13"/>
              <a:gd fmla="*/ 290513 w 560" name="T14"/>
              <a:gd fmla="*/ 581025 h 559" name="T15"/>
              <a:gd fmla="*/ 581025 w 560" name="T16"/>
              <a:gd fmla="*/ 291032 h 559" name="T17"/>
              <a:gd fmla="*/ 290513 w 560" name="T18"/>
              <a:gd fmla="*/ 0 h 559"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559" w="560">
                <a:moveTo>
                  <a:pt x="280" y="10"/>
                </a:moveTo>
                <a:cubicBezTo>
                  <a:pt x="429" y="10"/>
                  <a:pt x="550" y="131"/>
                  <a:pt x="550" y="280"/>
                </a:cubicBezTo>
                <a:cubicBezTo>
                  <a:pt x="550" y="428"/>
                  <a:pt x="429" y="549"/>
                  <a:pt x="280" y="549"/>
                </a:cubicBezTo>
                <a:cubicBezTo>
                  <a:pt x="131" y="549"/>
                  <a:pt x="11" y="428"/>
                  <a:pt x="11" y="280"/>
                </a:cubicBezTo>
                <a:cubicBezTo>
                  <a:pt x="11" y="131"/>
                  <a:pt x="131" y="10"/>
                  <a:pt x="280" y="10"/>
                </a:cubicBezTo>
                <a:close/>
                <a:moveTo>
                  <a:pt x="280" y="0"/>
                </a:moveTo>
                <a:cubicBezTo>
                  <a:pt x="126" y="0"/>
                  <a:pt x="0" y="125"/>
                  <a:pt x="0" y="280"/>
                </a:cubicBezTo>
                <a:cubicBezTo>
                  <a:pt x="0" y="434"/>
                  <a:pt x="126" y="559"/>
                  <a:pt x="280" y="559"/>
                </a:cubicBezTo>
                <a:cubicBezTo>
                  <a:pt x="435" y="559"/>
                  <a:pt x="560" y="434"/>
                  <a:pt x="560" y="280"/>
                </a:cubicBezTo>
                <a:cubicBezTo>
                  <a:pt x="560" y="125"/>
                  <a:pt x="435" y="0"/>
                  <a:pt x="280" y="0"/>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19" name="Oval 24"/>
          <p:cNvSpPr>
            <a:spLocks noChangeArrowheads="1"/>
          </p:cNvSpPr>
          <p:nvPr/>
        </p:nvSpPr>
        <p:spPr bwMode="auto">
          <a:xfrm>
            <a:off x="5803900" y="1658938"/>
            <a:ext cx="692150" cy="692150"/>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9720" name="Freeform 25"/>
          <p:cNvSpPr>
            <a:spLocks noEditPoints="1"/>
          </p:cNvSpPr>
          <p:nvPr/>
        </p:nvSpPr>
        <p:spPr bwMode="auto">
          <a:xfrm>
            <a:off x="5791200" y="1644650"/>
            <a:ext cx="719138" cy="719138"/>
          </a:xfrm>
          <a:custGeom>
            <a:gdLst>
              <a:gd fmla="*/ 359569 w 692" name="T0"/>
              <a:gd fmla="*/ 13510 h 692" name="T1"/>
              <a:gd fmla="*/ 705628 w 692" name="T2"/>
              <a:gd fmla="*/ 359569 h 692" name="T3"/>
              <a:gd fmla="*/ 359569 w 692" name="T4"/>
              <a:gd fmla="*/ 705628 h 692" name="T5"/>
              <a:gd fmla="*/ 13510 w 692" name="T6"/>
              <a:gd fmla="*/ 359569 h 692" name="T7"/>
              <a:gd fmla="*/ 359569 w 692" name="T8"/>
              <a:gd fmla="*/ 13510 h 692" name="T9"/>
              <a:gd fmla="*/ 359569 w 692" name="T10"/>
              <a:gd fmla="*/ 0 h 692" name="T11"/>
              <a:gd fmla="*/ 0 w 692" name="T12"/>
              <a:gd fmla="*/ 359569 h 692" name="T13"/>
              <a:gd fmla="*/ 359569 w 692" name="T14"/>
              <a:gd fmla="*/ 719138 h 692" name="T15"/>
              <a:gd fmla="*/ 719138 w 692" name="T16"/>
              <a:gd fmla="*/ 359569 h 692" name="T17"/>
              <a:gd fmla="*/ 359569 w 692" name="T18"/>
              <a:gd fmla="*/ 0 h 69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692" w="692">
                <a:moveTo>
                  <a:pt x="346" y="13"/>
                </a:moveTo>
                <a:cubicBezTo>
                  <a:pt x="530" y="13"/>
                  <a:pt x="679" y="162"/>
                  <a:pt x="679" y="346"/>
                </a:cubicBezTo>
                <a:cubicBezTo>
                  <a:pt x="679" y="530"/>
                  <a:pt x="530" y="679"/>
                  <a:pt x="346" y="679"/>
                </a:cubicBezTo>
                <a:cubicBezTo>
                  <a:pt x="162" y="679"/>
                  <a:pt x="13" y="530"/>
                  <a:pt x="13" y="346"/>
                </a:cubicBezTo>
                <a:cubicBezTo>
                  <a:pt x="13" y="162"/>
                  <a:pt x="162" y="13"/>
                  <a:pt x="346" y="13"/>
                </a:cubicBezTo>
                <a:close/>
                <a:moveTo>
                  <a:pt x="346" y="0"/>
                </a:moveTo>
                <a:cubicBezTo>
                  <a:pt x="155" y="0"/>
                  <a:pt x="0" y="155"/>
                  <a:pt x="0" y="346"/>
                </a:cubicBezTo>
                <a:cubicBezTo>
                  <a:pt x="0" y="537"/>
                  <a:pt x="155" y="692"/>
                  <a:pt x="346" y="692"/>
                </a:cubicBezTo>
                <a:cubicBezTo>
                  <a:pt x="537" y="692"/>
                  <a:pt x="692" y="537"/>
                  <a:pt x="692" y="346"/>
                </a:cubicBezTo>
                <a:cubicBezTo>
                  <a:pt x="692" y="155"/>
                  <a:pt x="537" y="0"/>
                  <a:pt x="346" y="0"/>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21" name="Oval 26"/>
          <p:cNvSpPr>
            <a:spLocks noChangeArrowheads="1"/>
          </p:cNvSpPr>
          <p:nvPr/>
        </p:nvSpPr>
        <p:spPr bwMode="auto">
          <a:xfrm>
            <a:off x="2946400" y="2047875"/>
            <a:ext cx="693738" cy="692150"/>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29722" name="Freeform 27"/>
          <p:cNvSpPr>
            <a:spLocks noEditPoints="1"/>
          </p:cNvSpPr>
          <p:nvPr/>
        </p:nvSpPr>
        <p:spPr bwMode="auto">
          <a:xfrm>
            <a:off x="2933700" y="2033588"/>
            <a:ext cx="719138" cy="719137"/>
          </a:xfrm>
          <a:custGeom>
            <a:gdLst>
              <a:gd fmla="*/ 360089 w 691" name="T0"/>
              <a:gd fmla="*/ 13510 h 692" name="T1"/>
              <a:gd fmla="*/ 706649 w 691" name="T2"/>
              <a:gd fmla="*/ 359569 h 692" name="T3"/>
              <a:gd fmla="*/ 360089 w 691" name="T4"/>
              <a:gd fmla="*/ 705628 h 692" name="T5"/>
              <a:gd fmla="*/ 12489 w 691" name="T6"/>
              <a:gd fmla="*/ 359569 h 692" name="T7"/>
              <a:gd fmla="*/ 360089 w 691" name="T8"/>
              <a:gd fmla="*/ 13510 h 692" name="T9"/>
              <a:gd fmla="*/ 360089 w 691" name="T10"/>
              <a:gd fmla="*/ 0 h 692" name="T11"/>
              <a:gd fmla="*/ 0 w 691" name="T12"/>
              <a:gd fmla="*/ 359569 h 692" name="T13"/>
              <a:gd fmla="*/ 360089 w 691" name="T14"/>
              <a:gd fmla="*/ 719138 h 692" name="T15"/>
              <a:gd fmla="*/ 719138 w 691" name="T16"/>
              <a:gd fmla="*/ 359569 h 692" name="T17"/>
              <a:gd fmla="*/ 360089 w 691" name="T18"/>
              <a:gd fmla="*/ 0 h 69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692" w="691">
                <a:moveTo>
                  <a:pt x="346" y="13"/>
                </a:moveTo>
                <a:cubicBezTo>
                  <a:pt x="529" y="13"/>
                  <a:pt x="679" y="162"/>
                  <a:pt x="679" y="346"/>
                </a:cubicBezTo>
                <a:cubicBezTo>
                  <a:pt x="679" y="530"/>
                  <a:pt x="529" y="679"/>
                  <a:pt x="346" y="679"/>
                </a:cubicBezTo>
                <a:cubicBezTo>
                  <a:pt x="162" y="679"/>
                  <a:pt x="12" y="530"/>
                  <a:pt x="12" y="346"/>
                </a:cubicBezTo>
                <a:cubicBezTo>
                  <a:pt x="12" y="162"/>
                  <a:pt x="162" y="13"/>
                  <a:pt x="346" y="13"/>
                </a:cubicBezTo>
                <a:close/>
                <a:moveTo>
                  <a:pt x="346" y="0"/>
                </a:moveTo>
                <a:cubicBezTo>
                  <a:pt x="155" y="0"/>
                  <a:pt x="0" y="155"/>
                  <a:pt x="0" y="346"/>
                </a:cubicBezTo>
                <a:cubicBezTo>
                  <a:pt x="0" y="537"/>
                  <a:pt x="155" y="692"/>
                  <a:pt x="346" y="692"/>
                </a:cubicBezTo>
                <a:cubicBezTo>
                  <a:pt x="536" y="692"/>
                  <a:pt x="691" y="537"/>
                  <a:pt x="691" y="346"/>
                </a:cubicBezTo>
                <a:cubicBezTo>
                  <a:pt x="691" y="155"/>
                  <a:pt x="536" y="0"/>
                  <a:pt x="346" y="0"/>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2" name="矩形 31"/>
          <p:cNvSpPr/>
          <p:nvPr/>
        </p:nvSpPr>
        <p:spPr>
          <a:xfrm>
            <a:off x="5197475" y="3475038"/>
            <a:ext cx="879475" cy="457200"/>
          </a:xfrm>
          <a:prstGeom prst="rect">
            <a:avLst/>
          </a:prstGeom>
        </p:spPr>
        <p:txBody>
          <a:bodyPr>
            <a:spAutoFit/>
          </a:bodyPr>
          <a:lstStyle/>
          <a:p>
            <a:pPr algn="just" eaLnBrk="1" hangingPunct="1">
              <a:defRPr/>
            </a:pPr>
            <a:r>
              <a:rPr altLang="en-US" kern="0" lang="zh-CN" sz="2400">
                <a:solidFill>
                  <a:schemeClr val="bg1"/>
                </a:solidFill>
                <a:latin charset="-122" panose="020b0503020204020204" pitchFamily="34" typeface="微软雅黑"/>
                <a:ea charset="-122" panose="020b0503020204020204" pitchFamily="34" typeface="微软雅黑"/>
                <a:cs charset="-122" panose="02010600030101010101" pitchFamily="2" typeface="宋体"/>
              </a:rPr>
              <a:t>天猫</a:t>
            </a:r>
          </a:p>
        </p:txBody>
      </p:sp>
      <p:sp>
        <p:nvSpPr>
          <p:cNvPr id="33" name="矩形 32"/>
          <p:cNvSpPr/>
          <p:nvPr/>
        </p:nvSpPr>
        <p:spPr>
          <a:xfrm>
            <a:off x="5066347" y="3868738"/>
            <a:ext cx="1195705" cy="579120"/>
          </a:xfrm>
          <a:prstGeom prst="rect">
            <a:avLst/>
          </a:prstGeom>
        </p:spPr>
        <p:txBody>
          <a:bodyPr wrap="none">
            <a:spAutoFit/>
          </a:bodyPr>
          <a:lstStyle/>
          <a:p>
            <a:pPr algn="just" eaLnBrk="1" hangingPunct="1">
              <a:defRPr/>
            </a:pPr>
            <a:r>
              <a:rPr altLang="zh-CN" kern="0" lang="en-US" sz="3200">
                <a:solidFill>
                  <a:schemeClr val="bg1"/>
                </a:solidFill>
                <a:latin charset="0" panose="020b0806030902050204" pitchFamily="34" typeface="Impact"/>
                <a:ea charset="-122" panose="020b0503020204020204" pitchFamily="34" typeface="微软雅黑"/>
                <a:cs charset="-122" panose="02010600030101010101" pitchFamily="2" typeface="宋体"/>
              </a:rPr>
              <a:t>39.9%</a:t>
            </a:r>
          </a:p>
        </p:txBody>
      </p:sp>
      <p:sp>
        <p:nvSpPr>
          <p:cNvPr id="34" name="矩形 33"/>
          <p:cNvSpPr/>
          <p:nvPr/>
        </p:nvSpPr>
        <p:spPr>
          <a:xfrm>
            <a:off x="3492500" y="3960813"/>
            <a:ext cx="679450" cy="228600"/>
          </a:xfrm>
          <a:prstGeom prst="rect">
            <a:avLst/>
          </a:prstGeom>
        </p:spPr>
        <p:txBody>
          <a:bodyPr>
            <a:spAutoFit/>
          </a:bodyPr>
          <a:lstStyle/>
          <a:p>
            <a:pPr algn="just" eaLnBrk="1" hangingPunct="1">
              <a:defRPr/>
            </a:pPr>
            <a:r>
              <a:rPr altLang="en-US" kern="0" lang="zh-CN" sz="900">
                <a:solidFill>
                  <a:schemeClr val="bg1"/>
                </a:solidFill>
                <a:latin charset="-122" panose="020b0503020204020204" pitchFamily="34" typeface="微软雅黑"/>
                <a:ea charset="-122" panose="020b0503020204020204" pitchFamily="34" typeface="微软雅黑"/>
                <a:cs charset="-122" panose="02010600030101010101" pitchFamily="2" typeface="宋体"/>
              </a:rPr>
              <a:t>京东商城</a:t>
            </a:r>
          </a:p>
        </p:txBody>
      </p:sp>
      <p:sp>
        <p:nvSpPr>
          <p:cNvPr id="35" name="矩形 34"/>
          <p:cNvSpPr/>
          <p:nvPr/>
        </p:nvSpPr>
        <p:spPr>
          <a:xfrm>
            <a:off x="3400266" y="4133850"/>
            <a:ext cx="946467" cy="518160"/>
          </a:xfrm>
          <a:prstGeom prst="rect">
            <a:avLst/>
          </a:prstGeom>
        </p:spPr>
        <p:txBody>
          <a:bodyPr wrap="none">
            <a:spAutoFit/>
          </a:bodyPr>
          <a:lstStyle/>
          <a:p>
            <a:pPr algn="just" eaLnBrk="1" hangingPunct="1">
              <a:defRPr/>
            </a:pPr>
            <a:r>
              <a:rPr altLang="zh-CN" kern="0" lang="en-US" sz="2800">
                <a:solidFill>
                  <a:schemeClr val="bg1"/>
                </a:solidFill>
                <a:latin charset="0" panose="020b0806030902050204" pitchFamily="34" typeface="Impact"/>
                <a:ea charset="-122" panose="020b0503020204020204" pitchFamily="34" typeface="微软雅黑"/>
                <a:cs charset="-122" panose="02010600030101010101" pitchFamily="2" typeface="宋体"/>
              </a:rPr>
              <a:t>14.7%</a:t>
            </a:r>
          </a:p>
        </p:txBody>
      </p:sp>
      <p:sp>
        <p:nvSpPr>
          <p:cNvPr id="36" name="矩形 35"/>
          <p:cNvSpPr/>
          <p:nvPr/>
        </p:nvSpPr>
        <p:spPr>
          <a:xfrm>
            <a:off x="6321424" y="2484438"/>
            <a:ext cx="750888" cy="243840"/>
          </a:xfrm>
          <a:prstGeom prst="rect">
            <a:avLst/>
          </a:prstGeom>
        </p:spPr>
        <p:txBody>
          <a:bodyPr>
            <a:spAutoFit/>
          </a:bodyPr>
          <a:lstStyle/>
          <a:p>
            <a:pPr algn="just" eaLnBrk="1" hangingPunct="1">
              <a:defRPr/>
            </a:pPr>
            <a:r>
              <a:rPr altLang="en-US" kern="0" lang="zh-CN" sz="1000">
                <a:solidFill>
                  <a:schemeClr val="bg1"/>
                </a:solidFill>
                <a:latin charset="-122" panose="020b0503020204020204" pitchFamily="34" typeface="微软雅黑"/>
                <a:ea charset="-122" panose="020b0503020204020204" pitchFamily="34" typeface="微软雅黑"/>
                <a:cs charset="-122" panose="02010600030101010101" pitchFamily="2" typeface="宋体"/>
              </a:rPr>
              <a:t>苏宁易购</a:t>
            </a:r>
          </a:p>
        </p:txBody>
      </p:sp>
      <p:sp>
        <p:nvSpPr>
          <p:cNvPr id="37" name="矩形 36"/>
          <p:cNvSpPr/>
          <p:nvPr/>
        </p:nvSpPr>
        <p:spPr>
          <a:xfrm>
            <a:off x="6306184" y="2647950"/>
            <a:ext cx="849630" cy="518160"/>
          </a:xfrm>
          <a:prstGeom prst="rect">
            <a:avLst/>
          </a:prstGeom>
        </p:spPr>
        <p:txBody>
          <a:bodyPr wrap="none">
            <a:spAutoFit/>
          </a:bodyPr>
          <a:lstStyle/>
          <a:p>
            <a:pPr algn="just" eaLnBrk="1" hangingPunct="1">
              <a:defRPr/>
            </a:pPr>
            <a:r>
              <a:rPr altLang="zh-CN" kern="0" lang="en-US" sz="2800">
                <a:solidFill>
                  <a:schemeClr val="bg1"/>
                </a:solidFill>
                <a:latin charset="0" panose="020b0806030902050204" pitchFamily="34" typeface="Impact"/>
                <a:ea charset="-122" panose="020b0503020204020204" pitchFamily="34" typeface="微软雅黑"/>
                <a:cs charset="-122" panose="02010600030101010101" pitchFamily="2" typeface="宋体"/>
              </a:rPr>
              <a:t>2.4%</a:t>
            </a:r>
          </a:p>
        </p:txBody>
      </p:sp>
      <p:sp>
        <p:nvSpPr>
          <p:cNvPr id="38" name="矩形 37"/>
          <p:cNvSpPr/>
          <p:nvPr/>
        </p:nvSpPr>
        <p:spPr>
          <a:xfrm>
            <a:off x="5073650" y="2198688"/>
            <a:ext cx="641350" cy="274320"/>
          </a:xfrm>
          <a:prstGeom prst="rect">
            <a:avLst/>
          </a:prstGeom>
        </p:spPr>
        <p:txBody>
          <a:bodyPr>
            <a:spAutoFit/>
          </a:bodyPr>
          <a:lstStyle/>
          <a:p>
            <a:pPr algn="just" eaLnBrk="1" hangingPunct="1">
              <a:defRPr/>
            </a:pPr>
            <a:r>
              <a:rPr altLang="en-US" kern="0" lang="zh-CN" sz="1200">
                <a:solidFill>
                  <a:schemeClr val="bg1"/>
                </a:solidFill>
                <a:latin charset="-122" panose="020b0503020204020204" pitchFamily="34" typeface="微软雅黑"/>
                <a:ea charset="-122" panose="020b0503020204020204" pitchFamily="34" typeface="微软雅黑"/>
                <a:cs charset="-122" panose="02010600030101010101" pitchFamily="2" typeface="宋体"/>
              </a:rPr>
              <a:t>亚马逊</a:t>
            </a:r>
          </a:p>
        </p:txBody>
      </p:sp>
      <p:sp>
        <p:nvSpPr>
          <p:cNvPr id="39" name="矩形 38"/>
          <p:cNvSpPr/>
          <p:nvPr/>
        </p:nvSpPr>
        <p:spPr>
          <a:xfrm>
            <a:off x="5020310" y="2362200"/>
            <a:ext cx="849630" cy="518160"/>
          </a:xfrm>
          <a:prstGeom prst="rect">
            <a:avLst/>
          </a:prstGeom>
        </p:spPr>
        <p:txBody>
          <a:bodyPr wrap="none">
            <a:spAutoFit/>
          </a:bodyPr>
          <a:lstStyle/>
          <a:p>
            <a:pPr algn="just" eaLnBrk="1" hangingPunct="1">
              <a:defRPr/>
            </a:pPr>
            <a:r>
              <a:rPr altLang="zh-CN" kern="0" lang="en-US" sz="2800">
                <a:solidFill>
                  <a:schemeClr val="bg1"/>
                </a:solidFill>
                <a:latin charset="0" panose="020b0806030902050204" pitchFamily="34" typeface="Impact"/>
                <a:ea charset="-122" panose="020b0503020204020204" pitchFamily="34" typeface="微软雅黑"/>
                <a:cs charset="-122" panose="02010600030101010101" pitchFamily="2" typeface="宋体"/>
              </a:rPr>
              <a:t>2.2%</a:t>
            </a:r>
          </a:p>
        </p:txBody>
      </p:sp>
      <p:sp>
        <p:nvSpPr>
          <p:cNvPr id="40" name="矩形 39"/>
          <p:cNvSpPr/>
          <p:nvPr/>
        </p:nvSpPr>
        <p:spPr>
          <a:xfrm>
            <a:off x="3473450" y="2913063"/>
            <a:ext cx="517525" cy="274320"/>
          </a:xfrm>
          <a:prstGeom prst="rect">
            <a:avLst/>
          </a:prstGeom>
        </p:spPr>
        <p:txBody>
          <a:bodyPr>
            <a:spAutoFit/>
          </a:bodyPr>
          <a:lstStyle/>
          <a:p>
            <a:pPr algn="just" eaLnBrk="1" hangingPunct="1">
              <a:defRPr/>
            </a:pPr>
            <a:r>
              <a:rPr altLang="en-US" kern="0" lang="zh-CN" sz="1200">
                <a:solidFill>
                  <a:schemeClr val="bg1"/>
                </a:solidFill>
                <a:latin charset="-122" panose="020b0503020204020204" pitchFamily="34" typeface="微软雅黑"/>
                <a:ea charset="-122" panose="020b0503020204020204" pitchFamily="34" typeface="微软雅黑"/>
                <a:cs charset="-122" panose="02010600030101010101" pitchFamily="2" typeface="宋体"/>
              </a:rPr>
              <a:t>当当</a:t>
            </a:r>
          </a:p>
        </p:txBody>
      </p:sp>
      <p:sp>
        <p:nvSpPr>
          <p:cNvPr id="41" name="矩形 40"/>
          <p:cNvSpPr/>
          <p:nvPr/>
        </p:nvSpPr>
        <p:spPr>
          <a:xfrm>
            <a:off x="3348673" y="3076575"/>
            <a:ext cx="821055" cy="518160"/>
          </a:xfrm>
          <a:prstGeom prst="rect">
            <a:avLst/>
          </a:prstGeom>
        </p:spPr>
        <p:txBody>
          <a:bodyPr wrap="none">
            <a:spAutoFit/>
          </a:bodyPr>
          <a:lstStyle/>
          <a:p>
            <a:pPr algn="just" eaLnBrk="1" hangingPunct="1">
              <a:defRPr/>
            </a:pPr>
            <a:r>
              <a:rPr altLang="zh-CN" kern="0" lang="en-US" sz="2800">
                <a:solidFill>
                  <a:schemeClr val="bg1"/>
                </a:solidFill>
                <a:latin charset="0" panose="020b0806030902050204" pitchFamily="34" typeface="Impact"/>
                <a:ea charset="-122" panose="020b0503020204020204" pitchFamily="34" typeface="微软雅黑"/>
                <a:cs charset="-122" panose="02010600030101010101" pitchFamily="2" typeface="宋体"/>
              </a:rPr>
              <a:t>1.6%</a:t>
            </a:r>
          </a:p>
        </p:txBody>
      </p:sp>
      <p:sp>
        <p:nvSpPr>
          <p:cNvPr id="42" name="矩形 41"/>
          <p:cNvSpPr/>
          <p:nvPr/>
        </p:nvSpPr>
        <p:spPr>
          <a:xfrm>
            <a:off x="4159250" y="2227263"/>
            <a:ext cx="517525" cy="274320"/>
          </a:xfrm>
          <a:prstGeom prst="rect">
            <a:avLst/>
          </a:prstGeom>
        </p:spPr>
        <p:txBody>
          <a:bodyPr>
            <a:spAutoFit/>
          </a:bodyPr>
          <a:lstStyle/>
          <a:p>
            <a:pPr algn="just" eaLnBrk="1" hangingPunct="1">
              <a:defRPr/>
            </a:pPr>
            <a:r>
              <a:rPr altLang="en-US" kern="0" lang="zh-CN" sz="1200">
                <a:solidFill>
                  <a:schemeClr val="bg1"/>
                </a:solidFill>
                <a:latin charset="-122" panose="020b0503020204020204" pitchFamily="34" typeface="微软雅黑"/>
                <a:ea charset="-122" panose="020b0503020204020204" pitchFamily="34" typeface="微软雅黑"/>
                <a:cs charset="-122" panose="02010600030101010101" pitchFamily="2" typeface="宋体"/>
              </a:rPr>
              <a:t>凡客</a:t>
            </a:r>
          </a:p>
        </p:txBody>
      </p:sp>
      <p:sp>
        <p:nvSpPr>
          <p:cNvPr id="43" name="矩形 42"/>
          <p:cNvSpPr/>
          <p:nvPr/>
        </p:nvSpPr>
        <p:spPr>
          <a:xfrm>
            <a:off x="4124960" y="2390775"/>
            <a:ext cx="640080" cy="396240"/>
          </a:xfrm>
          <a:prstGeom prst="rect">
            <a:avLst/>
          </a:prstGeom>
        </p:spPr>
        <p:txBody>
          <a:bodyPr wrap="none">
            <a:spAutoFit/>
          </a:bodyPr>
          <a:lstStyle/>
          <a:p>
            <a:pPr algn="just" eaLnBrk="1" hangingPunct="1">
              <a:defRPr/>
            </a:pPr>
            <a:r>
              <a:rPr altLang="zh-CN" kern="0" lang="en-US" sz="2000">
                <a:solidFill>
                  <a:schemeClr val="bg1"/>
                </a:solidFill>
                <a:latin charset="0" panose="020b0806030902050204" pitchFamily="34" typeface="Impact"/>
                <a:ea charset="-122" panose="020b0503020204020204" pitchFamily="34" typeface="微软雅黑"/>
                <a:cs charset="-122" panose="02010600030101010101" pitchFamily="2" typeface="宋体"/>
              </a:rPr>
              <a:t>1.5%</a:t>
            </a:r>
          </a:p>
        </p:txBody>
      </p:sp>
      <p:sp>
        <p:nvSpPr>
          <p:cNvPr id="44" name="矩形 43"/>
          <p:cNvSpPr/>
          <p:nvPr/>
        </p:nvSpPr>
        <p:spPr>
          <a:xfrm>
            <a:off x="3035300" y="2112963"/>
            <a:ext cx="517525" cy="274320"/>
          </a:xfrm>
          <a:prstGeom prst="rect">
            <a:avLst/>
          </a:prstGeom>
        </p:spPr>
        <p:txBody>
          <a:bodyPr>
            <a:spAutoFit/>
          </a:bodyPr>
          <a:lstStyle/>
          <a:p>
            <a:pPr algn="just" eaLnBrk="1" hangingPunct="1">
              <a:defRPr/>
            </a:pPr>
            <a:r>
              <a:rPr altLang="en-US" kern="0" lang="zh-CN" sz="1200">
                <a:solidFill>
                  <a:schemeClr val="bg1"/>
                </a:solidFill>
                <a:latin charset="-122" panose="020b0503020204020204" pitchFamily="34" typeface="微软雅黑"/>
                <a:ea charset="-122" panose="020b0503020204020204" pitchFamily="34" typeface="微软雅黑"/>
                <a:cs charset="-122" panose="02010600030101010101" pitchFamily="2" typeface="宋体"/>
              </a:rPr>
              <a:t>易讯</a:t>
            </a:r>
          </a:p>
        </p:txBody>
      </p:sp>
      <p:sp>
        <p:nvSpPr>
          <p:cNvPr id="45" name="矩形 44"/>
          <p:cNvSpPr/>
          <p:nvPr/>
        </p:nvSpPr>
        <p:spPr>
          <a:xfrm>
            <a:off x="3020854" y="2276475"/>
            <a:ext cx="600392" cy="396240"/>
          </a:xfrm>
          <a:prstGeom prst="rect">
            <a:avLst/>
          </a:prstGeom>
        </p:spPr>
        <p:txBody>
          <a:bodyPr wrap="none">
            <a:spAutoFit/>
          </a:bodyPr>
          <a:lstStyle/>
          <a:p>
            <a:pPr algn="just" eaLnBrk="1" hangingPunct="1">
              <a:defRPr/>
            </a:pPr>
            <a:r>
              <a:rPr altLang="zh-CN" kern="0" lang="en-US" sz="2000">
                <a:solidFill>
                  <a:schemeClr val="bg1"/>
                </a:solidFill>
                <a:latin charset="0" panose="020b0806030902050204" pitchFamily="34" typeface="Impact"/>
                <a:ea charset="-122" panose="020b0503020204020204" pitchFamily="34" typeface="微软雅黑"/>
                <a:cs charset="-122" panose="02010600030101010101" pitchFamily="2" typeface="宋体"/>
              </a:rPr>
              <a:t>1.1%</a:t>
            </a:r>
          </a:p>
        </p:txBody>
      </p:sp>
      <p:sp>
        <p:nvSpPr>
          <p:cNvPr id="46" name="矩形 45"/>
          <p:cNvSpPr/>
          <p:nvPr/>
        </p:nvSpPr>
        <p:spPr>
          <a:xfrm>
            <a:off x="3921125" y="1408113"/>
            <a:ext cx="517525" cy="274320"/>
          </a:xfrm>
          <a:prstGeom prst="rect">
            <a:avLst/>
          </a:prstGeom>
        </p:spPr>
        <p:txBody>
          <a:bodyPr>
            <a:spAutoFit/>
          </a:bodyPr>
          <a:lstStyle/>
          <a:p>
            <a:pPr algn="just" eaLnBrk="1" hangingPunct="1">
              <a:defRPr/>
            </a:pPr>
            <a:r>
              <a:rPr altLang="en-US" kern="0" lang="zh-CN" sz="1200">
                <a:solidFill>
                  <a:schemeClr val="bg1"/>
                </a:solidFill>
                <a:latin charset="-122" panose="020b0503020204020204" pitchFamily="34" typeface="微软雅黑"/>
                <a:ea charset="-122" panose="020b0503020204020204" pitchFamily="34" typeface="微软雅黑"/>
                <a:cs charset="-122" panose="02010600030101010101" pitchFamily="2" typeface="宋体"/>
              </a:rPr>
              <a:t>库巴</a:t>
            </a:r>
          </a:p>
        </p:txBody>
      </p:sp>
      <p:sp>
        <p:nvSpPr>
          <p:cNvPr id="47" name="矩形 46"/>
          <p:cNvSpPr/>
          <p:nvPr/>
        </p:nvSpPr>
        <p:spPr>
          <a:xfrm>
            <a:off x="3978910" y="1571625"/>
            <a:ext cx="455930" cy="396240"/>
          </a:xfrm>
          <a:prstGeom prst="rect">
            <a:avLst/>
          </a:prstGeom>
        </p:spPr>
        <p:txBody>
          <a:bodyPr wrap="none">
            <a:spAutoFit/>
          </a:bodyPr>
          <a:lstStyle/>
          <a:p>
            <a:pPr algn="just" eaLnBrk="1" hangingPunct="1">
              <a:defRPr/>
            </a:pPr>
            <a:r>
              <a:rPr altLang="zh-CN" kern="0" lang="en-US" sz="2000">
                <a:solidFill>
                  <a:schemeClr val="bg1"/>
                </a:solidFill>
                <a:latin charset="0" panose="020b0806030902050204" pitchFamily="34" typeface="Impact"/>
                <a:ea charset="-122" panose="020b0503020204020204" pitchFamily="34" typeface="微软雅黑"/>
                <a:cs charset="-122" panose="02010600030101010101" pitchFamily="2" typeface="宋体"/>
              </a:rPr>
              <a:t>1%</a:t>
            </a:r>
          </a:p>
        </p:txBody>
      </p:sp>
      <p:sp>
        <p:nvSpPr>
          <p:cNvPr id="48" name="矩形 47"/>
          <p:cNvSpPr/>
          <p:nvPr/>
        </p:nvSpPr>
        <p:spPr>
          <a:xfrm>
            <a:off x="5035550" y="1255713"/>
            <a:ext cx="517525" cy="274320"/>
          </a:xfrm>
          <a:prstGeom prst="rect">
            <a:avLst/>
          </a:prstGeom>
        </p:spPr>
        <p:txBody>
          <a:bodyPr>
            <a:spAutoFit/>
          </a:bodyPr>
          <a:lstStyle/>
          <a:p>
            <a:pPr algn="just" eaLnBrk="1" hangingPunct="1">
              <a:defRPr/>
            </a:pPr>
            <a:r>
              <a:rPr altLang="en-US" kern="0" lang="zh-CN" sz="1200">
                <a:solidFill>
                  <a:schemeClr val="bg1"/>
                </a:solidFill>
                <a:latin charset="-122" panose="020b0503020204020204" pitchFamily="34" typeface="微软雅黑"/>
                <a:ea charset="-122" panose="020b0503020204020204" pitchFamily="34" typeface="微软雅黑"/>
                <a:cs charset="-122" panose="02010600030101010101" pitchFamily="2" typeface="宋体"/>
              </a:rPr>
              <a:t>新蛋</a:t>
            </a:r>
          </a:p>
        </p:txBody>
      </p:sp>
      <p:sp>
        <p:nvSpPr>
          <p:cNvPr id="49" name="矩形 48"/>
          <p:cNvSpPr/>
          <p:nvPr/>
        </p:nvSpPr>
        <p:spPr>
          <a:xfrm>
            <a:off x="4999672" y="1419225"/>
            <a:ext cx="643255" cy="396240"/>
          </a:xfrm>
          <a:prstGeom prst="rect">
            <a:avLst/>
          </a:prstGeom>
        </p:spPr>
        <p:txBody>
          <a:bodyPr wrap="none">
            <a:spAutoFit/>
          </a:bodyPr>
          <a:lstStyle/>
          <a:p>
            <a:pPr algn="just" eaLnBrk="1" hangingPunct="1">
              <a:defRPr/>
            </a:pPr>
            <a:r>
              <a:rPr altLang="zh-CN" kern="0" lang="en-US" sz="2000">
                <a:solidFill>
                  <a:schemeClr val="bg1"/>
                </a:solidFill>
                <a:latin charset="0" panose="020b0806030902050204" pitchFamily="34" typeface="Impact"/>
                <a:ea charset="-122" panose="020b0503020204020204" pitchFamily="34" typeface="微软雅黑"/>
                <a:cs charset="-122" panose="02010600030101010101" pitchFamily="2" typeface="宋体"/>
              </a:rPr>
              <a:t>0.7%</a:t>
            </a:r>
          </a:p>
        </p:txBody>
      </p:sp>
      <p:sp>
        <p:nvSpPr>
          <p:cNvPr id="50" name="矩形 49"/>
          <p:cNvSpPr/>
          <p:nvPr/>
        </p:nvSpPr>
        <p:spPr>
          <a:xfrm>
            <a:off x="5816600" y="1693863"/>
            <a:ext cx="644525" cy="274320"/>
          </a:xfrm>
          <a:prstGeom prst="rect">
            <a:avLst/>
          </a:prstGeom>
        </p:spPr>
        <p:txBody>
          <a:bodyPr>
            <a:spAutoFit/>
          </a:bodyPr>
          <a:lstStyle/>
          <a:p>
            <a:pPr algn="just" eaLnBrk="1" hangingPunct="1">
              <a:defRPr/>
            </a:pPr>
            <a:r>
              <a:rPr altLang="en-US" kern="0" lang="zh-CN" sz="1200">
                <a:solidFill>
                  <a:schemeClr val="bg1"/>
                </a:solidFill>
                <a:latin charset="-122" panose="020b0503020204020204" pitchFamily="34" typeface="微软雅黑"/>
                <a:ea charset="-122" panose="020b0503020204020204" pitchFamily="34" typeface="微软雅黑"/>
                <a:cs charset="-122" panose="02010600030101010101" pitchFamily="2" typeface="宋体"/>
              </a:rPr>
              <a:t>一号店</a:t>
            </a:r>
          </a:p>
        </p:txBody>
      </p:sp>
      <p:sp>
        <p:nvSpPr>
          <p:cNvPr id="51" name="矩形 50"/>
          <p:cNvSpPr/>
          <p:nvPr/>
        </p:nvSpPr>
        <p:spPr>
          <a:xfrm>
            <a:off x="5856922" y="1876425"/>
            <a:ext cx="643255" cy="396240"/>
          </a:xfrm>
          <a:prstGeom prst="rect">
            <a:avLst/>
          </a:prstGeom>
        </p:spPr>
        <p:txBody>
          <a:bodyPr wrap="none">
            <a:spAutoFit/>
          </a:bodyPr>
          <a:lstStyle/>
          <a:p>
            <a:pPr algn="just" eaLnBrk="1" hangingPunct="1">
              <a:defRPr/>
            </a:pPr>
            <a:r>
              <a:rPr altLang="zh-CN" kern="0" lang="en-US" sz="2000">
                <a:solidFill>
                  <a:schemeClr val="bg1"/>
                </a:solidFill>
                <a:latin charset="0" panose="020b0806030902050204" pitchFamily="34" typeface="Impact"/>
                <a:ea charset="-122" panose="020b0503020204020204" pitchFamily="34" typeface="微软雅黑"/>
                <a:cs charset="-122" panose="02010600030101010101" pitchFamily="2" typeface="宋体"/>
              </a:rPr>
              <a:t>0.7%</a:t>
            </a:r>
          </a:p>
        </p:txBody>
      </p:sp>
    </p:spTree>
  </p:cSld>
  <p:clrMapOvr>
    <a:masterClrMapping/>
  </p:clrMapOvr>
  <p:transition spd="med">
    <p:fade/>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611188" y="2035175"/>
            <a:ext cx="3529330" cy="518160"/>
          </a:xfrm>
          <a:prstGeom prst="rect">
            <a:avLst/>
          </a:prstGeom>
        </p:spPr>
        <p:txBody>
          <a:bodyPr wrap="none">
            <a:spAutoFit/>
          </a:bodyPr>
          <a:lstStyle/>
          <a:p>
            <a:pPr eaLnBrk="1" hangingPunct="1">
              <a:defRPr/>
            </a:pPr>
            <a:r>
              <a:rPr altLang="zh-CN" kern="0" lang="zh-CN" sz="2800">
                <a:solidFill>
                  <a:srgbClr val="222222"/>
                </a:solidFill>
                <a:latin charset="-122" panose="020b0503020204020204" pitchFamily="34" typeface="微软雅黑"/>
                <a:ea charset="-122" panose="020b0503020204020204" pitchFamily="34" typeface="微软雅黑"/>
                <a:cs charset="-122" panose="02010600030101010101" pitchFamily="2" typeface="宋体"/>
              </a:rPr>
              <a:t>中国有大约5.7亿网民</a:t>
            </a:r>
          </a:p>
        </p:txBody>
      </p:sp>
      <p:grpSp>
        <p:nvGrpSpPr>
          <p:cNvPr id="12291" name="组合 139"/>
          <p:cNvGrpSpPr/>
          <p:nvPr/>
        </p:nvGrpSpPr>
        <p:grpSpPr>
          <a:xfrm>
            <a:off x="4867275" y="642938"/>
            <a:ext cx="3857625" cy="3857625"/>
            <a:chOff x="4867276" y="642938"/>
            <a:chExt cx="3857624" cy="3857624"/>
          </a:xfrm>
        </p:grpSpPr>
        <p:grpSp>
          <p:nvGrpSpPr>
            <p:cNvPr id="12293" name="组合 10"/>
            <p:cNvGrpSpPr/>
            <p:nvPr/>
          </p:nvGrpSpPr>
          <p:grpSpPr>
            <a:xfrm>
              <a:off x="4867276" y="642938"/>
              <a:ext cx="3857624" cy="3857624"/>
              <a:chOff x="5151438" y="927100"/>
              <a:chExt cx="3289300" cy="3289300"/>
            </a:xfrm>
          </p:grpSpPr>
          <p:sp>
            <p:nvSpPr>
              <p:cNvPr id="12375" name="Oval 5"/>
              <p:cNvSpPr>
                <a:spLocks noChangeArrowheads="1"/>
              </p:cNvSpPr>
              <p:nvPr/>
            </p:nvSpPr>
            <p:spPr bwMode="auto">
              <a:xfrm>
                <a:off x="5151438" y="927100"/>
                <a:ext cx="3289300" cy="3289300"/>
              </a:xfrm>
              <a:prstGeom prst="ellipse">
                <a:avLst/>
              </a:prstGeom>
              <a:solidFill>
                <a:srgbClr val="1E1D3A"/>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76" name="Freeform 6"/>
              <p:cNvSpPr/>
              <p:nvPr/>
            </p:nvSpPr>
            <p:spPr bwMode="auto">
              <a:xfrm>
                <a:off x="6796088" y="927100"/>
                <a:ext cx="1644650" cy="1952625"/>
              </a:xfrm>
              <a:custGeom>
                <a:gdLst>
                  <a:gd fmla="*/ 1614542 w 437" name="T0"/>
                  <a:gd fmla="*/ 1952625 h 519" name="T1"/>
                  <a:gd fmla="*/ 1644650 w 437" name="T2"/>
                  <a:gd fmla="*/ 1644118 h 519" name="T3"/>
                  <a:gd fmla="*/ 0 w 437" name="T4"/>
                  <a:gd fmla="*/ 0 h 519" name="T5"/>
                  <a:gd fmla="*/ 0 w 437" name="T6"/>
                  <a:gd fmla="*/ 1644118 h 519" name="T7"/>
                  <a:gd fmla="*/ 1614542 w 437" name="T8"/>
                  <a:gd fmla="*/ 1952625 h 51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19" w="437">
                    <a:moveTo>
                      <a:pt x="429" y="519"/>
                    </a:moveTo>
                    <a:cubicBezTo>
                      <a:pt x="435" y="492"/>
                      <a:pt x="437" y="465"/>
                      <a:pt x="437" y="437"/>
                    </a:cubicBezTo>
                    <a:cubicBezTo>
                      <a:pt x="437" y="196"/>
                      <a:pt x="241" y="0"/>
                      <a:pt x="0" y="0"/>
                    </a:cubicBezTo>
                    <a:cubicBezTo>
                      <a:pt x="0" y="437"/>
                      <a:pt x="0" y="437"/>
                      <a:pt x="0" y="437"/>
                    </a:cubicBezTo>
                    <a:lnTo>
                      <a:pt x="429" y="519"/>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0" name="矩形 9"/>
              <p:cNvSpPr/>
              <p:nvPr/>
            </p:nvSpPr>
            <p:spPr>
              <a:xfrm>
                <a:off x="6874598" y="1241140"/>
                <a:ext cx="1770808" cy="1221508"/>
              </a:xfrm>
              <a:prstGeom prst="rect">
                <a:avLst/>
              </a:prstGeom>
            </p:spPr>
            <p:txBody>
              <a:bodyPr wrap="none">
                <a:spAutoFit/>
              </a:bodyPr>
              <a:lstStyle/>
              <a:p>
                <a:pPr eaLnBrk="1" hangingPunct="1">
                  <a:defRPr/>
                </a:pPr>
                <a:r>
                  <a:rPr altLang="zh-CN" kern="0" lang="en-US" sz="8800">
                    <a:solidFill>
                      <a:schemeClr val="bg1"/>
                    </a:solidFill>
                    <a:latin charset="0" panose="020b0806030902050204" pitchFamily="34" typeface="Impact"/>
                    <a:ea charset="-122" panose="020b0503020204020204" pitchFamily="34" typeface="微软雅黑"/>
                    <a:cs charset="-122" panose="02010600030101010101" pitchFamily="2" typeface="宋体"/>
                  </a:rPr>
                  <a:t>42%</a:t>
                </a:r>
              </a:p>
            </p:txBody>
          </p:sp>
        </p:grpSp>
        <p:sp>
          <p:nvSpPr>
            <p:cNvPr id="3" name="矩形 2"/>
            <p:cNvSpPr/>
            <p:nvPr/>
          </p:nvSpPr>
          <p:spPr>
            <a:xfrm>
              <a:off x="6881812" y="2227263"/>
              <a:ext cx="1554480" cy="228600"/>
            </a:xfrm>
            <a:prstGeom prst="rect">
              <a:avLst/>
            </a:prstGeom>
          </p:spPr>
          <p:txBody>
            <a:bodyPr wrap="none">
              <a:spAutoFit/>
            </a:bodyPr>
            <a:lstStyle/>
            <a:p>
              <a:pPr eaLnBrk="1" hangingPunct="1">
                <a:defRPr/>
              </a:pPr>
              <a:r>
                <a:rPr altLang="zh-CN" kern="0" lang="zh-CN" sz="900">
                  <a:solidFill>
                    <a:schemeClr val="bg1"/>
                  </a:solidFill>
                  <a:latin charset="-122" panose="020b0503020204020204" pitchFamily="34" typeface="微软雅黑"/>
                  <a:ea charset="-122" panose="020b0503020204020204" pitchFamily="34" typeface="微软雅黑"/>
                  <a:cs charset="-122" panose="02010600030101010101" pitchFamily="2" typeface="宋体"/>
                </a:rPr>
                <a:t>中国目前网民所占人口比重</a:t>
              </a:r>
            </a:p>
          </p:txBody>
        </p:sp>
        <p:grpSp>
          <p:nvGrpSpPr>
            <p:cNvPr id="12295" name="组合 49"/>
            <p:cNvGrpSpPr/>
            <p:nvPr/>
          </p:nvGrpSpPr>
          <p:grpSpPr>
            <a:xfrm>
              <a:off x="5818506" y="1873409"/>
              <a:ext cx="209550" cy="528638"/>
              <a:chOff x="6407468" y="2150428"/>
              <a:chExt cx="209550" cy="528638"/>
            </a:xfrm>
          </p:grpSpPr>
          <p:sp>
            <p:nvSpPr>
              <p:cNvPr id="12373" name="Oval 10"/>
              <p:cNvSpPr>
                <a:spLocks noChangeArrowheads="1"/>
              </p:cNvSpPr>
              <p:nvPr/>
            </p:nvSpPr>
            <p:spPr bwMode="auto">
              <a:xfrm>
                <a:off x="6470968" y="2150428"/>
                <a:ext cx="82550" cy="84138"/>
              </a:xfrm>
              <a:prstGeom prst="ellipse">
                <a:avLst/>
              </a:prstGeom>
              <a:solidFill>
                <a:srgbClr val="33333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74" name="Freeform 11"/>
              <p:cNvSpPr/>
              <p:nvPr/>
            </p:nvSpPr>
            <p:spPr bwMode="auto">
              <a:xfrm>
                <a:off x="6407468" y="2239328"/>
                <a:ext cx="209550" cy="439738"/>
              </a:xfrm>
              <a:custGeom>
                <a:gdLst>
                  <a:gd fmla="*/ 0 w 40" name="T0"/>
                  <a:gd fmla="*/ 57585 h 84" name="T1"/>
                  <a:gd fmla="*/ 104775 w 40" name="T2"/>
                  <a:gd fmla="*/ 0 h 84" name="T3"/>
                  <a:gd fmla="*/ 209550 w 40" name="T4"/>
                  <a:gd fmla="*/ 57585 h 84" name="T5"/>
                  <a:gd fmla="*/ 209550 w 40" name="T6"/>
                  <a:gd fmla="*/ 57585 h 84" name="T7"/>
                  <a:gd fmla="*/ 209550 w 40" name="T8"/>
                  <a:gd fmla="*/ 225104 h 84" name="T9"/>
                  <a:gd fmla="*/ 188595 w 40" name="T10"/>
                  <a:gd fmla="*/ 246044 h 84" name="T11"/>
                  <a:gd fmla="*/ 172879 w 40" name="T12"/>
                  <a:gd fmla="*/ 225104 h 84" name="T13"/>
                  <a:gd fmla="*/ 172879 w 40" name="T14"/>
                  <a:gd fmla="*/ 73290 h 84" name="T15"/>
                  <a:gd fmla="*/ 157163 w 40" name="T16"/>
                  <a:gd fmla="*/ 73290 h 84" name="T17"/>
                  <a:gd fmla="*/ 157163 w 40" name="T18"/>
                  <a:gd fmla="*/ 413563 h 84" name="T19"/>
                  <a:gd fmla="*/ 157163 w 40" name="T20"/>
                  <a:gd fmla="*/ 413563 h 84" name="T21"/>
                  <a:gd fmla="*/ 157163 w 40" name="T22"/>
                  <a:gd fmla="*/ 418798 h 84" name="T23"/>
                  <a:gd fmla="*/ 136208 w 40" name="T24"/>
                  <a:gd fmla="*/ 439738 h 84" name="T25"/>
                  <a:gd fmla="*/ 115253 w 40" name="T26"/>
                  <a:gd fmla="*/ 418798 h 84" name="T27"/>
                  <a:gd fmla="*/ 115253 w 40" name="T28"/>
                  <a:gd fmla="*/ 418798 h 84" name="T29"/>
                  <a:gd fmla="*/ 115253 w 40" name="T30"/>
                  <a:gd fmla="*/ 230339 h 84" name="T31"/>
                  <a:gd fmla="*/ 104775 w 40" name="T32"/>
                  <a:gd fmla="*/ 214634 h 84" name="T33"/>
                  <a:gd fmla="*/ 94298 w 40" name="T34"/>
                  <a:gd fmla="*/ 230339 h 84" name="T35"/>
                  <a:gd fmla="*/ 94298 w 40" name="T36"/>
                  <a:gd fmla="*/ 418798 h 84" name="T37"/>
                  <a:gd fmla="*/ 94298 w 40" name="T38"/>
                  <a:gd fmla="*/ 418798 h 84" name="T39"/>
                  <a:gd fmla="*/ 73343 w 40" name="T40"/>
                  <a:gd fmla="*/ 439738 h 84" name="T41"/>
                  <a:gd fmla="*/ 52388 w 40" name="T42"/>
                  <a:gd fmla="*/ 418798 h 84" name="T43"/>
                  <a:gd fmla="*/ 52388 w 40" name="T44"/>
                  <a:gd fmla="*/ 413563 h 84" name="T45"/>
                  <a:gd fmla="*/ 52388 w 40" name="T46"/>
                  <a:gd fmla="*/ 413563 h 84" name="T47"/>
                  <a:gd fmla="*/ 52388 w 40" name="T48"/>
                  <a:gd fmla="*/ 73290 h 84" name="T49"/>
                  <a:gd fmla="*/ 36671 w 40" name="T50"/>
                  <a:gd fmla="*/ 73290 h 84" name="T51"/>
                  <a:gd fmla="*/ 36671 w 40" name="T52"/>
                  <a:gd fmla="*/ 225104 h 84" name="T53"/>
                  <a:gd fmla="*/ 20955 w 40" name="T54"/>
                  <a:gd fmla="*/ 246044 h 84" name="T55"/>
                  <a:gd fmla="*/ 0 w 40" name="T56"/>
                  <a:gd fmla="*/ 225104 h 84" name="T57"/>
                  <a:gd fmla="*/ 0 w 40" name="T58"/>
                  <a:gd fmla="*/ 57585 h 84" name="T59"/>
                  <a:gd fmla="*/ 0 w 40" name="T60"/>
                  <a:gd fmla="*/ 57585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40">
                    <a:moveTo>
                      <a:pt x="0" y="11"/>
                    </a:moveTo>
                    <a:cubicBezTo>
                      <a:pt x="1" y="1"/>
                      <a:pt x="10" y="0"/>
                      <a:pt x="20" y="0"/>
                    </a:cubicBezTo>
                    <a:cubicBezTo>
                      <a:pt x="30" y="0"/>
                      <a:pt x="39" y="1"/>
                      <a:pt x="40" y="11"/>
                    </a:cubicBezTo>
                    <a:cubicBezTo>
                      <a:pt x="40" y="11"/>
                      <a:pt x="40" y="11"/>
                      <a:pt x="40" y="11"/>
                    </a:cubicBezTo>
                    <a:cubicBezTo>
                      <a:pt x="40" y="43"/>
                      <a:pt x="40" y="43"/>
                      <a:pt x="40" y="43"/>
                    </a:cubicBezTo>
                    <a:cubicBezTo>
                      <a:pt x="40" y="45"/>
                      <a:pt x="38" y="47"/>
                      <a:pt x="36" y="47"/>
                    </a:cubicBezTo>
                    <a:cubicBezTo>
                      <a:pt x="34" y="47"/>
                      <a:pt x="33" y="45"/>
                      <a:pt x="33" y="43"/>
                    </a:cubicBezTo>
                    <a:cubicBezTo>
                      <a:pt x="33" y="14"/>
                      <a:pt x="33" y="14"/>
                      <a:pt x="33" y="14"/>
                    </a:cubicBezTo>
                    <a:cubicBezTo>
                      <a:pt x="30" y="14"/>
                      <a:pt x="30" y="14"/>
                      <a:pt x="30" y="14"/>
                    </a:cubicBezTo>
                    <a:cubicBezTo>
                      <a:pt x="30" y="79"/>
                      <a:pt x="30" y="79"/>
                      <a:pt x="30" y="79"/>
                    </a:cubicBezTo>
                    <a:cubicBezTo>
                      <a:pt x="30" y="79"/>
                      <a:pt x="30" y="79"/>
                      <a:pt x="30" y="79"/>
                    </a:cubicBezTo>
                    <a:cubicBezTo>
                      <a:pt x="30" y="80"/>
                      <a:pt x="30" y="80"/>
                      <a:pt x="30" y="80"/>
                    </a:cubicBezTo>
                    <a:cubicBezTo>
                      <a:pt x="30" y="82"/>
                      <a:pt x="28" y="84"/>
                      <a:pt x="26" y="84"/>
                    </a:cubicBezTo>
                    <a:cubicBezTo>
                      <a:pt x="24" y="84"/>
                      <a:pt x="22" y="82"/>
                      <a:pt x="22" y="80"/>
                    </a:cubicBezTo>
                    <a:cubicBezTo>
                      <a:pt x="22" y="80"/>
                      <a:pt x="22" y="80"/>
                      <a:pt x="22" y="80"/>
                    </a:cubicBezTo>
                    <a:cubicBezTo>
                      <a:pt x="22" y="44"/>
                      <a:pt x="22" y="44"/>
                      <a:pt x="22" y="44"/>
                    </a:cubicBezTo>
                    <a:cubicBezTo>
                      <a:pt x="22" y="42"/>
                      <a:pt x="22" y="41"/>
                      <a:pt x="20" y="41"/>
                    </a:cubicBezTo>
                    <a:cubicBezTo>
                      <a:pt x="18" y="41"/>
                      <a:pt x="18" y="42"/>
                      <a:pt x="18" y="44"/>
                    </a:cubicBezTo>
                    <a:cubicBezTo>
                      <a:pt x="18" y="80"/>
                      <a:pt x="18" y="80"/>
                      <a:pt x="18" y="80"/>
                    </a:cubicBezTo>
                    <a:cubicBezTo>
                      <a:pt x="18" y="80"/>
                      <a:pt x="18" y="80"/>
                      <a:pt x="18" y="80"/>
                    </a:cubicBezTo>
                    <a:cubicBezTo>
                      <a:pt x="18" y="82"/>
                      <a:pt x="16" y="84"/>
                      <a:pt x="14" y="84"/>
                    </a:cubicBezTo>
                    <a:cubicBezTo>
                      <a:pt x="12" y="84"/>
                      <a:pt x="10" y="82"/>
                      <a:pt x="10" y="80"/>
                    </a:cubicBezTo>
                    <a:cubicBezTo>
                      <a:pt x="10" y="80"/>
                      <a:pt x="10" y="80"/>
                      <a:pt x="10" y="79"/>
                    </a:cubicBezTo>
                    <a:cubicBezTo>
                      <a:pt x="10" y="79"/>
                      <a:pt x="10" y="79"/>
                      <a:pt x="10" y="79"/>
                    </a:cubicBezTo>
                    <a:cubicBezTo>
                      <a:pt x="10" y="14"/>
                      <a:pt x="10" y="14"/>
                      <a:pt x="10" y="14"/>
                    </a:cubicBezTo>
                    <a:cubicBezTo>
                      <a:pt x="7" y="14"/>
                      <a:pt x="7" y="14"/>
                      <a:pt x="7" y="14"/>
                    </a:cubicBezTo>
                    <a:cubicBezTo>
                      <a:pt x="7" y="43"/>
                      <a:pt x="7" y="43"/>
                      <a:pt x="7" y="43"/>
                    </a:cubicBezTo>
                    <a:cubicBezTo>
                      <a:pt x="7" y="45"/>
                      <a:pt x="6" y="47"/>
                      <a:pt x="4" y="47"/>
                    </a:cubicBezTo>
                    <a:cubicBezTo>
                      <a:pt x="2" y="47"/>
                      <a:pt x="0" y="45"/>
                      <a:pt x="0" y="43"/>
                    </a:cubicBezTo>
                    <a:cubicBezTo>
                      <a:pt x="0" y="11"/>
                      <a:pt x="0" y="11"/>
                      <a:pt x="0" y="11"/>
                    </a:cubicBezTo>
                    <a:cubicBezTo>
                      <a:pt x="0" y="11"/>
                      <a:pt x="0" y="11"/>
                      <a:pt x="0" y="11"/>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296" name="组合 50"/>
            <p:cNvGrpSpPr/>
            <p:nvPr/>
          </p:nvGrpSpPr>
          <p:grpSpPr>
            <a:xfrm>
              <a:off x="6299518" y="2417128"/>
              <a:ext cx="207963" cy="530225"/>
              <a:chOff x="6299518" y="2417128"/>
              <a:chExt cx="207963" cy="530225"/>
            </a:xfrm>
          </p:grpSpPr>
          <p:sp>
            <p:nvSpPr>
              <p:cNvPr id="12371" name="Oval 12"/>
              <p:cNvSpPr>
                <a:spLocks noChangeArrowheads="1"/>
              </p:cNvSpPr>
              <p:nvPr/>
            </p:nvSpPr>
            <p:spPr bwMode="auto">
              <a:xfrm>
                <a:off x="6361430" y="2417128"/>
                <a:ext cx="82550" cy="8413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72" name="Freeform 13"/>
              <p:cNvSpPr/>
              <p:nvPr/>
            </p:nvSpPr>
            <p:spPr bwMode="auto">
              <a:xfrm>
                <a:off x="6299518" y="2506028"/>
                <a:ext cx="207963" cy="441325"/>
              </a:xfrm>
              <a:custGeom>
                <a:gdLst>
                  <a:gd fmla="*/ 0 w 40" name="T0"/>
                  <a:gd fmla="*/ 57793 h 84" name="T1"/>
                  <a:gd fmla="*/ 103982 w 40" name="T2"/>
                  <a:gd fmla="*/ 0 h 84" name="T3"/>
                  <a:gd fmla="*/ 207963 w 40" name="T4"/>
                  <a:gd fmla="*/ 57793 h 84" name="T5"/>
                  <a:gd fmla="*/ 207963 w 40" name="T6"/>
                  <a:gd fmla="*/ 57793 h 84" name="T7"/>
                  <a:gd fmla="*/ 207963 w 40" name="T8"/>
                  <a:gd fmla="*/ 225916 h 84" name="T9"/>
                  <a:gd fmla="*/ 187167 w 40" name="T10"/>
                  <a:gd fmla="*/ 246932 h 84" name="T11"/>
                  <a:gd fmla="*/ 166370 w 40" name="T12"/>
                  <a:gd fmla="*/ 225916 h 84" name="T13"/>
                  <a:gd fmla="*/ 166370 w 40" name="T14"/>
                  <a:gd fmla="*/ 78808 h 84" name="T15"/>
                  <a:gd fmla="*/ 155972 w 40" name="T16"/>
                  <a:gd fmla="*/ 78808 h 84" name="T17"/>
                  <a:gd fmla="*/ 155972 w 40" name="T18"/>
                  <a:gd fmla="*/ 420310 h 84" name="T19"/>
                  <a:gd fmla="*/ 155972 w 40" name="T20"/>
                  <a:gd fmla="*/ 420310 h 84" name="T21"/>
                  <a:gd fmla="*/ 155972 w 40" name="T22"/>
                  <a:gd fmla="*/ 420310 h 84" name="T23"/>
                  <a:gd fmla="*/ 135176 w 40" name="T24"/>
                  <a:gd fmla="*/ 441325 h 84" name="T25"/>
                  <a:gd fmla="*/ 114380 w 40" name="T26"/>
                  <a:gd fmla="*/ 420310 h 84" name="T27"/>
                  <a:gd fmla="*/ 114380 w 40" name="T28"/>
                  <a:gd fmla="*/ 420310 h 84" name="T29"/>
                  <a:gd fmla="*/ 114380 w 40" name="T30"/>
                  <a:gd fmla="*/ 231170 h 84" name="T31"/>
                  <a:gd fmla="*/ 103982 w 40" name="T32"/>
                  <a:gd fmla="*/ 215409 h 84" name="T33"/>
                  <a:gd fmla="*/ 93583 w 40" name="T34"/>
                  <a:gd fmla="*/ 231170 h 84" name="T35"/>
                  <a:gd fmla="*/ 93583 w 40" name="T36"/>
                  <a:gd fmla="*/ 420310 h 84" name="T37"/>
                  <a:gd fmla="*/ 93583 w 40" name="T38"/>
                  <a:gd fmla="*/ 420310 h 84" name="T39"/>
                  <a:gd fmla="*/ 72787 w 40" name="T40"/>
                  <a:gd fmla="*/ 441325 h 84" name="T41"/>
                  <a:gd fmla="*/ 51991 w 40" name="T42"/>
                  <a:gd fmla="*/ 420310 h 84" name="T43"/>
                  <a:gd fmla="*/ 51991 w 40" name="T44"/>
                  <a:gd fmla="*/ 420310 h 84" name="T45"/>
                  <a:gd fmla="*/ 51991 w 40" name="T46"/>
                  <a:gd fmla="*/ 420310 h 84" name="T47"/>
                  <a:gd fmla="*/ 51991 w 40" name="T48"/>
                  <a:gd fmla="*/ 78808 h 84" name="T49"/>
                  <a:gd fmla="*/ 36394 w 40" name="T50"/>
                  <a:gd fmla="*/ 78808 h 84" name="T51"/>
                  <a:gd fmla="*/ 36394 w 40" name="T52"/>
                  <a:gd fmla="*/ 225916 h 84" name="T53"/>
                  <a:gd fmla="*/ 20796 w 40" name="T54"/>
                  <a:gd fmla="*/ 246932 h 84" name="T55"/>
                  <a:gd fmla="*/ 0 w 40" name="T56"/>
                  <a:gd fmla="*/ 225916 h 84" name="T57"/>
                  <a:gd fmla="*/ 0 w 40" name="T58"/>
                  <a:gd fmla="*/ 57793 h 84" name="T59"/>
                  <a:gd fmla="*/ 0 w 40" name="T60"/>
                  <a:gd fmla="*/ 57793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40">
                    <a:moveTo>
                      <a:pt x="0" y="11"/>
                    </a:moveTo>
                    <a:cubicBezTo>
                      <a:pt x="1" y="1"/>
                      <a:pt x="10" y="0"/>
                      <a:pt x="20" y="0"/>
                    </a:cubicBezTo>
                    <a:cubicBezTo>
                      <a:pt x="30" y="0"/>
                      <a:pt x="39" y="1"/>
                      <a:pt x="40" y="11"/>
                    </a:cubicBezTo>
                    <a:cubicBezTo>
                      <a:pt x="40" y="11"/>
                      <a:pt x="40" y="11"/>
                      <a:pt x="40" y="11"/>
                    </a:cubicBezTo>
                    <a:cubicBezTo>
                      <a:pt x="40" y="43"/>
                      <a:pt x="40" y="43"/>
                      <a:pt x="40" y="43"/>
                    </a:cubicBezTo>
                    <a:cubicBezTo>
                      <a:pt x="40" y="45"/>
                      <a:pt x="38" y="47"/>
                      <a:pt x="36" y="47"/>
                    </a:cubicBezTo>
                    <a:cubicBezTo>
                      <a:pt x="34" y="47"/>
                      <a:pt x="32" y="45"/>
                      <a:pt x="32" y="43"/>
                    </a:cubicBezTo>
                    <a:cubicBezTo>
                      <a:pt x="32" y="15"/>
                      <a:pt x="32" y="15"/>
                      <a:pt x="32" y="15"/>
                    </a:cubicBezTo>
                    <a:cubicBezTo>
                      <a:pt x="30" y="15"/>
                      <a:pt x="30" y="15"/>
                      <a:pt x="30" y="15"/>
                    </a:cubicBezTo>
                    <a:cubicBezTo>
                      <a:pt x="30" y="80"/>
                      <a:pt x="30" y="80"/>
                      <a:pt x="30" y="80"/>
                    </a:cubicBezTo>
                    <a:cubicBezTo>
                      <a:pt x="30" y="80"/>
                      <a:pt x="30" y="80"/>
                      <a:pt x="30" y="80"/>
                    </a:cubicBezTo>
                    <a:cubicBezTo>
                      <a:pt x="30" y="80"/>
                      <a:pt x="30" y="80"/>
                      <a:pt x="30" y="80"/>
                    </a:cubicBezTo>
                    <a:cubicBezTo>
                      <a:pt x="30" y="82"/>
                      <a:pt x="28" y="84"/>
                      <a:pt x="26" y="84"/>
                    </a:cubicBezTo>
                    <a:cubicBezTo>
                      <a:pt x="24" y="84"/>
                      <a:pt x="22" y="82"/>
                      <a:pt x="22" y="80"/>
                    </a:cubicBezTo>
                    <a:cubicBezTo>
                      <a:pt x="22" y="80"/>
                      <a:pt x="22" y="80"/>
                      <a:pt x="22" y="80"/>
                    </a:cubicBezTo>
                    <a:cubicBezTo>
                      <a:pt x="22" y="44"/>
                      <a:pt x="22" y="44"/>
                      <a:pt x="22" y="44"/>
                    </a:cubicBezTo>
                    <a:cubicBezTo>
                      <a:pt x="22" y="42"/>
                      <a:pt x="22" y="41"/>
                      <a:pt x="20" y="41"/>
                    </a:cubicBezTo>
                    <a:cubicBezTo>
                      <a:pt x="18" y="41"/>
                      <a:pt x="18" y="42"/>
                      <a:pt x="18" y="44"/>
                    </a:cubicBezTo>
                    <a:cubicBezTo>
                      <a:pt x="18" y="80"/>
                      <a:pt x="18" y="80"/>
                      <a:pt x="18" y="80"/>
                    </a:cubicBezTo>
                    <a:cubicBezTo>
                      <a:pt x="18" y="80"/>
                      <a:pt x="18" y="80"/>
                      <a:pt x="18" y="80"/>
                    </a:cubicBezTo>
                    <a:cubicBezTo>
                      <a:pt x="18" y="82"/>
                      <a:pt x="16" y="84"/>
                      <a:pt x="14" y="84"/>
                    </a:cubicBezTo>
                    <a:cubicBezTo>
                      <a:pt x="11" y="84"/>
                      <a:pt x="10" y="82"/>
                      <a:pt x="10" y="80"/>
                    </a:cubicBezTo>
                    <a:cubicBezTo>
                      <a:pt x="10" y="80"/>
                      <a:pt x="10" y="80"/>
                      <a:pt x="10" y="80"/>
                    </a:cubicBezTo>
                    <a:cubicBezTo>
                      <a:pt x="10" y="80"/>
                      <a:pt x="10" y="80"/>
                      <a:pt x="10" y="80"/>
                    </a:cubicBezTo>
                    <a:cubicBezTo>
                      <a:pt x="10" y="15"/>
                      <a:pt x="10" y="15"/>
                      <a:pt x="10" y="15"/>
                    </a:cubicBezTo>
                    <a:cubicBezTo>
                      <a:pt x="7" y="15"/>
                      <a:pt x="7" y="15"/>
                      <a:pt x="7" y="15"/>
                    </a:cubicBezTo>
                    <a:cubicBezTo>
                      <a:pt x="7" y="43"/>
                      <a:pt x="7" y="43"/>
                      <a:pt x="7" y="43"/>
                    </a:cubicBezTo>
                    <a:cubicBezTo>
                      <a:pt x="7" y="45"/>
                      <a:pt x="6" y="47"/>
                      <a:pt x="4" y="47"/>
                    </a:cubicBezTo>
                    <a:cubicBezTo>
                      <a:pt x="2" y="47"/>
                      <a:pt x="0" y="45"/>
                      <a:pt x="0" y="43"/>
                    </a:cubicBezTo>
                    <a:cubicBezTo>
                      <a:pt x="0" y="11"/>
                      <a:pt x="0" y="11"/>
                      <a:pt x="0" y="11"/>
                    </a:cubicBezTo>
                    <a:cubicBezTo>
                      <a:pt x="0" y="11"/>
                      <a:pt x="0" y="11"/>
                      <a:pt x="0" y="1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297" name="组合 51"/>
            <p:cNvGrpSpPr/>
            <p:nvPr/>
          </p:nvGrpSpPr>
          <p:grpSpPr>
            <a:xfrm>
              <a:off x="6456362" y="2761139"/>
              <a:ext cx="203200" cy="528638"/>
              <a:chOff x="6486843" y="2564765"/>
              <a:chExt cx="203200" cy="528638"/>
            </a:xfrm>
          </p:grpSpPr>
          <p:sp>
            <p:nvSpPr>
              <p:cNvPr id="12369" name="Oval 14"/>
              <p:cNvSpPr>
                <a:spLocks noChangeArrowheads="1"/>
              </p:cNvSpPr>
              <p:nvPr/>
            </p:nvSpPr>
            <p:spPr bwMode="auto">
              <a:xfrm>
                <a:off x="6543993" y="2564765"/>
                <a:ext cx="88900" cy="84138"/>
              </a:xfrm>
              <a:prstGeom prst="ellipse">
                <a:avLst/>
              </a:prstGeom>
              <a:solidFill>
                <a:srgbClr val="54596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70" name="Freeform 15"/>
              <p:cNvSpPr/>
              <p:nvPr/>
            </p:nvSpPr>
            <p:spPr bwMode="auto">
              <a:xfrm>
                <a:off x="6486843" y="2653665"/>
                <a:ext cx="203200" cy="439738"/>
              </a:xfrm>
              <a:custGeom>
                <a:gdLst>
                  <a:gd fmla="*/ 0 w 39" name="T0"/>
                  <a:gd fmla="*/ 57585 h 84" name="T1"/>
                  <a:gd fmla="*/ 98995 w 39" name="T2"/>
                  <a:gd fmla="*/ 0 h 84" name="T3"/>
                  <a:gd fmla="*/ 203200 w 39" name="T4"/>
                  <a:gd fmla="*/ 57585 h 84" name="T5"/>
                  <a:gd fmla="*/ 203200 w 39" name="T6"/>
                  <a:gd fmla="*/ 57585 h 84" name="T7"/>
                  <a:gd fmla="*/ 203200 w 39" name="T8"/>
                  <a:gd fmla="*/ 225104 h 84" name="T9"/>
                  <a:gd fmla="*/ 187569 w 39" name="T10"/>
                  <a:gd fmla="*/ 246044 h 84" name="T11"/>
                  <a:gd fmla="*/ 166728 w 39" name="T12"/>
                  <a:gd fmla="*/ 225104 h 84" name="T13"/>
                  <a:gd fmla="*/ 166728 w 39" name="T14"/>
                  <a:gd fmla="*/ 73290 h 84" name="T15"/>
                  <a:gd fmla="*/ 156308 w 39" name="T16"/>
                  <a:gd fmla="*/ 73290 h 84" name="T17"/>
                  <a:gd fmla="*/ 156308 w 39" name="T18"/>
                  <a:gd fmla="*/ 413563 h 84" name="T19"/>
                  <a:gd fmla="*/ 156308 w 39" name="T20"/>
                  <a:gd fmla="*/ 413563 h 84" name="T21"/>
                  <a:gd fmla="*/ 156308 w 39" name="T22"/>
                  <a:gd fmla="*/ 418798 h 84" name="T23"/>
                  <a:gd fmla="*/ 135467 w 39" name="T24"/>
                  <a:gd fmla="*/ 439738 h 84" name="T25"/>
                  <a:gd fmla="*/ 114626 w 39" name="T26"/>
                  <a:gd fmla="*/ 418798 h 84" name="T27"/>
                  <a:gd fmla="*/ 109415 w 39" name="T28"/>
                  <a:gd fmla="*/ 418798 h 84" name="T29"/>
                  <a:gd fmla="*/ 109415 w 39" name="T30"/>
                  <a:gd fmla="*/ 230339 h 84" name="T31"/>
                  <a:gd fmla="*/ 98995 w 39" name="T32"/>
                  <a:gd fmla="*/ 209399 h 84" name="T33"/>
                  <a:gd fmla="*/ 88574 w 39" name="T34"/>
                  <a:gd fmla="*/ 230339 h 84" name="T35"/>
                  <a:gd fmla="*/ 88574 w 39" name="T36"/>
                  <a:gd fmla="*/ 418798 h 84" name="T37"/>
                  <a:gd fmla="*/ 88574 w 39" name="T38"/>
                  <a:gd fmla="*/ 418798 h 84" name="T39"/>
                  <a:gd fmla="*/ 67733 w 39" name="T40"/>
                  <a:gd fmla="*/ 439738 h 84" name="T41"/>
                  <a:gd fmla="*/ 46892 w 39" name="T42"/>
                  <a:gd fmla="*/ 418798 h 84" name="T43"/>
                  <a:gd fmla="*/ 46892 w 39" name="T44"/>
                  <a:gd fmla="*/ 413563 h 84" name="T45"/>
                  <a:gd fmla="*/ 46892 w 39" name="T46"/>
                  <a:gd fmla="*/ 413563 h 84" name="T47"/>
                  <a:gd fmla="*/ 46892 w 39" name="T48"/>
                  <a:gd fmla="*/ 73290 h 84" name="T49"/>
                  <a:gd fmla="*/ 36472 w 39" name="T50"/>
                  <a:gd fmla="*/ 73290 h 84" name="T51"/>
                  <a:gd fmla="*/ 36472 w 39" name="T52"/>
                  <a:gd fmla="*/ 225104 h 84" name="T53"/>
                  <a:gd fmla="*/ 15631 w 39" name="T54"/>
                  <a:gd fmla="*/ 246044 h 84" name="T55"/>
                  <a:gd fmla="*/ 0 w 39" name="T56"/>
                  <a:gd fmla="*/ 225104 h 84" name="T57"/>
                  <a:gd fmla="*/ 0 w 39" name="T58"/>
                  <a:gd fmla="*/ 57585 h 84" name="T59"/>
                  <a:gd fmla="*/ 0 w 39" name="T60"/>
                  <a:gd fmla="*/ 57585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39">
                    <a:moveTo>
                      <a:pt x="0" y="11"/>
                    </a:moveTo>
                    <a:cubicBezTo>
                      <a:pt x="0" y="1"/>
                      <a:pt x="10" y="0"/>
                      <a:pt x="19" y="0"/>
                    </a:cubicBezTo>
                    <a:cubicBezTo>
                      <a:pt x="29" y="0"/>
                      <a:pt x="39" y="1"/>
                      <a:pt x="39" y="11"/>
                    </a:cubicBezTo>
                    <a:cubicBezTo>
                      <a:pt x="39" y="11"/>
                      <a:pt x="39" y="11"/>
                      <a:pt x="39" y="11"/>
                    </a:cubicBezTo>
                    <a:cubicBezTo>
                      <a:pt x="39" y="43"/>
                      <a:pt x="39" y="43"/>
                      <a:pt x="39" y="43"/>
                    </a:cubicBezTo>
                    <a:cubicBezTo>
                      <a:pt x="39" y="45"/>
                      <a:pt x="37" y="47"/>
                      <a:pt x="36"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80"/>
                    </a:cubicBezTo>
                    <a:cubicBezTo>
                      <a:pt x="30" y="82"/>
                      <a:pt x="28" y="84"/>
                      <a:pt x="26" y="84"/>
                    </a:cubicBezTo>
                    <a:cubicBezTo>
                      <a:pt x="24" y="84"/>
                      <a:pt x="22" y="82"/>
                      <a:pt x="22" y="80"/>
                    </a:cubicBezTo>
                    <a:cubicBezTo>
                      <a:pt x="22" y="80"/>
                      <a:pt x="21" y="80"/>
                      <a:pt x="21" y="80"/>
                    </a:cubicBezTo>
                    <a:cubicBezTo>
                      <a:pt x="21" y="44"/>
                      <a:pt x="21" y="44"/>
                      <a:pt x="21" y="44"/>
                    </a:cubicBezTo>
                    <a:cubicBezTo>
                      <a:pt x="21" y="42"/>
                      <a:pt x="21" y="40"/>
                      <a:pt x="19" y="40"/>
                    </a:cubicBezTo>
                    <a:cubicBezTo>
                      <a:pt x="18" y="40"/>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1" y="47"/>
                      <a:pt x="0" y="45"/>
                      <a:pt x="0" y="43"/>
                    </a:cubicBezTo>
                    <a:cubicBezTo>
                      <a:pt x="0" y="11"/>
                      <a:pt x="0" y="11"/>
                      <a:pt x="0" y="11"/>
                    </a:cubicBezTo>
                    <a:cubicBezTo>
                      <a:pt x="0" y="11"/>
                      <a:pt x="0" y="11"/>
                      <a:pt x="0" y="11"/>
                    </a:cubicBezTo>
                    <a:close/>
                  </a:path>
                </a:pathLst>
              </a:custGeom>
              <a:solidFill>
                <a:srgbClr val="54596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298" name="组合 52"/>
            <p:cNvGrpSpPr/>
            <p:nvPr/>
          </p:nvGrpSpPr>
          <p:grpSpPr>
            <a:xfrm>
              <a:off x="6167755" y="2726690"/>
              <a:ext cx="203200" cy="523875"/>
              <a:chOff x="6167755" y="2726690"/>
              <a:chExt cx="203200" cy="523875"/>
            </a:xfrm>
          </p:grpSpPr>
          <p:sp>
            <p:nvSpPr>
              <p:cNvPr id="12367" name="Oval 16"/>
              <p:cNvSpPr>
                <a:spLocks noChangeArrowheads="1"/>
              </p:cNvSpPr>
              <p:nvPr/>
            </p:nvSpPr>
            <p:spPr bwMode="auto">
              <a:xfrm>
                <a:off x="6231255" y="2726690"/>
                <a:ext cx="82550" cy="84138"/>
              </a:xfrm>
              <a:prstGeom prst="ellipse">
                <a:avLst/>
              </a:prstGeom>
              <a:solidFill>
                <a:srgbClr val="F29B00"/>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68" name="Freeform 17"/>
              <p:cNvSpPr/>
              <p:nvPr/>
            </p:nvSpPr>
            <p:spPr bwMode="auto">
              <a:xfrm>
                <a:off x="6167755" y="2815590"/>
                <a:ext cx="203200" cy="434975"/>
              </a:xfrm>
              <a:custGeom>
                <a:gdLst>
                  <a:gd fmla="*/ 0 w 39" name="T0"/>
                  <a:gd fmla="*/ 52407 h 83" name="T1"/>
                  <a:gd fmla="*/ 104205 w 39" name="T2"/>
                  <a:gd fmla="*/ 0 h 83" name="T3"/>
                  <a:gd fmla="*/ 203200 w 39" name="T4"/>
                  <a:gd fmla="*/ 52407 h 83" name="T5"/>
                  <a:gd fmla="*/ 203200 w 39" name="T6"/>
                  <a:gd fmla="*/ 52407 h 83" name="T7"/>
                  <a:gd fmla="*/ 203200 w 39" name="T8"/>
                  <a:gd fmla="*/ 225348 h 83" name="T9"/>
                  <a:gd fmla="*/ 187569 w 39" name="T10"/>
                  <a:gd fmla="*/ 241070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14626 w 39" name="T26"/>
                  <a:gd fmla="*/ 419253 h 83" name="T27"/>
                  <a:gd fmla="*/ 114626 w 39" name="T28"/>
                  <a:gd fmla="*/ 414012 h 83" name="T29"/>
                  <a:gd fmla="*/ 114626 w 39" name="T30"/>
                  <a:gd fmla="*/ 225348 h 83" name="T31"/>
                  <a:gd fmla="*/ 104205 w 39" name="T32"/>
                  <a:gd fmla="*/ 209627 h 83" name="T33"/>
                  <a:gd fmla="*/ 93785 w 39" name="T34"/>
                  <a:gd fmla="*/ 225348 h 83" name="T35"/>
                  <a:gd fmla="*/ 93785 w 39" name="T36"/>
                  <a:gd fmla="*/ 414012 h 83" name="T37"/>
                  <a:gd fmla="*/ 93785 w 39" name="T38"/>
                  <a:gd fmla="*/ 419253 h 83" name="T39"/>
                  <a:gd fmla="*/ 72944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20841 w 39" name="T54"/>
                  <a:gd fmla="*/ 241070 h 83" name="T55"/>
                  <a:gd fmla="*/ 0 w 39" name="T56"/>
                  <a:gd fmla="*/ 225348 h 83" name="T57"/>
                  <a:gd fmla="*/ 0 w 39" name="T58"/>
                  <a:gd fmla="*/ 5240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F29B00"/>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299" name="组合 56"/>
            <p:cNvGrpSpPr/>
            <p:nvPr/>
          </p:nvGrpSpPr>
          <p:grpSpPr>
            <a:xfrm>
              <a:off x="5745480" y="2239328"/>
              <a:ext cx="203200" cy="530225"/>
              <a:chOff x="5745480" y="2239328"/>
              <a:chExt cx="203200" cy="530225"/>
            </a:xfrm>
          </p:grpSpPr>
          <p:sp>
            <p:nvSpPr>
              <p:cNvPr id="12365" name="Oval 18"/>
              <p:cNvSpPr>
                <a:spLocks noChangeArrowheads="1"/>
              </p:cNvSpPr>
              <p:nvPr/>
            </p:nvSpPr>
            <p:spPr bwMode="auto">
              <a:xfrm>
                <a:off x="5808980" y="2239328"/>
                <a:ext cx="82550" cy="84138"/>
              </a:xfrm>
              <a:prstGeom prst="ellipse">
                <a:avLst/>
              </a:prstGeom>
              <a:solidFill>
                <a:srgbClr val="54596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66" name="Freeform 19"/>
              <p:cNvSpPr/>
              <p:nvPr/>
            </p:nvSpPr>
            <p:spPr bwMode="auto">
              <a:xfrm>
                <a:off x="5745480" y="2328228"/>
                <a:ext cx="203200" cy="441325"/>
              </a:xfrm>
              <a:custGeom>
                <a:gdLst>
                  <a:gd fmla="*/ 0 w 39" name="T0"/>
                  <a:gd fmla="*/ 57793 h 84" name="T1"/>
                  <a:gd fmla="*/ 104205 w 39" name="T2"/>
                  <a:gd fmla="*/ 0 h 84" name="T3"/>
                  <a:gd fmla="*/ 203200 w 39" name="T4"/>
                  <a:gd fmla="*/ 57793 h 84" name="T5"/>
                  <a:gd fmla="*/ 203200 w 39" name="T6"/>
                  <a:gd fmla="*/ 57793 h 84" name="T7"/>
                  <a:gd fmla="*/ 203200 w 39" name="T8"/>
                  <a:gd fmla="*/ 225916 h 84" name="T9"/>
                  <a:gd fmla="*/ 187569 w 39" name="T10"/>
                  <a:gd fmla="*/ 246932 h 84" name="T11"/>
                  <a:gd fmla="*/ 166728 w 39" name="T12"/>
                  <a:gd fmla="*/ 225916 h 84" name="T13"/>
                  <a:gd fmla="*/ 166728 w 39" name="T14"/>
                  <a:gd fmla="*/ 73554 h 84" name="T15"/>
                  <a:gd fmla="*/ 156308 w 39" name="T16"/>
                  <a:gd fmla="*/ 73554 h 84" name="T17"/>
                  <a:gd fmla="*/ 156308 w 39" name="T18"/>
                  <a:gd fmla="*/ 415056 h 84" name="T19"/>
                  <a:gd fmla="*/ 156308 w 39" name="T20"/>
                  <a:gd fmla="*/ 415056 h 84" name="T21"/>
                  <a:gd fmla="*/ 156308 w 39" name="T22"/>
                  <a:gd fmla="*/ 420310 h 84" name="T23"/>
                  <a:gd fmla="*/ 135467 w 39" name="T24"/>
                  <a:gd fmla="*/ 441325 h 84" name="T25"/>
                  <a:gd fmla="*/ 114626 w 39" name="T26"/>
                  <a:gd fmla="*/ 420310 h 84" name="T27"/>
                  <a:gd fmla="*/ 114626 w 39" name="T28"/>
                  <a:gd fmla="*/ 420310 h 84" name="T29"/>
                  <a:gd fmla="*/ 114626 w 39" name="T30"/>
                  <a:gd fmla="*/ 231170 h 84" name="T31"/>
                  <a:gd fmla="*/ 104205 w 39" name="T32"/>
                  <a:gd fmla="*/ 215409 h 84" name="T33"/>
                  <a:gd fmla="*/ 93785 w 39" name="T34"/>
                  <a:gd fmla="*/ 231170 h 84" name="T35"/>
                  <a:gd fmla="*/ 93785 w 39" name="T36"/>
                  <a:gd fmla="*/ 420310 h 84" name="T37"/>
                  <a:gd fmla="*/ 93785 w 39" name="T38"/>
                  <a:gd fmla="*/ 420310 h 84" name="T39"/>
                  <a:gd fmla="*/ 72944 w 39" name="T40"/>
                  <a:gd fmla="*/ 441325 h 84" name="T41"/>
                  <a:gd fmla="*/ 52103 w 39" name="T42"/>
                  <a:gd fmla="*/ 420310 h 84" name="T43"/>
                  <a:gd fmla="*/ 52103 w 39" name="T44"/>
                  <a:gd fmla="*/ 415056 h 84" name="T45"/>
                  <a:gd fmla="*/ 52103 w 39" name="T46"/>
                  <a:gd fmla="*/ 415056 h 84" name="T47"/>
                  <a:gd fmla="*/ 52103 w 39" name="T48"/>
                  <a:gd fmla="*/ 73554 h 84" name="T49"/>
                  <a:gd fmla="*/ 36472 w 39" name="T50"/>
                  <a:gd fmla="*/ 73554 h 84" name="T51"/>
                  <a:gd fmla="*/ 36472 w 39" name="T52"/>
                  <a:gd fmla="*/ 225916 h 84" name="T53"/>
                  <a:gd fmla="*/ 20841 w 39" name="T54"/>
                  <a:gd fmla="*/ 246932 h 84" name="T55"/>
                  <a:gd fmla="*/ 0 w 39" name="T56"/>
                  <a:gd fmla="*/ 225916 h 84" name="T57"/>
                  <a:gd fmla="*/ 0 w 39" name="T58"/>
                  <a:gd fmla="*/ 57793 h 84" name="T59"/>
                  <a:gd fmla="*/ 0 w 39" name="T60"/>
                  <a:gd fmla="*/ 57793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39">
                    <a:moveTo>
                      <a:pt x="0" y="11"/>
                    </a:moveTo>
                    <a:cubicBezTo>
                      <a:pt x="1" y="1"/>
                      <a:pt x="10" y="0"/>
                      <a:pt x="20" y="0"/>
                    </a:cubicBezTo>
                    <a:cubicBezTo>
                      <a:pt x="30" y="0"/>
                      <a:pt x="39" y="1"/>
                      <a:pt x="39" y="11"/>
                    </a:cubicBezTo>
                    <a:cubicBezTo>
                      <a:pt x="39" y="11"/>
                      <a:pt x="39" y="11"/>
                      <a:pt x="39" y="11"/>
                    </a:cubicBezTo>
                    <a:cubicBezTo>
                      <a:pt x="39" y="43"/>
                      <a:pt x="39" y="43"/>
                      <a:pt x="39" y="43"/>
                    </a:cubicBezTo>
                    <a:cubicBezTo>
                      <a:pt x="39" y="45"/>
                      <a:pt x="38" y="47"/>
                      <a:pt x="36"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80"/>
                      <a:pt x="30" y="80"/>
                      <a:pt x="30" y="80"/>
                    </a:cubicBezTo>
                    <a:cubicBezTo>
                      <a:pt x="30" y="82"/>
                      <a:pt x="28" y="84"/>
                      <a:pt x="26" y="84"/>
                    </a:cubicBezTo>
                    <a:cubicBezTo>
                      <a:pt x="24" y="84"/>
                      <a:pt x="22" y="82"/>
                      <a:pt x="22" y="80"/>
                    </a:cubicBezTo>
                    <a:cubicBezTo>
                      <a:pt x="22" y="80"/>
                      <a:pt x="22" y="80"/>
                      <a:pt x="22" y="80"/>
                    </a:cubicBezTo>
                    <a:cubicBezTo>
                      <a:pt x="22" y="44"/>
                      <a:pt x="22" y="44"/>
                      <a:pt x="22" y="44"/>
                    </a:cubicBezTo>
                    <a:cubicBezTo>
                      <a:pt x="22" y="42"/>
                      <a:pt x="22" y="41"/>
                      <a:pt x="20" y="41"/>
                    </a:cubicBezTo>
                    <a:cubicBezTo>
                      <a:pt x="18" y="41"/>
                      <a:pt x="18" y="42"/>
                      <a:pt x="18" y="44"/>
                    </a:cubicBezTo>
                    <a:cubicBezTo>
                      <a:pt x="18" y="80"/>
                      <a:pt x="18" y="80"/>
                      <a:pt x="18" y="80"/>
                    </a:cubicBezTo>
                    <a:cubicBezTo>
                      <a:pt x="18" y="80"/>
                      <a:pt x="18" y="80"/>
                      <a:pt x="18" y="80"/>
                    </a:cubicBezTo>
                    <a:cubicBezTo>
                      <a:pt x="18" y="82"/>
                      <a:pt x="16" y="84"/>
                      <a:pt x="14" y="84"/>
                    </a:cubicBezTo>
                    <a:cubicBezTo>
                      <a:pt x="11" y="84"/>
                      <a:pt x="10" y="82"/>
                      <a:pt x="10" y="80"/>
                    </a:cubicBezTo>
                    <a:cubicBezTo>
                      <a:pt x="10" y="80"/>
                      <a:pt x="10" y="80"/>
                      <a:pt x="10" y="79"/>
                    </a:cubicBezTo>
                    <a:cubicBezTo>
                      <a:pt x="10" y="79"/>
                      <a:pt x="10" y="79"/>
                      <a:pt x="10" y="79"/>
                    </a:cubicBezTo>
                    <a:cubicBezTo>
                      <a:pt x="10" y="14"/>
                      <a:pt x="10" y="14"/>
                      <a:pt x="10" y="14"/>
                    </a:cubicBezTo>
                    <a:cubicBezTo>
                      <a:pt x="7" y="14"/>
                      <a:pt x="7" y="14"/>
                      <a:pt x="7" y="14"/>
                    </a:cubicBezTo>
                    <a:cubicBezTo>
                      <a:pt x="7" y="43"/>
                      <a:pt x="7" y="43"/>
                      <a:pt x="7" y="43"/>
                    </a:cubicBezTo>
                    <a:cubicBezTo>
                      <a:pt x="7" y="45"/>
                      <a:pt x="6" y="47"/>
                      <a:pt x="4" y="47"/>
                    </a:cubicBezTo>
                    <a:cubicBezTo>
                      <a:pt x="2" y="47"/>
                      <a:pt x="0" y="45"/>
                      <a:pt x="0" y="43"/>
                    </a:cubicBezTo>
                    <a:cubicBezTo>
                      <a:pt x="0" y="11"/>
                      <a:pt x="0" y="11"/>
                      <a:pt x="0" y="11"/>
                    </a:cubicBezTo>
                    <a:cubicBezTo>
                      <a:pt x="0" y="11"/>
                      <a:pt x="0" y="11"/>
                      <a:pt x="0" y="11"/>
                    </a:cubicBezTo>
                    <a:close/>
                  </a:path>
                </a:pathLst>
              </a:custGeom>
              <a:solidFill>
                <a:srgbClr val="54596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
          <p:nvSpPr>
            <p:cNvPr id="12300" name="Oval 20"/>
            <p:cNvSpPr>
              <a:spLocks noChangeArrowheads="1"/>
            </p:cNvSpPr>
            <p:nvPr/>
          </p:nvSpPr>
          <p:spPr bwMode="auto">
            <a:xfrm>
              <a:off x="5991543" y="2385378"/>
              <a:ext cx="82550" cy="84138"/>
            </a:xfrm>
            <a:prstGeom prst="ellipse">
              <a:avLst/>
            </a:prstGeom>
            <a:solidFill>
              <a:srgbClr val="33333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01" name="Freeform 21"/>
            <p:cNvSpPr/>
            <p:nvPr/>
          </p:nvSpPr>
          <p:spPr bwMode="auto">
            <a:xfrm>
              <a:off x="5934393" y="2475865"/>
              <a:ext cx="203200" cy="439738"/>
            </a:xfrm>
            <a:custGeom>
              <a:gdLst>
                <a:gd fmla="*/ 0 w 39" name="T0"/>
                <a:gd fmla="*/ 57585 h 84" name="T1"/>
                <a:gd fmla="*/ 98995 w 39" name="T2"/>
                <a:gd fmla="*/ 0 h 84" name="T3"/>
                <a:gd fmla="*/ 203200 w 39" name="T4"/>
                <a:gd fmla="*/ 57585 h 84" name="T5"/>
                <a:gd fmla="*/ 203200 w 39" name="T6"/>
                <a:gd fmla="*/ 57585 h 84" name="T7"/>
                <a:gd fmla="*/ 203200 w 39" name="T8"/>
                <a:gd fmla="*/ 225104 h 84" name="T9"/>
                <a:gd fmla="*/ 182359 w 39" name="T10"/>
                <a:gd fmla="*/ 246044 h 84" name="T11"/>
                <a:gd fmla="*/ 166728 w 39" name="T12"/>
                <a:gd fmla="*/ 225104 h 84" name="T13"/>
                <a:gd fmla="*/ 166728 w 39" name="T14"/>
                <a:gd fmla="*/ 73290 h 84" name="T15"/>
                <a:gd fmla="*/ 156308 w 39" name="T16"/>
                <a:gd fmla="*/ 73290 h 84" name="T17"/>
                <a:gd fmla="*/ 156308 w 39" name="T18"/>
                <a:gd fmla="*/ 413563 h 84" name="T19"/>
                <a:gd fmla="*/ 156308 w 39" name="T20"/>
                <a:gd fmla="*/ 413563 h 84" name="T21"/>
                <a:gd fmla="*/ 156308 w 39" name="T22"/>
                <a:gd fmla="*/ 413563 h 84" name="T23"/>
                <a:gd fmla="*/ 135467 w 39" name="T24"/>
                <a:gd fmla="*/ 439738 h 84" name="T25"/>
                <a:gd fmla="*/ 109415 w 39" name="T26"/>
                <a:gd fmla="*/ 418798 h 84" name="T27"/>
                <a:gd fmla="*/ 109415 w 39" name="T28"/>
                <a:gd fmla="*/ 418798 h 84" name="T29"/>
                <a:gd fmla="*/ 109415 w 39" name="T30"/>
                <a:gd fmla="*/ 230339 h 84" name="T31"/>
                <a:gd fmla="*/ 98995 w 39" name="T32"/>
                <a:gd fmla="*/ 209399 h 84" name="T33"/>
                <a:gd fmla="*/ 88574 w 39" name="T34"/>
                <a:gd fmla="*/ 230339 h 84" name="T35"/>
                <a:gd fmla="*/ 88574 w 39" name="T36"/>
                <a:gd fmla="*/ 418798 h 84" name="T37"/>
                <a:gd fmla="*/ 88574 w 39" name="T38"/>
                <a:gd fmla="*/ 418798 h 84" name="T39"/>
                <a:gd fmla="*/ 67733 w 39" name="T40"/>
                <a:gd fmla="*/ 439738 h 84" name="T41"/>
                <a:gd fmla="*/ 46892 w 39" name="T42"/>
                <a:gd fmla="*/ 413563 h 84" name="T43"/>
                <a:gd fmla="*/ 46892 w 39" name="T44"/>
                <a:gd fmla="*/ 413563 h 84" name="T45"/>
                <a:gd fmla="*/ 46892 w 39" name="T46"/>
                <a:gd fmla="*/ 413563 h 84" name="T47"/>
                <a:gd fmla="*/ 46892 w 39" name="T48"/>
                <a:gd fmla="*/ 73290 h 84" name="T49"/>
                <a:gd fmla="*/ 36472 w 39" name="T50"/>
                <a:gd fmla="*/ 73290 h 84" name="T51"/>
                <a:gd fmla="*/ 36472 w 39" name="T52"/>
                <a:gd fmla="*/ 225104 h 84" name="T53"/>
                <a:gd fmla="*/ 15631 w 39" name="T54"/>
                <a:gd fmla="*/ 246044 h 84" name="T55"/>
                <a:gd fmla="*/ 0 w 39" name="T56"/>
                <a:gd fmla="*/ 225104 h 84" name="T57"/>
                <a:gd fmla="*/ 0 w 39" name="T58"/>
                <a:gd fmla="*/ 57585 h 84" name="T59"/>
                <a:gd fmla="*/ 0 w 39" name="T60"/>
                <a:gd fmla="*/ 57585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39">
                  <a:moveTo>
                    <a:pt x="0" y="11"/>
                  </a:moveTo>
                  <a:cubicBezTo>
                    <a:pt x="0" y="1"/>
                    <a:pt x="10" y="0"/>
                    <a:pt x="19" y="0"/>
                  </a:cubicBezTo>
                  <a:cubicBezTo>
                    <a:pt x="29" y="0"/>
                    <a:pt x="39" y="1"/>
                    <a:pt x="39" y="11"/>
                  </a:cubicBezTo>
                  <a:cubicBezTo>
                    <a:pt x="39" y="11"/>
                    <a:pt x="39" y="11"/>
                    <a:pt x="39" y="11"/>
                  </a:cubicBezTo>
                  <a:cubicBezTo>
                    <a:pt x="39" y="43"/>
                    <a:pt x="39" y="43"/>
                    <a:pt x="39" y="43"/>
                  </a:cubicBezTo>
                  <a:cubicBezTo>
                    <a:pt x="39" y="45"/>
                    <a:pt x="37" y="47"/>
                    <a:pt x="35"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2"/>
                    <a:pt x="28" y="84"/>
                    <a:pt x="26" y="84"/>
                  </a:cubicBezTo>
                  <a:cubicBezTo>
                    <a:pt x="23" y="84"/>
                    <a:pt x="22" y="82"/>
                    <a:pt x="21" y="80"/>
                  </a:cubicBezTo>
                  <a:cubicBezTo>
                    <a:pt x="21" y="80"/>
                    <a:pt x="21" y="80"/>
                    <a:pt x="21" y="80"/>
                  </a:cubicBezTo>
                  <a:cubicBezTo>
                    <a:pt x="21" y="44"/>
                    <a:pt x="21" y="44"/>
                    <a:pt x="21" y="44"/>
                  </a:cubicBezTo>
                  <a:cubicBezTo>
                    <a:pt x="21" y="42"/>
                    <a:pt x="21" y="40"/>
                    <a:pt x="19" y="40"/>
                  </a:cubicBezTo>
                  <a:cubicBezTo>
                    <a:pt x="18" y="40"/>
                    <a:pt x="17" y="42"/>
                    <a:pt x="17" y="44"/>
                  </a:cubicBezTo>
                  <a:cubicBezTo>
                    <a:pt x="17" y="80"/>
                    <a:pt x="17" y="80"/>
                    <a:pt x="17" y="80"/>
                  </a:cubicBezTo>
                  <a:cubicBezTo>
                    <a:pt x="17" y="80"/>
                    <a:pt x="17" y="80"/>
                    <a:pt x="17" y="80"/>
                  </a:cubicBezTo>
                  <a:cubicBezTo>
                    <a:pt x="17" y="82"/>
                    <a:pt x="15" y="84"/>
                    <a:pt x="13" y="84"/>
                  </a:cubicBezTo>
                  <a:cubicBezTo>
                    <a:pt x="11" y="84"/>
                    <a:pt x="9" y="82"/>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1" y="47"/>
                    <a:pt x="0" y="45"/>
                    <a:pt x="0" y="43"/>
                  </a:cubicBezTo>
                  <a:cubicBezTo>
                    <a:pt x="0" y="11"/>
                    <a:pt x="0" y="11"/>
                    <a:pt x="0" y="11"/>
                  </a:cubicBezTo>
                  <a:cubicBezTo>
                    <a:pt x="0" y="11"/>
                    <a:pt x="0" y="11"/>
                    <a:pt x="0" y="11"/>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nvGrpSpPr>
            <p:cNvPr id="12302" name="组合 77"/>
            <p:cNvGrpSpPr/>
            <p:nvPr/>
          </p:nvGrpSpPr>
          <p:grpSpPr>
            <a:xfrm>
              <a:off x="6137593" y="2118678"/>
              <a:ext cx="203200" cy="523875"/>
              <a:chOff x="6137593" y="2118678"/>
              <a:chExt cx="203200" cy="523875"/>
            </a:xfrm>
          </p:grpSpPr>
          <p:sp>
            <p:nvSpPr>
              <p:cNvPr id="12363" name="Oval 22"/>
              <p:cNvSpPr>
                <a:spLocks noChangeArrowheads="1"/>
              </p:cNvSpPr>
              <p:nvPr/>
            </p:nvSpPr>
            <p:spPr bwMode="auto">
              <a:xfrm>
                <a:off x="6194743" y="2118678"/>
                <a:ext cx="82550" cy="84138"/>
              </a:xfrm>
              <a:prstGeom prst="ellipse">
                <a:avLst/>
              </a:prstGeom>
              <a:solidFill>
                <a:srgbClr val="33333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64" name="Freeform 23"/>
              <p:cNvSpPr/>
              <p:nvPr/>
            </p:nvSpPr>
            <p:spPr bwMode="auto">
              <a:xfrm>
                <a:off x="6137593" y="2207578"/>
                <a:ext cx="203200" cy="434975"/>
              </a:xfrm>
              <a:custGeom>
                <a:gdLst>
                  <a:gd fmla="*/ 0 w 39" name="T0"/>
                  <a:gd fmla="*/ 52407 h 83" name="T1"/>
                  <a:gd fmla="*/ 98995 w 39" name="T2"/>
                  <a:gd fmla="*/ 0 h 83" name="T3"/>
                  <a:gd fmla="*/ 203200 w 39" name="T4"/>
                  <a:gd fmla="*/ 52407 h 83" name="T5"/>
                  <a:gd fmla="*/ 203200 w 39" name="T6"/>
                  <a:gd fmla="*/ 52407 h 83" name="T7"/>
                  <a:gd fmla="*/ 203200 w 39" name="T8"/>
                  <a:gd fmla="*/ 225348 h 83" name="T9"/>
                  <a:gd fmla="*/ 182359 w 39" name="T10"/>
                  <a:gd fmla="*/ 241070 h 83" name="T11"/>
                  <a:gd fmla="*/ 166728 w 39" name="T12"/>
                  <a:gd fmla="*/ 225348 h 83" name="T13"/>
                  <a:gd fmla="*/ 166728 w 39" name="T14"/>
                  <a:gd fmla="*/ 73369 h 83" name="T15"/>
                  <a:gd fmla="*/ 151097 w 39" name="T16"/>
                  <a:gd fmla="*/ 73369 h 83" name="T17"/>
                  <a:gd fmla="*/ 151097 w 39" name="T18"/>
                  <a:gd fmla="*/ 414012 h 83" name="T19"/>
                  <a:gd fmla="*/ 151097 w 39" name="T20"/>
                  <a:gd fmla="*/ 414012 h 83" name="T21"/>
                  <a:gd fmla="*/ 151097 w 39" name="T22"/>
                  <a:gd fmla="*/ 414012 h 83" name="T23"/>
                  <a:gd fmla="*/ 130256 w 39" name="T24"/>
                  <a:gd fmla="*/ 434975 h 83" name="T25"/>
                  <a:gd fmla="*/ 109415 w 39" name="T26"/>
                  <a:gd fmla="*/ 419253 h 83" name="T27"/>
                  <a:gd fmla="*/ 109415 w 39" name="T28"/>
                  <a:gd fmla="*/ 414012 h 83" name="T29"/>
                  <a:gd fmla="*/ 109415 w 39" name="T30"/>
                  <a:gd fmla="*/ 225348 h 83" name="T31"/>
                  <a:gd fmla="*/ 98995 w 39" name="T32"/>
                  <a:gd fmla="*/ 209627 h 83" name="T33"/>
                  <a:gd fmla="*/ 88574 w 39" name="T34"/>
                  <a:gd fmla="*/ 225348 h 83" name="T35"/>
                  <a:gd fmla="*/ 88574 w 39" name="T36"/>
                  <a:gd fmla="*/ 414012 h 83" name="T37"/>
                  <a:gd fmla="*/ 88574 w 39" name="T38"/>
                  <a:gd fmla="*/ 419253 h 83" name="T39"/>
                  <a:gd fmla="*/ 67733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15631 w 39" name="T54"/>
                  <a:gd fmla="*/ 241070 h 83" name="T55"/>
                  <a:gd fmla="*/ 0 w 39" name="T56"/>
                  <a:gd fmla="*/ 225348 h 83" name="T57"/>
                  <a:gd fmla="*/ 0 w 39" name="T58"/>
                  <a:gd fmla="*/ 5240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0"/>
                      <a:pt x="9" y="0"/>
                      <a:pt x="19" y="0"/>
                    </a:cubicBezTo>
                    <a:cubicBezTo>
                      <a:pt x="29" y="0"/>
                      <a:pt x="38" y="0"/>
                      <a:pt x="39" y="10"/>
                    </a:cubicBezTo>
                    <a:cubicBezTo>
                      <a:pt x="39" y="10"/>
                      <a:pt x="39" y="10"/>
                      <a:pt x="39" y="10"/>
                    </a:cubicBezTo>
                    <a:cubicBezTo>
                      <a:pt x="39" y="43"/>
                      <a:pt x="39" y="43"/>
                      <a:pt x="39" y="43"/>
                    </a:cubicBezTo>
                    <a:cubicBezTo>
                      <a:pt x="39" y="45"/>
                      <a:pt x="37" y="46"/>
                      <a:pt x="35" y="46"/>
                    </a:cubicBezTo>
                    <a:cubicBezTo>
                      <a:pt x="33" y="46"/>
                      <a:pt x="32" y="45"/>
                      <a:pt x="32" y="43"/>
                    </a:cubicBezTo>
                    <a:cubicBezTo>
                      <a:pt x="32" y="14"/>
                      <a:pt x="32" y="14"/>
                      <a:pt x="32" y="14"/>
                    </a:cubicBezTo>
                    <a:cubicBezTo>
                      <a:pt x="29" y="14"/>
                      <a:pt x="29" y="14"/>
                      <a:pt x="29" y="14"/>
                    </a:cubicBezTo>
                    <a:cubicBezTo>
                      <a:pt x="29" y="79"/>
                      <a:pt x="29" y="79"/>
                      <a:pt x="29" y="79"/>
                    </a:cubicBezTo>
                    <a:cubicBezTo>
                      <a:pt x="29" y="79"/>
                      <a:pt x="29" y="79"/>
                      <a:pt x="29" y="79"/>
                    </a:cubicBezTo>
                    <a:cubicBezTo>
                      <a:pt x="29" y="79"/>
                      <a:pt x="29" y="79"/>
                      <a:pt x="29" y="79"/>
                    </a:cubicBezTo>
                    <a:cubicBezTo>
                      <a:pt x="29" y="81"/>
                      <a:pt x="28" y="83"/>
                      <a:pt x="25" y="83"/>
                    </a:cubicBezTo>
                    <a:cubicBezTo>
                      <a:pt x="23" y="83"/>
                      <a:pt x="21" y="82"/>
                      <a:pt x="21" y="80"/>
                    </a:cubicBezTo>
                    <a:cubicBezTo>
                      <a:pt x="21" y="79"/>
                      <a:pt x="21" y="79"/>
                      <a:pt x="21" y="79"/>
                    </a:cubicBezTo>
                    <a:cubicBezTo>
                      <a:pt x="21" y="43"/>
                      <a:pt x="21" y="43"/>
                      <a:pt x="21" y="43"/>
                    </a:cubicBezTo>
                    <a:cubicBezTo>
                      <a:pt x="21" y="41"/>
                      <a:pt x="21" y="40"/>
                      <a:pt x="19" y="40"/>
                    </a:cubicBezTo>
                    <a:cubicBezTo>
                      <a:pt x="17" y="40"/>
                      <a:pt x="17" y="41"/>
                      <a:pt x="17" y="43"/>
                    </a:cubicBezTo>
                    <a:cubicBezTo>
                      <a:pt x="17" y="79"/>
                      <a:pt x="17" y="79"/>
                      <a:pt x="17" y="79"/>
                    </a:cubicBezTo>
                    <a:cubicBezTo>
                      <a:pt x="17" y="79"/>
                      <a:pt x="17" y="80"/>
                      <a:pt x="17" y="80"/>
                    </a:cubicBezTo>
                    <a:cubicBezTo>
                      <a:pt x="17" y="82"/>
                      <a:pt x="15" y="83"/>
                      <a:pt x="13"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6"/>
                      <a:pt x="3" y="46"/>
                    </a:cubicBezTo>
                    <a:cubicBezTo>
                      <a:pt x="1" y="46"/>
                      <a:pt x="0" y="45"/>
                      <a:pt x="0" y="43"/>
                    </a:cubicBezTo>
                    <a:cubicBezTo>
                      <a:pt x="0" y="10"/>
                      <a:pt x="0" y="10"/>
                      <a:pt x="0" y="10"/>
                    </a:cubicBezTo>
                    <a:cubicBezTo>
                      <a:pt x="0" y="10"/>
                      <a:pt x="0" y="10"/>
                      <a:pt x="0" y="10"/>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03" name="组合 53"/>
            <p:cNvGrpSpPr/>
            <p:nvPr/>
          </p:nvGrpSpPr>
          <p:grpSpPr>
            <a:xfrm>
              <a:off x="5772468" y="2610803"/>
              <a:ext cx="203200" cy="525462"/>
              <a:chOff x="5772468" y="2610803"/>
              <a:chExt cx="203200" cy="525462"/>
            </a:xfrm>
          </p:grpSpPr>
          <p:sp>
            <p:nvSpPr>
              <p:cNvPr id="12361" name="Oval 24"/>
              <p:cNvSpPr>
                <a:spLocks noChangeArrowheads="1"/>
              </p:cNvSpPr>
              <p:nvPr/>
            </p:nvSpPr>
            <p:spPr bwMode="auto">
              <a:xfrm>
                <a:off x="5829618" y="2610803"/>
                <a:ext cx="88900" cy="8413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62" name="Freeform 25"/>
              <p:cNvSpPr/>
              <p:nvPr/>
            </p:nvSpPr>
            <p:spPr bwMode="auto">
              <a:xfrm>
                <a:off x="5772468" y="2701290"/>
                <a:ext cx="203200" cy="434975"/>
              </a:xfrm>
              <a:custGeom>
                <a:gdLst>
                  <a:gd fmla="*/ 0 w 39" name="T0"/>
                  <a:gd fmla="*/ 52407 h 83" name="T1"/>
                  <a:gd fmla="*/ 98995 w 39" name="T2"/>
                  <a:gd fmla="*/ 0 h 83" name="T3"/>
                  <a:gd fmla="*/ 203200 w 39" name="T4"/>
                  <a:gd fmla="*/ 52407 h 83" name="T5"/>
                  <a:gd fmla="*/ 203200 w 39" name="T6"/>
                  <a:gd fmla="*/ 57647 h 83" name="T7"/>
                  <a:gd fmla="*/ 203200 w 39" name="T8"/>
                  <a:gd fmla="*/ 225348 h 83" name="T9"/>
                  <a:gd fmla="*/ 187569 w 39" name="T10"/>
                  <a:gd fmla="*/ 246311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14626 w 39" name="T26"/>
                  <a:gd fmla="*/ 419253 h 83" name="T27"/>
                  <a:gd fmla="*/ 109415 w 39" name="T28"/>
                  <a:gd fmla="*/ 414012 h 83" name="T29"/>
                  <a:gd fmla="*/ 109415 w 39" name="T30"/>
                  <a:gd fmla="*/ 225348 h 83" name="T31"/>
                  <a:gd fmla="*/ 98995 w 39" name="T32"/>
                  <a:gd fmla="*/ 209627 h 83" name="T33"/>
                  <a:gd fmla="*/ 88574 w 39" name="T34"/>
                  <a:gd fmla="*/ 225348 h 83" name="T35"/>
                  <a:gd fmla="*/ 88574 w 39" name="T36"/>
                  <a:gd fmla="*/ 414012 h 83" name="T37"/>
                  <a:gd fmla="*/ 88574 w 39" name="T38"/>
                  <a:gd fmla="*/ 419253 h 83" name="T39"/>
                  <a:gd fmla="*/ 67733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15631 w 39" name="T54"/>
                  <a:gd fmla="*/ 246311 h 83" name="T55"/>
                  <a:gd fmla="*/ 0 w 39" name="T56"/>
                  <a:gd fmla="*/ 225348 h 83" name="T57"/>
                  <a:gd fmla="*/ 0 w 39" name="T58"/>
                  <a:gd fmla="*/ 5764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1"/>
                      <a:pt x="10" y="0"/>
                      <a:pt x="19" y="0"/>
                    </a:cubicBezTo>
                    <a:cubicBezTo>
                      <a:pt x="29" y="0"/>
                      <a:pt x="39" y="1"/>
                      <a:pt x="39" y="10"/>
                    </a:cubicBezTo>
                    <a:cubicBezTo>
                      <a:pt x="39" y="10"/>
                      <a:pt x="39" y="10"/>
                      <a:pt x="39" y="11"/>
                    </a:cubicBezTo>
                    <a:cubicBezTo>
                      <a:pt x="39" y="43"/>
                      <a:pt x="39" y="43"/>
                      <a:pt x="39" y="43"/>
                    </a:cubicBezTo>
                    <a:cubicBezTo>
                      <a:pt x="39" y="45"/>
                      <a:pt x="38" y="47"/>
                      <a:pt x="36"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2"/>
                      <a:pt x="28" y="83"/>
                      <a:pt x="26" y="83"/>
                    </a:cubicBezTo>
                    <a:cubicBezTo>
                      <a:pt x="24" y="83"/>
                      <a:pt x="22" y="82"/>
                      <a:pt x="22" y="80"/>
                    </a:cubicBezTo>
                    <a:cubicBezTo>
                      <a:pt x="22" y="80"/>
                      <a:pt x="22" y="80"/>
                      <a:pt x="21" y="79"/>
                    </a:cubicBezTo>
                    <a:cubicBezTo>
                      <a:pt x="21" y="43"/>
                      <a:pt x="21" y="43"/>
                      <a:pt x="21" y="43"/>
                    </a:cubicBezTo>
                    <a:cubicBezTo>
                      <a:pt x="21" y="42"/>
                      <a:pt x="21" y="40"/>
                      <a:pt x="19" y="40"/>
                    </a:cubicBezTo>
                    <a:cubicBezTo>
                      <a:pt x="18" y="40"/>
                      <a:pt x="17" y="42"/>
                      <a:pt x="17" y="43"/>
                    </a:cubicBezTo>
                    <a:cubicBezTo>
                      <a:pt x="17" y="79"/>
                      <a:pt x="17" y="79"/>
                      <a:pt x="17" y="79"/>
                    </a:cubicBezTo>
                    <a:cubicBezTo>
                      <a:pt x="17" y="80"/>
                      <a:pt x="17" y="80"/>
                      <a:pt x="17" y="80"/>
                    </a:cubicBezTo>
                    <a:cubicBezTo>
                      <a:pt x="17" y="82"/>
                      <a:pt x="15" y="83"/>
                      <a:pt x="13" y="83"/>
                    </a:cubicBezTo>
                    <a:cubicBezTo>
                      <a:pt x="11" y="83"/>
                      <a:pt x="9" y="82"/>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1" y="47"/>
                      <a:pt x="0" y="45"/>
                      <a:pt x="0" y="43"/>
                    </a:cubicBezTo>
                    <a:cubicBezTo>
                      <a:pt x="0" y="11"/>
                      <a:pt x="0" y="11"/>
                      <a:pt x="0" y="11"/>
                    </a:cubicBezTo>
                    <a:cubicBezTo>
                      <a:pt x="0" y="10"/>
                      <a:pt x="0" y="10"/>
                      <a:pt x="0" y="1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04" name="组合 57"/>
            <p:cNvGrpSpPr/>
            <p:nvPr/>
          </p:nvGrpSpPr>
          <p:grpSpPr>
            <a:xfrm>
              <a:off x="5496243" y="2086928"/>
              <a:ext cx="203200" cy="530225"/>
              <a:chOff x="5496243" y="2086928"/>
              <a:chExt cx="203200" cy="530225"/>
            </a:xfrm>
          </p:grpSpPr>
          <p:sp>
            <p:nvSpPr>
              <p:cNvPr id="12359" name="Oval 26"/>
              <p:cNvSpPr>
                <a:spLocks noChangeArrowheads="1"/>
              </p:cNvSpPr>
              <p:nvPr/>
            </p:nvSpPr>
            <p:spPr bwMode="auto">
              <a:xfrm>
                <a:off x="5553393" y="2086928"/>
                <a:ext cx="88900" cy="84138"/>
              </a:xfrm>
              <a:prstGeom prst="ellipse">
                <a:avLst/>
              </a:prstGeom>
              <a:solidFill>
                <a:srgbClr val="54596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60" name="Freeform 27"/>
              <p:cNvSpPr/>
              <p:nvPr/>
            </p:nvSpPr>
            <p:spPr bwMode="auto">
              <a:xfrm>
                <a:off x="5496243" y="2175828"/>
                <a:ext cx="203200" cy="441325"/>
              </a:xfrm>
              <a:custGeom>
                <a:gdLst>
                  <a:gd fmla="*/ 0 w 39" name="T0"/>
                  <a:gd fmla="*/ 57793 h 84" name="T1"/>
                  <a:gd fmla="*/ 104205 w 39" name="T2"/>
                  <a:gd fmla="*/ 0 h 84" name="T3"/>
                  <a:gd fmla="*/ 203200 w 39" name="T4"/>
                  <a:gd fmla="*/ 57793 h 84" name="T5"/>
                  <a:gd fmla="*/ 203200 w 39" name="T6"/>
                  <a:gd fmla="*/ 57793 h 84" name="T7"/>
                  <a:gd fmla="*/ 203200 w 39" name="T8"/>
                  <a:gd fmla="*/ 225916 h 84" name="T9"/>
                  <a:gd fmla="*/ 187569 w 39" name="T10"/>
                  <a:gd fmla="*/ 246932 h 84" name="T11"/>
                  <a:gd fmla="*/ 166728 w 39" name="T12"/>
                  <a:gd fmla="*/ 225916 h 84" name="T13"/>
                  <a:gd fmla="*/ 166728 w 39" name="T14"/>
                  <a:gd fmla="*/ 73554 h 84" name="T15"/>
                  <a:gd fmla="*/ 156308 w 39" name="T16"/>
                  <a:gd fmla="*/ 73554 h 84" name="T17"/>
                  <a:gd fmla="*/ 156308 w 39" name="T18"/>
                  <a:gd fmla="*/ 415056 h 84" name="T19"/>
                  <a:gd fmla="*/ 156308 w 39" name="T20"/>
                  <a:gd fmla="*/ 420310 h 84" name="T21"/>
                  <a:gd fmla="*/ 156308 w 39" name="T22"/>
                  <a:gd fmla="*/ 420310 h 84" name="T23"/>
                  <a:gd fmla="*/ 135467 w 39" name="T24"/>
                  <a:gd fmla="*/ 441325 h 84" name="T25"/>
                  <a:gd fmla="*/ 114626 w 39" name="T26"/>
                  <a:gd fmla="*/ 420310 h 84" name="T27"/>
                  <a:gd fmla="*/ 114626 w 39" name="T28"/>
                  <a:gd fmla="*/ 420310 h 84" name="T29"/>
                  <a:gd fmla="*/ 114626 w 39" name="T30"/>
                  <a:gd fmla="*/ 231170 h 84" name="T31"/>
                  <a:gd fmla="*/ 104205 w 39" name="T32"/>
                  <a:gd fmla="*/ 215409 h 84" name="T33"/>
                  <a:gd fmla="*/ 93785 w 39" name="T34"/>
                  <a:gd fmla="*/ 231170 h 84" name="T35"/>
                  <a:gd fmla="*/ 93785 w 39" name="T36"/>
                  <a:gd fmla="*/ 420310 h 84" name="T37"/>
                  <a:gd fmla="*/ 88574 w 39" name="T38"/>
                  <a:gd fmla="*/ 420310 h 84" name="T39"/>
                  <a:gd fmla="*/ 67733 w 39" name="T40"/>
                  <a:gd fmla="*/ 441325 h 84" name="T41"/>
                  <a:gd fmla="*/ 46892 w 39" name="T42"/>
                  <a:gd fmla="*/ 420310 h 84" name="T43"/>
                  <a:gd fmla="*/ 46892 w 39" name="T44"/>
                  <a:gd fmla="*/ 415056 h 84" name="T45"/>
                  <a:gd fmla="*/ 46892 w 39" name="T46"/>
                  <a:gd fmla="*/ 415056 h 84" name="T47"/>
                  <a:gd fmla="*/ 46892 w 39" name="T48"/>
                  <a:gd fmla="*/ 73554 h 84" name="T49"/>
                  <a:gd fmla="*/ 36472 w 39" name="T50"/>
                  <a:gd fmla="*/ 73554 h 84" name="T51"/>
                  <a:gd fmla="*/ 36472 w 39" name="T52"/>
                  <a:gd fmla="*/ 225916 h 84" name="T53"/>
                  <a:gd fmla="*/ 15631 w 39" name="T54"/>
                  <a:gd fmla="*/ 246932 h 84" name="T55"/>
                  <a:gd fmla="*/ 0 w 39" name="T56"/>
                  <a:gd fmla="*/ 225916 h 84" name="T57"/>
                  <a:gd fmla="*/ 0 w 39" name="T58"/>
                  <a:gd fmla="*/ 57793 h 84" name="T59"/>
                  <a:gd fmla="*/ 0 w 39" name="T60"/>
                  <a:gd fmla="*/ 57793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39">
                    <a:moveTo>
                      <a:pt x="0" y="11"/>
                    </a:moveTo>
                    <a:cubicBezTo>
                      <a:pt x="0" y="1"/>
                      <a:pt x="10" y="0"/>
                      <a:pt x="20" y="0"/>
                    </a:cubicBezTo>
                    <a:cubicBezTo>
                      <a:pt x="29" y="0"/>
                      <a:pt x="39" y="1"/>
                      <a:pt x="39" y="11"/>
                    </a:cubicBezTo>
                    <a:cubicBezTo>
                      <a:pt x="39" y="11"/>
                      <a:pt x="39" y="11"/>
                      <a:pt x="39" y="11"/>
                    </a:cubicBezTo>
                    <a:cubicBezTo>
                      <a:pt x="39" y="43"/>
                      <a:pt x="39" y="43"/>
                      <a:pt x="39" y="43"/>
                    </a:cubicBezTo>
                    <a:cubicBezTo>
                      <a:pt x="39" y="45"/>
                      <a:pt x="38" y="47"/>
                      <a:pt x="36"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80"/>
                    </a:cubicBezTo>
                    <a:cubicBezTo>
                      <a:pt x="30" y="80"/>
                      <a:pt x="30" y="80"/>
                      <a:pt x="30" y="80"/>
                    </a:cubicBezTo>
                    <a:cubicBezTo>
                      <a:pt x="30" y="82"/>
                      <a:pt x="28" y="84"/>
                      <a:pt x="26" y="84"/>
                    </a:cubicBezTo>
                    <a:cubicBezTo>
                      <a:pt x="24" y="84"/>
                      <a:pt x="22" y="82"/>
                      <a:pt x="22" y="80"/>
                    </a:cubicBezTo>
                    <a:cubicBezTo>
                      <a:pt x="22" y="80"/>
                      <a:pt x="22" y="80"/>
                      <a:pt x="22" y="80"/>
                    </a:cubicBezTo>
                    <a:cubicBezTo>
                      <a:pt x="22" y="44"/>
                      <a:pt x="22" y="44"/>
                      <a:pt x="22" y="44"/>
                    </a:cubicBezTo>
                    <a:cubicBezTo>
                      <a:pt x="22" y="42"/>
                      <a:pt x="21" y="41"/>
                      <a:pt x="20" y="41"/>
                    </a:cubicBezTo>
                    <a:cubicBezTo>
                      <a:pt x="18" y="41"/>
                      <a:pt x="18" y="42"/>
                      <a:pt x="18" y="44"/>
                    </a:cubicBezTo>
                    <a:cubicBezTo>
                      <a:pt x="18" y="80"/>
                      <a:pt x="18" y="80"/>
                      <a:pt x="18" y="80"/>
                    </a:cubicBezTo>
                    <a:cubicBezTo>
                      <a:pt x="18" y="80"/>
                      <a:pt x="18" y="80"/>
                      <a:pt x="17" y="80"/>
                    </a:cubicBezTo>
                    <a:cubicBezTo>
                      <a:pt x="17" y="82"/>
                      <a:pt x="16" y="84"/>
                      <a:pt x="13" y="84"/>
                    </a:cubicBezTo>
                    <a:cubicBezTo>
                      <a:pt x="11" y="84"/>
                      <a:pt x="9" y="82"/>
                      <a:pt x="9" y="80"/>
                    </a:cubicBezTo>
                    <a:cubicBezTo>
                      <a:pt x="9" y="80"/>
                      <a:pt x="9" y="80"/>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2" y="47"/>
                      <a:pt x="0" y="45"/>
                      <a:pt x="0" y="43"/>
                    </a:cubicBezTo>
                    <a:cubicBezTo>
                      <a:pt x="0" y="11"/>
                      <a:pt x="0" y="11"/>
                      <a:pt x="0" y="11"/>
                    </a:cubicBezTo>
                    <a:cubicBezTo>
                      <a:pt x="0" y="11"/>
                      <a:pt x="0" y="11"/>
                      <a:pt x="0" y="11"/>
                    </a:cubicBezTo>
                    <a:close/>
                  </a:path>
                </a:pathLst>
              </a:custGeom>
              <a:solidFill>
                <a:srgbClr val="54596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05" name="组合 58"/>
            <p:cNvGrpSpPr/>
            <p:nvPr/>
          </p:nvGrpSpPr>
          <p:grpSpPr>
            <a:xfrm>
              <a:off x="5277168" y="2428240"/>
              <a:ext cx="203200" cy="523875"/>
              <a:chOff x="5277168" y="2428240"/>
              <a:chExt cx="203200" cy="523875"/>
            </a:xfrm>
          </p:grpSpPr>
          <p:sp>
            <p:nvSpPr>
              <p:cNvPr id="12357" name="Oval 28"/>
              <p:cNvSpPr>
                <a:spLocks noChangeArrowheads="1"/>
              </p:cNvSpPr>
              <p:nvPr/>
            </p:nvSpPr>
            <p:spPr bwMode="auto">
              <a:xfrm>
                <a:off x="5334318" y="2428240"/>
                <a:ext cx="82550" cy="8413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58" name="Freeform 29"/>
              <p:cNvSpPr/>
              <p:nvPr/>
            </p:nvSpPr>
            <p:spPr bwMode="auto">
              <a:xfrm>
                <a:off x="5277168" y="2517140"/>
                <a:ext cx="203200" cy="434975"/>
              </a:xfrm>
              <a:custGeom>
                <a:gdLst>
                  <a:gd fmla="*/ 0 w 39" name="T0"/>
                  <a:gd fmla="*/ 57647 h 83" name="T1"/>
                  <a:gd fmla="*/ 98995 w 39" name="T2"/>
                  <a:gd fmla="*/ 0 h 83" name="T3"/>
                  <a:gd fmla="*/ 203200 w 39" name="T4"/>
                  <a:gd fmla="*/ 57647 h 83" name="T5"/>
                  <a:gd fmla="*/ 203200 w 39" name="T6"/>
                  <a:gd fmla="*/ 57647 h 83" name="T7"/>
                  <a:gd fmla="*/ 203200 w 39" name="T8"/>
                  <a:gd fmla="*/ 225348 h 83" name="T9"/>
                  <a:gd fmla="*/ 182359 w 39" name="T10"/>
                  <a:gd fmla="*/ 246311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09415 w 39" name="T26"/>
                  <a:gd fmla="*/ 419253 h 83" name="T27"/>
                  <a:gd fmla="*/ 109415 w 39" name="T28"/>
                  <a:gd fmla="*/ 419253 h 83" name="T29"/>
                  <a:gd fmla="*/ 109415 w 39" name="T30"/>
                  <a:gd fmla="*/ 230589 h 83" name="T31"/>
                  <a:gd fmla="*/ 98995 w 39" name="T32"/>
                  <a:gd fmla="*/ 209627 h 83" name="T33"/>
                  <a:gd fmla="*/ 88574 w 39" name="T34"/>
                  <a:gd fmla="*/ 230589 h 83" name="T35"/>
                  <a:gd fmla="*/ 88574 w 39" name="T36"/>
                  <a:gd fmla="*/ 419253 h 83" name="T37"/>
                  <a:gd fmla="*/ 88574 w 39" name="T38"/>
                  <a:gd fmla="*/ 419253 h 83" name="T39"/>
                  <a:gd fmla="*/ 67733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15631 w 39" name="T54"/>
                  <a:gd fmla="*/ 246311 h 83" name="T55"/>
                  <a:gd fmla="*/ 0 w 39" name="T56"/>
                  <a:gd fmla="*/ 225348 h 83" name="T57"/>
                  <a:gd fmla="*/ 0 w 39" name="T58"/>
                  <a:gd fmla="*/ 57647 h 83" name="T59"/>
                  <a:gd fmla="*/ 0 w 39" name="T60"/>
                  <a:gd fmla="*/ 5764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1"/>
                    </a:moveTo>
                    <a:cubicBezTo>
                      <a:pt x="0" y="1"/>
                      <a:pt x="10" y="0"/>
                      <a:pt x="19" y="0"/>
                    </a:cubicBezTo>
                    <a:cubicBezTo>
                      <a:pt x="29" y="0"/>
                      <a:pt x="39" y="1"/>
                      <a:pt x="39" y="11"/>
                    </a:cubicBezTo>
                    <a:cubicBezTo>
                      <a:pt x="39" y="11"/>
                      <a:pt x="39" y="11"/>
                      <a:pt x="39" y="11"/>
                    </a:cubicBezTo>
                    <a:cubicBezTo>
                      <a:pt x="39" y="43"/>
                      <a:pt x="39" y="43"/>
                      <a:pt x="39" y="43"/>
                    </a:cubicBezTo>
                    <a:cubicBezTo>
                      <a:pt x="39" y="45"/>
                      <a:pt x="37" y="47"/>
                      <a:pt x="35"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2"/>
                      <a:pt x="28" y="83"/>
                      <a:pt x="26" y="83"/>
                    </a:cubicBezTo>
                    <a:cubicBezTo>
                      <a:pt x="23" y="83"/>
                      <a:pt x="22" y="82"/>
                      <a:pt x="21" y="80"/>
                    </a:cubicBezTo>
                    <a:cubicBezTo>
                      <a:pt x="21" y="80"/>
                      <a:pt x="21" y="80"/>
                      <a:pt x="21" y="80"/>
                    </a:cubicBezTo>
                    <a:cubicBezTo>
                      <a:pt x="21" y="44"/>
                      <a:pt x="21" y="44"/>
                      <a:pt x="21" y="44"/>
                    </a:cubicBezTo>
                    <a:cubicBezTo>
                      <a:pt x="21" y="42"/>
                      <a:pt x="21" y="40"/>
                      <a:pt x="19" y="40"/>
                    </a:cubicBezTo>
                    <a:cubicBezTo>
                      <a:pt x="18" y="40"/>
                      <a:pt x="17" y="42"/>
                      <a:pt x="17" y="44"/>
                    </a:cubicBezTo>
                    <a:cubicBezTo>
                      <a:pt x="17" y="80"/>
                      <a:pt x="17" y="80"/>
                      <a:pt x="17" y="80"/>
                    </a:cubicBezTo>
                    <a:cubicBezTo>
                      <a:pt x="17" y="80"/>
                      <a:pt x="17" y="80"/>
                      <a:pt x="17" y="80"/>
                    </a:cubicBezTo>
                    <a:cubicBezTo>
                      <a:pt x="17" y="82"/>
                      <a:pt x="15" y="83"/>
                      <a:pt x="13" y="83"/>
                    </a:cubicBezTo>
                    <a:cubicBezTo>
                      <a:pt x="11" y="83"/>
                      <a:pt x="9" y="82"/>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1" y="47"/>
                      <a:pt x="0" y="45"/>
                      <a:pt x="0" y="43"/>
                    </a:cubicBezTo>
                    <a:cubicBezTo>
                      <a:pt x="0" y="11"/>
                      <a:pt x="0" y="11"/>
                      <a:pt x="0" y="11"/>
                    </a:cubicBezTo>
                    <a:cubicBezTo>
                      <a:pt x="0" y="11"/>
                      <a:pt x="0" y="11"/>
                      <a:pt x="0" y="1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06" name="组合 60"/>
            <p:cNvGrpSpPr/>
            <p:nvPr/>
          </p:nvGrpSpPr>
          <p:grpSpPr>
            <a:xfrm>
              <a:off x="5459730" y="2574290"/>
              <a:ext cx="207963" cy="525463"/>
              <a:chOff x="5459730" y="2574290"/>
              <a:chExt cx="207963" cy="525463"/>
            </a:xfrm>
          </p:grpSpPr>
          <p:sp>
            <p:nvSpPr>
              <p:cNvPr id="12355" name="Oval 30"/>
              <p:cNvSpPr>
                <a:spLocks noChangeArrowheads="1"/>
              </p:cNvSpPr>
              <p:nvPr/>
            </p:nvSpPr>
            <p:spPr bwMode="auto">
              <a:xfrm>
                <a:off x="5521643" y="2574290"/>
                <a:ext cx="84138" cy="84138"/>
              </a:xfrm>
              <a:prstGeom prst="ellipse">
                <a:avLst/>
              </a:prstGeom>
              <a:solidFill>
                <a:srgbClr val="33333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56" name="Freeform 31"/>
              <p:cNvSpPr/>
              <p:nvPr/>
            </p:nvSpPr>
            <p:spPr bwMode="auto">
              <a:xfrm>
                <a:off x="5459730" y="2663190"/>
                <a:ext cx="207963" cy="436563"/>
              </a:xfrm>
              <a:custGeom>
                <a:gdLst>
                  <a:gd fmla="*/ 0 w 40" name="T0"/>
                  <a:gd fmla="*/ 52598 h 83" name="T1"/>
                  <a:gd fmla="*/ 103982 w 40" name="T2"/>
                  <a:gd fmla="*/ 0 h 83" name="T3"/>
                  <a:gd fmla="*/ 207963 w 40" name="T4"/>
                  <a:gd fmla="*/ 52598 h 83" name="T5"/>
                  <a:gd fmla="*/ 207963 w 40" name="T6"/>
                  <a:gd fmla="*/ 52598 h 83" name="T7"/>
                  <a:gd fmla="*/ 207963 w 40" name="T8"/>
                  <a:gd fmla="*/ 226171 h 83" name="T9"/>
                  <a:gd fmla="*/ 187167 w 40" name="T10"/>
                  <a:gd fmla="*/ 241951 h 83" name="T11"/>
                  <a:gd fmla="*/ 171569 w 40" name="T12"/>
                  <a:gd fmla="*/ 226171 h 83" name="T13"/>
                  <a:gd fmla="*/ 171569 w 40" name="T14"/>
                  <a:gd fmla="*/ 73637 h 83" name="T15"/>
                  <a:gd fmla="*/ 155972 w 40" name="T16"/>
                  <a:gd fmla="*/ 73637 h 83" name="T17"/>
                  <a:gd fmla="*/ 155972 w 40" name="T18"/>
                  <a:gd fmla="*/ 415524 h 83" name="T19"/>
                  <a:gd fmla="*/ 155972 w 40" name="T20"/>
                  <a:gd fmla="*/ 415524 h 83" name="T21"/>
                  <a:gd fmla="*/ 155972 w 40" name="T22"/>
                  <a:gd fmla="*/ 415524 h 83" name="T23"/>
                  <a:gd fmla="*/ 135176 w 40" name="T24"/>
                  <a:gd fmla="*/ 436563 h 83" name="T25"/>
                  <a:gd fmla="*/ 114380 w 40" name="T26"/>
                  <a:gd fmla="*/ 420784 h 83" name="T27"/>
                  <a:gd fmla="*/ 114380 w 40" name="T28"/>
                  <a:gd fmla="*/ 415524 h 83" name="T29"/>
                  <a:gd fmla="*/ 114380 w 40" name="T30"/>
                  <a:gd fmla="*/ 226171 h 83" name="T31"/>
                  <a:gd fmla="*/ 103982 w 40" name="T32"/>
                  <a:gd fmla="*/ 210392 h 83" name="T33"/>
                  <a:gd fmla="*/ 93583 w 40" name="T34"/>
                  <a:gd fmla="*/ 226171 h 83" name="T35"/>
                  <a:gd fmla="*/ 93583 w 40" name="T36"/>
                  <a:gd fmla="*/ 415524 h 83" name="T37"/>
                  <a:gd fmla="*/ 93583 w 40" name="T38"/>
                  <a:gd fmla="*/ 420784 h 83" name="T39"/>
                  <a:gd fmla="*/ 72787 w 40" name="T40"/>
                  <a:gd fmla="*/ 436563 h 83" name="T41"/>
                  <a:gd fmla="*/ 51991 w 40" name="T42"/>
                  <a:gd fmla="*/ 415524 h 83" name="T43"/>
                  <a:gd fmla="*/ 51991 w 40" name="T44"/>
                  <a:gd fmla="*/ 415524 h 83" name="T45"/>
                  <a:gd fmla="*/ 51991 w 40" name="T46"/>
                  <a:gd fmla="*/ 415524 h 83" name="T47"/>
                  <a:gd fmla="*/ 51991 w 40" name="T48"/>
                  <a:gd fmla="*/ 73637 h 83" name="T49"/>
                  <a:gd fmla="*/ 36394 w 40" name="T50"/>
                  <a:gd fmla="*/ 73637 h 83" name="T51"/>
                  <a:gd fmla="*/ 36394 w 40" name="T52"/>
                  <a:gd fmla="*/ 226171 h 83" name="T53"/>
                  <a:gd fmla="*/ 20796 w 40" name="T54"/>
                  <a:gd fmla="*/ 241951 h 83" name="T55"/>
                  <a:gd fmla="*/ 0 w 40" name="T56"/>
                  <a:gd fmla="*/ 226171 h 83" name="T57"/>
                  <a:gd fmla="*/ 0 w 40" name="T58"/>
                  <a:gd fmla="*/ 52598 h 83" name="T59"/>
                  <a:gd fmla="*/ 0 w 40" name="T60"/>
                  <a:gd fmla="*/ 52598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40">
                    <a:moveTo>
                      <a:pt x="0" y="10"/>
                    </a:moveTo>
                    <a:cubicBezTo>
                      <a:pt x="1" y="1"/>
                      <a:pt x="10" y="0"/>
                      <a:pt x="20" y="0"/>
                    </a:cubicBezTo>
                    <a:cubicBezTo>
                      <a:pt x="30" y="0"/>
                      <a:pt x="39" y="1"/>
                      <a:pt x="40" y="10"/>
                    </a:cubicBezTo>
                    <a:cubicBezTo>
                      <a:pt x="40" y="10"/>
                      <a:pt x="40" y="10"/>
                      <a:pt x="40" y="10"/>
                    </a:cubicBezTo>
                    <a:cubicBezTo>
                      <a:pt x="40" y="43"/>
                      <a:pt x="40" y="43"/>
                      <a:pt x="40" y="43"/>
                    </a:cubicBezTo>
                    <a:cubicBezTo>
                      <a:pt x="40" y="45"/>
                      <a:pt x="38" y="46"/>
                      <a:pt x="36" y="46"/>
                    </a:cubicBezTo>
                    <a:cubicBezTo>
                      <a:pt x="34" y="46"/>
                      <a:pt x="33" y="45"/>
                      <a:pt x="33" y="43"/>
                    </a:cubicBezTo>
                    <a:cubicBezTo>
                      <a:pt x="33" y="14"/>
                      <a:pt x="33" y="14"/>
                      <a:pt x="33"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80"/>
                      <a:pt x="22" y="79"/>
                    </a:cubicBezTo>
                    <a:cubicBezTo>
                      <a:pt x="22" y="43"/>
                      <a:pt x="22" y="43"/>
                      <a:pt x="22" y="43"/>
                    </a:cubicBezTo>
                    <a:cubicBezTo>
                      <a:pt x="22" y="42"/>
                      <a:pt x="22" y="40"/>
                      <a:pt x="20" y="40"/>
                    </a:cubicBezTo>
                    <a:cubicBezTo>
                      <a:pt x="18" y="40"/>
                      <a:pt x="18" y="42"/>
                      <a:pt x="18" y="43"/>
                    </a:cubicBezTo>
                    <a:cubicBezTo>
                      <a:pt x="18" y="79"/>
                      <a:pt x="18" y="79"/>
                      <a:pt x="18" y="79"/>
                    </a:cubicBezTo>
                    <a:cubicBezTo>
                      <a:pt x="18" y="80"/>
                      <a:pt x="18" y="80"/>
                      <a:pt x="18" y="80"/>
                    </a:cubicBezTo>
                    <a:cubicBezTo>
                      <a:pt x="18" y="82"/>
                      <a:pt x="16" y="83"/>
                      <a:pt x="14" y="83"/>
                    </a:cubicBezTo>
                    <a:cubicBezTo>
                      <a:pt x="12" y="83"/>
                      <a:pt x="10" y="81"/>
                      <a:pt x="10" y="79"/>
                    </a:cubicBezTo>
                    <a:cubicBezTo>
                      <a:pt x="10" y="79"/>
                      <a:pt x="10" y="79"/>
                      <a:pt x="10" y="79"/>
                    </a:cubicBezTo>
                    <a:cubicBezTo>
                      <a:pt x="10" y="79"/>
                      <a:pt x="10" y="79"/>
                      <a:pt x="10" y="79"/>
                    </a:cubicBezTo>
                    <a:cubicBezTo>
                      <a:pt x="10" y="14"/>
                      <a:pt x="10" y="14"/>
                      <a:pt x="10"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07" name="组合 59"/>
            <p:cNvGrpSpPr/>
            <p:nvPr/>
          </p:nvGrpSpPr>
          <p:grpSpPr>
            <a:xfrm>
              <a:off x="5145405" y="2731453"/>
              <a:ext cx="204788" cy="530225"/>
              <a:chOff x="5145405" y="2731453"/>
              <a:chExt cx="204788" cy="530225"/>
            </a:xfrm>
          </p:grpSpPr>
          <p:sp>
            <p:nvSpPr>
              <p:cNvPr id="12353" name="Oval 32"/>
              <p:cNvSpPr>
                <a:spLocks noChangeArrowheads="1"/>
              </p:cNvSpPr>
              <p:nvPr/>
            </p:nvSpPr>
            <p:spPr bwMode="auto">
              <a:xfrm>
                <a:off x="5204143" y="2731453"/>
                <a:ext cx="82550" cy="84138"/>
              </a:xfrm>
              <a:prstGeom prst="ellipse">
                <a:avLst/>
              </a:prstGeom>
              <a:solidFill>
                <a:srgbClr val="54596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54" name="Freeform 33"/>
              <p:cNvSpPr/>
              <p:nvPr/>
            </p:nvSpPr>
            <p:spPr bwMode="auto">
              <a:xfrm>
                <a:off x="5145405" y="2821940"/>
                <a:ext cx="204788" cy="439738"/>
              </a:xfrm>
              <a:custGeom>
                <a:gdLst>
                  <a:gd fmla="*/ 0 w 39" name="T0"/>
                  <a:gd fmla="*/ 57585 h 84" name="T1"/>
                  <a:gd fmla="*/ 99769 w 39" name="T2"/>
                  <a:gd fmla="*/ 0 h 84" name="T3"/>
                  <a:gd fmla="*/ 204788 w 39" name="T4"/>
                  <a:gd fmla="*/ 57585 h 84" name="T5"/>
                  <a:gd fmla="*/ 204788 w 39" name="T6"/>
                  <a:gd fmla="*/ 57585 h 84" name="T7"/>
                  <a:gd fmla="*/ 204788 w 39" name="T8"/>
                  <a:gd fmla="*/ 230339 h 84" name="T9"/>
                  <a:gd fmla="*/ 183784 w 39" name="T10"/>
                  <a:gd fmla="*/ 246044 h 84" name="T11"/>
                  <a:gd fmla="*/ 168031 w 39" name="T12"/>
                  <a:gd fmla="*/ 230339 h 84" name="T13"/>
                  <a:gd fmla="*/ 168031 w 39" name="T14"/>
                  <a:gd fmla="*/ 78525 h 84" name="T15"/>
                  <a:gd fmla="*/ 152278 w 39" name="T16"/>
                  <a:gd fmla="*/ 78525 h 84" name="T17"/>
                  <a:gd fmla="*/ 152278 w 39" name="T18"/>
                  <a:gd fmla="*/ 418798 h 84" name="T19"/>
                  <a:gd fmla="*/ 152278 w 39" name="T20"/>
                  <a:gd fmla="*/ 418798 h 84" name="T21"/>
                  <a:gd fmla="*/ 152278 w 39" name="T22"/>
                  <a:gd fmla="*/ 418798 h 84" name="T23"/>
                  <a:gd fmla="*/ 131274 w 39" name="T24"/>
                  <a:gd fmla="*/ 439738 h 84" name="T25"/>
                  <a:gd fmla="*/ 110270 w 39" name="T26"/>
                  <a:gd fmla="*/ 418798 h 84" name="T27"/>
                  <a:gd fmla="*/ 110270 w 39" name="T28"/>
                  <a:gd fmla="*/ 418798 h 84" name="T29"/>
                  <a:gd fmla="*/ 110270 w 39" name="T30"/>
                  <a:gd fmla="*/ 230339 h 84" name="T31"/>
                  <a:gd fmla="*/ 99769 w 39" name="T32"/>
                  <a:gd fmla="*/ 214634 h 84" name="T33"/>
                  <a:gd fmla="*/ 89267 w 39" name="T34"/>
                  <a:gd fmla="*/ 230339 h 84" name="T35"/>
                  <a:gd fmla="*/ 89267 w 39" name="T36"/>
                  <a:gd fmla="*/ 418798 h 84" name="T37"/>
                  <a:gd fmla="*/ 89267 w 39" name="T38"/>
                  <a:gd fmla="*/ 418798 h 84" name="T39"/>
                  <a:gd fmla="*/ 68263 w 39" name="T40"/>
                  <a:gd fmla="*/ 439738 h 84" name="T41"/>
                  <a:gd fmla="*/ 47259 w 39" name="T42"/>
                  <a:gd fmla="*/ 418798 h 84" name="T43"/>
                  <a:gd fmla="*/ 47259 w 39" name="T44"/>
                  <a:gd fmla="*/ 418798 h 84" name="T45"/>
                  <a:gd fmla="*/ 47259 w 39" name="T46"/>
                  <a:gd fmla="*/ 418798 h 84" name="T47"/>
                  <a:gd fmla="*/ 47259 w 39" name="T48"/>
                  <a:gd fmla="*/ 78525 h 84" name="T49"/>
                  <a:gd fmla="*/ 36757 w 39" name="T50"/>
                  <a:gd fmla="*/ 78525 h 84" name="T51"/>
                  <a:gd fmla="*/ 36757 w 39" name="T52"/>
                  <a:gd fmla="*/ 230339 h 84" name="T53"/>
                  <a:gd fmla="*/ 15753 w 39" name="T54"/>
                  <a:gd fmla="*/ 246044 h 84" name="T55"/>
                  <a:gd fmla="*/ 0 w 39" name="T56"/>
                  <a:gd fmla="*/ 230339 h 84" name="T57"/>
                  <a:gd fmla="*/ 0 w 39" name="T58"/>
                  <a:gd fmla="*/ 57585 h 84" name="T59"/>
                  <a:gd fmla="*/ 0 w 39" name="T60"/>
                  <a:gd fmla="*/ 57585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39">
                    <a:moveTo>
                      <a:pt x="0" y="11"/>
                    </a:moveTo>
                    <a:cubicBezTo>
                      <a:pt x="0" y="1"/>
                      <a:pt x="9" y="0"/>
                      <a:pt x="19" y="0"/>
                    </a:cubicBezTo>
                    <a:cubicBezTo>
                      <a:pt x="29" y="0"/>
                      <a:pt x="38" y="1"/>
                      <a:pt x="39" y="11"/>
                    </a:cubicBezTo>
                    <a:cubicBezTo>
                      <a:pt x="39" y="11"/>
                      <a:pt x="39" y="11"/>
                      <a:pt x="39" y="11"/>
                    </a:cubicBezTo>
                    <a:cubicBezTo>
                      <a:pt x="39" y="44"/>
                      <a:pt x="39" y="44"/>
                      <a:pt x="39" y="44"/>
                    </a:cubicBezTo>
                    <a:cubicBezTo>
                      <a:pt x="39" y="46"/>
                      <a:pt x="37" y="47"/>
                      <a:pt x="35" y="47"/>
                    </a:cubicBezTo>
                    <a:cubicBezTo>
                      <a:pt x="33" y="47"/>
                      <a:pt x="32" y="46"/>
                      <a:pt x="32" y="44"/>
                    </a:cubicBezTo>
                    <a:cubicBezTo>
                      <a:pt x="32" y="15"/>
                      <a:pt x="32" y="15"/>
                      <a:pt x="32" y="15"/>
                    </a:cubicBezTo>
                    <a:cubicBezTo>
                      <a:pt x="29" y="15"/>
                      <a:pt x="29" y="15"/>
                      <a:pt x="29" y="15"/>
                    </a:cubicBezTo>
                    <a:cubicBezTo>
                      <a:pt x="29" y="80"/>
                      <a:pt x="29" y="80"/>
                      <a:pt x="29" y="80"/>
                    </a:cubicBezTo>
                    <a:cubicBezTo>
                      <a:pt x="29" y="80"/>
                      <a:pt x="29" y="80"/>
                      <a:pt x="29" y="80"/>
                    </a:cubicBezTo>
                    <a:cubicBezTo>
                      <a:pt x="29" y="80"/>
                      <a:pt x="29" y="80"/>
                      <a:pt x="29" y="80"/>
                    </a:cubicBezTo>
                    <a:cubicBezTo>
                      <a:pt x="29" y="82"/>
                      <a:pt x="28" y="84"/>
                      <a:pt x="25" y="84"/>
                    </a:cubicBezTo>
                    <a:cubicBezTo>
                      <a:pt x="23" y="84"/>
                      <a:pt x="21" y="82"/>
                      <a:pt x="21" y="80"/>
                    </a:cubicBezTo>
                    <a:cubicBezTo>
                      <a:pt x="21" y="80"/>
                      <a:pt x="21" y="80"/>
                      <a:pt x="21" y="80"/>
                    </a:cubicBezTo>
                    <a:cubicBezTo>
                      <a:pt x="21" y="44"/>
                      <a:pt x="21" y="44"/>
                      <a:pt x="21" y="44"/>
                    </a:cubicBezTo>
                    <a:cubicBezTo>
                      <a:pt x="21" y="42"/>
                      <a:pt x="21" y="41"/>
                      <a:pt x="19" y="41"/>
                    </a:cubicBezTo>
                    <a:cubicBezTo>
                      <a:pt x="17" y="41"/>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80"/>
                      <a:pt x="9" y="80"/>
                      <a:pt x="9" y="80"/>
                    </a:cubicBezTo>
                    <a:cubicBezTo>
                      <a:pt x="9" y="80"/>
                      <a:pt x="9" y="80"/>
                      <a:pt x="9" y="80"/>
                    </a:cubicBezTo>
                    <a:cubicBezTo>
                      <a:pt x="9" y="15"/>
                      <a:pt x="9" y="15"/>
                      <a:pt x="9" y="15"/>
                    </a:cubicBezTo>
                    <a:cubicBezTo>
                      <a:pt x="7" y="15"/>
                      <a:pt x="7" y="15"/>
                      <a:pt x="7" y="15"/>
                    </a:cubicBezTo>
                    <a:cubicBezTo>
                      <a:pt x="7" y="44"/>
                      <a:pt x="7" y="44"/>
                      <a:pt x="7" y="44"/>
                    </a:cubicBezTo>
                    <a:cubicBezTo>
                      <a:pt x="7" y="46"/>
                      <a:pt x="5" y="47"/>
                      <a:pt x="3" y="47"/>
                    </a:cubicBezTo>
                    <a:cubicBezTo>
                      <a:pt x="1" y="47"/>
                      <a:pt x="0" y="46"/>
                      <a:pt x="0" y="44"/>
                    </a:cubicBezTo>
                    <a:cubicBezTo>
                      <a:pt x="0" y="11"/>
                      <a:pt x="0" y="11"/>
                      <a:pt x="0" y="11"/>
                    </a:cubicBezTo>
                    <a:cubicBezTo>
                      <a:pt x="0" y="11"/>
                      <a:pt x="0" y="11"/>
                      <a:pt x="0" y="11"/>
                    </a:cubicBezTo>
                    <a:close/>
                  </a:path>
                </a:pathLst>
              </a:custGeom>
              <a:solidFill>
                <a:srgbClr val="54596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08" name="组合 55"/>
            <p:cNvGrpSpPr/>
            <p:nvPr/>
          </p:nvGrpSpPr>
          <p:grpSpPr>
            <a:xfrm>
              <a:off x="5108893" y="2123440"/>
              <a:ext cx="204788" cy="530226"/>
              <a:chOff x="5108893" y="2123440"/>
              <a:chExt cx="204788" cy="530226"/>
            </a:xfrm>
          </p:grpSpPr>
          <p:sp>
            <p:nvSpPr>
              <p:cNvPr id="12351" name="Oval 38"/>
              <p:cNvSpPr>
                <a:spLocks noChangeArrowheads="1"/>
              </p:cNvSpPr>
              <p:nvPr/>
            </p:nvSpPr>
            <p:spPr bwMode="auto">
              <a:xfrm>
                <a:off x="5172393" y="2123440"/>
                <a:ext cx="82550" cy="84138"/>
              </a:xfrm>
              <a:prstGeom prst="ellipse">
                <a:avLst/>
              </a:prstGeom>
              <a:solidFill>
                <a:srgbClr val="33333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52" name="Freeform 39"/>
              <p:cNvSpPr/>
              <p:nvPr/>
            </p:nvSpPr>
            <p:spPr bwMode="auto">
              <a:xfrm>
                <a:off x="5108893" y="2213928"/>
                <a:ext cx="204788" cy="439738"/>
              </a:xfrm>
              <a:custGeom>
                <a:gdLst>
                  <a:gd fmla="*/ 0 w 39" name="T0"/>
                  <a:gd fmla="*/ 57585 h 84" name="T1"/>
                  <a:gd fmla="*/ 105019 w 39" name="T2"/>
                  <a:gd fmla="*/ 0 h 84" name="T3"/>
                  <a:gd fmla="*/ 204788 w 39" name="T4"/>
                  <a:gd fmla="*/ 57585 h 84" name="T5"/>
                  <a:gd fmla="*/ 204788 w 39" name="T6"/>
                  <a:gd fmla="*/ 57585 h 84" name="T7"/>
                  <a:gd fmla="*/ 204788 w 39" name="T8"/>
                  <a:gd fmla="*/ 225104 h 84" name="T9"/>
                  <a:gd fmla="*/ 189035 w 39" name="T10"/>
                  <a:gd fmla="*/ 246044 h 84" name="T11"/>
                  <a:gd fmla="*/ 168031 w 39" name="T12"/>
                  <a:gd fmla="*/ 225104 h 84" name="T13"/>
                  <a:gd fmla="*/ 168031 w 39" name="T14"/>
                  <a:gd fmla="*/ 78525 h 84" name="T15"/>
                  <a:gd fmla="*/ 157529 w 39" name="T16"/>
                  <a:gd fmla="*/ 78525 h 84" name="T17"/>
                  <a:gd fmla="*/ 157529 w 39" name="T18"/>
                  <a:gd fmla="*/ 418798 h 84" name="T19"/>
                  <a:gd fmla="*/ 157529 w 39" name="T20"/>
                  <a:gd fmla="*/ 418798 h 84" name="T21"/>
                  <a:gd fmla="*/ 157529 w 39" name="T22"/>
                  <a:gd fmla="*/ 418798 h 84" name="T23"/>
                  <a:gd fmla="*/ 136525 w 39" name="T24"/>
                  <a:gd fmla="*/ 439738 h 84" name="T25"/>
                  <a:gd fmla="*/ 115521 w 39" name="T26"/>
                  <a:gd fmla="*/ 418798 h 84" name="T27"/>
                  <a:gd fmla="*/ 115521 w 39" name="T28"/>
                  <a:gd fmla="*/ 418798 h 84" name="T29"/>
                  <a:gd fmla="*/ 115521 w 39" name="T30"/>
                  <a:gd fmla="*/ 230339 h 84" name="T31"/>
                  <a:gd fmla="*/ 105019 w 39" name="T32"/>
                  <a:gd fmla="*/ 214634 h 84" name="T33"/>
                  <a:gd fmla="*/ 94518 w 39" name="T34"/>
                  <a:gd fmla="*/ 230339 h 84" name="T35"/>
                  <a:gd fmla="*/ 94518 w 39" name="T36"/>
                  <a:gd fmla="*/ 418798 h 84" name="T37"/>
                  <a:gd fmla="*/ 94518 w 39" name="T38"/>
                  <a:gd fmla="*/ 418798 h 84" name="T39"/>
                  <a:gd fmla="*/ 68263 w 39" name="T40"/>
                  <a:gd fmla="*/ 439738 h 84" name="T41"/>
                  <a:gd fmla="*/ 47259 w 39" name="T42"/>
                  <a:gd fmla="*/ 418798 h 84" name="T43"/>
                  <a:gd fmla="*/ 47259 w 39" name="T44"/>
                  <a:gd fmla="*/ 418798 h 84" name="T45"/>
                  <a:gd fmla="*/ 47259 w 39" name="T46"/>
                  <a:gd fmla="*/ 418798 h 84" name="T47"/>
                  <a:gd fmla="*/ 47259 w 39" name="T48"/>
                  <a:gd fmla="*/ 78525 h 84" name="T49"/>
                  <a:gd fmla="*/ 36757 w 39" name="T50"/>
                  <a:gd fmla="*/ 78525 h 84" name="T51"/>
                  <a:gd fmla="*/ 36757 w 39" name="T52"/>
                  <a:gd fmla="*/ 225104 h 84" name="T53"/>
                  <a:gd fmla="*/ 21004 w 39" name="T54"/>
                  <a:gd fmla="*/ 246044 h 84" name="T55"/>
                  <a:gd fmla="*/ 0 w 39" name="T56"/>
                  <a:gd fmla="*/ 225104 h 84" name="T57"/>
                  <a:gd fmla="*/ 0 w 39" name="T58"/>
                  <a:gd fmla="*/ 57585 h 84" name="T59"/>
                  <a:gd fmla="*/ 0 w 39" name="T60"/>
                  <a:gd fmla="*/ 57585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39">
                    <a:moveTo>
                      <a:pt x="0" y="11"/>
                    </a:moveTo>
                    <a:cubicBezTo>
                      <a:pt x="0" y="1"/>
                      <a:pt x="10" y="0"/>
                      <a:pt x="20" y="0"/>
                    </a:cubicBezTo>
                    <a:cubicBezTo>
                      <a:pt x="29" y="0"/>
                      <a:pt x="39" y="1"/>
                      <a:pt x="39" y="11"/>
                    </a:cubicBezTo>
                    <a:cubicBezTo>
                      <a:pt x="39" y="11"/>
                      <a:pt x="39" y="11"/>
                      <a:pt x="39" y="11"/>
                    </a:cubicBezTo>
                    <a:cubicBezTo>
                      <a:pt x="39" y="43"/>
                      <a:pt x="39" y="43"/>
                      <a:pt x="39" y="43"/>
                    </a:cubicBezTo>
                    <a:cubicBezTo>
                      <a:pt x="39" y="45"/>
                      <a:pt x="38" y="47"/>
                      <a:pt x="36" y="47"/>
                    </a:cubicBezTo>
                    <a:cubicBezTo>
                      <a:pt x="34" y="47"/>
                      <a:pt x="32" y="45"/>
                      <a:pt x="32" y="43"/>
                    </a:cubicBezTo>
                    <a:cubicBezTo>
                      <a:pt x="32" y="15"/>
                      <a:pt x="32" y="15"/>
                      <a:pt x="32" y="15"/>
                    </a:cubicBezTo>
                    <a:cubicBezTo>
                      <a:pt x="30" y="15"/>
                      <a:pt x="30" y="15"/>
                      <a:pt x="30" y="15"/>
                    </a:cubicBezTo>
                    <a:cubicBezTo>
                      <a:pt x="30" y="80"/>
                      <a:pt x="30" y="80"/>
                      <a:pt x="30" y="80"/>
                    </a:cubicBezTo>
                    <a:cubicBezTo>
                      <a:pt x="30" y="80"/>
                      <a:pt x="30" y="80"/>
                      <a:pt x="30" y="80"/>
                    </a:cubicBezTo>
                    <a:cubicBezTo>
                      <a:pt x="30" y="80"/>
                      <a:pt x="30" y="80"/>
                      <a:pt x="30" y="80"/>
                    </a:cubicBezTo>
                    <a:cubicBezTo>
                      <a:pt x="30" y="82"/>
                      <a:pt x="28" y="84"/>
                      <a:pt x="26" y="84"/>
                    </a:cubicBezTo>
                    <a:cubicBezTo>
                      <a:pt x="24" y="84"/>
                      <a:pt x="22" y="82"/>
                      <a:pt x="22" y="80"/>
                    </a:cubicBezTo>
                    <a:cubicBezTo>
                      <a:pt x="22" y="80"/>
                      <a:pt x="22" y="80"/>
                      <a:pt x="22" y="80"/>
                    </a:cubicBezTo>
                    <a:cubicBezTo>
                      <a:pt x="22" y="44"/>
                      <a:pt x="22" y="44"/>
                      <a:pt x="22" y="44"/>
                    </a:cubicBezTo>
                    <a:cubicBezTo>
                      <a:pt x="22" y="42"/>
                      <a:pt x="21" y="41"/>
                      <a:pt x="20" y="41"/>
                    </a:cubicBezTo>
                    <a:cubicBezTo>
                      <a:pt x="18" y="41"/>
                      <a:pt x="18" y="42"/>
                      <a:pt x="18" y="44"/>
                    </a:cubicBezTo>
                    <a:cubicBezTo>
                      <a:pt x="18" y="80"/>
                      <a:pt x="18" y="80"/>
                      <a:pt x="18" y="80"/>
                    </a:cubicBezTo>
                    <a:cubicBezTo>
                      <a:pt x="18" y="80"/>
                      <a:pt x="18" y="80"/>
                      <a:pt x="18" y="80"/>
                    </a:cubicBezTo>
                    <a:cubicBezTo>
                      <a:pt x="17" y="82"/>
                      <a:pt x="16" y="84"/>
                      <a:pt x="13" y="84"/>
                    </a:cubicBezTo>
                    <a:cubicBezTo>
                      <a:pt x="11" y="84"/>
                      <a:pt x="9" y="82"/>
                      <a:pt x="9" y="80"/>
                    </a:cubicBezTo>
                    <a:cubicBezTo>
                      <a:pt x="9" y="80"/>
                      <a:pt x="9" y="80"/>
                      <a:pt x="9" y="80"/>
                    </a:cubicBezTo>
                    <a:cubicBezTo>
                      <a:pt x="9" y="80"/>
                      <a:pt x="9" y="80"/>
                      <a:pt x="9" y="80"/>
                    </a:cubicBezTo>
                    <a:cubicBezTo>
                      <a:pt x="9" y="15"/>
                      <a:pt x="9" y="15"/>
                      <a:pt x="9" y="15"/>
                    </a:cubicBezTo>
                    <a:cubicBezTo>
                      <a:pt x="7" y="15"/>
                      <a:pt x="7" y="15"/>
                      <a:pt x="7" y="15"/>
                    </a:cubicBezTo>
                    <a:cubicBezTo>
                      <a:pt x="7" y="43"/>
                      <a:pt x="7" y="43"/>
                      <a:pt x="7" y="43"/>
                    </a:cubicBezTo>
                    <a:cubicBezTo>
                      <a:pt x="7" y="45"/>
                      <a:pt x="5" y="47"/>
                      <a:pt x="4" y="47"/>
                    </a:cubicBezTo>
                    <a:cubicBezTo>
                      <a:pt x="2" y="47"/>
                      <a:pt x="0" y="45"/>
                      <a:pt x="0" y="43"/>
                    </a:cubicBezTo>
                    <a:cubicBezTo>
                      <a:pt x="0" y="11"/>
                      <a:pt x="0" y="11"/>
                      <a:pt x="0" y="11"/>
                    </a:cubicBezTo>
                    <a:cubicBezTo>
                      <a:pt x="0" y="11"/>
                      <a:pt x="0" y="11"/>
                      <a:pt x="0" y="11"/>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09" name="组合 61"/>
            <p:cNvGrpSpPr/>
            <p:nvPr/>
          </p:nvGrpSpPr>
          <p:grpSpPr>
            <a:xfrm>
              <a:off x="5551488" y="3152140"/>
              <a:ext cx="203200" cy="523875"/>
              <a:chOff x="5277168" y="2428240"/>
              <a:chExt cx="203200" cy="523875"/>
            </a:xfrm>
          </p:grpSpPr>
          <p:sp>
            <p:nvSpPr>
              <p:cNvPr id="12349" name="Oval 28"/>
              <p:cNvSpPr>
                <a:spLocks noChangeArrowheads="1"/>
              </p:cNvSpPr>
              <p:nvPr/>
            </p:nvSpPr>
            <p:spPr bwMode="auto">
              <a:xfrm>
                <a:off x="5334318" y="2428240"/>
                <a:ext cx="82550" cy="8413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50" name="Freeform 29"/>
              <p:cNvSpPr/>
              <p:nvPr/>
            </p:nvSpPr>
            <p:spPr bwMode="auto">
              <a:xfrm>
                <a:off x="5277168" y="2517140"/>
                <a:ext cx="203200" cy="434975"/>
              </a:xfrm>
              <a:custGeom>
                <a:gdLst>
                  <a:gd fmla="*/ 0 w 39" name="T0"/>
                  <a:gd fmla="*/ 57647 h 83" name="T1"/>
                  <a:gd fmla="*/ 98995 w 39" name="T2"/>
                  <a:gd fmla="*/ 0 h 83" name="T3"/>
                  <a:gd fmla="*/ 203200 w 39" name="T4"/>
                  <a:gd fmla="*/ 57647 h 83" name="T5"/>
                  <a:gd fmla="*/ 203200 w 39" name="T6"/>
                  <a:gd fmla="*/ 57647 h 83" name="T7"/>
                  <a:gd fmla="*/ 203200 w 39" name="T8"/>
                  <a:gd fmla="*/ 225348 h 83" name="T9"/>
                  <a:gd fmla="*/ 182359 w 39" name="T10"/>
                  <a:gd fmla="*/ 246311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09415 w 39" name="T26"/>
                  <a:gd fmla="*/ 419253 h 83" name="T27"/>
                  <a:gd fmla="*/ 109415 w 39" name="T28"/>
                  <a:gd fmla="*/ 419253 h 83" name="T29"/>
                  <a:gd fmla="*/ 109415 w 39" name="T30"/>
                  <a:gd fmla="*/ 230589 h 83" name="T31"/>
                  <a:gd fmla="*/ 98995 w 39" name="T32"/>
                  <a:gd fmla="*/ 209627 h 83" name="T33"/>
                  <a:gd fmla="*/ 88574 w 39" name="T34"/>
                  <a:gd fmla="*/ 230589 h 83" name="T35"/>
                  <a:gd fmla="*/ 88574 w 39" name="T36"/>
                  <a:gd fmla="*/ 419253 h 83" name="T37"/>
                  <a:gd fmla="*/ 88574 w 39" name="T38"/>
                  <a:gd fmla="*/ 419253 h 83" name="T39"/>
                  <a:gd fmla="*/ 67733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15631 w 39" name="T54"/>
                  <a:gd fmla="*/ 246311 h 83" name="T55"/>
                  <a:gd fmla="*/ 0 w 39" name="T56"/>
                  <a:gd fmla="*/ 225348 h 83" name="T57"/>
                  <a:gd fmla="*/ 0 w 39" name="T58"/>
                  <a:gd fmla="*/ 57647 h 83" name="T59"/>
                  <a:gd fmla="*/ 0 w 39" name="T60"/>
                  <a:gd fmla="*/ 5764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1"/>
                    </a:moveTo>
                    <a:cubicBezTo>
                      <a:pt x="0" y="1"/>
                      <a:pt x="10" y="0"/>
                      <a:pt x="19" y="0"/>
                    </a:cubicBezTo>
                    <a:cubicBezTo>
                      <a:pt x="29" y="0"/>
                      <a:pt x="39" y="1"/>
                      <a:pt x="39" y="11"/>
                    </a:cubicBezTo>
                    <a:cubicBezTo>
                      <a:pt x="39" y="11"/>
                      <a:pt x="39" y="11"/>
                      <a:pt x="39" y="11"/>
                    </a:cubicBezTo>
                    <a:cubicBezTo>
                      <a:pt x="39" y="43"/>
                      <a:pt x="39" y="43"/>
                      <a:pt x="39" y="43"/>
                    </a:cubicBezTo>
                    <a:cubicBezTo>
                      <a:pt x="39" y="45"/>
                      <a:pt x="37" y="47"/>
                      <a:pt x="35"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2"/>
                      <a:pt x="28" y="83"/>
                      <a:pt x="26" y="83"/>
                    </a:cubicBezTo>
                    <a:cubicBezTo>
                      <a:pt x="23" y="83"/>
                      <a:pt x="22" y="82"/>
                      <a:pt x="21" y="80"/>
                    </a:cubicBezTo>
                    <a:cubicBezTo>
                      <a:pt x="21" y="80"/>
                      <a:pt x="21" y="80"/>
                      <a:pt x="21" y="80"/>
                    </a:cubicBezTo>
                    <a:cubicBezTo>
                      <a:pt x="21" y="44"/>
                      <a:pt x="21" y="44"/>
                      <a:pt x="21" y="44"/>
                    </a:cubicBezTo>
                    <a:cubicBezTo>
                      <a:pt x="21" y="42"/>
                      <a:pt x="21" y="40"/>
                      <a:pt x="19" y="40"/>
                    </a:cubicBezTo>
                    <a:cubicBezTo>
                      <a:pt x="18" y="40"/>
                      <a:pt x="17" y="42"/>
                      <a:pt x="17" y="44"/>
                    </a:cubicBezTo>
                    <a:cubicBezTo>
                      <a:pt x="17" y="80"/>
                      <a:pt x="17" y="80"/>
                      <a:pt x="17" y="80"/>
                    </a:cubicBezTo>
                    <a:cubicBezTo>
                      <a:pt x="17" y="80"/>
                      <a:pt x="17" y="80"/>
                      <a:pt x="17" y="80"/>
                    </a:cubicBezTo>
                    <a:cubicBezTo>
                      <a:pt x="17" y="82"/>
                      <a:pt x="15" y="83"/>
                      <a:pt x="13" y="83"/>
                    </a:cubicBezTo>
                    <a:cubicBezTo>
                      <a:pt x="11" y="83"/>
                      <a:pt x="9" y="82"/>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1" y="47"/>
                      <a:pt x="0" y="45"/>
                      <a:pt x="0" y="43"/>
                    </a:cubicBezTo>
                    <a:cubicBezTo>
                      <a:pt x="0" y="11"/>
                      <a:pt x="0" y="11"/>
                      <a:pt x="0" y="11"/>
                    </a:cubicBezTo>
                    <a:cubicBezTo>
                      <a:pt x="0" y="11"/>
                      <a:pt x="0" y="11"/>
                      <a:pt x="0" y="1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10" name="组合 64"/>
            <p:cNvGrpSpPr/>
            <p:nvPr/>
          </p:nvGrpSpPr>
          <p:grpSpPr>
            <a:xfrm>
              <a:off x="5975668" y="3158489"/>
              <a:ext cx="204788" cy="530225"/>
              <a:chOff x="5145405" y="2731453"/>
              <a:chExt cx="204788" cy="530225"/>
            </a:xfrm>
          </p:grpSpPr>
          <p:sp>
            <p:nvSpPr>
              <p:cNvPr id="12347" name="Oval 32"/>
              <p:cNvSpPr>
                <a:spLocks noChangeArrowheads="1"/>
              </p:cNvSpPr>
              <p:nvPr/>
            </p:nvSpPr>
            <p:spPr bwMode="auto">
              <a:xfrm>
                <a:off x="5204143" y="2731453"/>
                <a:ext cx="82550" cy="84138"/>
              </a:xfrm>
              <a:prstGeom prst="ellipse">
                <a:avLst/>
              </a:prstGeom>
              <a:solidFill>
                <a:srgbClr val="54596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48" name="Freeform 33"/>
              <p:cNvSpPr/>
              <p:nvPr/>
            </p:nvSpPr>
            <p:spPr bwMode="auto">
              <a:xfrm>
                <a:off x="5145405" y="2821940"/>
                <a:ext cx="204788" cy="439738"/>
              </a:xfrm>
              <a:custGeom>
                <a:gdLst>
                  <a:gd fmla="*/ 0 w 39" name="T0"/>
                  <a:gd fmla="*/ 57585 h 84" name="T1"/>
                  <a:gd fmla="*/ 99769 w 39" name="T2"/>
                  <a:gd fmla="*/ 0 h 84" name="T3"/>
                  <a:gd fmla="*/ 204788 w 39" name="T4"/>
                  <a:gd fmla="*/ 57585 h 84" name="T5"/>
                  <a:gd fmla="*/ 204788 w 39" name="T6"/>
                  <a:gd fmla="*/ 57585 h 84" name="T7"/>
                  <a:gd fmla="*/ 204788 w 39" name="T8"/>
                  <a:gd fmla="*/ 230339 h 84" name="T9"/>
                  <a:gd fmla="*/ 183784 w 39" name="T10"/>
                  <a:gd fmla="*/ 246044 h 84" name="T11"/>
                  <a:gd fmla="*/ 168031 w 39" name="T12"/>
                  <a:gd fmla="*/ 230339 h 84" name="T13"/>
                  <a:gd fmla="*/ 168031 w 39" name="T14"/>
                  <a:gd fmla="*/ 78525 h 84" name="T15"/>
                  <a:gd fmla="*/ 152278 w 39" name="T16"/>
                  <a:gd fmla="*/ 78525 h 84" name="T17"/>
                  <a:gd fmla="*/ 152278 w 39" name="T18"/>
                  <a:gd fmla="*/ 418798 h 84" name="T19"/>
                  <a:gd fmla="*/ 152278 w 39" name="T20"/>
                  <a:gd fmla="*/ 418798 h 84" name="T21"/>
                  <a:gd fmla="*/ 152278 w 39" name="T22"/>
                  <a:gd fmla="*/ 418798 h 84" name="T23"/>
                  <a:gd fmla="*/ 131274 w 39" name="T24"/>
                  <a:gd fmla="*/ 439738 h 84" name="T25"/>
                  <a:gd fmla="*/ 110270 w 39" name="T26"/>
                  <a:gd fmla="*/ 418798 h 84" name="T27"/>
                  <a:gd fmla="*/ 110270 w 39" name="T28"/>
                  <a:gd fmla="*/ 418798 h 84" name="T29"/>
                  <a:gd fmla="*/ 110270 w 39" name="T30"/>
                  <a:gd fmla="*/ 230339 h 84" name="T31"/>
                  <a:gd fmla="*/ 99769 w 39" name="T32"/>
                  <a:gd fmla="*/ 214634 h 84" name="T33"/>
                  <a:gd fmla="*/ 89267 w 39" name="T34"/>
                  <a:gd fmla="*/ 230339 h 84" name="T35"/>
                  <a:gd fmla="*/ 89267 w 39" name="T36"/>
                  <a:gd fmla="*/ 418798 h 84" name="T37"/>
                  <a:gd fmla="*/ 89267 w 39" name="T38"/>
                  <a:gd fmla="*/ 418798 h 84" name="T39"/>
                  <a:gd fmla="*/ 68263 w 39" name="T40"/>
                  <a:gd fmla="*/ 439738 h 84" name="T41"/>
                  <a:gd fmla="*/ 47259 w 39" name="T42"/>
                  <a:gd fmla="*/ 418798 h 84" name="T43"/>
                  <a:gd fmla="*/ 47259 w 39" name="T44"/>
                  <a:gd fmla="*/ 418798 h 84" name="T45"/>
                  <a:gd fmla="*/ 47259 w 39" name="T46"/>
                  <a:gd fmla="*/ 418798 h 84" name="T47"/>
                  <a:gd fmla="*/ 47259 w 39" name="T48"/>
                  <a:gd fmla="*/ 78525 h 84" name="T49"/>
                  <a:gd fmla="*/ 36757 w 39" name="T50"/>
                  <a:gd fmla="*/ 78525 h 84" name="T51"/>
                  <a:gd fmla="*/ 36757 w 39" name="T52"/>
                  <a:gd fmla="*/ 230339 h 84" name="T53"/>
                  <a:gd fmla="*/ 15753 w 39" name="T54"/>
                  <a:gd fmla="*/ 246044 h 84" name="T55"/>
                  <a:gd fmla="*/ 0 w 39" name="T56"/>
                  <a:gd fmla="*/ 230339 h 84" name="T57"/>
                  <a:gd fmla="*/ 0 w 39" name="T58"/>
                  <a:gd fmla="*/ 57585 h 84" name="T59"/>
                  <a:gd fmla="*/ 0 w 39" name="T60"/>
                  <a:gd fmla="*/ 57585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39">
                    <a:moveTo>
                      <a:pt x="0" y="11"/>
                    </a:moveTo>
                    <a:cubicBezTo>
                      <a:pt x="0" y="1"/>
                      <a:pt x="9" y="0"/>
                      <a:pt x="19" y="0"/>
                    </a:cubicBezTo>
                    <a:cubicBezTo>
                      <a:pt x="29" y="0"/>
                      <a:pt x="38" y="1"/>
                      <a:pt x="39" y="11"/>
                    </a:cubicBezTo>
                    <a:cubicBezTo>
                      <a:pt x="39" y="11"/>
                      <a:pt x="39" y="11"/>
                      <a:pt x="39" y="11"/>
                    </a:cubicBezTo>
                    <a:cubicBezTo>
                      <a:pt x="39" y="44"/>
                      <a:pt x="39" y="44"/>
                      <a:pt x="39" y="44"/>
                    </a:cubicBezTo>
                    <a:cubicBezTo>
                      <a:pt x="39" y="46"/>
                      <a:pt x="37" y="47"/>
                      <a:pt x="35" y="47"/>
                    </a:cubicBezTo>
                    <a:cubicBezTo>
                      <a:pt x="33" y="47"/>
                      <a:pt x="32" y="46"/>
                      <a:pt x="32" y="44"/>
                    </a:cubicBezTo>
                    <a:cubicBezTo>
                      <a:pt x="32" y="15"/>
                      <a:pt x="32" y="15"/>
                      <a:pt x="32" y="15"/>
                    </a:cubicBezTo>
                    <a:cubicBezTo>
                      <a:pt x="29" y="15"/>
                      <a:pt x="29" y="15"/>
                      <a:pt x="29" y="15"/>
                    </a:cubicBezTo>
                    <a:cubicBezTo>
                      <a:pt x="29" y="80"/>
                      <a:pt x="29" y="80"/>
                      <a:pt x="29" y="80"/>
                    </a:cubicBezTo>
                    <a:cubicBezTo>
                      <a:pt x="29" y="80"/>
                      <a:pt x="29" y="80"/>
                      <a:pt x="29" y="80"/>
                    </a:cubicBezTo>
                    <a:cubicBezTo>
                      <a:pt x="29" y="80"/>
                      <a:pt x="29" y="80"/>
                      <a:pt x="29" y="80"/>
                    </a:cubicBezTo>
                    <a:cubicBezTo>
                      <a:pt x="29" y="82"/>
                      <a:pt x="28" y="84"/>
                      <a:pt x="25" y="84"/>
                    </a:cubicBezTo>
                    <a:cubicBezTo>
                      <a:pt x="23" y="84"/>
                      <a:pt x="21" y="82"/>
                      <a:pt x="21" y="80"/>
                    </a:cubicBezTo>
                    <a:cubicBezTo>
                      <a:pt x="21" y="80"/>
                      <a:pt x="21" y="80"/>
                      <a:pt x="21" y="80"/>
                    </a:cubicBezTo>
                    <a:cubicBezTo>
                      <a:pt x="21" y="44"/>
                      <a:pt x="21" y="44"/>
                      <a:pt x="21" y="44"/>
                    </a:cubicBezTo>
                    <a:cubicBezTo>
                      <a:pt x="21" y="42"/>
                      <a:pt x="21" y="41"/>
                      <a:pt x="19" y="41"/>
                    </a:cubicBezTo>
                    <a:cubicBezTo>
                      <a:pt x="17" y="41"/>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80"/>
                      <a:pt x="9" y="80"/>
                      <a:pt x="9" y="80"/>
                    </a:cubicBezTo>
                    <a:cubicBezTo>
                      <a:pt x="9" y="80"/>
                      <a:pt x="9" y="80"/>
                      <a:pt x="9" y="80"/>
                    </a:cubicBezTo>
                    <a:cubicBezTo>
                      <a:pt x="9" y="15"/>
                      <a:pt x="9" y="15"/>
                      <a:pt x="9" y="15"/>
                    </a:cubicBezTo>
                    <a:cubicBezTo>
                      <a:pt x="7" y="15"/>
                      <a:pt x="7" y="15"/>
                      <a:pt x="7" y="15"/>
                    </a:cubicBezTo>
                    <a:cubicBezTo>
                      <a:pt x="7" y="44"/>
                      <a:pt x="7" y="44"/>
                      <a:pt x="7" y="44"/>
                    </a:cubicBezTo>
                    <a:cubicBezTo>
                      <a:pt x="7" y="46"/>
                      <a:pt x="5" y="47"/>
                      <a:pt x="3" y="47"/>
                    </a:cubicBezTo>
                    <a:cubicBezTo>
                      <a:pt x="1" y="47"/>
                      <a:pt x="0" y="46"/>
                      <a:pt x="0" y="44"/>
                    </a:cubicBezTo>
                    <a:cubicBezTo>
                      <a:pt x="0" y="11"/>
                      <a:pt x="0" y="11"/>
                      <a:pt x="0" y="11"/>
                    </a:cubicBezTo>
                    <a:cubicBezTo>
                      <a:pt x="0" y="11"/>
                      <a:pt x="0" y="11"/>
                      <a:pt x="0" y="11"/>
                    </a:cubicBezTo>
                    <a:close/>
                  </a:path>
                </a:pathLst>
              </a:custGeom>
              <a:solidFill>
                <a:srgbClr val="54596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11" name="组合 103"/>
            <p:cNvGrpSpPr/>
            <p:nvPr/>
          </p:nvGrpSpPr>
          <p:grpSpPr>
            <a:xfrm>
              <a:off x="7584122" y="3347879"/>
              <a:ext cx="203200" cy="528638"/>
              <a:chOff x="6486843" y="2564765"/>
              <a:chExt cx="203200" cy="528638"/>
            </a:xfrm>
          </p:grpSpPr>
          <p:sp>
            <p:nvSpPr>
              <p:cNvPr id="12345" name="Oval 14"/>
              <p:cNvSpPr>
                <a:spLocks noChangeArrowheads="1"/>
              </p:cNvSpPr>
              <p:nvPr/>
            </p:nvSpPr>
            <p:spPr bwMode="auto">
              <a:xfrm>
                <a:off x="6543993" y="2564765"/>
                <a:ext cx="88900" cy="84138"/>
              </a:xfrm>
              <a:prstGeom prst="ellipse">
                <a:avLst/>
              </a:prstGeom>
              <a:solidFill>
                <a:srgbClr val="54596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46" name="Freeform 15"/>
              <p:cNvSpPr/>
              <p:nvPr/>
            </p:nvSpPr>
            <p:spPr bwMode="auto">
              <a:xfrm>
                <a:off x="6486843" y="2653665"/>
                <a:ext cx="203200" cy="439738"/>
              </a:xfrm>
              <a:custGeom>
                <a:gdLst>
                  <a:gd fmla="*/ 0 w 39" name="T0"/>
                  <a:gd fmla="*/ 57585 h 84" name="T1"/>
                  <a:gd fmla="*/ 98995 w 39" name="T2"/>
                  <a:gd fmla="*/ 0 h 84" name="T3"/>
                  <a:gd fmla="*/ 203200 w 39" name="T4"/>
                  <a:gd fmla="*/ 57585 h 84" name="T5"/>
                  <a:gd fmla="*/ 203200 w 39" name="T6"/>
                  <a:gd fmla="*/ 57585 h 84" name="T7"/>
                  <a:gd fmla="*/ 203200 w 39" name="T8"/>
                  <a:gd fmla="*/ 225104 h 84" name="T9"/>
                  <a:gd fmla="*/ 187569 w 39" name="T10"/>
                  <a:gd fmla="*/ 246044 h 84" name="T11"/>
                  <a:gd fmla="*/ 166728 w 39" name="T12"/>
                  <a:gd fmla="*/ 225104 h 84" name="T13"/>
                  <a:gd fmla="*/ 166728 w 39" name="T14"/>
                  <a:gd fmla="*/ 73290 h 84" name="T15"/>
                  <a:gd fmla="*/ 156308 w 39" name="T16"/>
                  <a:gd fmla="*/ 73290 h 84" name="T17"/>
                  <a:gd fmla="*/ 156308 w 39" name="T18"/>
                  <a:gd fmla="*/ 413563 h 84" name="T19"/>
                  <a:gd fmla="*/ 156308 w 39" name="T20"/>
                  <a:gd fmla="*/ 413563 h 84" name="T21"/>
                  <a:gd fmla="*/ 156308 w 39" name="T22"/>
                  <a:gd fmla="*/ 418798 h 84" name="T23"/>
                  <a:gd fmla="*/ 135467 w 39" name="T24"/>
                  <a:gd fmla="*/ 439738 h 84" name="T25"/>
                  <a:gd fmla="*/ 114626 w 39" name="T26"/>
                  <a:gd fmla="*/ 418798 h 84" name="T27"/>
                  <a:gd fmla="*/ 109415 w 39" name="T28"/>
                  <a:gd fmla="*/ 418798 h 84" name="T29"/>
                  <a:gd fmla="*/ 109415 w 39" name="T30"/>
                  <a:gd fmla="*/ 230339 h 84" name="T31"/>
                  <a:gd fmla="*/ 98995 w 39" name="T32"/>
                  <a:gd fmla="*/ 209399 h 84" name="T33"/>
                  <a:gd fmla="*/ 88574 w 39" name="T34"/>
                  <a:gd fmla="*/ 230339 h 84" name="T35"/>
                  <a:gd fmla="*/ 88574 w 39" name="T36"/>
                  <a:gd fmla="*/ 418798 h 84" name="T37"/>
                  <a:gd fmla="*/ 88574 w 39" name="T38"/>
                  <a:gd fmla="*/ 418798 h 84" name="T39"/>
                  <a:gd fmla="*/ 67733 w 39" name="T40"/>
                  <a:gd fmla="*/ 439738 h 84" name="T41"/>
                  <a:gd fmla="*/ 46892 w 39" name="T42"/>
                  <a:gd fmla="*/ 418798 h 84" name="T43"/>
                  <a:gd fmla="*/ 46892 w 39" name="T44"/>
                  <a:gd fmla="*/ 413563 h 84" name="T45"/>
                  <a:gd fmla="*/ 46892 w 39" name="T46"/>
                  <a:gd fmla="*/ 413563 h 84" name="T47"/>
                  <a:gd fmla="*/ 46892 w 39" name="T48"/>
                  <a:gd fmla="*/ 73290 h 84" name="T49"/>
                  <a:gd fmla="*/ 36472 w 39" name="T50"/>
                  <a:gd fmla="*/ 73290 h 84" name="T51"/>
                  <a:gd fmla="*/ 36472 w 39" name="T52"/>
                  <a:gd fmla="*/ 225104 h 84" name="T53"/>
                  <a:gd fmla="*/ 15631 w 39" name="T54"/>
                  <a:gd fmla="*/ 246044 h 84" name="T55"/>
                  <a:gd fmla="*/ 0 w 39" name="T56"/>
                  <a:gd fmla="*/ 225104 h 84" name="T57"/>
                  <a:gd fmla="*/ 0 w 39" name="T58"/>
                  <a:gd fmla="*/ 57585 h 84" name="T59"/>
                  <a:gd fmla="*/ 0 w 39" name="T60"/>
                  <a:gd fmla="*/ 57585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39">
                    <a:moveTo>
                      <a:pt x="0" y="11"/>
                    </a:moveTo>
                    <a:cubicBezTo>
                      <a:pt x="0" y="1"/>
                      <a:pt x="10" y="0"/>
                      <a:pt x="19" y="0"/>
                    </a:cubicBezTo>
                    <a:cubicBezTo>
                      <a:pt x="29" y="0"/>
                      <a:pt x="39" y="1"/>
                      <a:pt x="39" y="11"/>
                    </a:cubicBezTo>
                    <a:cubicBezTo>
                      <a:pt x="39" y="11"/>
                      <a:pt x="39" y="11"/>
                      <a:pt x="39" y="11"/>
                    </a:cubicBezTo>
                    <a:cubicBezTo>
                      <a:pt x="39" y="43"/>
                      <a:pt x="39" y="43"/>
                      <a:pt x="39" y="43"/>
                    </a:cubicBezTo>
                    <a:cubicBezTo>
                      <a:pt x="39" y="45"/>
                      <a:pt x="37" y="47"/>
                      <a:pt x="36"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80"/>
                    </a:cubicBezTo>
                    <a:cubicBezTo>
                      <a:pt x="30" y="82"/>
                      <a:pt x="28" y="84"/>
                      <a:pt x="26" y="84"/>
                    </a:cubicBezTo>
                    <a:cubicBezTo>
                      <a:pt x="24" y="84"/>
                      <a:pt x="22" y="82"/>
                      <a:pt x="22" y="80"/>
                    </a:cubicBezTo>
                    <a:cubicBezTo>
                      <a:pt x="22" y="80"/>
                      <a:pt x="21" y="80"/>
                      <a:pt x="21" y="80"/>
                    </a:cubicBezTo>
                    <a:cubicBezTo>
                      <a:pt x="21" y="44"/>
                      <a:pt x="21" y="44"/>
                      <a:pt x="21" y="44"/>
                    </a:cubicBezTo>
                    <a:cubicBezTo>
                      <a:pt x="21" y="42"/>
                      <a:pt x="21" y="40"/>
                      <a:pt x="19" y="40"/>
                    </a:cubicBezTo>
                    <a:cubicBezTo>
                      <a:pt x="18" y="40"/>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1" y="47"/>
                      <a:pt x="0" y="45"/>
                      <a:pt x="0" y="43"/>
                    </a:cubicBezTo>
                    <a:cubicBezTo>
                      <a:pt x="0" y="11"/>
                      <a:pt x="0" y="11"/>
                      <a:pt x="0" y="11"/>
                    </a:cubicBezTo>
                    <a:cubicBezTo>
                      <a:pt x="0" y="11"/>
                      <a:pt x="0" y="11"/>
                      <a:pt x="0" y="11"/>
                    </a:cubicBezTo>
                    <a:close/>
                  </a:path>
                </a:pathLst>
              </a:custGeom>
              <a:solidFill>
                <a:srgbClr val="54596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12" name="组合 106"/>
            <p:cNvGrpSpPr/>
            <p:nvPr/>
          </p:nvGrpSpPr>
          <p:grpSpPr>
            <a:xfrm>
              <a:off x="7295515" y="3313430"/>
              <a:ext cx="203200" cy="523875"/>
              <a:chOff x="6167755" y="2726690"/>
              <a:chExt cx="203200" cy="523875"/>
            </a:xfrm>
          </p:grpSpPr>
          <p:sp>
            <p:nvSpPr>
              <p:cNvPr id="12343" name="Oval 16"/>
              <p:cNvSpPr>
                <a:spLocks noChangeArrowheads="1"/>
              </p:cNvSpPr>
              <p:nvPr/>
            </p:nvSpPr>
            <p:spPr bwMode="auto">
              <a:xfrm>
                <a:off x="6231255" y="2726690"/>
                <a:ext cx="82550" cy="84138"/>
              </a:xfrm>
              <a:prstGeom prst="ellipse">
                <a:avLst/>
              </a:prstGeom>
              <a:solidFill>
                <a:srgbClr val="F29B00"/>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44" name="Freeform 17"/>
              <p:cNvSpPr/>
              <p:nvPr/>
            </p:nvSpPr>
            <p:spPr bwMode="auto">
              <a:xfrm>
                <a:off x="6167755" y="2815590"/>
                <a:ext cx="203200" cy="434975"/>
              </a:xfrm>
              <a:custGeom>
                <a:gdLst>
                  <a:gd fmla="*/ 0 w 39" name="T0"/>
                  <a:gd fmla="*/ 52407 h 83" name="T1"/>
                  <a:gd fmla="*/ 104205 w 39" name="T2"/>
                  <a:gd fmla="*/ 0 h 83" name="T3"/>
                  <a:gd fmla="*/ 203200 w 39" name="T4"/>
                  <a:gd fmla="*/ 52407 h 83" name="T5"/>
                  <a:gd fmla="*/ 203200 w 39" name="T6"/>
                  <a:gd fmla="*/ 52407 h 83" name="T7"/>
                  <a:gd fmla="*/ 203200 w 39" name="T8"/>
                  <a:gd fmla="*/ 225348 h 83" name="T9"/>
                  <a:gd fmla="*/ 187569 w 39" name="T10"/>
                  <a:gd fmla="*/ 241070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14626 w 39" name="T26"/>
                  <a:gd fmla="*/ 419253 h 83" name="T27"/>
                  <a:gd fmla="*/ 114626 w 39" name="T28"/>
                  <a:gd fmla="*/ 414012 h 83" name="T29"/>
                  <a:gd fmla="*/ 114626 w 39" name="T30"/>
                  <a:gd fmla="*/ 225348 h 83" name="T31"/>
                  <a:gd fmla="*/ 104205 w 39" name="T32"/>
                  <a:gd fmla="*/ 209627 h 83" name="T33"/>
                  <a:gd fmla="*/ 93785 w 39" name="T34"/>
                  <a:gd fmla="*/ 225348 h 83" name="T35"/>
                  <a:gd fmla="*/ 93785 w 39" name="T36"/>
                  <a:gd fmla="*/ 414012 h 83" name="T37"/>
                  <a:gd fmla="*/ 93785 w 39" name="T38"/>
                  <a:gd fmla="*/ 419253 h 83" name="T39"/>
                  <a:gd fmla="*/ 72944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20841 w 39" name="T54"/>
                  <a:gd fmla="*/ 241070 h 83" name="T55"/>
                  <a:gd fmla="*/ 0 w 39" name="T56"/>
                  <a:gd fmla="*/ 225348 h 83" name="T57"/>
                  <a:gd fmla="*/ 0 w 39" name="T58"/>
                  <a:gd fmla="*/ 5240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F29B00"/>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13" name="组合 109"/>
            <p:cNvGrpSpPr/>
            <p:nvPr/>
          </p:nvGrpSpPr>
          <p:grpSpPr>
            <a:xfrm>
              <a:off x="6873240" y="2826068"/>
              <a:ext cx="203200" cy="530225"/>
              <a:chOff x="5745480" y="2239328"/>
              <a:chExt cx="203200" cy="530225"/>
            </a:xfrm>
          </p:grpSpPr>
          <p:sp>
            <p:nvSpPr>
              <p:cNvPr id="12341" name="Oval 18"/>
              <p:cNvSpPr>
                <a:spLocks noChangeArrowheads="1"/>
              </p:cNvSpPr>
              <p:nvPr/>
            </p:nvSpPr>
            <p:spPr bwMode="auto">
              <a:xfrm>
                <a:off x="5808980" y="2239328"/>
                <a:ext cx="82550" cy="84138"/>
              </a:xfrm>
              <a:prstGeom prst="ellipse">
                <a:avLst/>
              </a:prstGeom>
              <a:solidFill>
                <a:srgbClr val="54596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42" name="Freeform 19"/>
              <p:cNvSpPr/>
              <p:nvPr/>
            </p:nvSpPr>
            <p:spPr bwMode="auto">
              <a:xfrm>
                <a:off x="5745480" y="2328228"/>
                <a:ext cx="203200" cy="441325"/>
              </a:xfrm>
              <a:custGeom>
                <a:gdLst>
                  <a:gd fmla="*/ 0 w 39" name="T0"/>
                  <a:gd fmla="*/ 57793 h 84" name="T1"/>
                  <a:gd fmla="*/ 104205 w 39" name="T2"/>
                  <a:gd fmla="*/ 0 h 84" name="T3"/>
                  <a:gd fmla="*/ 203200 w 39" name="T4"/>
                  <a:gd fmla="*/ 57793 h 84" name="T5"/>
                  <a:gd fmla="*/ 203200 w 39" name="T6"/>
                  <a:gd fmla="*/ 57793 h 84" name="T7"/>
                  <a:gd fmla="*/ 203200 w 39" name="T8"/>
                  <a:gd fmla="*/ 225916 h 84" name="T9"/>
                  <a:gd fmla="*/ 187569 w 39" name="T10"/>
                  <a:gd fmla="*/ 246932 h 84" name="T11"/>
                  <a:gd fmla="*/ 166728 w 39" name="T12"/>
                  <a:gd fmla="*/ 225916 h 84" name="T13"/>
                  <a:gd fmla="*/ 166728 w 39" name="T14"/>
                  <a:gd fmla="*/ 73554 h 84" name="T15"/>
                  <a:gd fmla="*/ 156308 w 39" name="T16"/>
                  <a:gd fmla="*/ 73554 h 84" name="T17"/>
                  <a:gd fmla="*/ 156308 w 39" name="T18"/>
                  <a:gd fmla="*/ 415056 h 84" name="T19"/>
                  <a:gd fmla="*/ 156308 w 39" name="T20"/>
                  <a:gd fmla="*/ 415056 h 84" name="T21"/>
                  <a:gd fmla="*/ 156308 w 39" name="T22"/>
                  <a:gd fmla="*/ 420310 h 84" name="T23"/>
                  <a:gd fmla="*/ 135467 w 39" name="T24"/>
                  <a:gd fmla="*/ 441325 h 84" name="T25"/>
                  <a:gd fmla="*/ 114626 w 39" name="T26"/>
                  <a:gd fmla="*/ 420310 h 84" name="T27"/>
                  <a:gd fmla="*/ 114626 w 39" name="T28"/>
                  <a:gd fmla="*/ 420310 h 84" name="T29"/>
                  <a:gd fmla="*/ 114626 w 39" name="T30"/>
                  <a:gd fmla="*/ 231170 h 84" name="T31"/>
                  <a:gd fmla="*/ 104205 w 39" name="T32"/>
                  <a:gd fmla="*/ 215409 h 84" name="T33"/>
                  <a:gd fmla="*/ 93785 w 39" name="T34"/>
                  <a:gd fmla="*/ 231170 h 84" name="T35"/>
                  <a:gd fmla="*/ 93785 w 39" name="T36"/>
                  <a:gd fmla="*/ 420310 h 84" name="T37"/>
                  <a:gd fmla="*/ 93785 w 39" name="T38"/>
                  <a:gd fmla="*/ 420310 h 84" name="T39"/>
                  <a:gd fmla="*/ 72944 w 39" name="T40"/>
                  <a:gd fmla="*/ 441325 h 84" name="T41"/>
                  <a:gd fmla="*/ 52103 w 39" name="T42"/>
                  <a:gd fmla="*/ 420310 h 84" name="T43"/>
                  <a:gd fmla="*/ 52103 w 39" name="T44"/>
                  <a:gd fmla="*/ 415056 h 84" name="T45"/>
                  <a:gd fmla="*/ 52103 w 39" name="T46"/>
                  <a:gd fmla="*/ 415056 h 84" name="T47"/>
                  <a:gd fmla="*/ 52103 w 39" name="T48"/>
                  <a:gd fmla="*/ 73554 h 84" name="T49"/>
                  <a:gd fmla="*/ 36472 w 39" name="T50"/>
                  <a:gd fmla="*/ 73554 h 84" name="T51"/>
                  <a:gd fmla="*/ 36472 w 39" name="T52"/>
                  <a:gd fmla="*/ 225916 h 84" name="T53"/>
                  <a:gd fmla="*/ 20841 w 39" name="T54"/>
                  <a:gd fmla="*/ 246932 h 84" name="T55"/>
                  <a:gd fmla="*/ 0 w 39" name="T56"/>
                  <a:gd fmla="*/ 225916 h 84" name="T57"/>
                  <a:gd fmla="*/ 0 w 39" name="T58"/>
                  <a:gd fmla="*/ 57793 h 84" name="T59"/>
                  <a:gd fmla="*/ 0 w 39" name="T60"/>
                  <a:gd fmla="*/ 57793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39">
                    <a:moveTo>
                      <a:pt x="0" y="11"/>
                    </a:moveTo>
                    <a:cubicBezTo>
                      <a:pt x="1" y="1"/>
                      <a:pt x="10" y="0"/>
                      <a:pt x="20" y="0"/>
                    </a:cubicBezTo>
                    <a:cubicBezTo>
                      <a:pt x="30" y="0"/>
                      <a:pt x="39" y="1"/>
                      <a:pt x="39" y="11"/>
                    </a:cubicBezTo>
                    <a:cubicBezTo>
                      <a:pt x="39" y="11"/>
                      <a:pt x="39" y="11"/>
                      <a:pt x="39" y="11"/>
                    </a:cubicBezTo>
                    <a:cubicBezTo>
                      <a:pt x="39" y="43"/>
                      <a:pt x="39" y="43"/>
                      <a:pt x="39" y="43"/>
                    </a:cubicBezTo>
                    <a:cubicBezTo>
                      <a:pt x="39" y="45"/>
                      <a:pt x="38" y="47"/>
                      <a:pt x="36"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80"/>
                      <a:pt x="30" y="80"/>
                      <a:pt x="30" y="80"/>
                    </a:cubicBezTo>
                    <a:cubicBezTo>
                      <a:pt x="30" y="82"/>
                      <a:pt x="28" y="84"/>
                      <a:pt x="26" y="84"/>
                    </a:cubicBezTo>
                    <a:cubicBezTo>
                      <a:pt x="24" y="84"/>
                      <a:pt x="22" y="82"/>
                      <a:pt x="22" y="80"/>
                    </a:cubicBezTo>
                    <a:cubicBezTo>
                      <a:pt x="22" y="80"/>
                      <a:pt x="22" y="80"/>
                      <a:pt x="22" y="80"/>
                    </a:cubicBezTo>
                    <a:cubicBezTo>
                      <a:pt x="22" y="44"/>
                      <a:pt x="22" y="44"/>
                      <a:pt x="22" y="44"/>
                    </a:cubicBezTo>
                    <a:cubicBezTo>
                      <a:pt x="22" y="42"/>
                      <a:pt x="22" y="41"/>
                      <a:pt x="20" y="41"/>
                    </a:cubicBezTo>
                    <a:cubicBezTo>
                      <a:pt x="18" y="41"/>
                      <a:pt x="18" y="42"/>
                      <a:pt x="18" y="44"/>
                    </a:cubicBezTo>
                    <a:cubicBezTo>
                      <a:pt x="18" y="80"/>
                      <a:pt x="18" y="80"/>
                      <a:pt x="18" y="80"/>
                    </a:cubicBezTo>
                    <a:cubicBezTo>
                      <a:pt x="18" y="80"/>
                      <a:pt x="18" y="80"/>
                      <a:pt x="18" y="80"/>
                    </a:cubicBezTo>
                    <a:cubicBezTo>
                      <a:pt x="18" y="82"/>
                      <a:pt x="16" y="84"/>
                      <a:pt x="14" y="84"/>
                    </a:cubicBezTo>
                    <a:cubicBezTo>
                      <a:pt x="11" y="84"/>
                      <a:pt x="10" y="82"/>
                      <a:pt x="10" y="80"/>
                    </a:cubicBezTo>
                    <a:cubicBezTo>
                      <a:pt x="10" y="80"/>
                      <a:pt x="10" y="80"/>
                      <a:pt x="10" y="79"/>
                    </a:cubicBezTo>
                    <a:cubicBezTo>
                      <a:pt x="10" y="79"/>
                      <a:pt x="10" y="79"/>
                      <a:pt x="10" y="79"/>
                    </a:cubicBezTo>
                    <a:cubicBezTo>
                      <a:pt x="10" y="14"/>
                      <a:pt x="10" y="14"/>
                      <a:pt x="10" y="14"/>
                    </a:cubicBezTo>
                    <a:cubicBezTo>
                      <a:pt x="7" y="14"/>
                      <a:pt x="7" y="14"/>
                      <a:pt x="7" y="14"/>
                    </a:cubicBezTo>
                    <a:cubicBezTo>
                      <a:pt x="7" y="43"/>
                      <a:pt x="7" y="43"/>
                      <a:pt x="7" y="43"/>
                    </a:cubicBezTo>
                    <a:cubicBezTo>
                      <a:pt x="7" y="45"/>
                      <a:pt x="6" y="47"/>
                      <a:pt x="4" y="47"/>
                    </a:cubicBezTo>
                    <a:cubicBezTo>
                      <a:pt x="2" y="47"/>
                      <a:pt x="0" y="45"/>
                      <a:pt x="0" y="43"/>
                    </a:cubicBezTo>
                    <a:cubicBezTo>
                      <a:pt x="0" y="11"/>
                      <a:pt x="0" y="11"/>
                      <a:pt x="0" y="11"/>
                    </a:cubicBezTo>
                    <a:cubicBezTo>
                      <a:pt x="0" y="11"/>
                      <a:pt x="0" y="11"/>
                      <a:pt x="0" y="11"/>
                    </a:cubicBezTo>
                    <a:close/>
                  </a:path>
                </a:pathLst>
              </a:custGeom>
              <a:solidFill>
                <a:srgbClr val="54596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14" name="组合 112"/>
            <p:cNvGrpSpPr/>
            <p:nvPr/>
          </p:nvGrpSpPr>
          <p:grpSpPr>
            <a:xfrm>
              <a:off x="7267098" y="2765902"/>
              <a:ext cx="203200" cy="523875"/>
              <a:chOff x="6137593" y="2118678"/>
              <a:chExt cx="203200" cy="523875"/>
            </a:xfrm>
          </p:grpSpPr>
          <p:sp>
            <p:nvSpPr>
              <p:cNvPr id="12339" name="Oval 22"/>
              <p:cNvSpPr>
                <a:spLocks noChangeArrowheads="1"/>
              </p:cNvSpPr>
              <p:nvPr/>
            </p:nvSpPr>
            <p:spPr bwMode="auto">
              <a:xfrm>
                <a:off x="6194743" y="2118678"/>
                <a:ext cx="82550" cy="84138"/>
              </a:xfrm>
              <a:prstGeom prst="ellipse">
                <a:avLst/>
              </a:prstGeom>
              <a:solidFill>
                <a:srgbClr val="33333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40" name="Freeform 23"/>
              <p:cNvSpPr/>
              <p:nvPr/>
            </p:nvSpPr>
            <p:spPr bwMode="auto">
              <a:xfrm>
                <a:off x="6137593" y="2207578"/>
                <a:ext cx="203200" cy="434975"/>
              </a:xfrm>
              <a:custGeom>
                <a:gdLst>
                  <a:gd fmla="*/ 0 w 39" name="T0"/>
                  <a:gd fmla="*/ 52407 h 83" name="T1"/>
                  <a:gd fmla="*/ 98995 w 39" name="T2"/>
                  <a:gd fmla="*/ 0 h 83" name="T3"/>
                  <a:gd fmla="*/ 203200 w 39" name="T4"/>
                  <a:gd fmla="*/ 52407 h 83" name="T5"/>
                  <a:gd fmla="*/ 203200 w 39" name="T6"/>
                  <a:gd fmla="*/ 52407 h 83" name="T7"/>
                  <a:gd fmla="*/ 203200 w 39" name="T8"/>
                  <a:gd fmla="*/ 225348 h 83" name="T9"/>
                  <a:gd fmla="*/ 182359 w 39" name="T10"/>
                  <a:gd fmla="*/ 241070 h 83" name="T11"/>
                  <a:gd fmla="*/ 166728 w 39" name="T12"/>
                  <a:gd fmla="*/ 225348 h 83" name="T13"/>
                  <a:gd fmla="*/ 166728 w 39" name="T14"/>
                  <a:gd fmla="*/ 73369 h 83" name="T15"/>
                  <a:gd fmla="*/ 151097 w 39" name="T16"/>
                  <a:gd fmla="*/ 73369 h 83" name="T17"/>
                  <a:gd fmla="*/ 151097 w 39" name="T18"/>
                  <a:gd fmla="*/ 414012 h 83" name="T19"/>
                  <a:gd fmla="*/ 151097 w 39" name="T20"/>
                  <a:gd fmla="*/ 414012 h 83" name="T21"/>
                  <a:gd fmla="*/ 151097 w 39" name="T22"/>
                  <a:gd fmla="*/ 414012 h 83" name="T23"/>
                  <a:gd fmla="*/ 130256 w 39" name="T24"/>
                  <a:gd fmla="*/ 434975 h 83" name="T25"/>
                  <a:gd fmla="*/ 109415 w 39" name="T26"/>
                  <a:gd fmla="*/ 419253 h 83" name="T27"/>
                  <a:gd fmla="*/ 109415 w 39" name="T28"/>
                  <a:gd fmla="*/ 414012 h 83" name="T29"/>
                  <a:gd fmla="*/ 109415 w 39" name="T30"/>
                  <a:gd fmla="*/ 225348 h 83" name="T31"/>
                  <a:gd fmla="*/ 98995 w 39" name="T32"/>
                  <a:gd fmla="*/ 209627 h 83" name="T33"/>
                  <a:gd fmla="*/ 88574 w 39" name="T34"/>
                  <a:gd fmla="*/ 225348 h 83" name="T35"/>
                  <a:gd fmla="*/ 88574 w 39" name="T36"/>
                  <a:gd fmla="*/ 414012 h 83" name="T37"/>
                  <a:gd fmla="*/ 88574 w 39" name="T38"/>
                  <a:gd fmla="*/ 419253 h 83" name="T39"/>
                  <a:gd fmla="*/ 67733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15631 w 39" name="T54"/>
                  <a:gd fmla="*/ 241070 h 83" name="T55"/>
                  <a:gd fmla="*/ 0 w 39" name="T56"/>
                  <a:gd fmla="*/ 225348 h 83" name="T57"/>
                  <a:gd fmla="*/ 0 w 39" name="T58"/>
                  <a:gd fmla="*/ 5240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0"/>
                      <a:pt x="9" y="0"/>
                      <a:pt x="19" y="0"/>
                    </a:cubicBezTo>
                    <a:cubicBezTo>
                      <a:pt x="29" y="0"/>
                      <a:pt x="38" y="0"/>
                      <a:pt x="39" y="10"/>
                    </a:cubicBezTo>
                    <a:cubicBezTo>
                      <a:pt x="39" y="10"/>
                      <a:pt x="39" y="10"/>
                      <a:pt x="39" y="10"/>
                    </a:cubicBezTo>
                    <a:cubicBezTo>
                      <a:pt x="39" y="43"/>
                      <a:pt x="39" y="43"/>
                      <a:pt x="39" y="43"/>
                    </a:cubicBezTo>
                    <a:cubicBezTo>
                      <a:pt x="39" y="45"/>
                      <a:pt x="37" y="46"/>
                      <a:pt x="35" y="46"/>
                    </a:cubicBezTo>
                    <a:cubicBezTo>
                      <a:pt x="33" y="46"/>
                      <a:pt x="32" y="45"/>
                      <a:pt x="32" y="43"/>
                    </a:cubicBezTo>
                    <a:cubicBezTo>
                      <a:pt x="32" y="14"/>
                      <a:pt x="32" y="14"/>
                      <a:pt x="32" y="14"/>
                    </a:cubicBezTo>
                    <a:cubicBezTo>
                      <a:pt x="29" y="14"/>
                      <a:pt x="29" y="14"/>
                      <a:pt x="29" y="14"/>
                    </a:cubicBezTo>
                    <a:cubicBezTo>
                      <a:pt x="29" y="79"/>
                      <a:pt x="29" y="79"/>
                      <a:pt x="29" y="79"/>
                    </a:cubicBezTo>
                    <a:cubicBezTo>
                      <a:pt x="29" y="79"/>
                      <a:pt x="29" y="79"/>
                      <a:pt x="29" y="79"/>
                    </a:cubicBezTo>
                    <a:cubicBezTo>
                      <a:pt x="29" y="79"/>
                      <a:pt x="29" y="79"/>
                      <a:pt x="29" y="79"/>
                    </a:cubicBezTo>
                    <a:cubicBezTo>
                      <a:pt x="29" y="81"/>
                      <a:pt x="28" y="83"/>
                      <a:pt x="25" y="83"/>
                    </a:cubicBezTo>
                    <a:cubicBezTo>
                      <a:pt x="23" y="83"/>
                      <a:pt x="21" y="82"/>
                      <a:pt x="21" y="80"/>
                    </a:cubicBezTo>
                    <a:cubicBezTo>
                      <a:pt x="21" y="79"/>
                      <a:pt x="21" y="79"/>
                      <a:pt x="21" y="79"/>
                    </a:cubicBezTo>
                    <a:cubicBezTo>
                      <a:pt x="21" y="43"/>
                      <a:pt x="21" y="43"/>
                      <a:pt x="21" y="43"/>
                    </a:cubicBezTo>
                    <a:cubicBezTo>
                      <a:pt x="21" y="41"/>
                      <a:pt x="21" y="40"/>
                      <a:pt x="19" y="40"/>
                    </a:cubicBezTo>
                    <a:cubicBezTo>
                      <a:pt x="17" y="40"/>
                      <a:pt x="17" y="41"/>
                      <a:pt x="17" y="43"/>
                    </a:cubicBezTo>
                    <a:cubicBezTo>
                      <a:pt x="17" y="79"/>
                      <a:pt x="17" y="79"/>
                      <a:pt x="17" y="79"/>
                    </a:cubicBezTo>
                    <a:cubicBezTo>
                      <a:pt x="17" y="79"/>
                      <a:pt x="17" y="80"/>
                      <a:pt x="17" y="80"/>
                    </a:cubicBezTo>
                    <a:cubicBezTo>
                      <a:pt x="17" y="82"/>
                      <a:pt x="15" y="83"/>
                      <a:pt x="13"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6"/>
                      <a:pt x="3" y="46"/>
                    </a:cubicBezTo>
                    <a:cubicBezTo>
                      <a:pt x="1" y="46"/>
                      <a:pt x="0" y="45"/>
                      <a:pt x="0" y="43"/>
                    </a:cubicBezTo>
                    <a:cubicBezTo>
                      <a:pt x="0" y="10"/>
                      <a:pt x="0" y="10"/>
                      <a:pt x="0" y="10"/>
                    </a:cubicBezTo>
                    <a:cubicBezTo>
                      <a:pt x="0" y="10"/>
                      <a:pt x="0" y="10"/>
                      <a:pt x="0" y="10"/>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15" name="组合 115"/>
            <p:cNvGrpSpPr/>
            <p:nvPr/>
          </p:nvGrpSpPr>
          <p:grpSpPr>
            <a:xfrm>
              <a:off x="6900228" y="3197543"/>
              <a:ext cx="203200" cy="525462"/>
              <a:chOff x="5772468" y="2610803"/>
              <a:chExt cx="203200" cy="525462"/>
            </a:xfrm>
          </p:grpSpPr>
          <p:sp>
            <p:nvSpPr>
              <p:cNvPr id="12337" name="Oval 24"/>
              <p:cNvSpPr>
                <a:spLocks noChangeArrowheads="1"/>
              </p:cNvSpPr>
              <p:nvPr/>
            </p:nvSpPr>
            <p:spPr bwMode="auto">
              <a:xfrm>
                <a:off x="5829618" y="2610803"/>
                <a:ext cx="88900" cy="8413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38" name="Freeform 25"/>
              <p:cNvSpPr/>
              <p:nvPr/>
            </p:nvSpPr>
            <p:spPr bwMode="auto">
              <a:xfrm>
                <a:off x="5772468" y="2701290"/>
                <a:ext cx="203200" cy="434975"/>
              </a:xfrm>
              <a:custGeom>
                <a:gdLst>
                  <a:gd fmla="*/ 0 w 39" name="T0"/>
                  <a:gd fmla="*/ 52407 h 83" name="T1"/>
                  <a:gd fmla="*/ 98995 w 39" name="T2"/>
                  <a:gd fmla="*/ 0 h 83" name="T3"/>
                  <a:gd fmla="*/ 203200 w 39" name="T4"/>
                  <a:gd fmla="*/ 52407 h 83" name="T5"/>
                  <a:gd fmla="*/ 203200 w 39" name="T6"/>
                  <a:gd fmla="*/ 57647 h 83" name="T7"/>
                  <a:gd fmla="*/ 203200 w 39" name="T8"/>
                  <a:gd fmla="*/ 225348 h 83" name="T9"/>
                  <a:gd fmla="*/ 187569 w 39" name="T10"/>
                  <a:gd fmla="*/ 246311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14626 w 39" name="T26"/>
                  <a:gd fmla="*/ 419253 h 83" name="T27"/>
                  <a:gd fmla="*/ 109415 w 39" name="T28"/>
                  <a:gd fmla="*/ 414012 h 83" name="T29"/>
                  <a:gd fmla="*/ 109415 w 39" name="T30"/>
                  <a:gd fmla="*/ 225348 h 83" name="T31"/>
                  <a:gd fmla="*/ 98995 w 39" name="T32"/>
                  <a:gd fmla="*/ 209627 h 83" name="T33"/>
                  <a:gd fmla="*/ 88574 w 39" name="T34"/>
                  <a:gd fmla="*/ 225348 h 83" name="T35"/>
                  <a:gd fmla="*/ 88574 w 39" name="T36"/>
                  <a:gd fmla="*/ 414012 h 83" name="T37"/>
                  <a:gd fmla="*/ 88574 w 39" name="T38"/>
                  <a:gd fmla="*/ 419253 h 83" name="T39"/>
                  <a:gd fmla="*/ 67733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15631 w 39" name="T54"/>
                  <a:gd fmla="*/ 246311 h 83" name="T55"/>
                  <a:gd fmla="*/ 0 w 39" name="T56"/>
                  <a:gd fmla="*/ 225348 h 83" name="T57"/>
                  <a:gd fmla="*/ 0 w 39" name="T58"/>
                  <a:gd fmla="*/ 5764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1"/>
                      <a:pt x="10" y="0"/>
                      <a:pt x="19" y="0"/>
                    </a:cubicBezTo>
                    <a:cubicBezTo>
                      <a:pt x="29" y="0"/>
                      <a:pt x="39" y="1"/>
                      <a:pt x="39" y="10"/>
                    </a:cubicBezTo>
                    <a:cubicBezTo>
                      <a:pt x="39" y="10"/>
                      <a:pt x="39" y="10"/>
                      <a:pt x="39" y="11"/>
                    </a:cubicBezTo>
                    <a:cubicBezTo>
                      <a:pt x="39" y="43"/>
                      <a:pt x="39" y="43"/>
                      <a:pt x="39" y="43"/>
                    </a:cubicBezTo>
                    <a:cubicBezTo>
                      <a:pt x="39" y="45"/>
                      <a:pt x="38" y="47"/>
                      <a:pt x="36"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2"/>
                      <a:pt x="28" y="83"/>
                      <a:pt x="26" y="83"/>
                    </a:cubicBezTo>
                    <a:cubicBezTo>
                      <a:pt x="24" y="83"/>
                      <a:pt x="22" y="82"/>
                      <a:pt x="22" y="80"/>
                    </a:cubicBezTo>
                    <a:cubicBezTo>
                      <a:pt x="22" y="80"/>
                      <a:pt x="22" y="80"/>
                      <a:pt x="21" y="79"/>
                    </a:cubicBezTo>
                    <a:cubicBezTo>
                      <a:pt x="21" y="43"/>
                      <a:pt x="21" y="43"/>
                      <a:pt x="21" y="43"/>
                    </a:cubicBezTo>
                    <a:cubicBezTo>
                      <a:pt x="21" y="42"/>
                      <a:pt x="21" y="40"/>
                      <a:pt x="19" y="40"/>
                    </a:cubicBezTo>
                    <a:cubicBezTo>
                      <a:pt x="18" y="40"/>
                      <a:pt x="17" y="42"/>
                      <a:pt x="17" y="43"/>
                    </a:cubicBezTo>
                    <a:cubicBezTo>
                      <a:pt x="17" y="79"/>
                      <a:pt x="17" y="79"/>
                      <a:pt x="17" y="79"/>
                    </a:cubicBezTo>
                    <a:cubicBezTo>
                      <a:pt x="17" y="80"/>
                      <a:pt x="17" y="80"/>
                      <a:pt x="17" y="80"/>
                    </a:cubicBezTo>
                    <a:cubicBezTo>
                      <a:pt x="17" y="82"/>
                      <a:pt x="15" y="83"/>
                      <a:pt x="13" y="83"/>
                    </a:cubicBezTo>
                    <a:cubicBezTo>
                      <a:pt x="11" y="83"/>
                      <a:pt x="9" y="82"/>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1" y="47"/>
                      <a:pt x="0" y="45"/>
                      <a:pt x="0" y="43"/>
                    </a:cubicBezTo>
                    <a:cubicBezTo>
                      <a:pt x="0" y="11"/>
                      <a:pt x="0" y="11"/>
                      <a:pt x="0" y="11"/>
                    </a:cubicBezTo>
                    <a:cubicBezTo>
                      <a:pt x="0" y="10"/>
                      <a:pt x="0" y="10"/>
                      <a:pt x="0" y="1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16" name="组合 118"/>
            <p:cNvGrpSpPr/>
            <p:nvPr/>
          </p:nvGrpSpPr>
          <p:grpSpPr>
            <a:xfrm>
              <a:off x="6679248" y="3738880"/>
              <a:ext cx="203200" cy="523875"/>
              <a:chOff x="5277168" y="2428240"/>
              <a:chExt cx="203200" cy="523875"/>
            </a:xfrm>
          </p:grpSpPr>
          <p:sp>
            <p:nvSpPr>
              <p:cNvPr id="12335" name="Oval 28"/>
              <p:cNvSpPr>
                <a:spLocks noChangeArrowheads="1"/>
              </p:cNvSpPr>
              <p:nvPr/>
            </p:nvSpPr>
            <p:spPr bwMode="auto">
              <a:xfrm>
                <a:off x="5334318" y="2428240"/>
                <a:ext cx="82550" cy="8413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36" name="Freeform 29"/>
              <p:cNvSpPr/>
              <p:nvPr/>
            </p:nvSpPr>
            <p:spPr bwMode="auto">
              <a:xfrm>
                <a:off x="5277168" y="2517140"/>
                <a:ext cx="203200" cy="434975"/>
              </a:xfrm>
              <a:custGeom>
                <a:gdLst>
                  <a:gd fmla="*/ 0 w 39" name="T0"/>
                  <a:gd fmla="*/ 57647 h 83" name="T1"/>
                  <a:gd fmla="*/ 98995 w 39" name="T2"/>
                  <a:gd fmla="*/ 0 h 83" name="T3"/>
                  <a:gd fmla="*/ 203200 w 39" name="T4"/>
                  <a:gd fmla="*/ 57647 h 83" name="T5"/>
                  <a:gd fmla="*/ 203200 w 39" name="T6"/>
                  <a:gd fmla="*/ 57647 h 83" name="T7"/>
                  <a:gd fmla="*/ 203200 w 39" name="T8"/>
                  <a:gd fmla="*/ 225348 h 83" name="T9"/>
                  <a:gd fmla="*/ 182359 w 39" name="T10"/>
                  <a:gd fmla="*/ 246311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09415 w 39" name="T26"/>
                  <a:gd fmla="*/ 419253 h 83" name="T27"/>
                  <a:gd fmla="*/ 109415 w 39" name="T28"/>
                  <a:gd fmla="*/ 419253 h 83" name="T29"/>
                  <a:gd fmla="*/ 109415 w 39" name="T30"/>
                  <a:gd fmla="*/ 230589 h 83" name="T31"/>
                  <a:gd fmla="*/ 98995 w 39" name="T32"/>
                  <a:gd fmla="*/ 209627 h 83" name="T33"/>
                  <a:gd fmla="*/ 88574 w 39" name="T34"/>
                  <a:gd fmla="*/ 230589 h 83" name="T35"/>
                  <a:gd fmla="*/ 88574 w 39" name="T36"/>
                  <a:gd fmla="*/ 419253 h 83" name="T37"/>
                  <a:gd fmla="*/ 88574 w 39" name="T38"/>
                  <a:gd fmla="*/ 419253 h 83" name="T39"/>
                  <a:gd fmla="*/ 67733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15631 w 39" name="T54"/>
                  <a:gd fmla="*/ 246311 h 83" name="T55"/>
                  <a:gd fmla="*/ 0 w 39" name="T56"/>
                  <a:gd fmla="*/ 225348 h 83" name="T57"/>
                  <a:gd fmla="*/ 0 w 39" name="T58"/>
                  <a:gd fmla="*/ 57647 h 83" name="T59"/>
                  <a:gd fmla="*/ 0 w 39" name="T60"/>
                  <a:gd fmla="*/ 5764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1"/>
                    </a:moveTo>
                    <a:cubicBezTo>
                      <a:pt x="0" y="1"/>
                      <a:pt x="10" y="0"/>
                      <a:pt x="19" y="0"/>
                    </a:cubicBezTo>
                    <a:cubicBezTo>
                      <a:pt x="29" y="0"/>
                      <a:pt x="39" y="1"/>
                      <a:pt x="39" y="11"/>
                    </a:cubicBezTo>
                    <a:cubicBezTo>
                      <a:pt x="39" y="11"/>
                      <a:pt x="39" y="11"/>
                      <a:pt x="39" y="11"/>
                    </a:cubicBezTo>
                    <a:cubicBezTo>
                      <a:pt x="39" y="43"/>
                      <a:pt x="39" y="43"/>
                      <a:pt x="39" y="43"/>
                    </a:cubicBezTo>
                    <a:cubicBezTo>
                      <a:pt x="39" y="45"/>
                      <a:pt x="37" y="47"/>
                      <a:pt x="35"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2"/>
                      <a:pt x="28" y="83"/>
                      <a:pt x="26" y="83"/>
                    </a:cubicBezTo>
                    <a:cubicBezTo>
                      <a:pt x="23" y="83"/>
                      <a:pt x="22" y="82"/>
                      <a:pt x="21" y="80"/>
                    </a:cubicBezTo>
                    <a:cubicBezTo>
                      <a:pt x="21" y="80"/>
                      <a:pt x="21" y="80"/>
                      <a:pt x="21" y="80"/>
                    </a:cubicBezTo>
                    <a:cubicBezTo>
                      <a:pt x="21" y="44"/>
                      <a:pt x="21" y="44"/>
                      <a:pt x="21" y="44"/>
                    </a:cubicBezTo>
                    <a:cubicBezTo>
                      <a:pt x="21" y="42"/>
                      <a:pt x="21" y="40"/>
                      <a:pt x="19" y="40"/>
                    </a:cubicBezTo>
                    <a:cubicBezTo>
                      <a:pt x="18" y="40"/>
                      <a:pt x="17" y="42"/>
                      <a:pt x="17" y="44"/>
                    </a:cubicBezTo>
                    <a:cubicBezTo>
                      <a:pt x="17" y="80"/>
                      <a:pt x="17" y="80"/>
                      <a:pt x="17" y="80"/>
                    </a:cubicBezTo>
                    <a:cubicBezTo>
                      <a:pt x="17" y="80"/>
                      <a:pt x="17" y="80"/>
                      <a:pt x="17" y="80"/>
                    </a:cubicBezTo>
                    <a:cubicBezTo>
                      <a:pt x="17" y="82"/>
                      <a:pt x="15" y="83"/>
                      <a:pt x="13" y="83"/>
                    </a:cubicBezTo>
                    <a:cubicBezTo>
                      <a:pt x="11" y="83"/>
                      <a:pt x="9" y="82"/>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1" y="47"/>
                      <a:pt x="0" y="45"/>
                      <a:pt x="0" y="43"/>
                    </a:cubicBezTo>
                    <a:cubicBezTo>
                      <a:pt x="0" y="11"/>
                      <a:pt x="0" y="11"/>
                      <a:pt x="0" y="11"/>
                    </a:cubicBezTo>
                    <a:cubicBezTo>
                      <a:pt x="0" y="11"/>
                      <a:pt x="0" y="11"/>
                      <a:pt x="0" y="1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17" name="组合 121"/>
            <p:cNvGrpSpPr/>
            <p:nvPr/>
          </p:nvGrpSpPr>
          <p:grpSpPr>
            <a:xfrm>
              <a:off x="7103428" y="3745229"/>
              <a:ext cx="204788" cy="530225"/>
              <a:chOff x="5145405" y="2731453"/>
              <a:chExt cx="204788" cy="530225"/>
            </a:xfrm>
          </p:grpSpPr>
          <p:sp>
            <p:nvSpPr>
              <p:cNvPr id="12333" name="Oval 32"/>
              <p:cNvSpPr>
                <a:spLocks noChangeArrowheads="1"/>
              </p:cNvSpPr>
              <p:nvPr/>
            </p:nvSpPr>
            <p:spPr bwMode="auto">
              <a:xfrm>
                <a:off x="5204143" y="2731453"/>
                <a:ext cx="82550" cy="84138"/>
              </a:xfrm>
              <a:prstGeom prst="ellipse">
                <a:avLst/>
              </a:prstGeom>
              <a:solidFill>
                <a:srgbClr val="54596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34" name="Freeform 33"/>
              <p:cNvSpPr/>
              <p:nvPr/>
            </p:nvSpPr>
            <p:spPr bwMode="auto">
              <a:xfrm>
                <a:off x="5145405" y="2821940"/>
                <a:ext cx="204788" cy="439738"/>
              </a:xfrm>
              <a:custGeom>
                <a:gdLst>
                  <a:gd fmla="*/ 0 w 39" name="T0"/>
                  <a:gd fmla="*/ 57585 h 84" name="T1"/>
                  <a:gd fmla="*/ 99769 w 39" name="T2"/>
                  <a:gd fmla="*/ 0 h 84" name="T3"/>
                  <a:gd fmla="*/ 204788 w 39" name="T4"/>
                  <a:gd fmla="*/ 57585 h 84" name="T5"/>
                  <a:gd fmla="*/ 204788 w 39" name="T6"/>
                  <a:gd fmla="*/ 57585 h 84" name="T7"/>
                  <a:gd fmla="*/ 204788 w 39" name="T8"/>
                  <a:gd fmla="*/ 230339 h 84" name="T9"/>
                  <a:gd fmla="*/ 183784 w 39" name="T10"/>
                  <a:gd fmla="*/ 246044 h 84" name="T11"/>
                  <a:gd fmla="*/ 168031 w 39" name="T12"/>
                  <a:gd fmla="*/ 230339 h 84" name="T13"/>
                  <a:gd fmla="*/ 168031 w 39" name="T14"/>
                  <a:gd fmla="*/ 78525 h 84" name="T15"/>
                  <a:gd fmla="*/ 152278 w 39" name="T16"/>
                  <a:gd fmla="*/ 78525 h 84" name="T17"/>
                  <a:gd fmla="*/ 152278 w 39" name="T18"/>
                  <a:gd fmla="*/ 418798 h 84" name="T19"/>
                  <a:gd fmla="*/ 152278 w 39" name="T20"/>
                  <a:gd fmla="*/ 418798 h 84" name="T21"/>
                  <a:gd fmla="*/ 152278 w 39" name="T22"/>
                  <a:gd fmla="*/ 418798 h 84" name="T23"/>
                  <a:gd fmla="*/ 131274 w 39" name="T24"/>
                  <a:gd fmla="*/ 439738 h 84" name="T25"/>
                  <a:gd fmla="*/ 110270 w 39" name="T26"/>
                  <a:gd fmla="*/ 418798 h 84" name="T27"/>
                  <a:gd fmla="*/ 110270 w 39" name="T28"/>
                  <a:gd fmla="*/ 418798 h 84" name="T29"/>
                  <a:gd fmla="*/ 110270 w 39" name="T30"/>
                  <a:gd fmla="*/ 230339 h 84" name="T31"/>
                  <a:gd fmla="*/ 99769 w 39" name="T32"/>
                  <a:gd fmla="*/ 214634 h 84" name="T33"/>
                  <a:gd fmla="*/ 89267 w 39" name="T34"/>
                  <a:gd fmla="*/ 230339 h 84" name="T35"/>
                  <a:gd fmla="*/ 89267 w 39" name="T36"/>
                  <a:gd fmla="*/ 418798 h 84" name="T37"/>
                  <a:gd fmla="*/ 89267 w 39" name="T38"/>
                  <a:gd fmla="*/ 418798 h 84" name="T39"/>
                  <a:gd fmla="*/ 68263 w 39" name="T40"/>
                  <a:gd fmla="*/ 439738 h 84" name="T41"/>
                  <a:gd fmla="*/ 47259 w 39" name="T42"/>
                  <a:gd fmla="*/ 418798 h 84" name="T43"/>
                  <a:gd fmla="*/ 47259 w 39" name="T44"/>
                  <a:gd fmla="*/ 418798 h 84" name="T45"/>
                  <a:gd fmla="*/ 47259 w 39" name="T46"/>
                  <a:gd fmla="*/ 418798 h 84" name="T47"/>
                  <a:gd fmla="*/ 47259 w 39" name="T48"/>
                  <a:gd fmla="*/ 78525 h 84" name="T49"/>
                  <a:gd fmla="*/ 36757 w 39" name="T50"/>
                  <a:gd fmla="*/ 78525 h 84" name="T51"/>
                  <a:gd fmla="*/ 36757 w 39" name="T52"/>
                  <a:gd fmla="*/ 230339 h 84" name="T53"/>
                  <a:gd fmla="*/ 15753 w 39" name="T54"/>
                  <a:gd fmla="*/ 246044 h 84" name="T55"/>
                  <a:gd fmla="*/ 0 w 39" name="T56"/>
                  <a:gd fmla="*/ 230339 h 84" name="T57"/>
                  <a:gd fmla="*/ 0 w 39" name="T58"/>
                  <a:gd fmla="*/ 57585 h 84" name="T59"/>
                  <a:gd fmla="*/ 0 w 39" name="T60"/>
                  <a:gd fmla="*/ 57585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39">
                    <a:moveTo>
                      <a:pt x="0" y="11"/>
                    </a:moveTo>
                    <a:cubicBezTo>
                      <a:pt x="0" y="1"/>
                      <a:pt x="9" y="0"/>
                      <a:pt x="19" y="0"/>
                    </a:cubicBezTo>
                    <a:cubicBezTo>
                      <a:pt x="29" y="0"/>
                      <a:pt x="38" y="1"/>
                      <a:pt x="39" y="11"/>
                    </a:cubicBezTo>
                    <a:cubicBezTo>
                      <a:pt x="39" y="11"/>
                      <a:pt x="39" y="11"/>
                      <a:pt x="39" y="11"/>
                    </a:cubicBezTo>
                    <a:cubicBezTo>
                      <a:pt x="39" y="44"/>
                      <a:pt x="39" y="44"/>
                      <a:pt x="39" y="44"/>
                    </a:cubicBezTo>
                    <a:cubicBezTo>
                      <a:pt x="39" y="46"/>
                      <a:pt x="37" y="47"/>
                      <a:pt x="35" y="47"/>
                    </a:cubicBezTo>
                    <a:cubicBezTo>
                      <a:pt x="33" y="47"/>
                      <a:pt x="32" y="46"/>
                      <a:pt x="32" y="44"/>
                    </a:cubicBezTo>
                    <a:cubicBezTo>
                      <a:pt x="32" y="15"/>
                      <a:pt x="32" y="15"/>
                      <a:pt x="32" y="15"/>
                    </a:cubicBezTo>
                    <a:cubicBezTo>
                      <a:pt x="29" y="15"/>
                      <a:pt x="29" y="15"/>
                      <a:pt x="29" y="15"/>
                    </a:cubicBezTo>
                    <a:cubicBezTo>
                      <a:pt x="29" y="80"/>
                      <a:pt x="29" y="80"/>
                      <a:pt x="29" y="80"/>
                    </a:cubicBezTo>
                    <a:cubicBezTo>
                      <a:pt x="29" y="80"/>
                      <a:pt x="29" y="80"/>
                      <a:pt x="29" y="80"/>
                    </a:cubicBezTo>
                    <a:cubicBezTo>
                      <a:pt x="29" y="80"/>
                      <a:pt x="29" y="80"/>
                      <a:pt x="29" y="80"/>
                    </a:cubicBezTo>
                    <a:cubicBezTo>
                      <a:pt x="29" y="82"/>
                      <a:pt x="28" y="84"/>
                      <a:pt x="25" y="84"/>
                    </a:cubicBezTo>
                    <a:cubicBezTo>
                      <a:pt x="23" y="84"/>
                      <a:pt x="21" y="82"/>
                      <a:pt x="21" y="80"/>
                    </a:cubicBezTo>
                    <a:cubicBezTo>
                      <a:pt x="21" y="80"/>
                      <a:pt x="21" y="80"/>
                      <a:pt x="21" y="80"/>
                    </a:cubicBezTo>
                    <a:cubicBezTo>
                      <a:pt x="21" y="44"/>
                      <a:pt x="21" y="44"/>
                      <a:pt x="21" y="44"/>
                    </a:cubicBezTo>
                    <a:cubicBezTo>
                      <a:pt x="21" y="42"/>
                      <a:pt x="21" y="41"/>
                      <a:pt x="19" y="41"/>
                    </a:cubicBezTo>
                    <a:cubicBezTo>
                      <a:pt x="17" y="41"/>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80"/>
                      <a:pt x="9" y="80"/>
                      <a:pt x="9" y="80"/>
                    </a:cubicBezTo>
                    <a:cubicBezTo>
                      <a:pt x="9" y="80"/>
                      <a:pt x="9" y="80"/>
                      <a:pt x="9" y="80"/>
                    </a:cubicBezTo>
                    <a:cubicBezTo>
                      <a:pt x="9" y="15"/>
                      <a:pt x="9" y="15"/>
                      <a:pt x="9" y="15"/>
                    </a:cubicBezTo>
                    <a:cubicBezTo>
                      <a:pt x="7" y="15"/>
                      <a:pt x="7" y="15"/>
                      <a:pt x="7" y="15"/>
                    </a:cubicBezTo>
                    <a:cubicBezTo>
                      <a:pt x="7" y="44"/>
                      <a:pt x="7" y="44"/>
                      <a:pt x="7" y="44"/>
                    </a:cubicBezTo>
                    <a:cubicBezTo>
                      <a:pt x="7" y="46"/>
                      <a:pt x="5" y="47"/>
                      <a:pt x="3" y="47"/>
                    </a:cubicBezTo>
                    <a:cubicBezTo>
                      <a:pt x="1" y="47"/>
                      <a:pt x="0" y="46"/>
                      <a:pt x="0" y="44"/>
                    </a:cubicBezTo>
                    <a:cubicBezTo>
                      <a:pt x="0" y="11"/>
                      <a:pt x="0" y="11"/>
                      <a:pt x="0" y="11"/>
                    </a:cubicBezTo>
                    <a:cubicBezTo>
                      <a:pt x="0" y="11"/>
                      <a:pt x="0" y="11"/>
                      <a:pt x="0" y="11"/>
                    </a:cubicBezTo>
                    <a:close/>
                  </a:path>
                </a:pathLst>
              </a:custGeom>
              <a:solidFill>
                <a:srgbClr val="54596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18" name="组合 124"/>
            <p:cNvGrpSpPr/>
            <p:nvPr/>
          </p:nvGrpSpPr>
          <p:grpSpPr>
            <a:xfrm>
              <a:off x="6288722" y="1008539"/>
              <a:ext cx="203200" cy="528638"/>
              <a:chOff x="6486843" y="2564765"/>
              <a:chExt cx="203200" cy="528638"/>
            </a:xfrm>
          </p:grpSpPr>
          <p:sp>
            <p:nvSpPr>
              <p:cNvPr id="12331" name="Oval 14"/>
              <p:cNvSpPr>
                <a:spLocks noChangeArrowheads="1"/>
              </p:cNvSpPr>
              <p:nvPr/>
            </p:nvSpPr>
            <p:spPr bwMode="auto">
              <a:xfrm>
                <a:off x="6543993" y="2564765"/>
                <a:ext cx="88900" cy="84138"/>
              </a:xfrm>
              <a:prstGeom prst="ellipse">
                <a:avLst/>
              </a:prstGeom>
              <a:solidFill>
                <a:srgbClr val="54596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32" name="Freeform 15"/>
              <p:cNvSpPr/>
              <p:nvPr/>
            </p:nvSpPr>
            <p:spPr bwMode="auto">
              <a:xfrm>
                <a:off x="6486843" y="2653665"/>
                <a:ext cx="203200" cy="439738"/>
              </a:xfrm>
              <a:custGeom>
                <a:gdLst>
                  <a:gd fmla="*/ 0 w 39" name="T0"/>
                  <a:gd fmla="*/ 57585 h 84" name="T1"/>
                  <a:gd fmla="*/ 98995 w 39" name="T2"/>
                  <a:gd fmla="*/ 0 h 84" name="T3"/>
                  <a:gd fmla="*/ 203200 w 39" name="T4"/>
                  <a:gd fmla="*/ 57585 h 84" name="T5"/>
                  <a:gd fmla="*/ 203200 w 39" name="T6"/>
                  <a:gd fmla="*/ 57585 h 84" name="T7"/>
                  <a:gd fmla="*/ 203200 w 39" name="T8"/>
                  <a:gd fmla="*/ 225104 h 84" name="T9"/>
                  <a:gd fmla="*/ 187569 w 39" name="T10"/>
                  <a:gd fmla="*/ 246044 h 84" name="T11"/>
                  <a:gd fmla="*/ 166728 w 39" name="T12"/>
                  <a:gd fmla="*/ 225104 h 84" name="T13"/>
                  <a:gd fmla="*/ 166728 w 39" name="T14"/>
                  <a:gd fmla="*/ 73290 h 84" name="T15"/>
                  <a:gd fmla="*/ 156308 w 39" name="T16"/>
                  <a:gd fmla="*/ 73290 h 84" name="T17"/>
                  <a:gd fmla="*/ 156308 w 39" name="T18"/>
                  <a:gd fmla="*/ 413563 h 84" name="T19"/>
                  <a:gd fmla="*/ 156308 w 39" name="T20"/>
                  <a:gd fmla="*/ 413563 h 84" name="T21"/>
                  <a:gd fmla="*/ 156308 w 39" name="T22"/>
                  <a:gd fmla="*/ 418798 h 84" name="T23"/>
                  <a:gd fmla="*/ 135467 w 39" name="T24"/>
                  <a:gd fmla="*/ 439738 h 84" name="T25"/>
                  <a:gd fmla="*/ 114626 w 39" name="T26"/>
                  <a:gd fmla="*/ 418798 h 84" name="T27"/>
                  <a:gd fmla="*/ 109415 w 39" name="T28"/>
                  <a:gd fmla="*/ 418798 h 84" name="T29"/>
                  <a:gd fmla="*/ 109415 w 39" name="T30"/>
                  <a:gd fmla="*/ 230339 h 84" name="T31"/>
                  <a:gd fmla="*/ 98995 w 39" name="T32"/>
                  <a:gd fmla="*/ 209399 h 84" name="T33"/>
                  <a:gd fmla="*/ 88574 w 39" name="T34"/>
                  <a:gd fmla="*/ 230339 h 84" name="T35"/>
                  <a:gd fmla="*/ 88574 w 39" name="T36"/>
                  <a:gd fmla="*/ 418798 h 84" name="T37"/>
                  <a:gd fmla="*/ 88574 w 39" name="T38"/>
                  <a:gd fmla="*/ 418798 h 84" name="T39"/>
                  <a:gd fmla="*/ 67733 w 39" name="T40"/>
                  <a:gd fmla="*/ 439738 h 84" name="T41"/>
                  <a:gd fmla="*/ 46892 w 39" name="T42"/>
                  <a:gd fmla="*/ 418798 h 84" name="T43"/>
                  <a:gd fmla="*/ 46892 w 39" name="T44"/>
                  <a:gd fmla="*/ 413563 h 84" name="T45"/>
                  <a:gd fmla="*/ 46892 w 39" name="T46"/>
                  <a:gd fmla="*/ 413563 h 84" name="T47"/>
                  <a:gd fmla="*/ 46892 w 39" name="T48"/>
                  <a:gd fmla="*/ 73290 h 84" name="T49"/>
                  <a:gd fmla="*/ 36472 w 39" name="T50"/>
                  <a:gd fmla="*/ 73290 h 84" name="T51"/>
                  <a:gd fmla="*/ 36472 w 39" name="T52"/>
                  <a:gd fmla="*/ 225104 h 84" name="T53"/>
                  <a:gd fmla="*/ 15631 w 39" name="T54"/>
                  <a:gd fmla="*/ 246044 h 84" name="T55"/>
                  <a:gd fmla="*/ 0 w 39" name="T56"/>
                  <a:gd fmla="*/ 225104 h 84" name="T57"/>
                  <a:gd fmla="*/ 0 w 39" name="T58"/>
                  <a:gd fmla="*/ 57585 h 84" name="T59"/>
                  <a:gd fmla="*/ 0 w 39" name="T60"/>
                  <a:gd fmla="*/ 57585 h 84"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4" w="39">
                    <a:moveTo>
                      <a:pt x="0" y="11"/>
                    </a:moveTo>
                    <a:cubicBezTo>
                      <a:pt x="0" y="1"/>
                      <a:pt x="10" y="0"/>
                      <a:pt x="19" y="0"/>
                    </a:cubicBezTo>
                    <a:cubicBezTo>
                      <a:pt x="29" y="0"/>
                      <a:pt x="39" y="1"/>
                      <a:pt x="39" y="11"/>
                    </a:cubicBezTo>
                    <a:cubicBezTo>
                      <a:pt x="39" y="11"/>
                      <a:pt x="39" y="11"/>
                      <a:pt x="39" y="11"/>
                    </a:cubicBezTo>
                    <a:cubicBezTo>
                      <a:pt x="39" y="43"/>
                      <a:pt x="39" y="43"/>
                      <a:pt x="39" y="43"/>
                    </a:cubicBezTo>
                    <a:cubicBezTo>
                      <a:pt x="39" y="45"/>
                      <a:pt x="37" y="47"/>
                      <a:pt x="36"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80"/>
                    </a:cubicBezTo>
                    <a:cubicBezTo>
                      <a:pt x="30" y="82"/>
                      <a:pt x="28" y="84"/>
                      <a:pt x="26" y="84"/>
                    </a:cubicBezTo>
                    <a:cubicBezTo>
                      <a:pt x="24" y="84"/>
                      <a:pt x="22" y="82"/>
                      <a:pt x="22" y="80"/>
                    </a:cubicBezTo>
                    <a:cubicBezTo>
                      <a:pt x="22" y="80"/>
                      <a:pt x="21" y="80"/>
                      <a:pt x="21" y="80"/>
                    </a:cubicBezTo>
                    <a:cubicBezTo>
                      <a:pt x="21" y="44"/>
                      <a:pt x="21" y="44"/>
                      <a:pt x="21" y="44"/>
                    </a:cubicBezTo>
                    <a:cubicBezTo>
                      <a:pt x="21" y="42"/>
                      <a:pt x="21" y="40"/>
                      <a:pt x="19" y="40"/>
                    </a:cubicBezTo>
                    <a:cubicBezTo>
                      <a:pt x="18" y="40"/>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1" y="47"/>
                      <a:pt x="0" y="45"/>
                      <a:pt x="0" y="43"/>
                    </a:cubicBezTo>
                    <a:cubicBezTo>
                      <a:pt x="0" y="11"/>
                      <a:pt x="0" y="11"/>
                      <a:pt x="0" y="11"/>
                    </a:cubicBezTo>
                    <a:cubicBezTo>
                      <a:pt x="0" y="11"/>
                      <a:pt x="0" y="11"/>
                      <a:pt x="0" y="11"/>
                    </a:cubicBezTo>
                    <a:close/>
                  </a:path>
                </a:pathLst>
              </a:custGeom>
              <a:solidFill>
                <a:srgbClr val="54596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19" name="组合 127"/>
            <p:cNvGrpSpPr/>
            <p:nvPr/>
          </p:nvGrpSpPr>
          <p:grpSpPr>
            <a:xfrm>
              <a:off x="6000115" y="974090"/>
              <a:ext cx="203200" cy="523875"/>
              <a:chOff x="6167755" y="2726690"/>
              <a:chExt cx="203200" cy="523875"/>
            </a:xfrm>
          </p:grpSpPr>
          <p:sp>
            <p:nvSpPr>
              <p:cNvPr id="12329" name="Oval 16"/>
              <p:cNvSpPr>
                <a:spLocks noChangeArrowheads="1"/>
              </p:cNvSpPr>
              <p:nvPr/>
            </p:nvSpPr>
            <p:spPr bwMode="auto">
              <a:xfrm>
                <a:off x="6231255" y="2726690"/>
                <a:ext cx="82550" cy="84138"/>
              </a:xfrm>
              <a:prstGeom prst="ellipse">
                <a:avLst/>
              </a:prstGeom>
              <a:solidFill>
                <a:srgbClr val="F29B00"/>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30" name="Freeform 17"/>
              <p:cNvSpPr/>
              <p:nvPr/>
            </p:nvSpPr>
            <p:spPr bwMode="auto">
              <a:xfrm>
                <a:off x="6167755" y="2815590"/>
                <a:ext cx="203200" cy="434975"/>
              </a:xfrm>
              <a:custGeom>
                <a:gdLst>
                  <a:gd fmla="*/ 0 w 39" name="T0"/>
                  <a:gd fmla="*/ 52407 h 83" name="T1"/>
                  <a:gd fmla="*/ 104205 w 39" name="T2"/>
                  <a:gd fmla="*/ 0 h 83" name="T3"/>
                  <a:gd fmla="*/ 203200 w 39" name="T4"/>
                  <a:gd fmla="*/ 52407 h 83" name="T5"/>
                  <a:gd fmla="*/ 203200 w 39" name="T6"/>
                  <a:gd fmla="*/ 52407 h 83" name="T7"/>
                  <a:gd fmla="*/ 203200 w 39" name="T8"/>
                  <a:gd fmla="*/ 225348 h 83" name="T9"/>
                  <a:gd fmla="*/ 187569 w 39" name="T10"/>
                  <a:gd fmla="*/ 241070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14626 w 39" name="T26"/>
                  <a:gd fmla="*/ 419253 h 83" name="T27"/>
                  <a:gd fmla="*/ 114626 w 39" name="T28"/>
                  <a:gd fmla="*/ 414012 h 83" name="T29"/>
                  <a:gd fmla="*/ 114626 w 39" name="T30"/>
                  <a:gd fmla="*/ 225348 h 83" name="T31"/>
                  <a:gd fmla="*/ 104205 w 39" name="T32"/>
                  <a:gd fmla="*/ 209627 h 83" name="T33"/>
                  <a:gd fmla="*/ 93785 w 39" name="T34"/>
                  <a:gd fmla="*/ 225348 h 83" name="T35"/>
                  <a:gd fmla="*/ 93785 w 39" name="T36"/>
                  <a:gd fmla="*/ 414012 h 83" name="T37"/>
                  <a:gd fmla="*/ 93785 w 39" name="T38"/>
                  <a:gd fmla="*/ 419253 h 83" name="T39"/>
                  <a:gd fmla="*/ 72944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20841 w 39" name="T54"/>
                  <a:gd fmla="*/ 241070 h 83" name="T55"/>
                  <a:gd fmla="*/ 0 w 39" name="T56"/>
                  <a:gd fmla="*/ 225348 h 83" name="T57"/>
                  <a:gd fmla="*/ 0 w 39" name="T58"/>
                  <a:gd fmla="*/ 5240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F29B00"/>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20" name="组合 130"/>
            <p:cNvGrpSpPr/>
            <p:nvPr/>
          </p:nvGrpSpPr>
          <p:grpSpPr>
            <a:xfrm>
              <a:off x="5383848" y="1399540"/>
              <a:ext cx="203200" cy="523875"/>
              <a:chOff x="5277168" y="2428240"/>
              <a:chExt cx="203200" cy="523875"/>
            </a:xfrm>
          </p:grpSpPr>
          <p:sp>
            <p:nvSpPr>
              <p:cNvPr id="12327" name="Oval 28"/>
              <p:cNvSpPr>
                <a:spLocks noChangeArrowheads="1"/>
              </p:cNvSpPr>
              <p:nvPr/>
            </p:nvSpPr>
            <p:spPr bwMode="auto">
              <a:xfrm>
                <a:off x="5334318" y="2428240"/>
                <a:ext cx="82550" cy="8413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28" name="Freeform 29"/>
              <p:cNvSpPr/>
              <p:nvPr/>
            </p:nvSpPr>
            <p:spPr bwMode="auto">
              <a:xfrm>
                <a:off x="5277168" y="2517140"/>
                <a:ext cx="203200" cy="434975"/>
              </a:xfrm>
              <a:custGeom>
                <a:gdLst>
                  <a:gd fmla="*/ 0 w 39" name="T0"/>
                  <a:gd fmla="*/ 57647 h 83" name="T1"/>
                  <a:gd fmla="*/ 98995 w 39" name="T2"/>
                  <a:gd fmla="*/ 0 h 83" name="T3"/>
                  <a:gd fmla="*/ 203200 w 39" name="T4"/>
                  <a:gd fmla="*/ 57647 h 83" name="T5"/>
                  <a:gd fmla="*/ 203200 w 39" name="T6"/>
                  <a:gd fmla="*/ 57647 h 83" name="T7"/>
                  <a:gd fmla="*/ 203200 w 39" name="T8"/>
                  <a:gd fmla="*/ 225348 h 83" name="T9"/>
                  <a:gd fmla="*/ 182359 w 39" name="T10"/>
                  <a:gd fmla="*/ 246311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09415 w 39" name="T26"/>
                  <a:gd fmla="*/ 419253 h 83" name="T27"/>
                  <a:gd fmla="*/ 109415 w 39" name="T28"/>
                  <a:gd fmla="*/ 419253 h 83" name="T29"/>
                  <a:gd fmla="*/ 109415 w 39" name="T30"/>
                  <a:gd fmla="*/ 230589 h 83" name="T31"/>
                  <a:gd fmla="*/ 98995 w 39" name="T32"/>
                  <a:gd fmla="*/ 209627 h 83" name="T33"/>
                  <a:gd fmla="*/ 88574 w 39" name="T34"/>
                  <a:gd fmla="*/ 230589 h 83" name="T35"/>
                  <a:gd fmla="*/ 88574 w 39" name="T36"/>
                  <a:gd fmla="*/ 419253 h 83" name="T37"/>
                  <a:gd fmla="*/ 88574 w 39" name="T38"/>
                  <a:gd fmla="*/ 419253 h 83" name="T39"/>
                  <a:gd fmla="*/ 67733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15631 w 39" name="T54"/>
                  <a:gd fmla="*/ 246311 h 83" name="T55"/>
                  <a:gd fmla="*/ 0 w 39" name="T56"/>
                  <a:gd fmla="*/ 225348 h 83" name="T57"/>
                  <a:gd fmla="*/ 0 w 39" name="T58"/>
                  <a:gd fmla="*/ 57647 h 83" name="T59"/>
                  <a:gd fmla="*/ 0 w 39" name="T60"/>
                  <a:gd fmla="*/ 5764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1"/>
                    </a:moveTo>
                    <a:cubicBezTo>
                      <a:pt x="0" y="1"/>
                      <a:pt x="10" y="0"/>
                      <a:pt x="19" y="0"/>
                    </a:cubicBezTo>
                    <a:cubicBezTo>
                      <a:pt x="29" y="0"/>
                      <a:pt x="39" y="1"/>
                      <a:pt x="39" y="11"/>
                    </a:cubicBezTo>
                    <a:cubicBezTo>
                      <a:pt x="39" y="11"/>
                      <a:pt x="39" y="11"/>
                      <a:pt x="39" y="11"/>
                    </a:cubicBezTo>
                    <a:cubicBezTo>
                      <a:pt x="39" y="43"/>
                      <a:pt x="39" y="43"/>
                      <a:pt x="39" y="43"/>
                    </a:cubicBezTo>
                    <a:cubicBezTo>
                      <a:pt x="39" y="45"/>
                      <a:pt x="37" y="47"/>
                      <a:pt x="35"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2"/>
                      <a:pt x="28" y="83"/>
                      <a:pt x="26" y="83"/>
                    </a:cubicBezTo>
                    <a:cubicBezTo>
                      <a:pt x="23" y="83"/>
                      <a:pt x="22" y="82"/>
                      <a:pt x="21" y="80"/>
                    </a:cubicBezTo>
                    <a:cubicBezTo>
                      <a:pt x="21" y="80"/>
                      <a:pt x="21" y="80"/>
                      <a:pt x="21" y="80"/>
                    </a:cubicBezTo>
                    <a:cubicBezTo>
                      <a:pt x="21" y="44"/>
                      <a:pt x="21" y="44"/>
                      <a:pt x="21" y="44"/>
                    </a:cubicBezTo>
                    <a:cubicBezTo>
                      <a:pt x="21" y="42"/>
                      <a:pt x="21" y="40"/>
                      <a:pt x="19" y="40"/>
                    </a:cubicBezTo>
                    <a:cubicBezTo>
                      <a:pt x="18" y="40"/>
                      <a:pt x="17" y="42"/>
                      <a:pt x="17" y="44"/>
                    </a:cubicBezTo>
                    <a:cubicBezTo>
                      <a:pt x="17" y="80"/>
                      <a:pt x="17" y="80"/>
                      <a:pt x="17" y="80"/>
                    </a:cubicBezTo>
                    <a:cubicBezTo>
                      <a:pt x="17" y="80"/>
                      <a:pt x="17" y="80"/>
                      <a:pt x="17" y="80"/>
                    </a:cubicBezTo>
                    <a:cubicBezTo>
                      <a:pt x="17" y="82"/>
                      <a:pt x="15" y="83"/>
                      <a:pt x="13" y="83"/>
                    </a:cubicBezTo>
                    <a:cubicBezTo>
                      <a:pt x="11" y="83"/>
                      <a:pt x="9" y="82"/>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1" y="47"/>
                      <a:pt x="0" y="45"/>
                      <a:pt x="0" y="43"/>
                    </a:cubicBezTo>
                    <a:cubicBezTo>
                      <a:pt x="0" y="11"/>
                      <a:pt x="0" y="11"/>
                      <a:pt x="0" y="11"/>
                    </a:cubicBezTo>
                    <a:cubicBezTo>
                      <a:pt x="0" y="11"/>
                      <a:pt x="0" y="11"/>
                      <a:pt x="0" y="1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21" name="组合 133"/>
            <p:cNvGrpSpPr/>
            <p:nvPr/>
          </p:nvGrpSpPr>
          <p:grpSpPr>
            <a:xfrm>
              <a:off x="5720081" y="1340803"/>
              <a:ext cx="203200" cy="523875"/>
              <a:chOff x="6137593" y="2118678"/>
              <a:chExt cx="203200" cy="523875"/>
            </a:xfrm>
          </p:grpSpPr>
          <p:sp>
            <p:nvSpPr>
              <p:cNvPr id="12325" name="Oval 22"/>
              <p:cNvSpPr>
                <a:spLocks noChangeArrowheads="1"/>
              </p:cNvSpPr>
              <p:nvPr/>
            </p:nvSpPr>
            <p:spPr bwMode="auto">
              <a:xfrm>
                <a:off x="6194743" y="2118678"/>
                <a:ext cx="82550" cy="84138"/>
              </a:xfrm>
              <a:prstGeom prst="ellipse">
                <a:avLst/>
              </a:prstGeom>
              <a:solidFill>
                <a:srgbClr val="333333"/>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26" name="Freeform 23"/>
              <p:cNvSpPr/>
              <p:nvPr/>
            </p:nvSpPr>
            <p:spPr bwMode="auto">
              <a:xfrm>
                <a:off x="6137593" y="2207578"/>
                <a:ext cx="203200" cy="434975"/>
              </a:xfrm>
              <a:custGeom>
                <a:gdLst>
                  <a:gd fmla="*/ 0 w 39" name="T0"/>
                  <a:gd fmla="*/ 52407 h 83" name="T1"/>
                  <a:gd fmla="*/ 98995 w 39" name="T2"/>
                  <a:gd fmla="*/ 0 h 83" name="T3"/>
                  <a:gd fmla="*/ 203200 w 39" name="T4"/>
                  <a:gd fmla="*/ 52407 h 83" name="T5"/>
                  <a:gd fmla="*/ 203200 w 39" name="T6"/>
                  <a:gd fmla="*/ 52407 h 83" name="T7"/>
                  <a:gd fmla="*/ 203200 w 39" name="T8"/>
                  <a:gd fmla="*/ 225348 h 83" name="T9"/>
                  <a:gd fmla="*/ 182359 w 39" name="T10"/>
                  <a:gd fmla="*/ 241070 h 83" name="T11"/>
                  <a:gd fmla="*/ 166728 w 39" name="T12"/>
                  <a:gd fmla="*/ 225348 h 83" name="T13"/>
                  <a:gd fmla="*/ 166728 w 39" name="T14"/>
                  <a:gd fmla="*/ 73369 h 83" name="T15"/>
                  <a:gd fmla="*/ 151097 w 39" name="T16"/>
                  <a:gd fmla="*/ 73369 h 83" name="T17"/>
                  <a:gd fmla="*/ 151097 w 39" name="T18"/>
                  <a:gd fmla="*/ 414012 h 83" name="T19"/>
                  <a:gd fmla="*/ 151097 w 39" name="T20"/>
                  <a:gd fmla="*/ 414012 h 83" name="T21"/>
                  <a:gd fmla="*/ 151097 w 39" name="T22"/>
                  <a:gd fmla="*/ 414012 h 83" name="T23"/>
                  <a:gd fmla="*/ 130256 w 39" name="T24"/>
                  <a:gd fmla="*/ 434975 h 83" name="T25"/>
                  <a:gd fmla="*/ 109415 w 39" name="T26"/>
                  <a:gd fmla="*/ 419253 h 83" name="T27"/>
                  <a:gd fmla="*/ 109415 w 39" name="T28"/>
                  <a:gd fmla="*/ 414012 h 83" name="T29"/>
                  <a:gd fmla="*/ 109415 w 39" name="T30"/>
                  <a:gd fmla="*/ 225348 h 83" name="T31"/>
                  <a:gd fmla="*/ 98995 w 39" name="T32"/>
                  <a:gd fmla="*/ 209627 h 83" name="T33"/>
                  <a:gd fmla="*/ 88574 w 39" name="T34"/>
                  <a:gd fmla="*/ 225348 h 83" name="T35"/>
                  <a:gd fmla="*/ 88574 w 39" name="T36"/>
                  <a:gd fmla="*/ 414012 h 83" name="T37"/>
                  <a:gd fmla="*/ 88574 w 39" name="T38"/>
                  <a:gd fmla="*/ 419253 h 83" name="T39"/>
                  <a:gd fmla="*/ 67733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15631 w 39" name="T54"/>
                  <a:gd fmla="*/ 241070 h 83" name="T55"/>
                  <a:gd fmla="*/ 0 w 39" name="T56"/>
                  <a:gd fmla="*/ 225348 h 83" name="T57"/>
                  <a:gd fmla="*/ 0 w 39" name="T58"/>
                  <a:gd fmla="*/ 5240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0"/>
                      <a:pt x="9" y="0"/>
                      <a:pt x="19" y="0"/>
                    </a:cubicBezTo>
                    <a:cubicBezTo>
                      <a:pt x="29" y="0"/>
                      <a:pt x="38" y="0"/>
                      <a:pt x="39" y="10"/>
                    </a:cubicBezTo>
                    <a:cubicBezTo>
                      <a:pt x="39" y="10"/>
                      <a:pt x="39" y="10"/>
                      <a:pt x="39" y="10"/>
                    </a:cubicBezTo>
                    <a:cubicBezTo>
                      <a:pt x="39" y="43"/>
                      <a:pt x="39" y="43"/>
                      <a:pt x="39" y="43"/>
                    </a:cubicBezTo>
                    <a:cubicBezTo>
                      <a:pt x="39" y="45"/>
                      <a:pt x="37" y="46"/>
                      <a:pt x="35" y="46"/>
                    </a:cubicBezTo>
                    <a:cubicBezTo>
                      <a:pt x="33" y="46"/>
                      <a:pt x="32" y="45"/>
                      <a:pt x="32" y="43"/>
                    </a:cubicBezTo>
                    <a:cubicBezTo>
                      <a:pt x="32" y="14"/>
                      <a:pt x="32" y="14"/>
                      <a:pt x="32" y="14"/>
                    </a:cubicBezTo>
                    <a:cubicBezTo>
                      <a:pt x="29" y="14"/>
                      <a:pt x="29" y="14"/>
                      <a:pt x="29" y="14"/>
                    </a:cubicBezTo>
                    <a:cubicBezTo>
                      <a:pt x="29" y="79"/>
                      <a:pt x="29" y="79"/>
                      <a:pt x="29" y="79"/>
                    </a:cubicBezTo>
                    <a:cubicBezTo>
                      <a:pt x="29" y="79"/>
                      <a:pt x="29" y="79"/>
                      <a:pt x="29" y="79"/>
                    </a:cubicBezTo>
                    <a:cubicBezTo>
                      <a:pt x="29" y="79"/>
                      <a:pt x="29" y="79"/>
                      <a:pt x="29" y="79"/>
                    </a:cubicBezTo>
                    <a:cubicBezTo>
                      <a:pt x="29" y="81"/>
                      <a:pt x="28" y="83"/>
                      <a:pt x="25" y="83"/>
                    </a:cubicBezTo>
                    <a:cubicBezTo>
                      <a:pt x="23" y="83"/>
                      <a:pt x="21" y="82"/>
                      <a:pt x="21" y="80"/>
                    </a:cubicBezTo>
                    <a:cubicBezTo>
                      <a:pt x="21" y="79"/>
                      <a:pt x="21" y="79"/>
                      <a:pt x="21" y="79"/>
                    </a:cubicBezTo>
                    <a:cubicBezTo>
                      <a:pt x="21" y="43"/>
                      <a:pt x="21" y="43"/>
                      <a:pt x="21" y="43"/>
                    </a:cubicBezTo>
                    <a:cubicBezTo>
                      <a:pt x="21" y="41"/>
                      <a:pt x="21" y="40"/>
                      <a:pt x="19" y="40"/>
                    </a:cubicBezTo>
                    <a:cubicBezTo>
                      <a:pt x="17" y="40"/>
                      <a:pt x="17" y="41"/>
                      <a:pt x="17" y="43"/>
                    </a:cubicBezTo>
                    <a:cubicBezTo>
                      <a:pt x="17" y="79"/>
                      <a:pt x="17" y="79"/>
                      <a:pt x="17" y="79"/>
                    </a:cubicBezTo>
                    <a:cubicBezTo>
                      <a:pt x="17" y="79"/>
                      <a:pt x="17" y="80"/>
                      <a:pt x="17" y="80"/>
                    </a:cubicBezTo>
                    <a:cubicBezTo>
                      <a:pt x="17" y="82"/>
                      <a:pt x="15" y="83"/>
                      <a:pt x="13"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6"/>
                      <a:pt x="3" y="46"/>
                    </a:cubicBezTo>
                    <a:cubicBezTo>
                      <a:pt x="1" y="46"/>
                      <a:pt x="0" y="45"/>
                      <a:pt x="0" y="43"/>
                    </a:cubicBezTo>
                    <a:cubicBezTo>
                      <a:pt x="0" y="10"/>
                      <a:pt x="0" y="10"/>
                      <a:pt x="0" y="10"/>
                    </a:cubicBezTo>
                    <a:cubicBezTo>
                      <a:pt x="0" y="10"/>
                      <a:pt x="0" y="10"/>
                      <a:pt x="0" y="10"/>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2322" name="组合 136"/>
            <p:cNvGrpSpPr/>
            <p:nvPr/>
          </p:nvGrpSpPr>
          <p:grpSpPr>
            <a:xfrm>
              <a:off x="6411279" y="1551464"/>
              <a:ext cx="203200" cy="525462"/>
              <a:chOff x="5772468" y="2610803"/>
              <a:chExt cx="203200" cy="525462"/>
            </a:xfrm>
          </p:grpSpPr>
          <p:sp>
            <p:nvSpPr>
              <p:cNvPr id="12323" name="Oval 24"/>
              <p:cNvSpPr>
                <a:spLocks noChangeArrowheads="1"/>
              </p:cNvSpPr>
              <p:nvPr/>
            </p:nvSpPr>
            <p:spPr bwMode="auto">
              <a:xfrm>
                <a:off x="5829618" y="2610803"/>
                <a:ext cx="88900" cy="8413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324" name="Freeform 25"/>
              <p:cNvSpPr/>
              <p:nvPr/>
            </p:nvSpPr>
            <p:spPr bwMode="auto">
              <a:xfrm>
                <a:off x="5772468" y="2701290"/>
                <a:ext cx="203200" cy="434975"/>
              </a:xfrm>
              <a:custGeom>
                <a:gdLst>
                  <a:gd fmla="*/ 0 w 39" name="T0"/>
                  <a:gd fmla="*/ 52407 h 83" name="T1"/>
                  <a:gd fmla="*/ 98995 w 39" name="T2"/>
                  <a:gd fmla="*/ 0 h 83" name="T3"/>
                  <a:gd fmla="*/ 203200 w 39" name="T4"/>
                  <a:gd fmla="*/ 52407 h 83" name="T5"/>
                  <a:gd fmla="*/ 203200 w 39" name="T6"/>
                  <a:gd fmla="*/ 57647 h 83" name="T7"/>
                  <a:gd fmla="*/ 203200 w 39" name="T8"/>
                  <a:gd fmla="*/ 225348 h 83" name="T9"/>
                  <a:gd fmla="*/ 187569 w 39" name="T10"/>
                  <a:gd fmla="*/ 246311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14626 w 39" name="T26"/>
                  <a:gd fmla="*/ 419253 h 83" name="T27"/>
                  <a:gd fmla="*/ 109415 w 39" name="T28"/>
                  <a:gd fmla="*/ 414012 h 83" name="T29"/>
                  <a:gd fmla="*/ 109415 w 39" name="T30"/>
                  <a:gd fmla="*/ 225348 h 83" name="T31"/>
                  <a:gd fmla="*/ 98995 w 39" name="T32"/>
                  <a:gd fmla="*/ 209627 h 83" name="T33"/>
                  <a:gd fmla="*/ 88574 w 39" name="T34"/>
                  <a:gd fmla="*/ 225348 h 83" name="T35"/>
                  <a:gd fmla="*/ 88574 w 39" name="T36"/>
                  <a:gd fmla="*/ 414012 h 83" name="T37"/>
                  <a:gd fmla="*/ 88574 w 39" name="T38"/>
                  <a:gd fmla="*/ 419253 h 83" name="T39"/>
                  <a:gd fmla="*/ 67733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15631 w 39" name="T54"/>
                  <a:gd fmla="*/ 246311 h 83" name="T55"/>
                  <a:gd fmla="*/ 0 w 39" name="T56"/>
                  <a:gd fmla="*/ 225348 h 83" name="T57"/>
                  <a:gd fmla="*/ 0 w 39" name="T58"/>
                  <a:gd fmla="*/ 5764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1"/>
                      <a:pt x="10" y="0"/>
                      <a:pt x="19" y="0"/>
                    </a:cubicBezTo>
                    <a:cubicBezTo>
                      <a:pt x="29" y="0"/>
                      <a:pt x="39" y="1"/>
                      <a:pt x="39" y="10"/>
                    </a:cubicBezTo>
                    <a:cubicBezTo>
                      <a:pt x="39" y="10"/>
                      <a:pt x="39" y="10"/>
                      <a:pt x="39" y="11"/>
                    </a:cubicBezTo>
                    <a:cubicBezTo>
                      <a:pt x="39" y="43"/>
                      <a:pt x="39" y="43"/>
                      <a:pt x="39" y="43"/>
                    </a:cubicBezTo>
                    <a:cubicBezTo>
                      <a:pt x="39" y="45"/>
                      <a:pt x="38" y="47"/>
                      <a:pt x="36" y="47"/>
                    </a:cubicBezTo>
                    <a:cubicBezTo>
                      <a:pt x="34" y="47"/>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2"/>
                      <a:pt x="28" y="83"/>
                      <a:pt x="26" y="83"/>
                    </a:cubicBezTo>
                    <a:cubicBezTo>
                      <a:pt x="24" y="83"/>
                      <a:pt x="22" y="82"/>
                      <a:pt x="22" y="80"/>
                    </a:cubicBezTo>
                    <a:cubicBezTo>
                      <a:pt x="22" y="80"/>
                      <a:pt x="22" y="80"/>
                      <a:pt x="21" y="79"/>
                    </a:cubicBezTo>
                    <a:cubicBezTo>
                      <a:pt x="21" y="43"/>
                      <a:pt x="21" y="43"/>
                      <a:pt x="21" y="43"/>
                    </a:cubicBezTo>
                    <a:cubicBezTo>
                      <a:pt x="21" y="42"/>
                      <a:pt x="21" y="40"/>
                      <a:pt x="19" y="40"/>
                    </a:cubicBezTo>
                    <a:cubicBezTo>
                      <a:pt x="18" y="40"/>
                      <a:pt x="17" y="42"/>
                      <a:pt x="17" y="43"/>
                    </a:cubicBezTo>
                    <a:cubicBezTo>
                      <a:pt x="17" y="79"/>
                      <a:pt x="17" y="79"/>
                      <a:pt x="17" y="79"/>
                    </a:cubicBezTo>
                    <a:cubicBezTo>
                      <a:pt x="17" y="80"/>
                      <a:pt x="17" y="80"/>
                      <a:pt x="17" y="80"/>
                    </a:cubicBezTo>
                    <a:cubicBezTo>
                      <a:pt x="17" y="82"/>
                      <a:pt x="15" y="83"/>
                      <a:pt x="13" y="83"/>
                    </a:cubicBezTo>
                    <a:cubicBezTo>
                      <a:pt x="11" y="83"/>
                      <a:pt x="9" y="82"/>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5" y="47"/>
                      <a:pt x="3" y="47"/>
                    </a:cubicBezTo>
                    <a:cubicBezTo>
                      <a:pt x="1" y="47"/>
                      <a:pt x="0" y="45"/>
                      <a:pt x="0" y="43"/>
                    </a:cubicBezTo>
                    <a:cubicBezTo>
                      <a:pt x="0" y="11"/>
                      <a:pt x="0" y="11"/>
                      <a:pt x="0" y="11"/>
                    </a:cubicBezTo>
                    <a:cubicBezTo>
                      <a:pt x="0" y="10"/>
                      <a:pt x="0" y="10"/>
                      <a:pt x="0" y="1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sp>
        <p:nvSpPr>
          <p:cNvPr id="12292" name="等腰三角形 88"/>
          <p:cNvSpPr>
            <a:spLocks noChangeArrowheads="1"/>
          </p:cNvSpPr>
          <p:nvPr/>
        </p:nvSpPr>
        <p:spPr bwMode="auto">
          <a:xfrm rot="5400000">
            <a:off x="231776" y="2555875"/>
            <a:ext cx="303212"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spTree>
  </p:cSld>
  <p:clrMapOvr>
    <a:masterClrMapping/>
  </p:clrMapOvr>
  <p:transition spd="med">
    <p:fade/>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1306513" y="495300"/>
            <a:ext cx="6261100" cy="1188720"/>
          </a:xfrm>
          <a:prstGeom prst="rect">
            <a:avLst/>
          </a:prstGeom>
        </p:spPr>
        <p:txBody>
          <a:bodyPr>
            <a:spAutoFit/>
          </a:bodyPr>
          <a:lstStyle/>
          <a:p>
            <a:pPr algn="just" eaLnBrk="1" hangingPunct="1">
              <a:defRPr/>
            </a:pPr>
            <a:r>
              <a:rPr altLang="zh-CN" kern="0" lang="en-US" sz="3600">
                <a:solidFill>
                  <a:srgbClr val="F88A44"/>
                </a:solidFill>
                <a:latin charset="0" panose="020b0806030902050204" pitchFamily="34" typeface="Impact"/>
                <a:ea charset="-122" panose="020b0503020204020204" pitchFamily="34" typeface="微软雅黑"/>
                <a:cs charset="-122" panose="02010600030101010101" pitchFamily="2" typeface="宋体"/>
              </a:rPr>
              <a:t>59%的中国智能手机用户已经用手机来网购</a:t>
            </a:r>
          </a:p>
        </p:txBody>
      </p:sp>
      <p:sp>
        <p:nvSpPr>
          <p:cNvPr id="30723" name="等腰三角形 2"/>
          <p:cNvSpPr>
            <a:spLocks noChangeArrowheads="1"/>
          </p:cNvSpPr>
          <p:nvPr/>
        </p:nvSpPr>
        <p:spPr bwMode="auto">
          <a:xfrm rot="5400000">
            <a:off x="866775" y="709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grpSp>
        <p:nvGrpSpPr>
          <p:cNvPr id="30724" name="组合 29"/>
          <p:cNvGrpSpPr/>
          <p:nvPr/>
        </p:nvGrpSpPr>
        <p:grpSpPr>
          <a:xfrm>
            <a:off x="4857750" y="1566863"/>
            <a:ext cx="4121150" cy="3576637"/>
            <a:chOff x="4432300" y="1609725"/>
            <a:chExt cx="3657295" cy="3175135"/>
          </a:xfrm>
        </p:grpSpPr>
        <p:sp>
          <p:nvSpPr>
            <p:cNvPr id="30748" name="Freeform 5"/>
            <p:cNvSpPr/>
            <p:nvPr/>
          </p:nvSpPr>
          <p:spPr bwMode="auto">
            <a:xfrm>
              <a:off x="4926013" y="2320925"/>
              <a:ext cx="1635125" cy="1625600"/>
            </a:xfrm>
            <a:custGeom>
              <a:gdLst>
                <a:gd fmla="*/ 989931 w 517" name="T0"/>
                <a:gd fmla="*/ 1521233 h 514" name="T1"/>
                <a:gd fmla="*/ 158136 w 517" name="T2"/>
                <a:gd fmla="*/ 1160691 h 514" name="T3"/>
                <a:gd fmla="*/ 243529 w 517" name="T4"/>
                <a:gd fmla="*/ 920330 h 514" name="T5"/>
                <a:gd fmla="*/ 376363 w 517" name="T6"/>
                <a:gd fmla="*/ 0 h 514" name="T7"/>
                <a:gd fmla="*/ 898212 w 517" name="T8"/>
                <a:gd fmla="*/ 224548 h 514" name="T9"/>
                <a:gd fmla="*/ 1530755 w 517" name="T10"/>
                <a:gd fmla="*/ 1103763 h 514" name="T11"/>
                <a:gd fmla="*/ 1635125 w 517" name="T12"/>
                <a:gd fmla="*/ 1274546 h 514" name="T13"/>
                <a:gd fmla="*/ 1163880 w 517" name="T14"/>
                <a:gd fmla="*/ 1625600 h 514" name="T15"/>
                <a:gd fmla="*/ 989931 w 517" name="T16"/>
                <a:gd fmla="*/ 1521233 h 51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514" w="517">
                  <a:moveTo>
                    <a:pt x="313" y="481"/>
                  </a:moveTo>
                  <a:cubicBezTo>
                    <a:pt x="313" y="481"/>
                    <a:pt x="101" y="431"/>
                    <a:pt x="50" y="367"/>
                  </a:cubicBezTo>
                  <a:cubicBezTo>
                    <a:pt x="0" y="304"/>
                    <a:pt x="77" y="291"/>
                    <a:pt x="77" y="291"/>
                  </a:cubicBezTo>
                  <a:cubicBezTo>
                    <a:pt x="119" y="0"/>
                    <a:pt x="119" y="0"/>
                    <a:pt x="119" y="0"/>
                  </a:cubicBezTo>
                  <a:cubicBezTo>
                    <a:pt x="119" y="0"/>
                    <a:pt x="273" y="64"/>
                    <a:pt x="284" y="71"/>
                  </a:cubicBezTo>
                  <a:cubicBezTo>
                    <a:pt x="296" y="79"/>
                    <a:pt x="484" y="349"/>
                    <a:pt x="484" y="349"/>
                  </a:cubicBezTo>
                  <a:cubicBezTo>
                    <a:pt x="517" y="403"/>
                    <a:pt x="517" y="403"/>
                    <a:pt x="517" y="403"/>
                  </a:cubicBezTo>
                  <a:cubicBezTo>
                    <a:pt x="368" y="514"/>
                    <a:pt x="368" y="514"/>
                    <a:pt x="368" y="514"/>
                  </a:cubicBezTo>
                  <a:lnTo>
                    <a:pt x="313" y="481"/>
                  </a:lnTo>
                  <a:close/>
                </a:path>
              </a:pathLst>
            </a:custGeom>
            <a:solidFill>
              <a:srgbClr val="F6C49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49" name="Freeform 6"/>
            <p:cNvSpPr/>
            <p:nvPr/>
          </p:nvSpPr>
          <p:spPr bwMode="auto">
            <a:xfrm>
              <a:off x="4738688" y="3162300"/>
              <a:ext cx="512763" cy="361950"/>
            </a:xfrm>
            <a:custGeom>
              <a:gdLst>
                <a:gd fmla="*/ 9496 w 162" name="T0"/>
                <a:gd fmla="*/ 50800 h 114" name="T1"/>
                <a:gd fmla="*/ 0 w 162" name="T2"/>
                <a:gd fmla="*/ 85725 h 114" name="T3"/>
                <a:gd fmla="*/ 164591 w 162" name="T4"/>
                <a:gd fmla="*/ 241300 h 114" name="T5"/>
                <a:gd fmla="*/ 345007 w 162" name="T6"/>
                <a:gd fmla="*/ 339725 h 114" name="T7"/>
                <a:gd fmla="*/ 455789 w 162" name="T8"/>
                <a:gd fmla="*/ 336550 h 114" name="T9"/>
                <a:gd fmla="*/ 500102 w 162" name="T10"/>
                <a:gd fmla="*/ 241300 h 114" name="T11"/>
                <a:gd fmla="*/ 433633 w 162" name="T12"/>
                <a:gd fmla="*/ 155575 h 114" name="T13"/>
                <a:gd fmla="*/ 243721 w 162" name="T14"/>
                <a:gd fmla="*/ 66675 h 114" name="T15"/>
                <a:gd fmla="*/ 9496 w 162" name="T16"/>
                <a:gd fmla="*/ 50800 h 11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14" w="162">
                  <a:moveTo>
                    <a:pt x="3" y="16"/>
                  </a:moveTo>
                  <a:cubicBezTo>
                    <a:pt x="1" y="19"/>
                    <a:pt x="0" y="23"/>
                    <a:pt x="0" y="27"/>
                  </a:cubicBezTo>
                  <a:cubicBezTo>
                    <a:pt x="0" y="42"/>
                    <a:pt x="33" y="67"/>
                    <a:pt x="52" y="76"/>
                  </a:cubicBezTo>
                  <a:cubicBezTo>
                    <a:pt x="52" y="76"/>
                    <a:pt x="109" y="107"/>
                    <a:pt x="109" y="107"/>
                  </a:cubicBezTo>
                  <a:cubicBezTo>
                    <a:pt x="125" y="114"/>
                    <a:pt x="140" y="114"/>
                    <a:pt x="144" y="106"/>
                  </a:cubicBezTo>
                  <a:cubicBezTo>
                    <a:pt x="158" y="76"/>
                    <a:pt x="158" y="76"/>
                    <a:pt x="158" y="76"/>
                  </a:cubicBezTo>
                  <a:cubicBezTo>
                    <a:pt x="162" y="68"/>
                    <a:pt x="152" y="56"/>
                    <a:pt x="137" y="49"/>
                  </a:cubicBezTo>
                  <a:cubicBezTo>
                    <a:pt x="137" y="49"/>
                    <a:pt x="77" y="21"/>
                    <a:pt x="77" y="21"/>
                  </a:cubicBezTo>
                  <a:cubicBezTo>
                    <a:pt x="63" y="15"/>
                    <a:pt x="11" y="0"/>
                    <a:pt x="3" y="16"/>
                  </a:cubicBezTo>
                  <a:close/>
                </a:path>
              </a:pathLst>
            </a:custGeom>
            <a:solidFill>
              <a:srgbClr val="F6C49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50" name="Freeform 7"/>
            <p:cNvSpPr/>
            <p:nvPr/>
          </p:nvSpPr>
          <p:spPr bwMode="auto">
            <a:xfrm>
              <a:off x="4521200" y="2773363"/>
              <a:ext cx="515938" cy="360363"/>
            </a:xfrm>
            <a:custGeom>
              <a:gdLst>
                <a:gd fmla="*/ 9496 w 163" name="T0"/>
                <a:gd fmla="*/ 34772 h 114" name="T1"/>
                <a:gd fmla="*/ 3165 w 163" name="T2"/>
                <a:gd fmla="*/ 53738 h 114" name="T3"/>
                <a:gd fmla="*/ 50644 w 163" name="T4"/>
                <a:gd fmla="*/ 148571 h 114" name="T5"/>
                <a:gd fmla="*/ 129776 w 163" name="T6"/>
                <a:gd fmla="*/ 224437 h 114" name="T7"/>
                <a:gd fmla="*/ 227899 w 163" name="T8"/>
                <a:gd fmla="*/ 278175 h 114" name="T9"/>
                <a:gd fmla="*/ 338683 w 163" name="T10"/>
                <a:gd fmla="*/ 338235 h 114" name="T11"/>
                <a:gd fmla="*/ 449467 w 163" name="T12"/>
                <a:gd fmla="*/ 325591 h 114" name="T13"/>
                <a:gd fmla="*/ 503277 w 163" name="T14"/>
                <a:gd fmla="*/ 218114 h 114" name="T15"/>
                <a:gd fmla="*/ 436806 w 163" name="T16"/>
                <a:gd fmla="*/ 123282 h 114" name="T17"/>
                <a:gd fmla="*/ 250056 w 163" name="T18"/>
                <a:gd fmla="*/ 34772 h 114" name="T19"/>
                <a:gd fmla="*/ 123445 w 163" name="T20"/>
                <a:gd fmla="*/ 6322 h 114" name="T21"/>
                <a:gd fmla="*/ 41148 w 163" name="T22"/>
                <a:gd fmla="*/ 9483 h 114" name="T23"/>
                <a:gd fmla="*/ 9496 w 163" name="T24"/>
                <a:gd fmla="*/ 34772 h 114"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114" w="163">
                  <a:moveTo>
                    <a:pt x="3" y="11"/>
                  </a:moveTo>
                  <a:cubicBezTo>
                    <a:pt x="2" y="13"/>
                    <a:pt x="2" y="15"/>
                    <a:pt x="1" y="17"/>
                  </a:cubicBezTo>
                  <a:cubicBezTo>
                    <a:pt x="0" y="29"/>
                    <a:pt x="9" y="39"/>
                    <a:pt x="16" y="47"/>
                  </a:cubicBezTo>
                  <a:cubicBezTo>
                    <a:pt x="23" y="56"/>
                    <a:pt x="31" y="65"/>
                    <a:pt x="41" y="71"/>
                  </a:cubicBezTo>
                  <a:cubicBezTo>
                    <a:pt x="51" y="78"/>
                    <a:pt x="62" y="83"/>
                    <a:pt x="72" y="88"/>
                  </a:cubicBezTo>
                  <a:cubicBezTo>
                    <a:pt x="83" y="95"/>
                    <a:pt x="95" y="101"/>
                    <a:pt x="107" y="107"/>
                  </a:cubicBezTo>
                  <a:cubicBezTo>
                    <a:pt x="122" y="114"/>
                    <a:pt x="138" y="112"/>
                    <a:pt x="142" y="103"/>
                  </a:cubicBezTo>
                  <a:cubicBezTo>
                    <a:pt x="159" y="69"/>
                    <a:pt x="159" y="69"/>
                    <a:pt x="159" y="69"/>
                  </a:cubicBezTo>
                  <a:cubicBezTo>
                    <a:pt x="163" y="60"/>
                    <a:pt x="154" y="46"/>
                    <a:pt x="138" y="39"/>
                  </a:cubicBezTo>
                  <a:cubicBezTo>
                    <a:pt x="138" y="39"/>
                    <a:pt x="79" y="11"/>
                    <a:pt x="79" y="11"/>
                  </a:cubicBezTo>
                  <a:cubicBezTo>
                    <a:pt x="66" y="6"/>
                    <a:pt x="53" y="3"/>
                    <a:pt x="39" y="2"/>
                  </a:cubicBezTo>
                  <a:cubicBezTo>
                    <a:pt x="31" y="1"/>
                    <a:pt x="21" y="0"/>
                    <a:pt x="13" y="3"/>
                  </a:cubicBezTo>
                  <a:cubicBezTo>
                    <a:pt x="10" y="5"/>
                    <a:pt x="6" y="8"/>
                    <a:pt x="3" y="11"/>
                  </a:cubicBezTo>
                  <a:close/>
                </a:path>
              </a:pathLst>
            </a:custGeom>
            <a:solidFill>
              <a:srgbClr val="F6C49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51" name="Freeform 8"/>
            <p:cNvSpPr/>
            <p:nvPr/>
          </p:nvSpPr>
          <p:spPr bwMode="auto">
            <a:xfrm>
              <a:off x="4432300" y="2400300"/>
              <a:ext cx="525463" cy="369888"/>
            </a:xfrm>
            <a:custGeom>
              <a:gdLst>
                <a:gd fmla="*/ 15827 w 166" name="T0"/>
                <a:gd fmla="*/ 47422 h 117" name="T1"/>
                <a:gd fmla="*/ 9496 w 166" name="T2"/>
                <a:gd fmla="*/ 63229 h 117" name="T3"/>
                <a:gd fmla="*/ 31654 w 166" name="T4"/>
                <a:gd fmla="*/ 142265 h 117" name="T5"/>
                <a:gd fmla="*/ 98129 w 166" name="T6"/>
                <a:gd fmla="*/ 218139 h 117" name="T7"/>
                <a:gd fmla="*/ 148776 w 166" name="T8"/>
                <a:gd fmla="*/ 252915 h 117" name="T9"/>
                <a:gd fmla="*/ 332371 w 166" name="T10"/>
                <a:gd fmla="*/ 338274 h 117" name="T11"/>
                <a:gd fmla="*/ 348198 w 166" name="T12"/>
                <a:gd fmla="*/ 344597 h 117" name="T13"/>
                <a:gd fmla="*/ 462154 w 166" name="T14"/>
                <a:gd fmla="*/ 338274 h 117" name="T15"/>
                <a:gd fmla="*/ 512801 w 166" name="T16"/>
                <a:gd fmla="*/ 230785 h 117" name="T17"/>
                <a:gd fmla="*/ 446327 w 166" name="T18"/>
                <a:gd fmla="*/ 142265 h 117" name="T19"/>
                <a:gd fmla="*/ 259566 w 166" name="T20"/>
                <a:gd fmla="*/ 53744 h 117" name="T21"/>
                <a:gd fmla="*/ 15827 w 166" name="T22"/>
                <a:gd fmla="*/ 47422 h 117"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117" w="166">
                  <a:moveTo>
                    <a:pt x="5" y="15"/>
                  </a:moveTo>
                  <a:cubicBezTo>
                    <a:pt x="4" y="17"/>
                    <a:pt x="4" y="18"/>
                    <a:pt x="3" y="20"/>
                  </a:cubicBezTo>
                  <a:cubicBezTo>
                    <a:pt x="0" y="28"/>
                    <a:pt x="5" y="38"/>
                    <a:pt x="10" y="45"/>
                  </a:cubicBezTo>
                  <a:cubicBezTo>
                    <a:pt x="16" y="54"/>
                    <a:pt x="23" y="62"/>
                    <a:pt x="31" y="69"/>
                  </a:cubicBezTo>
                  <a:cubicBezTo>
                    <a:pt x="36" y="73"/>
                    <a:pt x="42" y="77"/>
                    <a:pt x="47" y="80"/>
                  </a:cubicBezTo>
                  <a:cubicBezTo>
                    <a:pt x="65" y="90"/>
                    <a:pt x="86" y="98"/>
                    <a:pt x="105" y="107"/>
                  </a:cubicBezTo>
                  <a:cubicBezTo>
                    <a:pt x="107" y="108"/>
                    <a:pt x="108" y="109"/>
                    <a:pt x="110" y="109"/>
                  </a:cubicBezTo>
                  <a:cubicBezTo>
                    <a:pt x="126" y="117"/>
                    <a:pt x="142" y="115"/>
                    <a:pt x="146" y="107"/>
                  </a:cubicBezTo>
                  <a:cubicBezTo>
                    <a:pt x="162" y="73"/>
                    <a:pt x="162" y="73"/>
                    <a:pt x="162" y="73"/>
                  </a:cubicBezTo>
                  <a:cubicBezTo>
                    <a:pt x="166" y="65"/>
                    <a:pt x="157" y="52"/>
                    <a:pt x="141" y="45"/>
                  </a:cubicBezTo>
                  <a:cubicBezTo>
                    <a:pt x="141" y="45"/>
                    <a:pt x="82" y="17"/>
                    <a:pt x="82" y="17"/>
                  </a:cubicBezTo>
                  <a:cubicBezTo>
                    <a:pt x="64" y="9"/>
                    <a:pt x="14" y="0"/>
                    <a:pt x="5" y="15"/>
                  </a:cubicBezTo>
                  <a:close/>
                </a:path>
              </a:pathLst>
            </a:custGeom>
            <a:solidFill>
              <a:srgbClr val="F6C49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52" name="Freeform 9"/>
            <p:cNvSpPr/>
            <p:nvPr/>
          </p:nvSpPr>
          <p:spPr bwMode="auto">
            <a:xfrm>
              <a:off x="4467225" y="1609725"/>
              <a:ext cx="1552575" cy="2049463"/>
            </a:xfrm>
            <a:custGeom>
              <a:gdLst>
                <a:gd fmla="*/ 600793 w 491" name="T0"/>
                <a:gd fmla="*/ 1976720 h 648" name="T1"/>
                <a:gd fmla="*/ 720951 w 491" name="T2"/>
                <a:gd fmla="*/ 2030486 h 648" name="T3"/>
                <a:gd fmla="*/ 1479847 w 491" name="T4"/>
                <a:gd fmla="*/ 1745839 h 648" name="T5"/>
                <a:gd fmla="*/ 1533603 w 491" name="T6"/>
                <a:gd fmla="*/ 1625654 h 648" name="T7"/>
                <a:gd fmla="*/ 951782 w 491" name="T8"/>
                <a:gd fmla="*/ 72743 h 648" name="T9"/>
                <a:gd fmla="*/ 831624 w 491" name="T10"/>
                <a:gd fmla="*/ 18977 h 648" name="T11"/>
                <a:gd fmla="*/ 72728 w 491" name="T12"/>
                <a:gd fmla="*/ 303624 h 648" name="T13"/>
                <a:gd fmla="*/ 18972 w 491" name="T14"/>
                <a:gd fmla="*/ 423809 h 648" name="T15"/>
                <a:gd fmla="*/ 600793 w 491" name="T16"/>
                <a:gd fmla="*/ 1976720 h 64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648" w="491">
                  <a:moveTo>
                    <a:pt x="190" y="625"/>
                  </a:moveTo>
                  <a:cubicBezTo>
                    <a:pt x="196" y="640"/>
                    <a:pt x="213" y="648"/>
                    <a:pt x="228" y="642"/>
                  </a:cubicBezTo>
                  <a:cubicBezTo>
                    <a:pt x="468" y="552"/>
                    <a:pt x="468" y="552"/>
                    <a:pt x="468" y="552"/>
                  </a:cubicBezTo>
                  <a:cubicBezTo>
                    <a:pt x="483" y="547"/>
                    <a:pt x="491" y="529"/>
                    <a:pt x="485" y="514"/>
                  </a:cubicBezTo>
                  <a:cubicBezTo>
                    <a:pt x="301" y="23"/>
                    <a:pt x="301" y="23"/>
                    <a:pt x="301" y="23"/>
                  </a:cubicBezTo>
                  <a:cubicBezTo>
                    <a:pt x="296" y="8"/>
                    <a:pt x="279" y="0"/>
                    <a:pt x="263" y="6"/>
                  </a:cubicBezTo>
                  <a:cubicBezTo>
                    <a:pt x="23" y="96"/>
                    <a:pt x="23" y="96"/>
                    <a:pt x="23" y="96"/>
                  </a:cubicBezTo>
                  <a:cubicBezTo>
                    <a:pt x="8" y="101"/>
                    <a:pt x="0" y="119"/>
                    <a:pt x="6" y="134"/>
                  </a:cubicBezTo>
                  <a:lnTo>
                    <a:pt x="190" y="625"/>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53" name="Freeform 10"/>
            <p:cNvSpPr/>
            <p:nvPr/>
          </p:nvSpPr>
          <p:spPr bwMode="auto">
            <a:xfrm>
              <a:off x="4594225" y="1774825"/>
              <a:ext cx="1217613" cy="1492250"/>
            </a:xfrm>
            <a:custGeom>
              <a:gdLst>
                <a:gd fmla="*/ 411142 w 385" name="T0"/>
                <a:gd fmla="*/ 1419534 h 472" name="T1"/>
                <a:gd fmla="*/ 540810 w 385" name="T2"/>
                <a:gd fmla="*/ 1473281 h 472" name="T3"/>
                <a:gd fmla="*/ 1135385 w 385" name="T4"/>
                <a:gd fmla="*/ 1248811 h 472" name="T5"/>
                <a:gd fmla="*/ 1198637 w 385" name="T6"/>
                <a:gd fmla="*/ 1125511 h 472" name="T7"/>
                <a:gd fmla="*/ 803308 w 385" name="T8"/>
                <a:gd fmla="*/ 72716 h 472" name="T9"/>
                <a:gd fmla="*/ 673640 w 385" name="T10"/>
                <a:gd fmla="*/ 18969 h 472" name="T11"/>
                <a:gd fmla="*/ 79066 w 385" name="T12"/>
                <a:gd fmla="*/ 243439 h 472" name="T13"/>
                <a:gd fmla="*/ 15813 w 385" name="T14"/>
                <a:gd fmla="*/ 366739 h 472" name="T15"/>
                <a:gd fmla="*/ 411142 w 385" name="T16"/>
                <a:gd fmla="*/ 1419534 h 472"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472" w="385">
                  <a:moveTo>
                    <a:pt x="130" y="449"/>
                  </a:moveTo>
                  <a:cubicBezTo>
                    <a:pt x="136" y="464"/>
                    <a:pt x="154" y="472"/>
                    <a:pt x="171" y="466"/>
                  </a:cubicBezTo>
                  <a:cubicBezTo>
                    <a:pt x="359" y="395"/>
                    <a:pt x="359" y="395"/>
                    <a:pt x="359" y="395"/>
                  </a:cubicBezTo>
                  <a:cubicBezTo>
                    <a:pt x="376" y="389"/>
                    <a:pt x="385" y="371"/>
                    <a:pt x="379" y="356"/>
                  </a:cubicBezTo>
                  <a:cubicBezTo>
                    <a:pt x="254" y="23"/>
                    <a:pt x="254" y="23"/>
                    <a:pt x="254" y="23"/>
                  </a:cubicBezTo>
                  <a:cubicBezTo>
                    <a:pt x="248" y="7"/>
                    <a:pt x="230" y="0"/>
                    <a:pt x="213" y="6"/>
                  </a:cubicBezTo>
                  <a:cubicBezTo>
                    <a:pt x="25" y="77"/>
                    <a:pt x="25" y="77"/>
                    <a:pt x="25" y="77"/>
                  </a:cubicBezTo>
                  <a:cubicBezTo>
                    <a:pt x="8" y="83"/>
                    <a:pt x="0" y="101"/>
                    <a:pt x="5" y="116"/>
                  </a:cubicBezTo>
                  <a:lnTo>
                    <a:pt x="130" y="449"/>
                  </a:lnTo>
                  <a:close/>
                </a:path>
              </a:pathLst>
            </a:custGeom>
            <a:solidFill>
              <a:srgbClr val="D4E5E8"/>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54" name="Freeform 11"/>
            <p:cNvSpPr/>
            <p:nvPr/>
          </p:nvSpPr>
          <p:spPr bwMode="auto">
            <a:xfrm>
              <a:off x="5384800" y="3209925"/>
              <a:ext cx="271463" cy="222250"/>
            </a:xfrm>
            <a:custGeom>
              <a:gdLst>
                <a:gd fmla="*/ 15783 w 86" name="T0"/>
                <a:gd fmla="*/ 155575 h 70" name="T1"/>
                <a:gd fmla="*/ 101009 w 86" name="T2"/>
                <a:gd fmla="*/ 209550 h 70" name="T3"/>
                <a:gd fmla="*/ 227271 w 86" name="T4"/>
                <a:gd fmla="*/ 161925 h 70" name="T5"/>
                <a:gd fmla="*/ 255680 w 86" name="T6"/>
                <a:gd fmla="*/ 63500 h 70" name="T7"/>
                <a:gd fmla="*/ 255680 w 86" name="T8"/>
                <a:gd fmla="*/ 63500 h 70" name="T9"/>
                <a:gd fmla="*/ 170454 w 86" name="T10"/>
                <a:gd fmla="*/ 12700 h 70" name="T11"/>
                <a:gd fmla="*/ 44192 w 86" name="T12"/>
                <a:gd fmla="*/ 60325 h 70" name="T13"/>
                <a:gd fmla="*/ 15783 w 86" name="T14"/>
                <a:gd fmla="*/ 155575 h 7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70" w="86">
                  <a:moveTo>
                    <a:pt x="5" y="49"/>
                  </a:moveTo>
                  <a:cubicBezTo>
                    <a:pt x="10" y="62"/>
                    <a:pt x="22" y="70"/>
                    <a:pt x="32" y="66"/>
                  </a:cubicBezTo>
                  <a:cubicBezTo>
                    <a:pt x="72" y="51"/>
                    <a:pt x="72" y="51"/>
                    <a:pt x="72" y="51"/>
                  </a:cubicBezTo>
                  <a:cubicBezTo>
                    <a:pt x="82" y="47"/>
                    <a:pt x="86" y="33"/>
                    <a:pt x="81" y="20"/>
                  </a:cubicBezTo>
                  <a:cubicBezTo>
                    <a:pt x="81" y="20"/>
                    <a:pt x="81" y="20"/>
                    <a:pt x="81" y="20"/>
                  </a:cubicBezTo>
                  <a:cubicBezTo>
                    <a:pt x="77" y="7"/>
                    <a:pt x="64" y="0"/>
                    <a:pt x="54" y="4"/>
                  </a:cubicBezTo>
                  <a:cubicBezTo>
                    <a:pt x="14" y="19"/>
                    <a:pt x="14" y="19"/>
                    <a:pt x="14" y="19"/>
                  </a:cubicBezTo>
                  <a:cubicBezTo>
                    <a:pt x="4" y="22"/>
                    <a:pt x="0" y="36"/>
                    <a:pt x="5" y="49"/>
                  </a:cubicBezTo>
                  <a:close/>
                </a:path>
              </a:pathLst>
            </a:custGeom>
            <a:solidFill>
              <a:srgbClr val="6B788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55" name="Freeform 12"/>
            <p:cNvSpPr/>
            <p:nvPr/>
          </p:nvSpPr>
          <p:spPr bwMode="auto">
            <a:xfrm>
              <a:off x="5384800" y="3209925"/>
              <a:ext cx="271463" cy="222250"/>
            </a:xfrm>
            <a:custGeom>
              <a:gdLst>
                <a:gd fmla="*/ 15783 w 86" name="T0"/>
                <a:gd fmla="*/ 155575 h 70" name="T1"/>
                <a:gd fmla="*/ 101009 w 86" name="T2"/>
                <a:gd fmla="*/ 209550 h 70" name="T3"/>
                <a:gd fmla="*/ 227271 w 86" name="T4"/>
                <a:gd fmla="*/ 161925 h 70" name="T5"/>
                <a:gd fmla="*/ 255680 w 86" name="T6"/>
                <a:gd fmla="*/ 63500 h 70" name="T7"/>
                <a:gd fmla="*/ 255680 w 86" name="T8"/>
                <a:gd fmla="*/ 63500 h 70" name="T9"/>
                <a:gd fmla="*/ 170454 w 86" name="T10"/>
                <a:gd fmla="*/ 12700 h 70" name="T11"/>
                <a:gd fmla="*/ 44192 w 86" name="T12"/>
                <a:gd fmla="*/ 60325 h 70" name="T13"/>
                <a:gd fmla="*/ 15783 w 86" name="T14"/>
                <a:gd fmla="*/ 155575 h 7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70" w="86">
                  <a:moveTo>
                    <a:pt x="5" y="49"/>
                  </a:moveTo>
                  <a:cubicBezTo>
                    <a:pt x="10" y="62"/>
                    <a:pt x="22" y="70"/>
                    <a:pt x="32" y="66"/>
                  </a:cubicBezTo>
                  <a:cubicBezTo>
                    <a:pt x="72" y="51"/>
                    <a:pt x="72" y="51"/>
                    <a:pt x="72" y="51"/>
                  </a:cubicBezTo>
                  <a:cubicBezTo>
                    <a:pt x="82" y="47"/>
                    <a:pt x="86" y="33"/>
                    <a:pt x="81" y="20"/>
                  </a:cubicBezTo>
                  <a:cubicBezTo>
                    <a:pt x="81" y="20"/>
                    <a:pt x="81" y="20"/>
                    <a:pt x="81" y="20"/>
                  </a:cubicBezTo>
                  <a:cubicBezTo>
                    <a:pt x="77" y="7"/>
                    <a:pt x="64" y="0"/>
                    <a:pt x="54" y="4"/>
                  </a:cubicBezTo>
                  <a:cubicBezTo>
                    <a:pt x="14" y="19"/>
                    <a:pt x="14" y="19"/>
                    <a:pt x="14" y="19"/>
                  </a:cubicBezTo>
                  <a:cubicBezTo>
                    <a:pt x="4" y="22"/>
                    <a:pt x="0" y="36"/>
                    <a:pt x="5" y="49"/>
                  </a:cubicBezTo>
                  <a:close/>
                </a:path>
              </a:pathLst>
            </a:custGeom>
            <a:noFill/>
            <a:ln cap="flat" w="26988">
              <a:solidFill>
                <a:srgbClr val="214D68"/>
              </a:solidFill>
              <a:prstDash val="solid"/>
              <a:miter lim="800000"/>
            </a:ln>
            <a:extLst>
              <a:ext uri="{909E8E84-426E-40DD-AFC4-6F175D3DCCD1}">
                <a14:hiddenFill>
                  <a:solidFill>
                    <a:srgbClr val="FFFFFF"/>
                  </a:solidFill>
                </a14:hiddenFill>
              </a:ext>
            </a:extLst>
          </p:spPr>
          <p:txBody>
            <a:bodyPr/>
            <a:lstStyle/>
            <a:p>
              <a:endParaRPr altLang="en-US" lang="zh-CN"/>
            </a:p>
          </p:txBody>
        </p:sp>
        <p:sp>
          <p:nvSpPr>
            <p:cNvPr id="30756" name="Freeform 13"/>
            <p:cNvSpPr/>
            <p:nvPr/>
          </p:nvSpPr>
          <p:spPr bwMode="auto">
            <a:xfrm>
              <a:off x="5391150" y="1865313"/>
              <a:ext cx="1041400" cy="1797050"/>
            </a:xfrm>
            <a:custGeom>
              <a:gdLst>
                <a:gd fmla="*/ 1041400 w 329" name="T0"/>
                <a:gd fmla="*/ 1562927 h 568" name="T1"/>
                <a:gd fmla="*/ 857810 w 329" name="T2"/>
                <a:gd fmla="*/ 939655 h 568" name="T3"/>
                <a:gd fmla="*/ 557102 w 329" name="T4"/>
                <a:gd fmla="*/ 471409 h 568" name="T5"/>
                <a:gd fmla="*/ 155102 w 329" name="T6"/>
                <a:gd fmla="*/ 0 h 568" name="T7"/>
                <a:gd fmla="*/ 401999 w 329" name="T8"/>
                <a:gd fmla="*/ 677058 h 568" name="T9"/>
                <a:gd fmla="*/ 582424 w 329" name="T10"/>
                <a:gd fmla="*/ 1259201 h 568" name="T11"/>
                <a:gd fmla="*/ 1041400 w 329" name="T12"/>
                <a:gd fmla="*/ 1562927 h 568"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568" w="329">
                  <a:moveTo>
                    <a:pt x="329" y="494"/>
                  </a:moveTo>
                  <a:cubicBezTo>
                    <a:pt x="271" y="297"/>
                    <a:pt x="271" y="297"/>
                    <a:pt x="271" y="297"/>
                  </a:cubicBezTo>
                  <a:cubicBezTo>
                    <a:pt x="176" y="149"/>
                    <a:pt x="176" y="149"/>
                    <a:pt x="176" y="149"/>
                  </a:cubicBezTo>
                  <a:cubicBezTo>
                    <a:pt x="49" y="0"/>
                    <a:pt x="49" y="0"/>
                    <a:pt x="49" y="0"/>
                  </a:cubicBezTo>
                  <a:cubicBezTo>
                    <a:pt x="49" y="0"/>
                    <a:pt x="0" y="53"/>
                    <a:pt x="127" y="214"/>
                  </a:cubicBezTo>
                  <a:cubicBezTo>
                    <a:pt x="127" y="214"/>
                    <a:pt x="168" y="373"/>
                    <a:pt x="184" y="398"/>
                  </a:cubicBezTo>
                  <a:cubicBezTo>
                    <a:pt x="197" y="420"/>
                    <a:pt x="222" y="568"/>
                    <a:pt x="329" y="494"/>
                  </a:cubicBezTo>
                  <a:close/>
                </a:path>
              </a:pathLst>
            </a:custGeom>
            <a:solidFill>
              <a:srgbClr val="FDD6B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57" name="Freeform 14"/>
            <p:cNvSpPr/>
            <p:nvPr/>
          </p:nvSpPr>
          <p:spPr bwMode="auto">
            <a:xfrm>
              <a:off x="5881688" y="3381375"/>
              <a:ext cx="1274763" cy="1382713"/>
            </a:xfrm>
            <a:custGeom>
              <a:gdLst>
                <a:gd fmla="*/ 609600 w 803" name="T0"/>
                <a:gd fmla="*/ 0 h 871" name="T1"/>
                <a:gd fmla="*/ 0 w 803" name="T2"/>
                <a:gd fmla="*/ 474663 h 871" name="T3"/>
                <a:gd fmla="*/ 560388 w 803" name="T4"/>
                <a:gd fmla="*/ 1382713 h 871" name="T5"/>
                <a:gd fmla="*/ 1274763 w 803" name="T6"/>
                <a:gd fmla="*/ 1008063 h 871" name="T7"/>
                <a:gd fmla="*/ 609600 w 803" name="T8"/>
                <a:gd fmla="*/ 0 h 87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71" w="803">
                  <a:moveTo>
                    <a:pt x="384" y="0"/>
                  </a:moveTo>
                  <a:lnTo>
                    <a:pt x="0" y="299"/>
                  </a:lnTo>
                  <a:lnTo>
                    <a:pt x="353" y="871"/>
                  </a:lnTo>
                  <a:lnTo>
                    <a:pt x="803" y="635"/>
                  </a:lnTo>
                  <a:lnTo>
                    <a:pt x="384" y="0"/>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58" name="Freeform 15"/>
            <p:cNvSpPr>
              <a:spLocks noEditPoints="1"/>
            </p:cNvSpPr>
            <p:nvPr/>
          </p:nvSpPr>
          <p:spPr bwMode="auto">
            <a:xfrm>
              <a:off x="4840288" y="2087563"/>
              <a:ext cx="630238" cy="557213"/>
            </a:xfrm>
            <a:custGeom>
              <a:gdLst>
                <a:gd fmla="*/ 443384 w 199" name="T0"/>
                <a:gd fmla="*/ 66486 h 176" name="T1"/>
                <a:gd fmla="*/ 437049 w 199" name="T2"/>
                <a:gd fmla="*/ 126639 h 176" name="T3"/>
                <a:gd fmla="*/ 34837 w 199" name="T4"/>
                <a:gd fmla="*/ 275441 h 176" name="T5"/>
                <a:gd fmla="*/ 3167 w 199" name="T6"/>
                <a:gd fmla="*/ 284938 h 176" name="T7"/>
                <a:gd fmla="*/ 3167 w 199" name="T8"/>
                <a:gd fmla="*/ 294436 h 176" name="T9"/>
                <a:gd fmla="*/ 9501 w 199" name="T10"/>
                <a:gd fmla="*/ 310266 h 176" name="T11"/>
                <a:gd fmla="*/ 180520 w 199" name="T12"/>
                <a:gd fmla="*/ 541383 h 176" name="T13"/>
                <a:gd fmla="*/ 196356 w 199" name="T14"/>
                <a:gd fmla="*/ 554047 h 176" name="T15"/>
                <a:gd fmla="*/ 506724 w 199" name="T16"/>
                <a:gd fmla="*/ 443238 h 176" name="T17"/>
                <a:gd fmla="*/ 522559 w 199" name="T18"/>
                <a:gd fmla="*/ 408412 h 176" name="T19"/>
                <a:gd fmla="*/ 509891 w 199" name="T20"/>
                <a:gd fmla="*/ 297602 h 176" name="T21"/>
                <a:gd fmla="*/ 487722 w 199" name="T22"/>
                <a:gd fmla="*/ 107643 h 176" name="T23"/>
                <a:gd fmla="*/ 623904 w 199" name="T24"/>
                <a:gd fmla="*/ 22162 h 176" name="T25"/>
                <a:gd fmla="*/ 72842 w 199" name="T26"/>
                <a:gd fmla="*/ 370420 h 176" name="T27"/>
                <a:gd fmla="*/ 171019 w 199" name="T28"/>
                <a:gd fmla="*/ 332428 h 176" name="T29"/>
                <a:gd fmla="*/ 139349 w 199" name="T30"/>
                <a:gd fmla="*/ 427408 h 176" name="T31"/>
                <a:gd fmla="*/ 72842 w 199" name="T32"/>
                <a:gd fmla="*/ 370420 h 176" name="T33"/>
                <a:gd fmla="*/ 177353 w 199" name="T34"/>
                <a:gd fmla="*/ 509723 h 176" name="T35"/>
                <a:gd fmla="*/ 142516 w 199" name="T36"/>
                <a:gd fmla="*/ 443238 h 176" name="T37"/>
                <a:gd fmla="*/ 231193 w 199" name="T38"/>
                <a:gd fmla="*/ 487561 h 176" name="T39"/>
                <a:gd fmla="*/ 145683 w 199" name="T40"/>
                <a:gd fmla="*/ 262777 h 176" name="T41"/>
                <a:gd fmla="*/ 82343 w 199" name="T42"/>
                <a:gd fmla="*/ 351424 h 176" name="T43"/>
                <a:gd fmla="*/ 22169 w 199" name="T44"/>
                <a:gd fmla="*/ 300768 h 176" name="T45"/>
                <a:gd fmla="*/ 38004 w 199" name="T46"/>
                <a:gd fmla="*/ 288104 h 176" name="T47"/>
                <a:gd fmla="*/ 145683 w 199" name="T48"/>
                <a:gd fmla="*/ 262777 h 176" name="T49"/>
                <a:gd fmla="*/ 269197 w 199" name="T50"/>
                <a:gd fmla="*/ 297602 h 176" name="T51"/>
                <a:gd fmla="*/ 212191 w 199" name="T52"/>
                <a:gd fmla="*/ 398914 h 176" name="T53"/>
                <a:gd fmla="*/ 243861 w 199" name="T54"/>
                <a:gd fmla="*/ 481229 h 176" name="T55"/>
                <a:gd fmla="*/ 300867 w 199" name="T56"/>
                <a:gd fmla="*/ 383084 h 176" name="T57"/>
                <a:gd fmla="*/ 243861 w 199" name="T58"/>
                <a:gd fmla="*/ 481229 h 176" name="T59"/>
                <a:gd fmla="*/ 262863 w 199" name="T60"/>
                <a:gd fmla="*/ 281772 h 176" name="T61"/>
                <a:gd fmla="*/ 161518 w 199" name="T62"/>
                <a:gd fmla="*/ 259611 h 176" name="T63"/>
                <a:gd fmla="*/ 240694 w 199" name="T64"/>
                <a:gd fmla="*/ 215287 h 176" name="T65"/>
                <a:gd fmla="*/ 281865 w 199" name="T66"/>
                <a:gd fmla="*/ 291270 h 176" name="T67"/>
                <a:gd fmla="*/ 383210 w 199" name="T68"/>
                <a:gd fmla="*/ 335594 h 176" name="T69"/>
                <a:gd fmla="*/ 281865 w 199" name="T70"/>
                <a:gd fmla="*/ 291270 h 176" name="T71"/>
                <a:gd fmla="*/ 316703 w 199" name="T72"/>
                <a:gd fmla="*/ 376752 h 176" name="T73"/>
                <a:gd fmla="*/ 414880 w 199" name="T74"/>
                <a:gd fmla="*/ 417910 h 176" name="T75"/>
                <a:gd fmla="*/ 329371 w 199" name="T76"/>
                <a:gd fmla="*/ 196291 h 176" name="T77"/>
                <a:gd fmla="*/ 278698 w 199" name="T78"/>
                <a:gd fmla="*/ 278607 h 176" name="T79"/>
                <a:gd fmla="*/ 250195 w 199" name="T80"/>
                <a:gd fmla="*/ 212121 h 176" name="T81"/>
                <a:gd fmla="*/ 329371 w 199" name="T82"/>
                <a:gd fmla="*/ 196291 h 176" name="T83"/>
                <a:gd fmla="*/ 430715 w 199" name="T84"/>
                <a:gd fmla="*/ 411578 h 176" name="T85"/>
                <a:gd fmla="*/ 462386 w 199" name="T86"/>
                <a:gd fmla="*/ 322930 h 176" name="T87"/>
                <a:gd fmla="*/ 459219 w 199" name="T88"/>
                <a:gd fmla="*/ 307100 h 176" name="T89"/>
                <a:gd fmla="*/ 370542 w 199" name="T90"/>
                <a:gd fmla="*/ 259611 h 176" name="T91"/>
                <a:gd fmla="*/ 459219 w 199" name="T92"/>
                <a:gd fmla="*/ 307100 h 176" name="T93"/>
                <a:gd fmla="*/ 364208 w 199" name="T94"/>
                <a:gd fmla="*/ 243781 h 176" name="T95"/>
                <a:gd fmla="*/ 338872 w 199" name="T96"/>
                <a:gd fmla="*/ 177295 h 176" name="T97"/>
                <a:gd fmla="*/ 440216 w 199" name="T98"/>
                <a:gd fmla="*/ 139303 h 17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176" w="199">
                  <a:moveTo>
                    <a:pt x="189" y="1"/>
                  </a:moveTo>
                  <a:cubicBezTo>
                    <a:pt x="140" y="21"/>
                    <a:pt x="140" y="21"/>
                    <a:pt x="140" y="21"/>
                  </a:cubicBezTo>
                  <a:cubicBezTo>
                    <a:pt x="137" y="22"/>
                    <a:pt x="136" y="27"/>
                    <a:pt x="137" y="31"/>
                  </a:cubicBezTo>
                  <a:cubicBezTo>
                    <a:pt x="138" y="40"/>
                    <a:pt x="138" y="40"/>
                    <a:pt x="138" y="40"/>
                  </a:cubicBezTo>
                  <a:cubicBezTo>
                    <a:pt x="137" y="40"/>
                    <a:pt x="134" y="41"/>
                    <a:pt x="132" y="42"/>
                  </a:cubicBezTo>
                  <a:cubicBezTo>
                    <a:pt x="11" y="87"/>
                    <a:pt x="11" y="87"/>
                    <a:pt x="11" y="87"/>
                  </a:cubicBezTo>
                  <a:cubicBezTo>
                    <a:pt x="7" y="88"/>
                    <a:pt x="3" y="89"/>
                    <a:pt x="2" y="90"/>
                  </a:cubicBezTo>
                  <a:cubicBezTo>
                    <a:pt x="1" y="90"/>
                    <a:pt x="1" y="90"/>
                    <a:pt x="1" y="90"/>
                  </a:cubicBezTo>
                  <a:cubicBezTo>
                    <a:pt x="0" y="91"/>
                    <a:pt x="0" y="92"/>
                    <a:pt x="1" y="93"/>
                  </a:cubicBezTo>
                  <a:cubicBezTo>
                    <a:pt x="1" y="93"/>
                    <a:pt x="1" y="93"/>
                    <a:pt x="1" y="93"/>
                  </a:cubicBezTo>
                  <a:cubicBezTo>
                    <a:pt x="1" y="93"/>
                    <a:pt x="1" y="93"/>
                    <a:pt x="1" y="93"/>
                  </a:cubicBezTo>
                  <a:cubicBezTo>
                    <a:pt x="1" y="95"/>
                    <a:pt x="2" y="96"/>
                    <a:pt x="3" y="98"/>
                  </a:cubicBezTo>
                  <a:cubicBezTo>
                    <a:pt x="56" y="170"/>
                    <a:pt x="56" y="170"/>
                    <a:pt x="56" y="170"/>
                  </a:cubicBezTo>
                  <a:cubicBezTo>
                    <a:pt x="56" y="170"/>
                    <a:pt x="57" y="171"/>
                    <a:pt x="57" y="171"/>
                  </a:cubicBezTo>
                  <a:cubicBezTo>
                    <a:pt x="58" y="172"/>
                    <a:pt x="59" y="174"/>
                    <a:pt x="61" y="174"/>
                  </a:cubicBezTo>
                  <a:cubicBezTo>
                    <a:pt x="61" y="175"/>
                    <a:pt x="62" y="175"/>
                    <a:pt x="62" y="175"/>
                  </a:cubicBezTo>
                  <a:cubicBezTo>
                    <a:pt x="64" y="176"/>
                    <a:pt x="66" y="175"/>
                    <a:pt x="68" y="175"/>
                  </a:cubicBezTo>
                  <a:cubicBezTo>
                    <a:pt x="160" y="140"/>
                    <a:pt x="160" y="140"/>
                    <a:pt x="160" y="140"/>
                  </a:cubicBezTo>
                  <a:cubicBezTo>
                    <a:pt x="163" y="139"/>
                    <a:pt x="165" y="135"/>
                    <a:pt x="165" y="131"/>
                  </a:cubicBezTo>
                  <a:cubicBezTo>
                    <a:pt x="165" y="131"/>
                    <a:pt x="165" y="130"/>
                    <a:pt x="165" y="129"/>
                  </a:cubicBezTo>
                  <a:cubicBezTo>
                    <a:pt x="161" y="94"/>
                    <a:pt x="161" y="94"/>
                    <a:pt x="161" y="94"/>
                  </a:cubicBezTo>
                  <a:cubicBezTo>
                    <a:pt x="161" y="94"/>
                    <a:pt x="161" y="94"/>
                    <a:pt x="161" y="94"/>
                  </a:cubicBezTo>
                  <a:cubicBezTo>
                    <a:pt x="161" y="94"/>
                    <a:pt x="161" y="94"/>
                    <a:pt x="161" y="94"/>
                  </a:cubicBezTo>
                  <a:cubicBezTo>
                    <a:pt x="154" y="34"/>
                    <a:pt x="154" y="34"/>
                    <a:pt x="154" y="34"/>
                  </a:cubicBezTo>
                  <a:cubicBezTo>
                    <a:pt x="195" y="17"/>
                    <a:pt x="195" y="17"/>
                    <a:pt x="195" y="17"/>
                  </a:cubicBezTo>
                  <a:cubicBezTo>
                    <a:pt x="198" y="16"/>
                    <a:pt x="199" y="12"/>
                    <a:pt x="197" y="7"/>
                  </a:cubicBezTo>
                  <a:cubicBezTo>
                    <a:pt x="196" y="3"/>
                    <a:pt x="192" y="0"/>
                    <a:pt x="189" y="1"/>
                  </a:cubicBezTo>
                  <a:close/>
                  <a:moveTo>
                    <a:pt x="23" y="117"/>
                  </a:moveTo>
                  <a:cubicBezTo>
                    <a:pt x="24" y="116"/>
                    <a:pt x="26" y="116"/>
                    <a:pt x="28" y="115"/>
                  </a:cubicBezTo>
                  <a:cubicBezTo>
                    <a:pt x="54" y="105"/>
                    <a:pt x="54" y="105"/>
                    <a:pt x="54" y="105"/>
                  </a:cubicBezTo>
                  <a:cubicBezTo>
                    <a:pt x="63" y="128"/>
                    <a:pt x="63" y="128"/>
                    <a:pt x="63" y="128"/>
                  </a:cubicBezTo>
                  <a:cubicBezTo>
                    <a:pt x="44" y="135"/>
                    <a:pt x="44" y="135"/>
                    <a:pt x="44" y="135"/>
                  </a:cubicBezTo>
                  <a:cubicBezTo>
                    <a:pt x="42" y="136"/>
                    <a:pt x="40" y="137"/>
                    <a:pt x="38" y="137"/>
                  </a:cubicBezTo>
                  <a:lnTo>
                    <a:pt x="23" y="117"/>
                  </a:lnTo>
                  <a:close/>
                  <a:moveTo>
                    <a:pt x="61" y="158"/>
                  </a:moveTo>
                  <a:cubicBezTo>
                    <a:pt x="59" y="159"/>
                    <a:pt x="57" y="160"/>
                    <a:pt x="56" y="161"/>
                  </a:cubicBezTo>
                  <a:cubicBezTo>
                    <a:pt x="41" y="141"/>
                    <a:pt x="41" y="141"/>
                    <a:pt x="41" y="141"/>
                  </a:cubicBezTo>
                  <a:cubicBezTo>
                    <a:pt x="42" y="141"/>
                    <a:pt x="44" y="140"/>
                    <a:pt x="45" y="140"/>
                  </a:cubicBezTo>
                  <a:cubicBezTo>
                    <a:pt x="65" y="132"/>
                    <a:pt x="65" y="132"/>
                    <a:pt x="65" y="132"/>
                  </a:cubicBezTo>
                  <a:cubicBezTo>
                    <a:pt x="73" y="154"/>
                    <a:pt x="73" y="154"/>
                    <a:pt x="73" y="154"/>
                  </a:cubicBezTo>
                  <a:lnTo>
                    <a:pt x="61" y="158"/>
                  </a:lnTo>
                  <a:close/>
                  <a:moveTo>
                    <a:pt x="46" y="83"/>
                  </a:moveTo>
                  <a:cubicBezTo>
                    <a:pt x="53" y="101"/>
                    <a:pt x="53" y="101"/>
                    <a:pt x="53" y="101"/>
                  </a:cubicBezTo>
                  <a:cubicBezTo>
                    <a:pt x="26" y="111"/>
                    <a:pt x="26" y="111"/>
                    <a:pt x="26" y="111"/>
                  </a:cubicBezTo>
                  <a:cubicBezTo>
                    <a:pt x="24" y="111"/>
                    <a:pt x="22" y="112"/>
                    <a:pt x="21" y="113"/>
                  </a:cubicBezTo>
                  <a:cubicBezTo>
                    <a:pt x="7" y="95"/>
                    <a:pt x="7" y="95"/>
                    <a:pt x="7" y="95"/>
                  </a:cubicBezTo>
                  <a:cubicBezTo>
                    <a:pt x="7" y="95"/>
                    <a:pt x="7" y="94"/>
                    <a:pt x="6" y="94"/>
                  </a:cubicBezTo>
                  <a:cubicBezTo>
                    <a:pt x="8" y="93"/>
                    <a:pt x="10" y="92"/>
                    <a:pt x="12" y="91"/>
                  </a:cubicBezTo>
                  <a:cubicBezTo>
                    <a:pt x="45" y="79"/>
                    <a:pt x="45" y="79"/>
                    <a:pt x="45" y="79"/>
                  </a:cubicBezTo>
                  <a:cubicBezTo>
                    <a:pt x="45" y="81"/>
                    <a:pt x="46" y="82"/>
                    <a:pt x="46" y="83"/>
                  </a:cubicBezTo>
                  <a:close/>
                  <a:moveTo>
                    <a:pt x="59" y="104"/>
                  </a:moveTo>
                  <a:cubicBezTo>
                    <a:pt x="85" y="94"/>
                    <a:pt x="85" y="94"/>
                    <a:pt x="85" y="94"/>
                  </a:cubicBezTo>
                  <a:cubicBezTo>
                    <a:pt x="93" y="117"/>
                    <a:pt x="93" y="117"/>
                    <a:pt x="93" y="117"/>
                  </a:cubicBezTo>
                  <a:cubicBezTo>
                    <a:pt x="67" y="126"/>
                    <a:pt x="67" y="126"/>
                    <a:pt x="67" y="126"/>
                  </a:cubicBezTo>
                  <a:lnTo>
                    <a:pt x="59" y="104"/>
                  </a:lnTo>
                  <a:close/>
                  <a:moveTo>
                    <a:pt x="77" y="152"/>
                  </a:moveTo>
                  <a:cubicBezTo>
                    <a:pt x="69" y="131"/>
                    <a:pt x="69" y="131"/>
                    <a:pt x="69" y="131"/>
                  </a:cubicBezTo>
                  <a:cubicBezTo>
                    <a:pt x="95" y="121"/>
                    <a:pt x="95" y="121"/>
                    <a:pt x="95" y="121"/>
                  </a:cubicBezTo>
                  <a:cubicBezTo>
                    <a:pt x="103" y="143"/>
                    <a:pt x="103" y="143"/>
                    <a:pt x="103" y="143"/>
                  </a:cubicBezTo>
                  <a:lnTo>
                    <a:pt x="77" y="152"/>
                  </a:lnTo>
                  <a:close/>
                  <a:moveTo>
                    <a:pt x="77" y="73"/>
                  </a:moveTo>
                  <a:cubicBezTo>
                    <a:pt x="83" y="89"/>
                    <a:pt x="83" y="89"/>
                    <a:pt x="83" y="89"/>
                  </a:cubicBezTo>
                  <a:cubicBezTo>
                    <a:pt x="57" y="99"/>
                    <a:pt x="57" y="99"/>
                    <a:pt x="57" y="99"/>
                  </a:cubicBezTo>
                  <a:cubicBezTo>
                    <a:pt x="51" y="82"/>
                    <a:pt x="51" y="82"/>
                    <a:pt x="51" y="82"/>
                  </a:cubicBezTo>
                  <a:cubicBezTo>
                    <a:pt x="50" y="80"/>
                    <a:pt x="49" y="79"/>
                    <a:pt x="49" y="78"/>
                  </a:cubicBezTo>
                  <a:cubicBezTo>
                    <a:pt x="76" y="68"/>
                    <a:pt x="76" y="68"/>
                    <a:pt x="76" y="68"/>
                  </a:cubicBezTo>
                  <a:cubicBezTo>
                    <a:pt x="76" y="69"/>
                    <a:pt x="76" y="71"/>
                    <a:pt x="77" y="73"/>
                  </a:cubicBezTo>
                  <a:close/>
                  <a:moveTo>
                    <a:pt x="89" y="92"/>
                  </a:moveTo>
                  <a:cubicBezTo>
                    <a:pt x="113" y="84"/>
                    <a:pt x="113" y="84"/>
                    <a:pt x="113" y="84"/>
                  </a:cubicBezTo>
                  <a:cubicBezTo>
                    <a:pt x="121" y="106"/>
                    <a:pt x="121" y="106"/>
                    <a:pt x="121" y="106"/>
                  </a:cubicBezTo>
                  <a:cubicBezTo>
                    <a:pt x="98" y="115"/>
                    <a:pt x="98" y="115"/>
                    <a:pt x="98" y="115"/>
                  </a:cubicBezTo>
                  <a:lnTo>
                    <a:pt x="89" y="92"/>
                  </a:lnTo>
                  <a:close/>
                  <a:moveTo>
                    <a:pt x="108" y="141"/>
                  </a:moveTo>
                  <a:cubicBezTo>
                    <a:pt x="100" y="119"/>
                    <a:pt x="100" y="119"/>
                    <a:pt x="100" y="119"/>
                  </a:cubicBezTo>
                  <a:cubicBezTo>
                    <a:pt x="123" y="111"/>
                    <a:pt x="123" y="111"/>
                    <a:pt x="123" y="111"/>
                  </a:cubicBezTo>
                  <a:cubicBezTo>
                    <a:pt x="131" y="132"/>
                    <a:pt x="131" y="132"/>
                    <a:pt x="131" y="132"/>
                  </a:cubicBezTo>
                  <a:lnTo>
                    <a:pt x="108" y="141"/>
                  </a:lnTo>
                  <a:close/>
                  <a:moveTo>
                    <a:pt x="104" y="62"/>
                  </a:moveTo>
                  <a:cubicBezTo>
                    <a:pt x="111" y="79"/>
                    <a:pt x="111" y="79"/>
                    <a:pt x="111" y="79"/>
                  </a:cubicBezTo>
                  <a:cubicBezTo>
                    <a:pt x="88" y="88"/>
                    <a:pt x="88" y="88"/>
                    <a:pt x="88" y="88"/>
                  </a:cubicBezTo>
                  <a:cubicBezTo>
                    <a:pt x="81" y="71"/>
                    <a:pt x="81" y="71"/>
                    <a:pt x="81" y="71"/>
                  </a:cubicBezTo>
                  <a:cubicBezTo>
                    <a:pt x="81" y="69"/>
                    <a:pt x="80" y="68"/>
                    <a:pt x="79" y="67"/>
                  </a:cubicBezTo>
                  <a:cubicBezTo>
                    <a:pt x="103" y="58"/>
                    <a:pt x="103" y="58"/>
                    <a:pt x="103" y="58"/>
                  </a:cubicBezTo>
                  <a:cubicBezTo>
                    <a:pt x="103" y="59"/>
                    <a:pt x="104" y="60"/>
                    <a:pt x="104" y="62"/>
                  </a:cubicBezTo>
                  <a:close/>
                  <a:moveTo>
                    <a:pt x="149" y="126"/>
                  </a:moveTo>
                  <a:cubicBezTo>
                    <a:pt x="136" y="130"/>
                    <a:pt x="136" y="130"/>
                    <a:pt x="136" y="130"/>
                  </a:cubicBezTo>
                  <a:cubicBezTo>
                    <a:pt x="127" y="109"/>
                    <a:pt x="127" y="109"/>
                    <a:pt x="127" y="109"/>
                  </a:cubicBezTo>
                  <a:cubicBezTo>
                    <a:pt x="146" y="102"/>
                    <a:pt x="146" y="102"/>
                    <a:pt x="146" y="102"/>
                  </a:cubicBezTo>
                  <a:lnTo>
                    <a:pt x="149" y="126"/>
                  </a:lnTo>
                  <a:close/>
                  <a:moveTo>
                    <a:pt x="145" y="97"/>
                  </a:moveTo>
                  <a:cubicBezTo>
                    <a:pt x="126" y="104"/>
                    <a:pt x="126" y="104"/>
                    <a:pt x="126" y="104"/>
                  </a:cubicBezTo>
                  <a:cubicBezTo>
                    <a:pt x="117" y="82"/>
                    <a:pt x="117" y="82"/>
                    <a:pt x="117" y="82"/>
                  </a:cubicBezTo>
                  <a:cubicBezTo>
                    <a:pt x="142" y="72"/>
                    <a:pt x="142" y="72"/>
                    <a:pt x="142" y="72"/>
                  </a:cubicBezTo>
                  <a:lnTo>
                    <a:pt x="145" y="97"/>
                  </a:lnTo>
                  <a:close/>
                  <a:moveTo>
                    <a:pt x="142" y="68"/>
                  </a:moveTo>
                  <a:cubicBezTo>
                    <a:pt x="115" y="77"/>
                    <a:pt x="115" y="77"/>
                    <a:pt x="115" y="77"/>
                  </a:cubicBezTo>
                  <a:cubicBezTo>
                    <a:pt x="109" y="60"/>
                    <a:pt x="109" y="60"/>
                    <a:pt x="109" y="60"/>
                  </a:cubicBezTo>
                  <a:cubicBezTo>
                    <a:pt x="108" y="58"/>
                    <a:pt x="108" y="57"/>
                    <a:pt x="107" y="56"/>
                  </a:cubicBezTo>
                  <a:cubicBezTo>
                    <a:pt x="133" y="46"/>
                    <a:pt x="133" y="46"/>
                    <a:pt x="133" y="46"/>
                  </a:cubicBezTo>
                  <a:cubicBezTo>
                    <a:pt x="136" y="46"/>
                    <a:pt x="137" y="45"/>
                    <a:pt x="139" y="44"/>
                  </a:cubicBezTo>
                  <a:lnTo>
                    <a:pt x="142" y="68"/>
                  </a:lnTo>
                  <a:close/>
                </a:path>
              </a:pathLst>
            </a:custGeom>
            <a:solidFill>
              <a:srgbClr val="EE9328"/>
            </a:solidFill>
            <a:ln cap="rnd" w="9525">
              <a:solidFill>
                <a:srgbClr val="EE9328"/>
              </a:solidFill>
              <a:prstDash val="solid"/>
              <a:round/>
            </a:ln>
          </p:spPr>
          <p:txBody>
            <a:bodyPr/>
            <a:lstStyle/>
            <a:p>
              <a:endParaRPr altLang="en-US" lang="zh-CN"/>
            </a:p>
          </p:txBody>
        </p:sp>
        <p:sp>
          <p:nvSpPr>
            <p:cNvPr id="30759" name="Freeform 16"/>
            <p:cNvSpPr/>
            <p:nvPr/>
          </p:nvSpPr>
          <p:spPr bwMode="auto">
            <a:xfrm>
              <a:off x="5094288" y="2647950"/>
              <a:ext cx="115888" cy="115888"/>
            </a:xfrm>
            <a:custGeom>
              <a:gdLst>
                <a:gd fmla="*/ 103360 w 37" name="T0"/>
                <a:gd fmla="*/ 40717 h 37" name="T1"/>
                <a:gd fmla="*/ 75171 w 37" name="T2"/>
                <a:gd fmla="*/ 106492 h 37" name="T3"/>
                <a:gd fmla="*/ 9396 w 37" name="T4"/>
                <a:gd fmla="*/ 75171 h 37" name="T5"/>
                <a:gd fmla="*/ 37585 w 37" name="T6"/>
                <a:gd fmla="*/ 9396 h 37" name="T7"/>
                <a:gd fmla="*/ 103360 w 37" name="T8"/>
                <a:gd fmla="*/ 40717 h 3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7" w="37">
                  <a:moveTo>
                    <a:pt x="33" y="13"/>
                  </a:moveTo>
                  <a:cubicBezTo>
                    <a:pt x="37" y="21"/>
                    <a:pt x="32" y="31"/>
                    <a:pt x="24" y="34"/>
                  </a:cubicBezTo>
                  <a:cubicBezTo>
                    <a:pt x="15" y="37"/>
                    <a:pt x="6" y="33"/>
                    <a:pt x="3" y="24"/>
                  </a:cubicBezTo>
                  <a:cubicBezTo>
                    <a:pt x="0" y="16"/>
                    <a:pt x="4" y="6"/>
                    <a:pt x="12" y="3"/>
                  </a:cubicBezTo>
                  <a:cubicBezTo>
                    <a:pt x="21" y="0"/>
                    <a:pt x="30" y="4"/>
                    <a:pt x="33" y="13"/>
                  </a:cubicBezTo>
                  <a:close/>
                </a:path>
              </a:pathLst>
            </a:custGeom>
            <a:solidFill>
              <a:srgbClr val="EE9328"/>
            </a:solidFill>
            <a:ln cap="rnd" w="9525">
              <a:solidFill>
                <a:srgbClr val="EE9328"/>
              </a:solidFill>
              <a:prstDash val="solid"/>
              <a:round/>
            </a:ln>
          </p:spPr>
          <p:txBody>
            <a:bodyPr/>
            <a:lstStyle/>
            <a:p>
              <a:endParaRPr altLang="en-US" lang="zh-CN"/>
            </a:p>
          </p:txBody>
        </p:sp>
        <p:sp>
          <p:nvSpPr>
            <p:cNvPr id="30760" name="Freeform 17"/>
            <p:cNvSpPr/>
            <p:nvPr/>
          </p:nvSpPr>
          <p:spPr bwMode="auto">
            <a:xfrm>
              <a:off x="5248275" y="2587625"/>
              <a:ext cx="117475" cy="115888"/>
            </a:xfrm>
            <a:custGeom>
              <a:gdLst>
                <a:gd fmla="*/ 107950 w 37" name="T0"/>
                <a:gd fmla="*/ 40717 h 37" name="T1"/>
                <a:gd fmla="*/ 76200 w 37" name="T2"/>
                <a:gd fmla="*/ 106492 h 37" name="T3"/>
                <a:gd fmla="*/ 9525 w 37" name="T4"/>
                <a:gd fmla="*/ 75171 h 37" name="T5"/>
                <a:gd fmla="*/ 41275 w 37" name="T6"/>
                <a:gd fmla="*/ 9396 h 37" name="T7"/>
                <a:gd fmla="*/ 107950 w 37" name="T8"/>
                <a:gd fmla="*/ 40717 h 3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7" w="37">
                  <a:moveTo>
                    <a:pt x="34" y="13"/>
                  </a:moveTo>
                  <a:cubicBezTo>
                    <a:pt x="37" y="21"/>
                    <a:pt x="33" y="31"/>
                    <a:pt x="24" y="34"/>
                  </a:cubicBezTo>
                  <a:cubicBezTo>
                    <a:pt x="16" y="37"/>
                    <a:pt x="7" y="33"/>
                    <a:pt x="3" y="24"/>
                  </a:cubicBezTo>
                  <a:cubicBezTo>
                    <a:pt x="0" y="16"/>
                    <a:pt x="4" y="7"/>
                    <a:pt x="13" y="3"/>
                  </a:cubicBezTo>
                  <a:cubicBezTo>
                    <a:pt x="21" y="0"/>
                    <a:pt x="31" y="5"/>
                    <a:pt x="34" y="13"/>
                  </a:cubicBezTo>
                  <a:close/>
                </a:path>
              </a:pathLst>
            </a:custGeom>
            <a:solidFill>
              <a:srgbClr val="EE9328"/>
            </a:solidFill>
            <a:ln cap="rnd" w="9525">
              <a:solidFill>
                <a:srgbClr val="EE9328"/>
              </a:solidFill>
              <a:prstDash val="solid"/>
              <a:round/>
            </a:ln>
          </p:spPr>
          <p:txBody>
            <a:bodyPr/>
            <a:lstStyle/>
            <a:p>
              <a:endParaRPr altLang="en-US" lang="zh-CN"/>
            </a:p>
          </p:txBody>
        </p:sp>
        <p:sp>
          <p:nvSpPr>
            <p:cNvPr id="30761" name="Freeform 18"/>
            <p:cNvSpPr/>
            <p:nvPr/>
          </p:nvSpPr>
          <p:spPr bwMode="auto">
            <a:xfrm>
              <a:off x="5018088" y="2719388"/>
              <a:ext cx="609600" cy="339725"/>
            </a:xfrm>
            <a:custGeom>
              <a:gdLst>
                <a:gd fmla="*/ 578015 w 193" name="T0"/>
                <a:gd fmla="*/ 38100 h 107" name="T1"/>
                <a:gd fmla="*/ 530636 w 193" name="T2"/>
                <a:gd fmla="*/ 6350 h 107" name="T3"/>
                <a:gd fmla="*/ 25268 w 193" name="T4"/>
                <a:gd fmla="*/ 193675 h 107" name="T5"/>
                <a:gd fmla="*/ 9476 w 193" name="T6"/>
                <a:gd fmla="*/ 247650 h 107" name="T7"/>
                <a:gd fmla="*/ 44220 w 193" name="T8"/>
                <a:gd fmla="*/ 339725 h 107" name="T9"/>
                <a:gd fmla="*/ 609600 w 193" name="T10"/>
                <a:gd fmla="*/ 130175 h 107" name="T11"/>
                <a:gd fmla="*/ 578015 w 193" name="T12"/>
                <a:gd fmla="*/ 38100 h 107"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07" w="193">
                  <a:moveTo>
                    <a:pt x="183" y="12"/>
                  </a:moveTo>
                  <a:cubicBezTo>
                    <a:pt x="180" y="4"/>
                    <a:pt x="173" y="0"/>
                    <a:pt x="168" y="2"/>
                  </a:cubicBezTo>
                  <a:cubicBezTo>
                    <a:pt x="8" y="61"/>
                    <a:pt x="8" y="61"/>
                    <a:pt x="8" y="61"/>
                  </a:cubicBezTo>
                  <a:cubicBezTo>
                    <a:pt x="2" y="63"/>
                    <a:pt x="0" y="70"/>
                    <a:pt x="3" y="78"/>
                  </a:cubicBezTo>
                  <a:cubicBezTo>
                    <a:pt x="14" y="107"/>
                    <a:pt x="14" y="107"/>
                    <a:pt x="14" y="107"/>
                  </a:cubicBezTo>
                  <a:cubicBezTo>
                    <a:pt x="193" y="41"/>
                    <a:pt x="193" y="41"/>
                    <a:pt x="193" y="41"/>
                  </a:cubicBezTo>
                  <a:lnTo>
                    <a:pt x="183" y="12"/>
                  </a:lnTo>
                  <a:close/>
                </a:path>
              </a:pathLst>
            </a:custGeom>
            <a:solidFill>
              <a:srgbClr val="E25A2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62" name="Freeform 19"/>
            <p:cNvSpPr/>
            <p:nvPr/>
          </p:nvSpPr>
          <p:spPr bwMode="auto">
            <a:xfrm>
              <a:off x="5062538" y="2849563"/>
              <a:ext cx="609600" cy="341313"/>
            </a:xfrm>
            <a:custGeom>
              <a:gdLst>
                <a:gd fmla="*/ 0 w 193" name="T0"/>
                <a:gd fmla="*/ 208580 h 108" name="T1"/>
                <a:gd fmla="*/ 34744 w 193" name="T2"/>
                <a:gd fmla="*/ 300229 h 108" name="T3"/>
                <a:gd fmla="*/ 78964 w 193" name="T4"/>
                <a:gd fmla="*/ 334992 h 108" name="T5"/>
                <a:gd fmla="*/ 587490 w 193" name="T6"/>
                <a:gd fmla="*/ 148534 h 108" name="T7"/>
                <a:gd fmla="*/ 600124 w 193" name="T8"/>
                <a:gd fmla="*/ 91649 h 108" name="T9"/>
                <a:gd fmla="*/ 565380 w 193" name="T10"/>
                <a:gd fmla="*/ 0 h 108" name="T11"/>
                <a:gd fmla="*/ 0 w 193" name="T12"/>
                <a:gd fmla="*/ 208580 h 108"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08" w="193">
                  <a:moveTo>
                    <a:pt x="0" y="66"/>
                  </a:moveTo>
                  <a:cubicBezTo>
                    <a:pt x="11" y="95"/>
                    <a:pt x="11" y="95"/>
                    <a:pt x="11" y="95"/>
                  </a:cubicBezTo>
                  <a:cubicBezTo>
                    <a:pt x="13" y="103"/>
                    <a:pt x="20" y="108"/>
                    <a:pt x="25" y="106"/>
                  </a:cubicBezTo>
                  <a:cubicBezTo>
                    <a:pt x="186" y="47"/>
                    <a:pt x="186" y="47"/>
                    <a:pt x="186" y="47"/>
                  </a:cubicBezTo>
                  <a:cubicBezTo>
                    <a:pt x="191" y="45"/>
                    <a:pt x="193" y="37"/>
                    <a:pt x="190" y="29"/>
                  </a:cubicBezTo>
                  <a:cubicBezTo>
                    <a:pt x="179" y="0"/>
                    <a:pt x="179" y="0"/>
                    <a:pt x="179" y="0"/>
                  </a:cubicBezTo>
                  <a:lnTo>
                    <a:pt x="0" y="66"/>
                  </a:lnTo>
                  <a:close/>
                </a:path>
              </a:pathLst>
            </a:custGeom>
            <a:solidFill>
              <a:srgbClr val="E4482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63" name="Freeform 20"/>
            <p:cNvSpPr>
              <a:spLocks noEditPoints="1"/>
            </p:cNvSpPr>
            <p:nvPr/>
          </p:nvSpPr>
          <p:spPr bwMode="auto">
            <a:xfrm>
              <a:off x="5175250" y="2928938"/>
              <a:ext cx="117475" cy="149225"/>
            </a:xfrm>
            <a:custGeom>
              <a:gdLst>
                <a:gd fmla="*/ 0 w 37" name="T0"/>
                <a:gd fmla="*/ 22225 h 47" name="T1"/>
                <a:gd fmla="*/ 28575 w 37" name="T2"/>
                <a:gd fmla="*/ 9525 h 47" name="T3"/>
                <a:gd fmla="*/ 66675 w 37" name="T4"/>
                <a:gd fmla="*/ 6350 h 47" name="T5"/>
                <a:gd fmla="*/ 85725 w 37" name="T6"/>
                <a:gd fmla="*/ 25400 h 47" name="T7"/>
                <a:gd fmla="*/ 76200 w 37" name="T8"/>
                <a:gd fmla="*/ 60325 h 47" name="T9"/>
                <a:gd fmla="*/ 76200 w 37" name="T10"/>
                <a:gd fmla="*/ 60325 h 47" name="T11"/>
                <a:gd fmla="*/ 114300 w 37" name="T12"/>
                <a:gd fmla="*/ 82550 h 47" name="T13"/>
                <a:gd fmla="*/ 114300 w 37" name="T14"/>
                <a:gd fmla="*/ 114300 h 47" name="T15"/>
                <a:gd fmla="*/ 73025 w 37" name="T16"/>
                <a:gd fmla="*/ 142875 h 47" name="T17"/>
                <a:gd fmla="*/ 44450 w 37" name="T18"/>
                <a:gd fmla="*/ 149225 h 47" name="T19"/>
                <a:gd fmla="*/ 0 w 37" name="T20"/>
                <a:gd fmla="*/ 22225 h 47" name="T21"/>
                <a:gd fmla="*/ 34925 w 37" name="T22"/>
                <a:gd fmla="*/ 69850 h 47" name="T23"/>
                <a:gd fmla="*/ 50800 w 37" name="T24"/>
                <a:gd fmla="*/ 63500 h 47" name="T25"/>
                <a:gd fmla="*/ 69850 w 37" name="T26"/>
                <a:gd fmla="*/ 31750 h 47" name="T27"/>
                <a:gd fmla="*/ 34925 w 37" name="T28"/>
                <a:gd fmla="*/ 22225 h 47" name="T29"/>
                <a:gd fmla="*/ 19050 w 37" name="T30"/>
                <a:gd fmla="*/ 28575 h 47" name="T31"/>
                <a:gd fmla="*/ 34925 w 37" name="T32"/>
                <a:gd fmla="*/ 69850 h 47" name="T33"/>
                <a:gd fmla="*/ 57150 w 37" name="T34"/>
                <a:gd fmla="*/ 133350 h 47" name="T35"/>
                <a:gd fmla="*/ 73025 w 37" name="T36"/>
                <a:gd fmla="*/ 127000 h 47" name="T37"/>
                <a:gd fmla="*/ 95250 w 37" name="T38"/>
                <a:gd fmla="*/ 88900 h 47" name="T39"/>
                <a:gd fmla="*/ 53975 w 37" name="T40"/>
                <a:gd fmla="*/ 76200 h 47" name="T41"/>
                <a:gd fmla="*/ 41275 w 37" name="T42"/>
                <a:gd fmla="*/ 82550 h 47" name="T43"/>
                <a:gd fmla="*/ 57150 w 37" name="T44"/>
                <a:gd fmla="*/ 133350 h 47"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b" l="0" r="r" t="0"/>
              <a:pathLst>
                <a:path h="47" w="37">
                  <a:moveTo>
                    <a:pt x="0" y="7"/>
                  </a:moveTo>
                  <a:cubicBezTo>
                    <a:pt x="2" y="6"/>
                    <a:pt x="5" y="4"/>
                    <a:pt x="9" y="3"/>
                  </a:cubicBezTo>
                  <a:cubicBezTo>
                    <a:pt x="14" y="1"/>
                    <a:pt x="18" y="0"/>
                    <a:pt x="21" y="2"/>
                  </a:cubicBezTo>
                  <a:cubicBezTo>
                    <a:pt x="24" y="2"/>
                    <a:pt x="26" y="4"/>
                    <a:pt x="27" y="8"/>
                  </a:cubicBezTo>
                  <a:cubicBezTo>
                    <a:pt x="29" y="12"/>
                    <a:pt x="27" y="16"/>
                    <a:pt x="24" y="19"/>
                  </a:cubicBezTo>
                  <a:cubicBezTo>
                    <a:pt x="24" y="19"/>
                    <a:pt x="24" y="19"/>
                    <a:pt x="24" y="19"/>
                  </a:cubicBezTo>
                  <a:cubicBezTo>
                    <a:pt x="28" y="19"/>
                    <a:pt x="34" y="20"/>
                    <a:pt x="36" y="26"/>
                  </a:cubicBezTo>
                  <a:cubicBezTo>
                    <a:pt x="37" y="30"/>
                    <a:pt x="37" y="33"/>
                    <a:pt x="36" y="36"/>
                  </a:cubicBezTo>
                  <a:cubicBezTo>
                    <a:pt x="34" y="39"/>
                    <a:pt x="30" y="42"/>
                    <a:pt x="23" y="45"/>
                  </a:cubicBezTo>
                  <a:cubicBezTo>
                    <a:pt x="19" y="46"/>
                    <a:pt x="16" y="47"/>
                    <a:pt x="14" y="47"/>
                  </a:cubicBezTo>
                  <a:lnTo>
                    <a:pt x="0" y="7"/>
                  </a:lnTo>
                  <a:close/>
                  <a:moveTo>
                    <a:pt x="11" y="22"/>
                  </a:moveTo>
                  <a:cubicBezTo>
                    <a:pt x="16" y="20"/>
                    <a:pt x="16" y="20"/>
                    <a:pt x="16" y="20"/>
                  </a:cubicBezTo>
                  <a:cubicBezTo>
                    <a:pt x="21" y="18"/>
                    <a:pt x="24" y="14"/>
                    <a:pt x="22" y="10"/>
                  </a:cubicBezTo>
                  <a:cubicBezTo>
                    <a:pt x="20" y="5"/>
                    <a:pt x="16" y="5"/>
                    <a:pt x="11" y="7"/>
                  </a:cubicBezTo>
                  <a:cubicBezTo>
                    <a:pt x="8" y="8"/>
                    <a:pt x="7" y="8"/>
                    <a:pt x="6" y="9"/>
                  </a:cubicBezTo>
                  <a:lnTo>
                    <a:pt x="11" y="22"/>
                  </a:lnTo>
                  <a:close/>
                  <a:moveTo>
                    <a:pt x="18" y="42"/>
                  </a:moveTo>
                  <a:cubicBezTo>
                    <a:pt x="20" y="41"/>
                    <a:pt x="21" y="41"/>
                    <a:pt x="23" y="40"/>
                  </a:cubicBezTo>
                  <a:cubicBezTo>
                    <a:pt x="28" y="38"/>
                    <a:pt x="33" y="34"/>
                    <a:pt x="30" y="28"/>
                  </a:cubicBezTo>
                  <a:cubicBezTo>
                    <a:pt x="28" y="23"/>
                    <a:pt x="23" y="22"/>
                    <a:pt x="17" y="24"/>
                  </a:cubicBezTo>
                  <a:cubicBezTo>
                    <a:pt x="13" y="26"/>
                    <a:pt x="13" y="26"/>
                    <a:pt x="13" y="26"/>
                  </a:cubicBezTo>
                  <a:lnTo>
                    <a:pt x="18" y="42"/>
                  </a:lnTo>
                  <a:close/>
                </a:path>
              </a:pathLst>
            </a:custGeom>
            <a:solidFill>
              <a:srgbClr val="FFFFFF"/>
            </a:solidFill>
            <a:ln cap="rnd" w="9525">
              <a:solidFill>
                <a:srgbClr val="FFFFFF"/>
              </a:solidFill>
              <a:prstDash val="solid"/>
              <a:round/>
            </a:ln>
          </p:spPr>
          <p:txBody>
            <a:bodyPr/>
            <a:lstStyle/>
            <a:p>
              <a:endParaRPr altLang="en-US" lang="zh-CN"/>
            </a:p>
          </p:txBody>
        </p:sp>
        <p:sp>
          <p:nvSpPr>
            <p:cNvPr id="30764" name="Freeform 21"/>
            <p:cNvSpPr/>
            <p:nvPr/>
          </p:nvSpPr>
          <p:spPr bwMode="auto">
            <a:xfrm>
              <a:off x="5276850" y="2874963"/>
              <a:ext cx="139700" cy="161925"/>
            </a:xfrm>
            <a:custGeom>
              <a:gdLst>
                <a:gd fmla="*/ 19050 w 44" name="T0"/>
                <a:gd fmla="*/ 31750 h 51" name="T1"/>
                <a:gd fmla="*/ 47625 w 44" name="T2"/>
                <a:gd fmla="*/ 107950 h 51" name="T3"/>
                <a:gd fmla="*/ 92075 w 44" name="T4"/>
                <a:gd fmla="*/ 136525 h 51" name="T5"/>
                <a:gd fmla="*/ 107950 w 44" name="T6"/>
                <a:gd fmla="*/ 85725 h 51" name="T7"/>
                <a:gd fmla="*/ 79375 w 44" name="T8"/>
                <a:gd fmla="*/ 6350 h 51" name="T9"/>
                <a:gd fmla="*/ 98425 w 44" name="T10"/>
                <a:gd fmla="*/ 0 h 51" name="T11"/>
                <a:gd fmla="*/ 123825 w 44" name="T12"/>
                <a:gd fmla="*/ 76200 h 51" name="T13"/>
                <a:gd fmla="*/ 95250 w 44" name="T14"/>
                <a:gd fmla="*/ 152400 h 51" name="T15"/>
                <a:gd fmla="*/ 28575 w 44" name="T16"/>
                <a:gd fmla="*/ 114300 h 51" name="T17"/>
                <a:gd fmla="*/ 0 w 44" name="T18"/>
                <a:gd fmla="*/ 38100 h 51" name="T19"/>
                <a:gd fmla="*/ 19050 w 44" name="T20"/>
                <a:gd fmla="*/ 31750 h 51"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51" w="44">
                  <a:moveTo>
                    <a:pt x="6" y="10"/>
                  </a:moveTo>
                  <a:cubicBezTo>
                    <a:pt x="15" y="34"/>
                    <a:pt x="15" y="34"/>
                    <a:pt x="15" y="34"/>
                  </a:cubicBezTo>
                  <a:cubicBezTo>
                    <a:pt x="18" y="43"/>
                    <a:pt x="23" y="45"/>
                    <a:pt x="29" y="43"/>
                  </a:cubicBezTo>
                  <a:cubicBezTo>
                    <a:pt x="35" y="41"/>
                    <a:pt x="37" y="36"/>
                    <a:pt x="34" y="27"/>
                  </a:cubicBezTo>
                  <a:cubicBezTo>
                    <a:pt x="25" y="2"/>
                    <a:pt x="25" y="2"/>
                    <a:pt x="25" y="2"/>
                  </a:cubicBezTo>
                  <a:cubicBezTo>
                    <a:pt x="31" y="0"/>
                    <a:pt x="31" y="0"/>
                    <a:pt x="31" y="0"/>
                  </a:cubicBezTo>
                  <a:cubicBezTo>
                    <a:pt x="39" y="24"/>
                    <a:pt x="39" y="24"/>
                    <a:pt x="39" y="24"/>
                  </a:cubicBezTo>
                  <a:cubicBezTo>
                    <a:pt x="44" y="37"/>
                    <a:pt x="39" y="44"/>
                    <a:pt x="30" y="48"/>
                  </a:cubicBezTo>
                  <a:cubicBezTo>
                    <a:pt x="22" y="51"/>
                    <a:pt x="14" y="48"/>
                    <a:pt x="9" y="36"/>
                  </a:cubicBezTo>
                  <a:cubicBezTo>
                    <a:pt x="0" y="12"/>
                    <a:pt x="0" y="12"/>
                    <a:pt x="0" y="12"/>
                  </a:cubicBezTo>
                  <a:lnTo>
                    <a:pt x="6" y="10"/>
                  </a:lnTo>
                  <a:close/>
                </a:path>
              </a:pathLst>
            </a:custGeom>
            <a:solidFill>
              <a:srgbClr val="FFFFFF"/>
            </a:solidFill>
            <a:ln cap="rnd" w="9525">
              <a:solidFill>
                <a:srgbClr val="FFFFFF"/>
              </a:solidFill>
              <a:prstDash val="solid"/>
              <a:round/>
            </a:ln>
          </p:spPr>
          <p:txBody>
            <a:bodyPr/>
            <a:lstStyle/>
            <a:p>
              <a:endParaRPr altLang="en-US" lang="zh-CN"/>
            </a:p>
          </p:txBody>
        </p:sp>
        <p:sp>
          <p:nvSpPr>
            <p:cNvPr id="30765" name="Freeform 22"/>
            <p:cNvSpPr/>
            <p:nvPr/>
          </p:nvSpPr>
          <p:spPr bwMode="auto">
            <a:xfrm>
              <a:off x="5391150" y="2833688"/>
              <a:ext cx="104775" cy="152400"/>
            </a:xfrm>
            <a:custGeom>
              <a:gdLst>
                <a:gd fmla="*/ 88900 w 33" name="T0"/>
                <a:gd fmla="*/ 152400 h 48" name="T1"/>
                <a:gd fmla="*/ 66675 w 33" name="T2"/>
                <a:gd fmla="*/ 95250 h 48" name="T3"/>
                <a:gd fmla="*/ 0 w 33" name="T4"/>
                <a:gd fmla="*/ 38100 h 48" name="T5"/>
                <a:gd fmla="*/ 19050 w 33" name="T6"/>
                <a:gd fmla="*/ 28575 h 48" name="T7"/>
                <a:gd fmla="*/ 50800 w 33" name="T8"/>
                <a:gd fmla="*/ 57150 h 48" name="T9"/>
                <a:gd fmla="*/ 73025 w 33" name="T10"/>
                <a:gd fmla="*/ 79375 h 48" name="T11"/>
                <a:gd fmla="*/ 73025 w 33" name="T12"/>
                <a:gd fmla="*/ 79375 h 48" name="T13"/>
                <a:gd fmla="*/ 76200 w 33" name="T14"/>
                <a:gd fmla="*/ 47625 h 48" name="T15"/>
                <a:gd fmla="*/ 82550 w 33" name="T16"/>
                <a:gd fmla="*/ 6350 h 48" name="T17"/>
                <a:gd fmla="*/ 101600 w 33" name="T18"/>
                <a:gd fmla="*/ 0 h 48" name="T19"/>
                <a:gd fmla="*/ 85725 w 33" name="T20"/>
                <a:gd fmla="*/ 88900 h 48" name="T21"/>
                <a:gd fmla="*/ 104775 w 33" name="T22"/>
                <a:gd fmla="*/ 146050 h 48" name="T23"/>
                <a:gd fmla="*/ 88900 w 33" name="T24"/>
                <a:gd fmla="*/ 152400 h 48"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48" w="33">
                  <a:moveTo>
                    <a:pt x="28" y="48"/>
                  </a:moveTo>
                  <a:cubicBezTo>
                    <a:pt x="21" y="30"/>
                    <a:pt x="21" y="30"/>
                    <a:pt x="21" y="30"/>
                  </a:cubicBezTo>
                  <a:cubicBezTo>
                    <a:pt x="0" y="12"/>
                    <a:pt x="0" y="12"/>
                    <a:pt x="0" y="12"/>
                  </a:cubicBezTo>
                  <a:cubicBezTo>
                    <a:pt x="6" y="9"/>
                    <a:pt x="6" y="9"/>
                    <a:pt x="6" y="9"/>
                  </a:cubicBezTo>
                  <a:cubicBezTo>
                    <a:pt x="16" y="18"/>
                    <a:pt x="16" y="18"/>
                    <a:pt x="16" y="18"/>
                  </a:cubicBezTo>
                  <a:cubicBezTo>
                    <a:pt x="18" y="21"/>
                    <a:pt x="21" y="23"/>
                    <a:pt x="23" y="25"/>
                  </a:cubicBezTo>
                  <a:cubicBezTo>
                    <a:pt x="23" y="25"/>
                    <a:pt x="23" y="25"/>
                    <a:pt x="23" y="25"/>
                  </a:cubicBezTo>
                  <a:cubicBezTo>
                    <a:pt x="23" y="22"/>
                    <a:pt x="24" y="19"/>
                    <a:pt x="24" y="15"/>
                  </a:cubicBezTo>
                  <a:cubicBezTo>
                    <a:pt x="26" y="2"/>
                    <a:pt x="26" y="2"/>
                    <a:pt x="26" y="2"/>
                  </a:cubicBezTo>
                  <a:cubicBezTo>
                    <a:pt x="32" y="0"/>
                    <a:pt x="32" y="0"/>
                    <a:pt x="32" y="0"/>
                  </a:cubicBezTo>
                  <a:cubicBezTo>
                    <a:pt x="27" y="28"/>
                    <a:pt x="27" y="28"/>
                    <a:pt x="27" y="28"/>
                  </a:cubicBezTo>
                  <a:cubicBezTo>
                    <a:pt x="33" y="46"/>
                    <a:pt x="33" y="46"/>
                    <a:pt x="33" y="46"/>
                  </a:cubicBezTo>
                  <a:lnTo>
                    <a:pt x="28" y="48"/>
                  </a:lnTo>
                  <a:close/>
                </a:path>
              </a:pathLst>
            </a:custGeom>
            <a:solidFill>
              <a:srgbClr val="FFFFFF"/>
            </a:solidFill>
            <a:ln cap="rnd" w="9525">
              <a:solidFill>
                <a:srgbClr val="FFFFFF"/>
              </a:solidFill>
              <a:prstDash val="solid"/>
              <a:round/>
            </a:ln>
          </p:spPr>
          <p:txBody>
            <a:bodyPr/>
            <a:lstStyle/>
            <a:p>
              <a:endParaRPr altLang="en-US" lang="zh-CN"/>
            </a:p>
          </p:txBody>
        </p:sp>
        <p:sp>
          <p:nvSpPr>
            <p:cNvPr id="28" name="任意多边形 27"/>
            <p:cNvSpPr/>
            <p:nvPr/>
          </p:nvSpPr>
          <p:spPr>
            <a:xfrm>
              <a:off x="5970731" y="3634878"/>
              <a:ext cx="2118864" cy="1149982"/>
            </a:xfrm>
            <a:custGeom>
              <a:gdLst>
                <a:gd fmla="*/ 634796 w 1595649" name="connsiteX0"/>
                <a:gd fmla="*/ 2509 h 1034908" name="connsiteY0"/>
                <a:gd fmla="*/ 809302 w 1595649" name="connsiteX1"/>
                <a:gd fmla="*/ 103504 h 1034908" name="connsiteY1"/>
                <a:gd fmla="*/ 1588338 w 1595649" name="connsiteX2"/>
                <a:gd fmla="*/ 1026249 h 1034908" name="connsiteY2"/>
                <a:gd fmla="*/ 1595649 w 1595649" name="connsiteX3"/>
                <a:gd fmla="*/ 1034908 h 1034908" name="connsiteY3"/>
                <a:gd fmla="*/ 247650 w 1595649" name="connsiteX4"/>
                <a:gd fmla="*/ 1034908 h 1034908" name="connsiteY4"/>
                <a:gd fmla="*/ 215332 w 1595649" name="connsiteX5"/>
                <a:gd fmla="*/ 987705 h 1034908" name="connsiteY5"/>
                <a:gd fmla="*/ 31051 w 1595649" name="connsiteX6"/>
                <a:gd fmla="*/ 470307 h 1034908" name="connsiteY6"/>
                <a:gd fmla="*/ 268323 w 1595649" name="connsiteX7"/>
                <a:gd fmla="*/ 305878 h 1034908" name="connsiteY7"/>
                <a:gd fmla="*/ 521412 w 1595649" name="connsiteX8"/>
                <a:gd fmla="*/ 122477 h 1034908" name="connsiteY8"/>
                <a:gd fmla="*/ 634796 w 1595649" name="connsiteX9"/>
                <a:gd fmla="*/ 2509 h 103490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34908" w="1595649">
                  <a:moveTo>
                    <a:pt x="634796" y="2509"/>
                  </a:moveTo>
                  <a:cubicBezTo>
                    <a:pt x="679841" y="-7960"/>
                    <a:pt x="738121" y="12198"/>
                    <a:pt x="809302" y="103504"/>
                  </a:cubicBezTo>
                  <a:cubicBezTo>
                    <a:pt x="1361749" y="757860"/>
                    <a:pt x="1534389" y="962346"/>
                    <a:pt x="1588338" y="1026249"/>
                  </a:cubicBezTo>
                  <a:lnTo>
                    <a:pt x="1595649" y="1034908"/>
                  </a:lnTo>
                  <a:lnTo>
                    <a:pt x="247650" y="1034908"/>
                  </a:lnTo>
                  <a:lnTo>
                    <a:pt x="215332" y="987705"/>
                  </a:lnTo>
                  <a:cubicBezTo>
                    <a:pt x="65851" y="759639"/>
                    <a:pt x="-60694" y="519319"/>
                    <a:pt x="31051" y="470307"/>
                  </a:cubicBezTo>
                  <a:cubicBezTo>
                    <a:pt x="31051" y="470307"/>
                    <a:pt x="113305" y="302716"/>
                    <a:pt x="268323" y="305878"/>
                  </a:cubicBezTo>
                  <a:cubicBezTo>
                    <a:pt x="268323" y="305878"/>
                    <a:pt x="385377" y="46587"/>
                    <a:pt x="521412" y="122477"/>
                  </a:cubicBezTo>
                  <a:cubicBezTo>
                    <a:pt x="521412" y="122477"/>
                    <a:pt x="559722" y="19956"/>
                    <a:pt x="634796" y="2509"/>
                  </a:cubicBezTo>
                  <a:close/>
                </a:path>
              </a:pathLst>
            </a:custGeom>
            <a:solidFill>
              <a:srgbClr val="961A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grpSp>
      <p:grpSp>
        <p:nvGrpSpPr>
          <p:cNvPr id="30725" name="组合 61"/>
          <p:cNvGrpSpPr/>
          <p:nvPr/>
        </p:nvGrpSpPr>
        <p:grpSpPr>
          <a:xfrm>
            <a:off x="-12700" y="2300288"/>
            <a:ext cx="4584700" cy="2830512"/>
            <a:chOff x="-12699" y="2299742"/>
            <a:chExt cx="4584700" cy="2831059"/>
          </a:xfrm>
        </p:grpSpPr>
        <p:sp>
          <p:nvSpPr>
            <p:cNvPr id="30728" name="Freeform 27"/>
            <p:cNvSpPr/>
            <p:nvPr/>
          </p:nvSpPr>
          <p:spPr bwMode="auto">
            <a:xfrm>
              <a:off x="1390442" y="2864120"/>
              <a:ext cx="2247263" cy="2067678"/>
            </a:xfrm>
            <a:custGeom>
              <a:gdLst>
                <a:gd fmla="*/ 159321 w 536" name="T0"/>
                <a:gd fmla="*/ 1167630 h 510" name="T1"/>
                <a:gd fmla="*/ 716944 w 536" name="T2"/>
                <a:gd fmla="*/ 182442 h 510" name="T3"/>
                <a:gd fmla="*/ 1052356 w 536" name="T4"/>
                <a:gd fmla="*/ 320287 h 510" name="T5"/>
                <a:gd fmla="*/ 2247263 w 536" name="T6"/>
                <a:gd fmla="*/ 595978 h 510" name="T7"/>
                <a:gd fmla="*/ 1890887 w 536" name="T8"/>
                <a:gd fmla="*/ 1236553 h 510" name="T9"/>
                <a:gd fmla="*/ 654054 w 536" name="T10"/>
                <a:gd fmla="*/ 1978484 h 510" name="T11"/>
                <a:gd fmla="*/ 415073 w 536" name="T12"/>
                <a:gd fmla="*/ 2067678 h 510" name="T13"/>
                <a:gd fmla="*/ 0 w 536" name="T14"/>
                <a:gd fmla="*/ 1374398 h 510" name="T15"/>
                <a:gd fmla="*/ 159321 w 536" name="T16"/>
                <a:gd fmla="*/ 1167630 h 51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510" w="536">
                  <a:moveTo>
                    <a:pt x="38" y="288"/>
                  </a:moveTo>
                  <a:cubicBezTo>
                    <a:pt x="38" y="288"/>
                    <a:pt x="104" y="90"/>
                    <a:pt x="171" y="45"/>
                  </a:cubicBezTo>
                  <a:cubicBezTo>
                    <a:pt x="239" y="0"/>
                    <a:pt x="251" y="79"/>
                    <a:pt x="251" y="79"/>
                  </a:cubicBezTo>
                  <a:cubicBezTo>
                    <a:pt x="536" y="147"/>
                    <a:pt x="536" y="147"/>
                    <a:pt x="536" y="147"/>
                  </a:cubicBezTo>
                  <a:cubicBezTo>
                    <a:pt x="536" y="147"/>
                    <a:pt x="459" y="294"/>
                    <a:pt x="451" y="305"/>
                  </a:cubicBezTo>
                  <a:cubicBezTo>
                    <a:pt x="442" y="316"/>
                    <a:pt x="156" y="488"/>
                    <a:pt x="156" y="488"/>
                  </a:cubicBezTo>
                  <a:cubicBezTo>
                    <a:pt x="99" y="510"/>
                    <a:pt x="99" y="510"/>
                    <a:pt x="99" y="510"/>
                  </a:cubicBezTo>
                  <a:cubicBezTo>
                    <a:pt x="0" y="339"/>
                    <a:pt x="0" y="339"/>
                    <a:pt x="0" y="339"/>
                  </a:cubicBezTo>
                  <a:lnTo>
                    <a:pt x="38" y="288"/>
                  </a:lnTo>
                  <a:close/>
                </a:path>
              </a:pathLst>
            </a:custGeom>
            <a:solidFill>
              <a:srgbClr val="F6C49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29" name="Freeform 28"/>
            <p:cNvSpPr/>
            <p:nvPr/>
          </p:nvSpPr>
          <p:spPr bwMode="auto">
            <a:xfrm>
              <a:off x="2069930" y="2624687"/>
              <a:ext cx="536159" cy="644760"/>
            </a:xfrm>
            <a:custGeom>
              <a:gdLst>
                <a:gd fmla="*/ 456573 w 128" name="T0"/>
                <a:gd fmla="*/ 24331 h 159" name="T1"/>
                <a:gd fmla="*/ 414685 w 128" name="T2"/>
                <a:gd fmla="*/ 8110 h 159" name="T3"/>
                <a:gd fmla="*/ 175927 w 128" name="T4"/>
                <a:gd fmla="*/ 190589 h 159" name="T5"/>
                <a:gd fmla="*/ 37699 w 128" name="T6"/>
                <a:gd fmla="*/ 421730 h 159" name="T7"/>
                <a:gd fmla="*/ 29321 w 128" name="T8"/>
                <a:gd fmla="*/ 559603 h 159" name="T9"/>
                <a:gd fmla="*/ 150795 w 128" name="T10"/>
                <a:gd fmla="*/ 628540 h 159" name="T11"/>
                <a:gd fmla="*/ 272268 w 128" name="T12"/>
                <a:gd fmla="*/ 551493 h 159" name="T13"/>
                <a:gd fmla="*/ 410497 w 128" name="T14"/>
                <a:gd fmla="*/ 324408 h 159" name="T15"/>
                <a:gd fmla="*/ 456573 w 128" name="T16"/>
                <a:gd fmla="*/ 24331 h 159"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59" w="128">
                  <a:moveTo>
                    <a:pt x="109" y="6"/>
                  </a:moveTo>
                  <a:cubicBezTo>
                    <a:pt x="107" y="4"/>
                    <a:pt x="103" y="3"/>
                    <a:pt x="99" y="2"/>
                  </a:cubicBezTo>
                  <a:cubicBezTo>
                    <a:pt x="76" y="0"/>
                    <a:pt x="53" y="30"/>
                    <a:pt x="42" y="47"/>
                  </a:cubicBezTo>
                  <a:cubicBezTo>
                    <a:pt x="42" y="47"/>
                    <a:pt x="9" y="104"/>
                    <a:pt x="9" y="104"/>
                  </a:cubicBezTo>
                  <a:cubicBezTo>
                    <a:pt x="1" y="119"/>
                    <a:pt x="0" y="134"/>
                    <a:pt x="7" y="138"/>
                  </a:cubicBezTo>
                  <a:cubicBezTo>
                    <a:pt x="36" y="155"/>
                    <a:pt x="36" y="155"/>
                    <a:pt x="36" y="155"/>
                  </a:cubicBezTo>
                  <a:cubicBezTo>
                    <a:pt x="43" y="159"/>
                    <a:pt x="56" y="151"/>
                    <a:pt x="65" y="136"/>
                  </a:cubicBezTo>
                  <a:cubicBezTo>
                    <a:pt x="65" y="136"/>
                    <a:pt x="98" y="80"/>
                    <a:pt x="98" y="80"/>
                  </a:cubicBezTo>
                  <a:cubicBezTo>
                    <a:pt x="106" y="66"/>
                    <a:pt x="128" y="19"/>
                    <a:pt x="109" y="6"/>
                  </a:cubicBezTo>
                  <a:close/>
                </a:path>
              </a:pathLst>
            </a:custGeom>
            <a:solidFill>
              <a:srgbClr val="F6C48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0" name="Freeform 29"/>
            <p:cNvSpPr/>
            <p:nvPr/>
          </p:nvSpPr>
          <p:spPr bwMode="auto">
            <a:xfrm>
              <a:off x="2614935" y="2323685"/>
              <a:ext cx="536159" cy="721720"/>
            </a:xfrm>
            <a:custGeom>
              <a:gdLst>
                <a:gd fmla="*/ 473328 w 128" name="T0"/>
                <a:gd fmla="*/ 93256 h 178" name="T1"/>
                <a:gd fmla="*/ 175927 w 128" name="T2"/>
                <a:gd fmla="*/ 247331 h 178" name="T3"/>
                <a:gd fmla="*/ 37699 w 128" name="T4"/>
                <a:gd fmla="*/ 474389 h 178" name="T5"/>
                <a:gd fmla="*/ 37699 w 128" name="T6"/>
                <a:gd fmla="*/ 620355 h 178" name="T7"/>
                <a:gd fmla="*/ 175927 w 128" name="T8"/>
                <a:gd fmla="*/ 701447 h 178" name="T9"/>
                <a:gd fmla="*/ 305778 w 128" name="T10"/>
                <a:gd fmla="*/ 628464 h 178" name="T11"/>
                <a:gd fmla="*/ 444007 w 128" name="T12"/>
                <a:gd fmla="*/ 397351 h 178" name="T13"/>
                <a:gd fmla="*/ 502649 w 128" name="T14"/>
                <a:gd fmla="*/ 137857 h 178" name="T15"/>
                <a:gd fmla="*/ 473328 w 128" name="T16"/>
                <a:gd fmla="*/ 93256 h 17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78" w="128">
                  <a:moveTo>
                    <a:pt x="113" y="23"/>
                  </a:moveTo>
                  <a:cubicBezTo>
                    <a:pt x="92" y="0"/>
                    <a:pt x="53" y="42"/>
                    <a:pt x="42" y="61"/>
                  </a:cubicBezTo>
                  <a:cubicBezTo>
                    <a:pt x="9" y="117"/>
                    <a:pt x="9" y="117"/>
                    <a:pt x="9" y="117"/>
                  </a:cubicBezTo>
                  <a:cubicBezTo>
                    <a:pt x="0" y="132"/>
                    <a:pt x="0" y="148"/>
                    <a:pt x="9" y="153"/>
                  </a:cubicBezTo>
                  <a:cubicBezTo>
                    <a:pt x="42" y="173"/>
                    <a:pt x="42" y="173"/>
                    <a:pt x="42" y="173"/>
                  </a:cubicBezTo>
                  <a:cubicBezTo>
                    <a:pt x="50" y="178"/>
                    <a:pt x="64" y="170"/>
                    <a:pt x="73" y="155"/>
                  </a:cubicBezTo>
                  <a:cubicBezTo>
                    <a:pt x="73" y="155"/>
                    <a:pt x="106" y="98"/>
                    <a:pt x="106" y="98"/>
                  </a:cubicBezTo>
                  <a:cubicBezTo>
                    <a:pt x="116" y="81"/>
                    <a:pt x="128" y="55"/>
                    <a:pt x="120" y="34"/>
                  </a:cubicBezTo>
                  <a:cubicBezTo>
                    <a:pt x="118" y="29"/>
                    <a:pt x="116" y="26"/>
                    <a:pt x="113" y="23"/>
                  </a:cubicBezTo>
                  <a:close/>
                </a:path>
              </a:pathLst>
            </a:custGeom>
            <a:solidFill>
              <a:srgbClr val="F6C48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1" name="Freeform 30"/>
            <p:cNvSpPr/>
            <p:nvPr/>
          </p:nvSpPr>
          <p:spPr bwMode="auto">
            <a:xfrm>
              <a:off x="3096239" y="2299742"/>
              <a:ext cx="578627" cy="689226"/>
            </a:xfrm>
            <a:custGeom>
              <a:gdLst>
                <a:gd fmla="*/ 482189 w 138" name="T0"/>
                <a:gd fmla="*/ 56760 h 170" name="T1"/>
                <a:gd fmla="*/ 465417 w 138" name="T2"/>
                <a:gd fmla="*/ 44597 h 170" name="T3"/>
                <a:gd fmla="*/ 171911 w 138" name="T4"/>
                <a:gd fmla="*/ 210822 h 170" name="T5"/>
                <a:gd fmla="*/ 33544 w 138" name="T6"/>
                <a:gd fmla="*/ 441915 h 170" name="T7"/>
                <a:gd fmla="*/ 37737 w 138" name="T8"/>
                <a:gd fmla="*/ 587869 h 170" name="T9"/>
                <a:gd fmla="*/ 184490 w 138" name="T10"/>
                <a:gd fmla="*/ 668955 h 170" name="T11"/>
                <a:gd fmla="*/ 314471 w 138" name="T12"/>
                <a:gd fmla="*/ 600032 h 170" name="T13"/>
                <a:gd fmla="*/ 452839 w 138" name="T14"/>
                <a:gd fmla="*/ 368939 h 170" name="T15"/>
                <a:gd fmla="*/ 482189 w 138" name="T16"/>
                <a:gd fmla="*/ 56760 h 17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70" w="138">
                  <a:moveTo>
                    <a:pt x="115" y="14"/>
                  </a:moveTo>
                  <a:cubicBezTo>
                    <a:pt x="114" y="13"/>
                    <a:pt x="112" y="12"/>
                    <a:pt x="111" y="11"/>
                  </a:cubicBezTo>
                  <a:cubicBezTo>
                    <a:pt x="84" y="0"/>
                    <a:pt x="53" y="32"/>
                    <a:pt x="41" y="52"/>
                  </a:cubicBezTo>
                  <a:cubicBezTo>
                    <a:pt x="8" y="109"/>
                    <a:pt x="8" y="109"/>
                    <a:pt x="8" y="109"/>
                  </a:cubicBezTo>
                  <a:cubicBezTo>
                    <a:pt x="0" y="123"/>
                    <a:pt x="0" y="139"/>
                    <a:pt x="9" y="145"/>
                  </a:cubicBezTo>
                  <a:cubicBezTo>
                    <a:pt x="44" y="165"/>
                    <a:pt x="44" y="165"/>
                    <a:pt x="44" y="165"/>
                  </a:cubicBezTo>
                  <a:cubicBezTo>
                    <a:pt x="53" y="170"/>
                    <a:pt x="67" y="162"/>
                    <a:pt x="75" y="148"/>
                  </a:cubicBezTo>
                  <a:cubicBezTo>
                    <a:pt x="75" y="148"/>
                    <a:pt x="108" y="91"/>
                    <a:pt x="108" y="91"/>
                  </a:cubicBezTo>
                  <a:cubicBezTo>
                    <a:pt x="119" y="74"/>
                    <a:pt x="138" y="30"/>
                    <a:pt x="115" y="14"/>
                  </a:cubicBezTo>
                  <a:close/>
                </a:path>
              </a:pathLst>
            </a:custGeom>
            <a:solidFill>
              <a:srgbClr val="F6C48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2" name="Freeform 31"/>
            <p:cNvSpPr/>
            <p:nvPr/>
          </p:nvSpPr>
          <p:spPr bwMode="auto">
            <a:xfrm>
              <a:off x="1894749" y="2429720"/>
              <a:ext cx="2677252" cy="1833375"/>
            </a:xfrm>
            <a:custGeom>
              <a:gdLst>
                <a:gd fmla="*/ 104744 w 639" name="T0"/>
                <a:gd fmla="*/ 584084 h 452" name="T1"/>
                <a:gd fmla="*/ 16759 w 639" name="T2"/>
                <a:gd fmla="*/ 730105 h 452" name="T3"/>
                <a:gd fmla="*/ 301662 w 639" name="T4"/>
                <a:gd fmla="*/ 1731972 h 452" name="T5"/>
                <a:gd fmla="*/ 456683 w 639" name="T6"/>
                <a:gd fmla="*/ 1817150 h 452" name="T7"/>
                <a:gd fmla="*/ 2572508 w 639" name="T8"/>
                <a:gd fmla="*/ 1253347 h 452" name="T9"/>
                <a:gd fmla="*/ 2660493 w 639" name="T10"/>
                <a:gd fmla="*/ 1103270 h 452" name="T11"/>
                <a:gd fmla="*/ 2375590 w 639" name="T12"/>
                <a:gd fmla="*/ 105460 h 452" name="T13"/>
                <a:gd fmla="*/ 2224759 w 639" name="T14"/>
                <a:gd fmla="*/ 20281 h 452" name="T15"/>
                <a:gd fmla="*/ 104744 w 639" name="T16"/>
                <a:gd fmla="*/ 584084 h 452"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452" w="639">
                  <a:moveTo>
                    <a:pt x="25" y="144"/>
                  </a:moveTo>
                  <a:cubicBezTo>
                    <a:pt x="9" y="148"/>
                    <a:pt x="0" y="165"/>
                    <a:pt x="4" y="180"/>
                  </a:cubicBezTo>
                  <a:cubicBezTo>
                    <a:pt x="72" y="427"/>
                    <a:pt x="72" y="427"/>
                    <a:pt x="72" y="427"/>
                  </a:cubicBezTo>
                  <a:cubicBezTo>
                    <a:pt x="77" y="443"/>
                    <a:pt x="93" y="452"/>
                    <a:pt x="109" y="448"/>
                  </a:cubicBezTo>
                  <a:cubicBezTo>
                    <a:pt x="614" y="309"/>
                    <a:pt x="614" y="309"/>
                    <a:pt x="614" y="309"/>
                  </a:cubicBezTo>
                  <a:cubicBezTo>
                    <a:pt x="630" y="305"/>
                    <a:pt x="639" y="288"/>
                    <a:pt x="635" y="272"/>
                  </a:cubicBezTo>
                  <a:cubicBezTo>
                    <a:pt x="567" y="26"/>
                    <a:pt x="567" y="26"/>
                    <a:pt x="567" y="26"/>
                  </a:cubicBezTo>
                  <a:cubicBezTo>
                    <a:pt x="563" y="10"/>
                    <a:pt x="546" y="0"/>
                    <a:pt x="531" y="5"/>
                  </a:cubicBezTo>
                  <a:lnTo>
                    <a:pt x="25" y="144"/>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3" name="Freeform 32"/>
            <p:cNvSpPr/>
            <p:nvPr/>
          </p:nvSpPr>
          <p:spPr bwMode="auto">
            <a:xfrm>
              <a:off x="2418521" y="2580221"/>
              <a:ext cx="1939371" cy="1455413"/>
            </a:xfrm>
            <a:custGeom>
              <a:gdLst>
                <a:gd fmla="*/ 104718 w 463" name="T0"/>
                <a:gd fmla="*/ 397299 h 359" name="T1"/>
                <a:gd fmla="*/ 20944 w 463" name="T2"/>
                <a:gd fmla="*/ 555408 h 359" name="T3"/>
                <a:gd fmla="*/ 247134 w 463" name="T4"/>
                <a:gd fmla="*/ 1341899 h 359" name="T5"/>
                <a:gd fmla="*/ 402116 w 463" name="T6"/>
                <a:gd fmla="*/ 1435143 h 359" name="T7"/>
                <a:gd fmla="*/ 1838842 w 463" name="T8"/>
                <a:gd fmla="*/ 1054060 h 359" name="T9"/>
                <a:gd fmla="*/ 1922616 w 463" name="T10"/>
                <a:gd fmla="*/ 895951 h 359" name="T11"/>
                <a:gd fmla="*/ 1696426 w 463" name="T12"/>
                <a:gd fmla="*/ 109460 h 359" name="T13"/>
                <a:gd fmla="*/ 1541444 w 463" name="T14"/>
                <a:gd fmla="*/ 16216 h 359" name="T15"/>
                <a:gd fmla="*/ 104718 w 463" name="T16"/>
                <a:gd fmla="*/ 397299 h 359"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359" w="462">
                  <a:moveTo>
                    <a:pt x="25" y="98"/>
                  </a:moveTo>
                  <a:cubicBezTo>
                    <a:pt x="9" y="103"/>
                    <a:pt x="0" y="120"/>
                    <a:pt x="5" y="137"/>
                  </a:cubicBezTo>
                  <a:cubicBezTo>
                    <a:pt x="59" y="331"/>
                    <a:pt x="59" y="331"/>
                    <a:pt x="59" y="331"/>
                  </a:cubicBezTo>
                  <a:cubicBezTo>
                    <a:pt x="63" y="348"/>
                    <a:pt x="80" y="359"/>
                    <a:pt x="96" y="354"/>
                  </a:cubicBezTo>
                  <a:cubicBezTo>
                    <a:pt x="439" y="260"/>
                    <a:pt x="439" y="260"/>
                    <a:pt x="439" y="260"/>
                  </a:cubicBezTo>
                  <a:cubicBezTo>
                    <a:pt x="454" y="256"/>
                    <a:pt x="463" y="238"/>
                    <a:pt x="459" y="221"/>
                  </a:cubicBezTo>
                  <a:cubicBezTo>
                    <a:pt x="405" y="27"/>
                    <a:pt x="405" y="27"/>
                    <a:pt x="405" y="27"/>
                  </a:cubicBezTo>
                  <a:cubicBezTo>
                    <a:pt x="401" y="10"/>
                    <a:pt x="384" y="0"/>
                    <a:pt x="368" y="4"/>
                  </a:cubicBezTo>
                  <a:lnTo>
                    <a:pt x="25" y="98"/>
                  </a:lnTo>
                  <a:close/>
                </a:path>
              </a:pathLst>
            </a:custGeom>
            <a:solidFill>
              <a:srgbClr val="DCEFEE"/>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4" name="Freeform 33"/>
            <p:cNvSpPr/>
            <p:nvPr/>
          </p:nvSpPr>
          <p:spPr bwMode="auto">
            <a:xfrm>
              <a:off x="2158405" y="3447311"/>
              <a:ext cx="276042" cy="348888"/>
            </a:xfrm>
            <a:custGeom>
              <a:gdLst>
                <a:gd fmla="*/ 92014 w 66" name="T0"/>
                <a:gd fmla="*/ 16227 h 86" name="T1"/>
                <a:gd fmla="*/ 12547 w 66" name="T2"/>
                <a:gd fmla="*/ 117648 h 86" name="T3"/>
                <a:gd fmla="*/ 58554 w 66" name="T4"/>
                <a:gd fmla="*/ 288035 h 86" name="T5"/>
                <a:gd fmla="*/ 184028 w 66" name="T6"/>
                <a:gd fmla="*/ 336717 h 86" name="T7"/>
                <a:gd fmla="*/ 184028 w 66" name="T8"/>
                <a:gd fmla="*/ 336717 h 86" name="T9"/>
                <a:gd fmla="*/ 263495 w 66" name="T10"/>
                <a:gd fmla="*/ 231240 h 86" name="T11"/>
                <a:gd fmla="*/ 217488 w 66" name="T12"/>
                <a:gd fmla="*/ 64909 h 86" name="T13"/>
                <a:gd fmla="*/ 92014 w 66" name="T14"/>
                <a:gd fmla="*/ 16227 h 86"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86" w="66">
                  <a:moveTo>
                    <a:pt x="22" y="4"/>
                  </a:moveTo>
                  <a:cubicBezTo>
                    <a:pt x="9" y="7"/>
                    <a:pt x="0" y="19"/>
                    <a:pt x="3" y="29"/>
                  </a:cubicBezTo>
                  <a:cubicBezTo>
                    <a:pt x="14" y="71"/>
                    <a:pt x="14" y="71"/>
                    <a:pt x="14" y="71"/>
                  </a:cubicBezTo>
                  <a:cubicBezTo>
                    <a:pt x="17" y="81"/>
                    <a:pt x="31" y="86"/>
                    <a:pt x="44" y="83"/>
                  </a:cubicBezTo>
                  <a:cubicBezTo>
                    <a:pt x="44" y="83"/>
                    <a:pt x="44" y="83"/>
                    <a:pt x="44" y="83"/>
                  </a:cubicBezTo>
                  <a:cubicBezTo>
                    <a:pt x="57" y="79"/>
                    <a:pt x="66" y="68"/>
                    <a:pt x="63" y="57"/>
                  </a:cubicBezTo>
                  <a:cubicBezTo>
                    <a:pt x="52" y="16"/>
                    <a:pt x="52" y="16"/>
                    <a:pt x="52" y="16"/>
                  </a:cubicBezTo>
                  <a:cubicBezTo>
                    <a:pt x="49" y="6"/>
                    <a:pt x="36" y="0"/>
                    <a:pt x="22" y="4"/>
                  </a:cubicBezTo>
                  <a:close/>
                </a:path>
              </a:pathLst>
            </a:custGeom>
            <a:solidFill>
              <a:srgbClr val="6B788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5" name="Freeform 34"/>
            <p:cNvSpPr/>
            <p:nvPr/>
          </p:nvSpPr>
          <p:spPr bwMode="auto">
            <a:xfrm>
              <a:off x="2158405" y="3447311"/>
              <a:ext cx="276042" cy="348888"/>
            </a:xfrm>
            <a:custGeom>
              <a:gdLst>
                <a:gd fmla="*/ 92014 w 66" name="T0"/>
                <a:gd fmla="*/ 16227 h 86" name="T1"/>
                <a:gd fmla="*/ 12547 w 66" name="T2"/>
                <a:gd fmla="*/ 117648 h 86" name="T3"/>
                <a:gd fmla="*/ 58554 w 66" name="T4"/>
                <a:gd fmla="*/ 288035 h 86" name="T5"/>
                <a:gd fmla="*/ 184028 w 66" name="T6"/>
                <a:gd fmla="*/ 336717 h 86" name="T7"/>
                <a:gd fmla="*/ 184028 w 66" name="T8"/>
                <a:gd fmla="*/ 336717 h 86" name="T9"/>
                <a:gd fmla="*/ 263495 w 66" name="T10"/>
                <a:gd fmla="*/ 231240 h 86" name="T11"/>
                <a:gd fmla="*/ 217488 w 66" name="T12"/>
                <a:gd fmla="*/ 64909 h 86" name="T13"/>
                <a:gd fmla="*/ 92014 w 66" name="T14"/>
                <a:gd fmla="*/ 16227 h 86"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86" w="66">
                  <a:moveTo>
                    <a:pt x="22" y="4"/>
                  </a:moveTo>
                  <a:cubicBezTo>
                    <a:pt x="9" y="7"/>
                    <a:pt x="0" y="19"/>
                    <a:pt x="3" y="29"/>
                  </a:cubicBezTo>
                  <a:cubicBezTo>
                    <a:pt x="14" y="71"/>
                    <a:pt x="14" y="71"/>
                    <a:pt x="14" y="71"/>
                  </a:cubicBezTo>
                  <a:cubicBezTo>
                    <a:pt x="17" y="81"/>
                    <a:pt x="31" y="86"/>
                    <a:pt x="44" y="83"/>
                  </a:cubicBezTo>
                  <a:cubicBezTo>
                    <a:pt x="44" y="83"/>
                    <a:pt x="44" y="83"/>
                    <a:pt x="44" y="83"/>
                  </a:cubicBezTo>
                  <a:cubicBezTo>
                    <a:pt x="57" y="79"/>
                    <a:pt x="66" y="68"/>
                    <a:pt x="63" y="57"/>
                  </a:cubicBezTo>
                  <a:cubicBezTo>
                    <a:pt x="52" y="16"/>
                    <a:pt x="52" y="16"/>
                    <a:pt x="52" y="16"/>
                  </a:cubicBezTo>
                  <a:cubicBezTo>
                    <a:pt x="49" y="6"/>
                    <a:pt x="36" y="0"/>
                    <a:pt x="22" y="4"/>
                  </a:cubicBezTo>
                  <a:close/>
                </a:path>
              </a:pathLst>
            </a:custGeom>
            <a:noFill/>
            <a:ln cap="flat" w="33338">
              <a:solidFill>
                <a:srgbClr val="214D68"/>
              </a:solidFill>
              <a:prstDash val="solid"/>
              <a:miter lim="800000"/>
            </a:ln>
            <a:extLst>
              <a:ext uri="{909E8E84-426E-40DD-AFC4-6F175D3DCCD1}">
                <a14:hiddenFill>
                  <a:solidFill>
                    <a:srgbClr val="FFFFFF"/>
                  </a:solidFill>
                </a14:hiddenFill>
              </a:ext>
            </a:extLst>
          </p:spPr>
          <p:txBody>
            <a:bodyPr/>
            <a:lstStyle/>
            <a:p>
              <a:endParaRPr altLang="en-US" lang="zh-CN"/>
            </a:p>
          </p:txBody>
        </p:sp>
        <p:sp>
          <p:nvSpPr>
            <p:cNvPr id="30736" name="Freeform 35"/>
            <p:cNvSpPr/>
            <p:nvPr/>
          </p:nvSpPr>
          <p:spPr bwMode="auto">
            <a:xfrm>
              <a:off x="1769115" y="3606363"/>
              <a:ext cx="2333969" cy="1224530"/>
            </a:xfrm>
            <a:custGeom>
              <a:gdLst>
                <a:gd fmla="*/ 272366 w 557" name="T0"/>
                <a:gd fmla="*/ 1224530 h 302" name="T1"/>
                <a:gd fmla="*/ 1118797 w 557" name="T2"/>
                <a:gd fmla="*/ 1042067 h 302" name="T3"/>
                <a:gd fmla="*/ 1772476 w 557" name="T4"/>
                <a:gd fmla="*/ 713633 h 302" name="T5"/>
                <a:gd fmla="*/ 2333969 w 557" name="T6"/>
                <a:gd fmla="*/ 279777 h 302" name="T7"/>
                <a:gd fmla="*/ 1525251 w 557" name="T8"/>
                <a:gd fmla="*/ 450076 h 302" name="T9"/>
                <a:gd fmla="*/ 729103 w 557" name="T10"/>
                <a:gd fmla="*/ 616320 h 302" name="T11"/>
                <a:gd fmla="*/ 272366 w 557" name="T12"/>
                <a:gd fmla="*/ 1224530 h 30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302" w="557">
                  <a:moveTo>
                    <a:pt x="65" y="302"/>
                  </a:moveTo>
                  <a:cubicBezTo>
                    <a:pt x="267" y="257"/>
                    <a:pt x="267" y="257"/>
                    <a:pt x="267" y="257"/>
                  </a:cubicBezTo>
                  <a:cubicBezTo>
                    <a:pt x="423" y="176"/>
                    <a:pt x="423" y="176"/>
                    <a:pt x="423" y="176"/>
                  </a:cubicBezTo>
                  <a:cubicBezTo>
                    <a:pt x="557" y="69"/>
                    <a:pt x="557" y="69"/>
                    <a:pt x="557" y="69"/>
                  </a:cubicBezTo>
                  <a:cubicBezTo>
                    <a:pt x="557" y="69"/>
                    <a:pt x="534" y="0"/>
                    <a:pt x="364" y="111"/>
                  </a:cubicBezTo>
                  <a:cubicBezTo>
                    <a:pt x="364" y="111"/>
                    <a:pt x="201" y="138"/>
                    <a:pt x="174" y="152"/>
                  </a:cubicBezTo>
                  <a:cubicBezTo>
                    <a:pt x="152" y="163"/>
                    <a:pt x="0" y="189"/>
                    <a:pt x="65" y="302"/>
                  </a:cubicBezTo>
                  <a:close/>
                </a:path>
              </a:pathLst>
            </a:custGeom>
            <a:solidFill>
              <a:srgbClr val="FDD6A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7" name="任意多边形 59"/>
            <p:cNvSpPr/>
            <p:nvPr/>
          </p:nvSpPr>
          <p:spPr bwMode="auto">
            <a:xfrm>
              <a:off x="280967" y="3982616"/>
              <a:ext cx="1819045" cy="1148185"/>
            </a:xfrm>
            <a:custGeom>
              <a:gdLst>
                <a:gd fmla="*/ 1256344 w 1819045" name="T0"/>
                <a:gd fmla="*/ 0 h 1148185" name="T1"/>
                <a:gd fmla="*/ 1819045 w 1819045" name="T2"/>
                <a:gd fmla="*/ 908136 h 1148185" name="T3"/>
                <a:gd fmla="*/ 1438247 w 1819045" name="T4"/>
                <a:gd fmla="*/ 1148185 h 1148185" name="T5"/>
                <a:gd fmla="*/ 167618 w 1819045" name="T6"/>
                <a:gd fmla="*/ 1148185 h 1148185" name="T7"/>
                <a:gd fmla="*/ 0 w 1819045" name="T8"/>
                <a:gd fmla="*/ 648180 h 1148185" name="T9"/>
                <a:gd fmla="*/ 1256344 w 1819045" name="T10"/>
                <a:gd fmla="*/ 0 h 1148185"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148185" w="1819045">
                  <a:moveTo>
                    <a:pt x="1256344" y="0"/>
                  </a:moveTo>
                  <a:lnTo>
                    <a:pt x="1819045" y="908136"/>
                  </a:lnTo>
                  <a:lnTo>
                    <a:pt x="1438247" y="1148185"/>
                  </a:lnTo>
                  <a:lnTo>
                    <a:pt x="167618" y="1148185"/>
                  </a:lnTo>
                  <a:lnTo>
                    <a:pt x="0" y="648180"/>
                  </a:lnTo>
                  <a:lnTo>
                    <a:pt x="1256344" y="0"/>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8" name="任意多边形 55"/>
            <p:cNvSpPr/>
            <p:nvPr/>
          </p:nvSpPr>
          <p:spPr bwMode="auto">
            <a:xfrm>
              <a:off x="-12699" y="4032212"/>
              <a:ext cx="2011851" cy="1098588"/>
            </a:xfrm>
            <a:custGeom>
              <a:gdLst>
                <a:gd fmla="*/ 1300352 w 2011851" name="T0"/>
                <a:gd fmla="*/ 0 h 1098588" name="T1"/>
                <a:gd fmla="*/ 2011851 w 2011851" name="T2"/>
                <a:gd fmla="*/ 1052231 h 1098588" name="T3"/>
                <a:gd fmla="*/ 1929757 w 2011851" name="T4"/>
                <a:gd fmla="*/ 1098588 h 1098588" name="T5"/>
                <a:gd fmla="*/ 0 w 2011851" name="T6"/>
                <a:gd fmla="*/ 1098588 h 1098588" name="T7"/>
                <a:gd fmla="*/ 0 w 2011851" name="T8"/>
                <a:gd fmla="*/ 604399 h 1098588" name="T9"/>
                <a:gd fmla="*/ 1300352 w 2011851" name="T10"/>
                <a:gd fmla="*/ 0 h 1098588"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098588" w="2011850">
                  <a:moveTo>
                    <a:pt x="1300352" y="0"/>
                  </a:moveTo>
                  <a:lnTo>
                    <a:pt x="2011851" y="1052231"/>
                  </a:lnTo>
                  <a:lnTo>
                    <a:pt x="1929757" y="1098588"/>
                  </a:lnTo>
                  <a:lnTo>
                    <a:pt x="0" y="1098588"/>
                  </a:lnTo>
                  <a:lnTo>
                    <a:pt x="0" y="604399"/>
                  </a:lnTo>
                  <a:lnTo>
                    <a:pt x="1300352" y="0"/>
                  </a:lnTo>
                  <a:close/>
                </a:path>
              </a:pathLst>
            </a:custGeom>
            <a:solidFill>
              <a:srgbClr val="B6D3D8"/>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9" name="Freeform 38"/>
            <p:cNvSpPr/>
            <p:nvPr/>
          </p:nvSpPr>
          <p:spPr bwMode="auto">
            <a:xfrm>
              <a:off x="1160408" y="4181003"/>
              <a:ext cx="276042" cy="268508"/>
            </a:xfrm>
            <a:custGeom>
              <a:gdLst>
                <a:gd fmla="*/ 263495 w 66" name="T0"/>
                <a:gd fmla="*/ 142391 h 66" name="T1"/>
                <a:gd fmla="*/ 242582 w 66" name="T2"/>
                <a:gd fmla="*/ 207483 h 66" name="T3"/>
                <a:gd fmla="*/ 133839 w 66" name="T4"/>
                <a:gd fmla="*/ 256303 h 66" name="T5"/>
                <a:gd fmla="*/ 66919 w 66" name="T6"/>
                <a:gd fmla="*/ 235962 h 66" name="T7"/>
                <a:gd fmla="*/ 12547 w 66" name="T8"/>
                <a:gd fmla="*/ 126117 h 66" name="T9"/>
                <a:gd fmla="*/ 33460 w 66" name="T10"/>
                <a:gd fmla="*/ 61025 h 66" name="T11"/>
                <a:gd fmla="*/ 142203 w 66" name="T12"/>
                <a:gd fmla="*/ 12205 h 66" name="T13"/>
                <a:gd fmla="*/ 209123 w 66" name="T14"/>
                <a:gd fmla="*/ 32546 h 66" name="T15"/>
                <a:gd fmla="*/ 263495 w 66" name="T16"/>
                <a:gd fmla="*/ 142391 h 6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66" w="66">
                  <a:moveTo>
                    <a:pt x="63" y="35"/>
                  </a:moveTo>
                  <a:cubicBezTo>
                    <a:pt x="66" y="41"/>
                    <a:pt x="64" y="48"/>
                    <a:pt x="58" y="51"/>
                  </a:cubicBezTo>
                  <a:cubicBezTo>
                    <a:pt x="32" y="63"/>
                    <a:pt x="32" y="63"/>
                    <a:pt x="32" y="63"/>
                  </a:cubicBezTo>
                  <a:cubicBezTo>
                    <a:pt x="26" y="66"/>
                    <a:pt x="19" y="64"/>
                    <a:pt x="16" y="58"/>
                  </a:cubicBezTo>
                  <a:cubicBezTo>
                    <a:pt x="3" y="31"/>
                    <a:pt x="3" y="31"/>
                    <a:pt x="3" y="31"/>
                  </a:cubicBezTo>
                  <a:cubicBezTo>
                    <a:pt x="0" y="25"/>
                    <a:pt x="2" y="18"/>
                    <a:pt x="8" y="15"/>
                  </a:cubicBezTo>
                  <a:cubicBezTo>
                    <a:pt x="34" y="3"/>
                    <a:pt x="34" y="3"/>
                    <a:pt x="34" y="3"/>
                  </a:cubicBezTo>
                  <a:cubicBezTo>
                    <a:pt x="40" y="0"/>
                    <a:pt x="47" y="2"/>
                    <a:pt x="50" y="8"/>
                  </a:cubicBezTo>
                  <a:lnTo>
                    <a:pt x="63" y="35"/>
                  </a:lnTo>
                  <a:close/>
                </a:path>
              </a:pathLst>
            </a:custGeom>
            <a:solidFill>
              <a:srgbClr val="F9E376"/>
            </a:solidFill>
            <a:ln cap="flat" w="11113">
              <a:solidFill>
                <a:srgbClr val="C6B86D"/>
              </a:solidFill>
              <a:prstDash val="solid"/>
              <a:miter lim="800000"/>
            </a:ln>
          </p:spPr>
          <p:txBody>
            <a:bodyPr/>
            <a:lstStyle/>
            <a:p>
              <a:endParaRPr altLang="en-US" lang="zh-CN"/>
            </a:p>
          </p:txBody>
        </p:sp>
        <p:sp>
          <p:nvSpPr>
            <p:cNvPr id="30740" name="Freeform 39"/>
            <p:cNvSpPr/>
            <p:nvPr/>
          </p:nvSpPr>
          <p:spPr bwMode="auto">
            <a:xfrm>
              <a:off x="1197566" y="4218628"/>
              <a:ext cx="201723" cy="193257"/>
            </a:xfrm>
            <a:custGeom>
              <a:gdLst>
                <a:gd fmla="*/ 193318 w 48" name="T0"/>
                <a:gd fmla="*/ 100655 h 48" name="T1"/>
                <a:gd fmla="*/ 176508 w 48" name="T2"/>
                <a:gd fmla="*/ 148969 h 48" name="T3"/>
                <a:gd fmla="*/ 96659 w 48" name="T4"/>
                <a:gd fmla="*/ 185205 h 48" name="T5"/>
                <a:gd fmla="*/ 50431 w 48" name="T6"/>
                <a:gd fmla="*/ 169100 h 48" name="T7"/>
                <a:gd fmla="*/ 8405 w 48" name="T8"/>
                <a:gd fmla="*/ 92602 h 48" name="T9"/>
                <a:gd fmla="*/ 25215 w 48" name="T10"/>
                <a:gd fmla="*/ 44288 h 48" name="T11"/>
                <a:gd fmla="*/ 105064 w 48" name="T12"/>
                <a:gd fmla="*/ 8052 h 48" name="T13"/>
                <a:gd fmla="*/ 151292 w 48" name="T14"/>
                <a:gd fmla="*/ 24157 h 48" name="T15"/>
                <a:gd fmla="*/ 193318 w 48" name="T16"/>
                <a:gd fmla="*/ 100655 h 4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48" w="48">
                  <a:moveTo>
                    <a:pt x="46" y="25"/>
                  </a:moveTo>
                  <a:cubicBezTo>
                    <a:pt x="48" y="30"/>
                    <a:pt x="46" y="35"/>
                    <a:pt x="42" y="37"/>
                  </a:cubicBezTo>
                  <a:cubicBezTo>
                    <a:pt x="23" y="46"/>
                    <a:pt x="23" y="46"/>
                    <a:pt x="23" y="46"/>
                  </a:cubicBezTo>
                  <a:cubicBezTo>
                    <a:pt x="19" y="48"/>
                    <a:pt x="14" y="46"/>
                    <a:pt x="12" y="42"/>
                  </a:cubicBezTo>
                  <a:cubicBezTo>
                    <a:pt x="2" y="23"/>
                    <a:pt x="2" y="23"/>
                    <a:pt x="2" y="23"/>
                  </a:cubicBezTo>
                  <a:cubicBezTo>
                    <a:pt x="0" y="18"/>
                    <a:pt x="2" y="13"/>
                    <a:pt x="6" y="11"/>
                  </a:cubicBezTo>
                  <a:cubicBezTo>
                    <a:pt x="25" y="2"/>
                    <a:pt x="25" y="2"/>
                    <a:pt x="25" y="2"/>
                  </a:cubicBezTo>
                  <a:cubicBezTo>
                    <a:pt x="29" y="0"/>
                    <a:pt x="34" y="2"/>
                    <a:pt x="36" y="6"/>
                  </a:cubicBezTo>
                  <a:lnTo>
                    <a:pt x="46" y="25"/>
                  </a:lnTo>
                  <a:close/>
                </a:path>
              </a:pathLst>
            </a:custGeom>
            <a:solidFill>
              <a:srgbClr val="FFEFAB"/>
            </a:solidFill>
            <a:ln cap="flat" w="3175">
              <a:solidFill>
                <a:srgbClr val="FFFFFF"/>
              </a:solidFill>
              <a:prstDash val="solid"/>
              <a:miter lim="800000"/>
            </a:ln>
          </p:spPr>
          <p:txBody>
            <a:bodyPr/>
            <a:lstStyle/>
            <a:p>
              <a:endParaRPr altLang="en-US" lang="zh-CN"/>
            </a:p>
          </p:txBody>
        </p:sp>
        <p:sp>
          <p:nvSpPr>
            <p:cNvPr id="30741" name="Freeform 40"/>
            <p:cNvSpPr/>
            <p:nvPr/>
          </p:nvSpPr>
          <p:spPr bwMode="auto">
            <a:xfrm>
              <a:off x="2917519" y="2782029"/>
              <a:ext cx="904214" cy="1038115"/>
            </a:xfrm>
            <a:custGeom>
              <a:gdLst>
                <a:gd fmla="*/ 326522 w 216" name="T0"/>
                <a:gd fmla="*/ 1021894 h 256" name="T1"/>
                <a:gd fmla="*/ 180006 w 216" name="T2"/>
                <a:gd fmla="*/ 936737 h 256" name="T3"/>
                <a:gd fmla="*/ 12559 w 216" name="T4"/>
                <a:gd fmla="*/ 263584 h 256" name="T5"/>
                <a:gd fmla="*/ 100468 w 216" name="T6"/>
                <a:gd fmla="*/ 125709 h 256" name="T7"/>
                <a:gd fmla="*/ 577692 w 216" name="T8"/>
                <a:gd fmla="*/ 16221 h 256" name="T9"/>
                <a:gd fmla="*/ 724208 w 216" name="T10"/>
                <a:gd fmla="*/ 101378 h 256" name="T11"/>
                <a:gd fmla="*/ 887469 w 216" name="T12"/>
                <a:gd fmla="*/ 770476 h 256" name="T13"/>
                <a:gd fmla="*/ 803746 w 216" name="T14"/>
                <a:gd fmla="*/ 912406 h 256" name="T15"/>
                <a:gd fmla="*/ 326522 w 216" name="T16"/>
                <a:gd fmla="*/ 1021894 h 25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56" w="216">
                  <a:moveTo>
                    <a:pt x="78" y="252"/>
                  </a:moveTo>
                  <a:cubicBezTo>
                    <a:pt x="62" y="256"/>
                    <a:pt x="47" y="246"/>
                    <a:pt x="43" y="231"/>
                  </a:cubicBezTo>
                  <a:cubicBezTo>
                    <a:pt x="3" y="65"/>
                    <a:pt x="3" y="65"/>
                    <a:pt x="3" y="65"/>
                  </a:cubicBezTo>
                  <a:cubicBezTo>
                    <a:pt x="0" y="50"/>
                    <a:pt x="9" y="35"/>
                    <a:pt x="24" y="31"/>
                  </a:cubicBezTo>
                  <a:cubicBezTo>
                    <a:pt x="138" y="4"/>
                    <a:pt x="138" y="4"/>
                    <a:pt x="138" y="4"/>
                  </a:cubicBezTo>
                  <a:cubicBezTo>
                    <a:pt x="154" y="0"/>
                    <a:pt x="169" y="9"/>
                    <a:pt x="173" y="25"/>
                  </a:cubicBezTo>
                  <a:cubicBezTo>
                    <a:pt x="212" y="190"/>
                    <a:pt x="212" y="190"/>
                    <a:pt x="212" y="190"/>
                  </a:cubicBezTo>
                  <a:cubicBezTo>
                    <a:pt x="216" y="206"/>
                    <a:pt x="207" y="221"/>
                    <a:pt x="192" y="225"/>
                  </a:cubicBezTo>
                  <a:lnTo>
                    <a:pt x="78" y="252"/>
                  </a:lnTo>
                  <a:close/>
                </a:path>
              </a:pathLst>
            </a:custGeom>
            <a:solidFill>
              <a:srgbClr val="C2320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42" name="Freeform 41"/>
            <p:cNvSpPr/>
            <p:nvPr/>
          </p:nvSpPr>
          <p:spPr bwMode="auto">
            <a:xfrm>
              <a:off x="2857356" y="2794000"/>
              <a:ext cx="897136" cy="986808"/>
            </a:xfrm>
            <a:custGeom>
              <a:gdLst>
                <a:gd fmla="*/ 310225 w 214" name="T0"/>
                <a:gd fmla="*/ 970564 h 243" name="T1"/>
                <a:gd fmla="*/ 167689 w 214" name="T2"/>
                <a:gd fmla="*/ 885285 h 243" name="T3"/>
                <a:gd fmla="*/ 12577 w 214" name="T4"/>
                <a:gd fmla="*/ 268022 h 243" name="T5"/>
                <a:gd fmla="*/ 100613 w 214" name="T6"/>
                <a:gd fmla="*/ 125889 h 243" name="T7"/>
                <a:gd fmla="*/ 586911 w 214" name="T8"/>
                <a:gd fmla="*/ 16244 h 243" name="T9"/>
                <a:gd fmla="*/ 729447 w 214" name="T10"/>
                <a:gd fmla="*/ 101523 h 243" name="T11"/>
                <a:gd fmla="*/ 880367 w 214" name="T12"/>
                <a:gd fmla="*/ 718786 h 243" name="T13"/>
                <a:gd fmla="*/ 792330 w 214" name="T14"/>
                <a:gd fmla="*/ 856858 h 243" name="T15"/>
                <a:gd fmla="*/ 310225 w 214" name="T16"/>
                <a:gd fmla="*/ 970564 h 24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3" w="214">
                  <a:moveTo>
                    <a:pt x="74" y="239"/>
                  </a:moveTo>
                  <a:cubicBezTo>
                    <a:pt x="59" y="243"/>
                    <a:pt x="44" y="233"/>
                    <a:pt x="40" y="218"/>
                  </a:cubicBezTo>
                  <a:cubicBezTo>
                    <a:pt x="3" y="66"/>
                    <a:pt x="3" y="66"/>
                    <a:pt x="3" y="66"/>
                  </a:cubicBezTo>
                  <a:cubicBezTo>
                    <a:pt x="0" y="50"/>
                    <a:pt x="9" y="35"/>
                    <a:pt x="24" y="31"/>
                  </a:cubicBezTo>
                  <a:cubicBezTo>
                    <a:pt x="140" y="4"/>
                    <a:pt x="140" y="4"/>
                    <a:pt x="140" y="4"/>
                  </a:cubicBezTo>
                  <a:cubicBezTo>
                    <a:pt x="155" y="0"/>
                    <a:pt x="170" y="9"/>
                    <a:pt x="174" y="25"/>
                  </a:cubicBezTo>
                  <a:cubicBezTo>
                    <a:pt x="210" y="177"/>
                    <a:pt x="210" y="177"/>
                    <a:pt x="210" y="177"/>
                  </a:cubicBezTo>
                  <a:cubicBezTo>
                    <a:pt x="214" y="192"/>
                    <a:pt x="205" y="208"/>
                    <a:pt x="189" y="211"/>
                  </a:cubicBezTo>
                  <a:lnTo>
                    <a:pt x="74" y="239"/>
                  </a:lnTo>
                  <a:close/>
                </a:path>
              </a:pathLst>
            </a:custGeom>
            <a:solidFill>
              <a:srgbClr val="E8562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43" name="Freeform 42"/>
            <p:cNvSpPr/>
            <p:nvPr/>
          </p:nvSpPr>
          <p:spPr bwMode="auto">
            <a:xfrm>
              <a:off x="2929906" y="2870961"/>
              <a:ext cx="757345" cy="827755"/>
            </a:xfrm>
            <a:custGeom>
              <a:gdLst>
                <a:gd fmla="*/ 263606 w 181" name="T0"/>
                <a:gd fmla="*/ 815582 h 204" name="T1"/>
                <a:gd fmla="*/ 142264 w 181" name="T2"/>
                <a:gd fmla="*/ 746603 h 204" name="T3"/>
                <a:gd fmla="*/ 12553 w 181" name="T4"/>
                <a:gd fmla="*/ 223169 h 204" name="T5"/>
                <a:gd fmla="*/ 87869 w 181" name="T6"/>
                <a:gd fmla="*/ 109556 h 204" name="T7"/>
                <a:gd fmla="*/ 493739 w 181" name="T8"/>
                <a:gd fmla="*/ 12173 h 204" name="T9"/>
                <a:gd fmla="*/ 615081 w 181" name="T10"/>
                <a:gd fmla="*/ 85210 h 204" name="T11"/>
                <a:gd fmla="*/ 744792 w 181" name="T12"/>
                <a:gd fmla="*/ 604586 h 204" name="T13"/>
                <a:gd fmla="*/ 669476 w 181" name="T14"/>
                <a:gd fmla="*/ 722257 h 204" name="T15"/>
                <a:gd fmla="*/ 263606 w 181" name="T16"/>
                <a:gd fmla="*/ 815582 h 20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04" w="181">
                  <a:moveTo>
                    <a:pt x="63" y="201"/>
                  </a:moveTo>
                  <a:cubicBezTo>
                    <a:pt x="50" y="204"/>
                    <a:pt x="37" y="196"/>
                    <a:pt x="34" y="184"/>
                  </a:cubicBezTo>
                  <a:cubicBezTo>
                    <a:pt x="3" y="55"/>
                    <a:pt x="3" y="55"/>
                    <a:pt x="3" y="55"/>
                  </a:cubicBezTo>
                  <a:cubicBezTo>
                    <a:pt x="0" y="42"/>
                    <a:pt x="8" y="30"/>
                    <a:pt x="21" y="27"/>
                  </a:cubicBezTo>
                  <a:cubicBezTo>
                    <a:pt x="118" y="3"/>
                    <a:pt x="118" y="3"/>
                    <a:pt x="118" y="3"/>
                  </a:cubicBezTo>
                  <a:cubicBezTo>
                    <a:pt x="131" y="0"/>
                    <a:pt x="144" y="8"/>
                    <a:pt x="147" y="21"/>
                  </a:cubicBezTo>
                  <a:cubicBezTo>
                    <a:pt x="178" y="149"/>
                    <a:pt x="178" y="149"/>
                    <a:pt x="178" y="149"/>
                  </a:cubicBezTo>
                  <a:cubicBezTo>
                    <a:pt x="181" y="162"/>
                    <a:pt x="173" y="175"/>
                    <a:pt x="160" y="178"/>
                  </a:cubicBezTo>
                  <a:lnTo>
                    <a:pt x="63" y="201"/>
                  </a:lnTo>
                  <a:close/>
                </a:path>
              </a:pathLst>
            </a:custGeom>
            <a:solidFill>
              <a:srgbClr val="E85D42"/>
            </a:solidFill>
            <a:ln cap="flat" w="14288">
              <a:solidFill>
                <a:srgbClr val="D6320B"/>
              </a:solidFill>
              <a:prstDash val="solid"/>
              <a:miter lim="800000"/>
            </a:ln>
          </p:spPr>
          <p:txBody>
            <a:bodyPr/>
            <a:lstStyle/>
            <a:p>
              <a:endParaRPr altLang="en-US" lang="zh-CN"/>
            </a:p>
          </p:txBody>
        </p:sp>
        <p:sp>
          <p:nvSpPr>
            <p:cNvPr id="30744" name="Freeform 43"/>
            <p:cNvSpPr/>
            <p:nvPr/>
          </p:nvSpPr>
          <p:spPr bwMode="auto">
            <a:xfrm>
              <a:off x="3264341" y="3496908"/>
              <a:ext cx="293737" cy="311263"/>
            </a:xfrm>
            <a:custGeom>
              <a:gdLst>
                <a:gd fmla="*/ 172046 w 70" name="T0"/>
                <a:gd fmla="*/ 291051 h 77" name="T1"/>
                <a:gd fmla="*/ 37766 w 70" name="T2"/>
                <a:gd fmla="*/ 246585 h 77" name="T3"/>
                <a:gd fmla="*/ 16785 w 70" name="T4"/>
                <a:gd fmla="*/ 153610 h 77" name="T5"/>
                <a:gd fmla="*/ 104906 w 70" name="T6"/>
                <a:gd fmla="*/ 16170 h 77" name="T7"/>
                <a:gd fmla="*/ 109102 w 70" name="T8"/>
                <a:gd fmla="*/ 12127 h 77" name="T9"/>
                <a:gd fmla="*/ 255971 w 70" name="T10"/>
                <a:gd fmla="*/ 97017 h 77" name="T11"/>
                <a:gd fmla="*/ 276952 w 70" name="T12"/>
                <a:gd fmla="*/ 194034 h 77" name="T13"/>
                <a:gd fmla="*/ 180438 w 70" name="T14"/>
                <a:gd fmla="*/ 291051 h 77" name="T15"/>
                <a:gd fmla="*/ 172046 w 70" name="T16"/>
                <a:gd fmla="*/ 291051 h 77"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77" w="70">
                  <a:moveTo>
                    <a:pt x="41" y="72"/>
                  </a:moveTo>
                  <a:cubicBezTo>
                    <a:pt x="26" y="76"/>
                    <a:pt x="13" y="77"/>
                    <a:pt x="9" y="61"/>
                  </a:cubicBezTo>
                  <a:cubicBezTo>
                    <a:pt x="4" y="38"/>
                    <a:pt x="4" y="38"/>
                    <a:pt x="4" y="38"/>
                  </a:cubicBezTo>
                  <a:cubicBezTo>
                    <a:pt x="0" y="23"/>
                    <a:pt x="9" y="7"/>
                    <a:pt x="25" y="4"/>
                  </a:cubicBezTo>
                  <a:cubicBezTo>
                    <a:pt x="26" y="3"/>
                    <a:pt x="26" y="3"/>
                    <a:pt x="26" y="3"/>
                  </a:cubicBezTo>
                  <a:cubicBezTo>
                    <a:pt x="42" y="0"/>
                    <a:pt x="57" y="9"/>
                    <a:pt x="61" y="24"/>
                  </a:cubicBezTo>
                  <a:cubicBezTo>
                    <a:pt x="66" y="48"/>
                    <a:pt x="66" y="48"/>
                    <a:pt x="66" y="48"/>
                  </a:cubicBezTo>
                  <a:cubicBezTo>
                    <a:pt x="70" y="63"/>
                    <a:pt x="58" y="68"/>
                    <a:pt x="43" y="72"/>
                  </a:cubicBezTo>
                  <a:lnTo>
                    <a:pt x="41" y="72"/>
                  </a:lnTo>
                  <a:close/>
                </a:path>
              </a:pathLst>
            </a:custGeom>
            <a:solidFill>
              <a:srgbClr val="E8562B"/>
            </a:solidFill>
            <a:ln cap="flat" w="14288">
              <a:solidFill>
                <a:srgbClr val="C7320B"/>
              </a:solidFill>
              <a:prstDash val="solid"/>
              <a:miter lim="800000"/>
            </a:ln>
          </p:spPr>
          <p:txBody>
            <a:bodyPr/>
            <a:lstStyle/>
            <a:p>
              <a:endParaRPr altLang="en-US" lang="zh-CN"/>
            </a:p>
          </p:txBody>
        </p:sp>
        <p:sp>
          <p:nvSpPr>
            <p:cNvPr id="30745" name="Freeform 44"/>
            <p:cNvSpPr/>
            <p:nvPr/>
          </p:nvSpPr>
          <p:spPr bwMode="auto">
            <a:xfrm>
              <a:off x="3331582" y="3573868"/>
              <a:ext cx="122096" cy="104325"/>
            </a:xfrm>
            <a:custGeom>
              <a:gdLst>
                <a:gd fmla="*/ 71574 w 29" name="T0"/>
                <a:gd fmla="*/ 96300 h 26" name="T1"/>
                <a:gd fmla="*/ 4210 w 29" name="T2"/>
                <a:gd fmla="*/ 64200 h 26" name="T3"/>
                <a:gd fmla="*/ 50522 w 29" name="T4"/>
                <a:gd fmla="*/ 4013 h 26" name="T5"/>
                <a:gd fmla="*/ 113676 w 29" name="T6"/>
                <a:gd fmla="*/ 36113 h 26" name="T7"/>
                <a:gd fmla="*/ 71574 w 29" name="T8"/>
                <a:gd fmla="*/ 96300 h 2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 w="28">
                  <a:moveTo>
                    <a:pt x="17" y="24"/>
                  </a:moveTo>
                  <a:cubicBezTo>
                    <a:pt x="10" y="26"/>
                    <a:pt x="3" y="22"/>
                    <a:pt x="1" y="16"/>
                  </a:cubicBezTo>
                  <a:cubicBezTo>
                    <a:pt x="0" y="10"/>
                    <a:pt x="5" y="3"/>
                    <a:pt x="12" y="1"/>
                  </a:cubicBezTo>
                  <a:cubicBezTo>
                    <a:pt x="19" y="0"/>
                    <a:pt x="26" y="3"/>
                    <a:pt x="27" y="9"/>
                  </a:cubicBezTo>
                  <a:cubicBezTo>
                    <a:pt x="29" y="16"/>
                    <a:pt x="24" y="22"/>
                    <a:pt x="17" y="24"/>
                  </a:cubicBezTo>
                  <a:close/>
                </a:path>
              </a:pathLst>
            </a:custGeom>
            <a:solidFill>
              <a:srgbClr val="FDAF17"/>
            </a:solidFill>
            <a:ln cap="flat" w="14288">
              <a:solidFill>
                <a:srgbClr val="D6320B"/>
              </a:solidFill>
              <a:prstDash val="solid"/>
              <a:miter lim="800000"/>
            </a:ln>
          </p:spPr>
          <p:txBody>
            <a:bodyPr/>
            <a:lstStyle/>
            <a:p>
              <a:endParaRPr altLang="en-US" lang="zh-CN"/>
            </a:p>
          </p:txBody>
        </p:sp>
        <p:sp>
          <p:nvSpPr>
            <p:cNvPr id="30746" name="Freeform 45"/>
            <p:cNvSpPr/>
            <p:nvPr/>
          </p:nvSpPr>
          <p:spPr bwMode="auto">
            <a:xfrm>
              <a:off x="3089161" y="3118945"/>
              <a:ext cx="465379" cy="352309"/>
            </a:xfrm>
            <a:custGeom>
              <a:gdLst>
                <a:gd fmla="*/ 54504 w 111" name="T0"/>
                <a:gd fmla="*/ 76941 h 87" name="T1"/>
                <a:gd fmla="*/ 54504 w 111" name="T2"/>
                <a:gd fmla="*/ 190328 h 87" name="T3"/>
                <a:gd fmla="*/ 150934 w 111" name="T4"/>
                <a:gd fmla="*/ 275368 h 87" name="T5"/>
                <a:gd fmla="*/ 213823 w 111" name="T6"/>
                <a:gd fmla="*/ 166031 h 87" name="T7"/>
                <a:gd fmla="*/ 301867 w 111" name="T8"/>
                <a:gd fmla="*/ 12149 h 87" name="T9"/>
                <a:gd fmla="*/ 452801 w 111" name="T10"/>
                <a:gd fmla="*/ 141734 h 87" name="T11"/>
                <a:gd fmla="*/ 456994 w 111" name="T12"/>
                <a:gd fmla="*/ 251071 h 87" name="T13"/>
                <a:gd fmla="*/ 410875 w 111" name="T14"/>
                <a:gd fmla="*/ 242972 h 87" name="T15"/>
                <a:gd fmla="*/ 406683 w 111" name="T16"/>
                <a:gd fmla="*/ 149833 h 87" name="T17"/>
                <a:gd fmla="*/ 322830 w 111" name="T18"/>
                <a:gd fmla="*/ 72892 h 87" name="T19"/>
                <a:gd fmla="*/ 264134 w 111" name="T20"/>
                <a:gd fmla="*/ 186278 h 87" name="T21"/>
                <a:gd fmla="*/ 171897 w 111" name="T22"/>
                <a:gd fmla="*/ 336111 h 87" name="T23"/>
                <a:gd fmla="*/ 8385 w 111" name="T24"/>
                <a:gd fmla="*/ 198427 h 87" name="T25"/>
                <a:gd fmla="*/ 8385 w 111" name="T26"/>
                <a:gd fmla="*/ 68842 h 87" name="T27"/>
                <a:gd fmla="*/ 54504 w 111" name="T28"/>
                <a:gd fmla="*/ 76941 h 87"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b" l="0" r="r" t="0"/>
              <a:pathLst>
                <a:path h="87" w="110">
                  <a:moveTo>
                    <a:pt x="13" y="19"/>
                  </a:moveTo>
                  <a:cubicBezTo>
                    <a:pt x="11" y="26"/>
                    <a:pt x="11" y="37"/>
                    <a:pt x="13" y="47"/>
                  </a:cubicBezTo>
                  <a:cubicBezTo>
                    <a:pt x="17" y="63"/>
                    <a:pt x="26" y="70"/>
                    <a:pt x="36" y="68"/>
                  </a:cubicBezTo>
                  <a:cubicBezTo>
                    <a:pt x="45" y="66"/>
                    <a:pt x="49" y="58"/>
                    <a:pt x="51" y="41"/>
                  </a:cubicBezTo>
                  <a:cubicBezTo>
                    <a:pt x="52" y="21"/>
                    <a:pt x="58" y="7"/>
                    <a:pt x="72" y="3"/>
                  </a:cubicBezTo>
                  <a:cubicBezTo>
                    <a:pt x="87" y="0"/>
                    <a:pt x="103" y="12"/>
                    <a:pt x="108" y="35"/>
                  </a:cubicBezTo>
                  <a:cubicBezTo>
                    <a:pt x="111" y="47"/>
                    <a:pt x="111" y="56"/>
                    <a:pt x="109" y="62"/>
                  </a:cubicBezTo>
                  <a:cubicBezTo>
                    <a:pt x="98" y="60"/>
                    <a:pt x="98" y="60"/>
                    <a:pt x="98" y="60"/>
                  </a:cubicBezTo>
                  <a:cubicBezTo>
                    <a:pt x="99" y="56"/>
                    <a:pt x="100" y="48"/>
                    <a:pt x="97" y="37"/>
                  </a:cubicBezTo>
                  <a:cubicBezTo>
                    <a:pt x="93" y="21"/>
                    <a:pt x="84" y="17"/>
                    <a:pt x="77" y="18"/>
                  </a:cubicBezTo>
                  <a:cubicBezTo>
                    <a:pt x="68" y="21"/>
                    <a:pt x="65" y="29"/>
                    <a:pt x="63" y="46"/>
                  </a:cubicBezTo>
                  <a:cubicBezTo>
                    <a:pt x="61" y="68"/>
                    <a:pt x="56" y="80"/>
                    <a:pt x="41" y="83"/>
                  </a:cubicBezTo>
                  <a:cubicBezTo>
                    <a:pt x="25" y="87"/>
                    <a:pt x="9" y="77"/>
                    <a:pt x="2" y="49"/>
                  </a:cubicBezTo>
                  <a:cubicBezTo>
                    <a:pt x="0" y="38"/>
                    <a:pt x="0" y="24"/>
                    <a:pt x="2" y="17"/>
                  </a:cubicBezTo>
                  <a:lnTo>
                    <a:pt x="13" y="19"/>
                  </a:lnTo>
                  <a:close/>
                </a:path>
              </a:pathLst>
            </a:custGeom>
            <a:solidFill>
              <a:srgbClr val="F9D93D"/>
            </a:solidFill>
            <a:ln cap="rnd" w="11113">
              <a:solidFill>
                <a:srgbClr val="F9D93D"/>
              </a:solidFill>
              <a:prstDash val="solid"/>
              <a:round/>
            </a:ln>
          </p:spPr>
          <p:txBody>
            <a:bodyPr/>
            <a:lstStyle/>
            <a:p>
              <a:endParaRPr altLang="en-US" lang="zh-CN"/>
            </a:p>
          </p:txBody>
        </p:sp>
        <p:sp>
          <p:nvSpPr>
            <p:cNvPr id="30747" name="Freeform 46"/>
            <p:cNvSpPr/>
            <p:nvPr/>
          </p:nvSpPr>
          <p:spPr bwMode="auto">
            <a:xfrm>
              <a:off x="3030767" y="3199327"/>
              <a:ext cx="576857" cy="182996"/>
            </a:xfrm>
            <a:custGeom>
              <a:gdLst>
                <a:gd fmla="*/ 33441 w 138" name="T0"/>
                <a:gd fmla="*/ 178929 h 45" name="T1"/>
                <a:gd fmla="*/ 4180 w 138" name="T2"/>
                <a:gd fmla="*/ 154530 h 45" name="T3"/>
                <a:gd fmla="*/ 4180 w 138" name="T4"/>
                <a:gd fmla="*/ 154530 h 45" name="T5"/>
                <a:gd fmla="*/ 20901 w 138" name="T6"/>
                <a:gd fmla="*/ 121997 h 45" name="T7"/>
                <a:gd fmla="*/ 547596 w 138" name="T8"/>
                <a:gd fmla="*/ 4067 h 45" name="T9"/>
                <a:gd fmla="*/ 576857 w 138" name="T10"/>
                <a:gd fmla="*/ 24399 h 45" name="T11"/>
                <a:gd fmla="*/ 576857 w 138" name="T12"/>
                <a:gd fmla="*/ 24399 h 45" name="T13"/>
                <a:gd fmla="*/ 560137 w 138" name="T14"/>
                <a:gd fmla="*/ 56932 h 45" name="T15"/>
                <a:gd fmla="*/ 33441 w 138" name="T16"/>
                <a:gd fmla="*/ 178929 h 45"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45" w="138">
                  <a:moveTo>
                    <a:pt x="8" y="44"/>
                  </a:moveTo>
                  <a:cubicBezTo>
                    <a:pt x="5" y="45"/>
                    <a:pt x="2" y="42"/>
                    <a:pt x="1" y="38"/>
                  </a:cubicBezTo>
                  <a:cubicBezTo>
                    <a:pt x="1" y="38"/>
                    <a:pt x="1" y="38"/>
                    <a:pt x="1" y="38"/>
                  </a:cubicBezTo>
                  <a:cubicBezTo>
                    <a:pt x="0" y="35"/>
                    <a:pt x="2" y="31"/>
                    <a:pt x="5" y="30"/>
                  </a:cubicBezTo>
                  <a:cubicBezTo>
                    <a:pt x="131" y="1"/>
                    <a:pt x="131" y="1"/>
                    <a:pt x="131" y="1"/>
                  </a:cubicBezTo>
                  <a:cubicBezTo>
                    <a:pt x="134" y="0"/>
                    <a:pt x="137" y="2"/>
                    <a:pt x="138" y="6"/>
                  </a:cubicBezTo>
                  <a:cubicBezTo>
                    <a:pt x="138" y="6"/>
                    <a:pt x="138" y="6"/>
                    <a:pt x="138" y="6"/>
                  </a:cubicBezTo>
                  <a:cubicBezTo>
                    <a:pt x="138" y="10"/>
                    <a:pt x="137" y="14"/>
                    <a:pt x="134" y="14"/>
                  </a:cubicBezTo>
                  <a:lnTo>
                    <a:pt x="8" y="44"/>
                  </a:lnTo>
                  <a:close/>
                </a:path>
              </a:pathLst>
            </a:custGeom>
            <a:solidFill>
              <a:srgbClr val="F9D93D"/>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
        <p:nvSpPr>
          <p:cNvPr id="30726" name="下箭头 139"/>
          <p:cNvSpPr/>
          <p:nvPr/>
        </p:nvSpPr>
        <p:spPr bwMode="auto">
          <a:xfrm flipH="1" rot="15368095">
            <a:off x="3260725" y="1011238"/>
            <a:ext cx="1176338" cy="1865312"/>
          </a:xfrm>
          <a:custGeom>
            <a:gdLst>
              <a:gd fmla="*/ 0 w 1207095" name="T0"/>
              <a:gd fmla="*/ 1364734 h 2269076" name="T1"/>
              <a:gd fmla="*/ 294251 w 1207095" name="T2"/>
              <a:gd fmla="*/ 1364734 h 2269076" name="T3"/>
              <a:gd fmla="*/ 777870 w 1207095" name="T4"/>
              <a:gd fmla="*/ 0 h 2269076" name="T5"/>
              <a:gd fmla="*/ 882752 w 1207095" name="T6"/>
              <a:gd fmla="*/ 1364734 h 2269076" name="T7"/>
              <a:gd fmla="*/ 1177003 w 1207095" name="T8"/>
              <a:gd fmla="*/ 1364734 h 2269076" name="T9"/>
              <a:gd fmla="*/ 674101 w 1207095" name="T10"/>
              <a:gd fmla="*/ 1864784 h 2269076" name="T11"/>
              <a:gd fmla="*/ 0 w 1207095" name="T12"/>
              <a:gd fmla="*/ 1364734 h 2269076"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269076" w="1207095">
                <a:moveTo>
                  <a:pt x="0" y="1660613"/>
                </a:moveTo>
                <a:lnTo>
                  <a:pt x="301774" y="1660613"/>
                </a:lnTo>
                <a:cubicBezTo>
                  <a:pt x="252150" y="1008228"/>
                  <a:pt x="452260" y="468245"/>
                  <a:pt x="797758" y="0"/>
                </a:cubicBezTo>
                <a:cubicBezTo>
                  <a:pt x="454185" y="778062"/>
                  <a:pt x="676561" y="1325574"/>
                  <a:pt x="905321" y="1660613"/>
                </a:cubicBezTo>
                <a:lnTo>
                  <a:pt x="1207095" y="1660613"/>
                </a:lnTo>
                <a:lnTo>
                  <a:pt x="691336" y="2269076"/>
                </a:lnTo>
                <a:lnTo>
                  <a:pt x="0" y="1660613"/>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30727" name="下箭头 139"/>
          <p:cNvSpPr/>
          <p:nvPr/>
        </p:nvSpPr>
        <p:spPr bwMode="auto">
          <a:xfrm flipH="1" rot="4034753">
            <a:off x="4391025" y="3284538"/>
            <a:ext cx="1176338" cy="1865312"/>
          </a:xfrm>
          <a:custGeom>
            <a:gdLst>
              <a:gd fmla="*/ 0 w 1207095" name="T0"/>
              <a:gd fmla="*/ 1364734 h 2269076" name="T1"/>
              <a:gd fmla="*/ 294251 w 1207095" name="T2"/>
              <a:gd fmla="*/ 1364734 h 2269076" name="T3"/>
              <a:gd fmla="*/ 777870 w 1207095" name="T4"/>
              <a:gd fmla="*/ 0 h 2269076" name="T5"/>
              <a:gd fmla="*/ 882752 w 1207095" name="T6"/>
              <a:gd fmla="*/ 1364734 h 2269076" name="T7"/>
              <a:gd fmla="*/ 1177003 w 1207095" name="T8"/>
              <a:gd fmla="*/ 1364734 h 2269076" name="T9"/>
              <a:gd fmla="*/ 674101 w 1207095" name="T10"/>
              <a:gd fmla="*/ 1864784 h 2269076" name="T11"/>
              <a:gd fmla="*/ 0 w 1207095" name="T12"/>
              <a:gd fmla="*/ 1364734 h 2269076"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269076" w="1207095">
                <a:moveTo>
                  <a:pt x="0" y="1660613"/>
                </a:moveTo>
                <a:lnTo>
                  <a:pt x="301774" y="1660613"/>
                </a:lnTo>
                <a:cubicBezTo>
                  <a:pt x="252150" y="1008228"/>
                  <a:pt x="452260" y="468245"/>
                  <a:pt x="797758" y="0"/>
                </a:cubicBezTo>
                <a:cubicBezTo>
                  <a:pt x="454185" y="778062"/>
                  <a:pt x="676561" y="1325574"/>
                  <a:pt x="905321" y="1660613"/>
                </a:cubicBezTo>
                <a:lnTo>
                  <a:pt x="1207095" y="1660613"/>
                </a:lnTo>
                <a:lnTo>
                  <a:pt x="691336" y="2269076"/>
                </a:lnTo>
                <a:lnTo>
                  <a:pt x="0" y="1660613"/>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Tree>
  </p:cSld>
  <p:clrMapOvr>
    <a:masterClrMapping/>
  </p:clrMapOvr>
  <p:transition spd="med">
    <p:fade/>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1384300" y="449263"/>
            <a:ext cx="6680200" cy="822960"/>
          </a:xfrm>
          <a:prstGeom prst="rect">
            <a:avLst/>
          </a:prstGeom>
        </p:spPr>
        <p:txBody>
          <a:bodyPr>
            <a:spAutoFit/>
          </a:bodyPr>
          <a:lstStyle/>
          <a:p>
            <a:pPr algn="just" eaLnBrk="1" hangingPunct="1">
              <a:defRPr/>
            </a:pPr>
            <a:r>
              <a:rPr altLang="zh-CN"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中国领先的在线视频公司优酷土豆每周有3.1亿的独立访客，同时每月能产生16亿小时的视频</a:t>
            </a:r>
          </a:p>
        </p:txBody>
      </p:sp>
      <p:sp>
        <p:nvSpPr>
          <p:cNvPr id="31747" name="等腰三角形 2"/>
          <p:cNvSpPr>
            <a:spLocks noChangeArrowheads="1"/>
          </p:cNvSpPr>
          <p:nvPr/>
        </p:nvSpPr>
        <p:spPr bwMode="auto">
          <a:xfrm rot="5400000">
            <a:off x="866775" y="709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grpSp>
        <p:nvGrpSpPr>
          <p:cNvPr id="31748" name="组合 199"/>
          <p:cNvGrpSpPr/>
          <p:nvPr/>
        </p:nvGrpSpPr>
        <p:grpSpPr>
          <a:xfrm>
            <a:off x="1768475" y="1785938"/>
            <a:ext cx="5280025" cy="3363912"/>
            <a:chOff x="2514600" y="2517775"/>
            <a:chExt cx="4167188" cy="2654301"/>
          </a:xfrm>
        </p:grpSpPr>
        <p:sp>
          <p:nvSpPr>
            <p:cNvPr id="31749" name="Freeform 66"/>
            <p:cNvSpPr/>
            <p:nvPr/>
          </p:nvSpPr>
          <p:spPr bwMode="auto">
            <a:xfrm>
              <a:off x="3408363" y="2517775"/>
              <a:ext cx="2397125" cy="1535113"/>
            </a:xfrm>
            <a:custGeom>
              <a:gdLst>
                <a:gd fmla="*/ 2365584 w 912" name="T0"/>
                <a:gd fmla="*/ 0 h 584" name="T1"/>
                <a:gd fmla="*/ 31541 w 912" name="T2"/>
                <a:gd fmla="*/ 0 h 584" name="T3"/>
                <a:gd fmla="*/ 0 w 912" name="T4"/>
                <a:gd fmla="*/ 31543 h 584" name="T5"/>
                <a:gd fmla="*/ 0 w 912" name="T6"/>
                <a:gd fmla="*/ 1535113 h 584" name="T7"/>
                <a:gd fmla="*/ 2397125 w 912" name="T8"/>
                <a:gd fmla="*/ 1535113 h 584" name="T9"/>
                <a:gd fmla="*/ 2397125 w 912" name="T10"/>
                <a:gd fmla="*/ 31543 h 584" name="T11"/>
                <a:gd fmla="*/ 2365584 w 912" name="T12"/>
                <a:gd fmla="*/ 0 h 584"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584" w="912">
                  <a:moveTo>
                    <a:pt x="900" y="0"/>
                  </a:moveTo>
                  <a:cubicBezTo>
                    <a:pt x="12" y="0"/>
                    <a:pt x="12" y="0"/>
                    <a:pt x="12" y="0"/>
                  </a:cubicBezTo>
                  <a:cubicBezTo>
                    <a:pt x="12" y="0"/>
                    <a:pt x="0" y="0"/>
                    <a:pt x="0" y="12"/>
                  </a:cubicBezTo>
                  <a:cubicBezTo>
                    <a:pt x="0" y="24"/>
                    <a:pt x="0" y="584"/>
                    <a:pt x="0" y="584"/>
                  </a:cubicBezTo>
                  <a:cubicBezTo>
                    <a:pt x="912" y="584"/>
                    <a:pt x="912" y="584"/>
                    <a:pt x="912" y="584"/>
                  </a:cubicBezTo>
                  <a:cubicBezTo>
                    <a:pt x="912" y="584"/>
                    <a:pt x="912" y="24"/>
                    <a:pt x="912" y="12"/>
                  </a:cubicBezTo>
                  <a:cubicBezTo>
                    <a:pt x="912" y="0"/>
                    <a:pt x="900" y="0"/>
                    <a:pt x="900" y="0"/>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50" name="Rectangle 67"/>
            <p:cNvSpPr>
              <a:spLocks noChangeArrowheads="1"/>
            </p:cNvSpPr>
            <p:nvPr/>
          </p:nvSpPr>
          <p:spPr bwMode="auto">
            <a:xfrm>
              <a:off x="3544888" y="2654300"/>
              <a:ext cx="2112963" cy="1230313"/>
            </a:xfrm>
            <a:prstGeom prst="rect">
              <a:avLst/>
            </a:prstGeom>
            <a:solidFill>
              <a:srgbClr val="F88A44"/>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51" name="Freeform 68"/>
            <p:cNvSpPr/>
            <p:nvPr/>
          </p:nvSpPr>
          <p:spPr bwMode="auto">
            <a:xfrm>
              <a:off x="2955925" y="4587875"/>
              <a:ext cx="3311525" cy="95250"/>
            </a:xfrm>
            <a:custGeom>
              <a:gdLst>
                <a:gd fmla="*/ 3290888 w 2086" name="T0"/>
                <a:gd fmla="*/ 0 h 60" name="T1"/>
                <a:gd fmla="*/ 22225 w 2086" name="T2"/>
                <a:gd fmla="*/ 0 h 60" name="T3"/>
                <a:gd fmla="*/ 0 w 2086" name="T4"/>
                <a:gd fmla="*/ 22225 h 60" name="T5"/>
                <a:gd fmla="*/ 0 w 2086" name="T6"/>
                <a:gd fmla="*/ 95250 h 60" name="T7"/>
                <a:gd fmla="*/ 3311525 w 2086" name="T8"/>
                <a:gd fmla="*/ 95250 h 60" name="T9"/>
                <a:gd fmla="*/ 3311525 w 2086" name="T10"/>
                <a:gd fmla="*/ 22225 h 60" name="T11"/>
                <a:gd fmla="*/ 3290888 w 2086" name="T12"/>
                <a:gd fmla="*/ 0 h 60"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60" w="2086">
                  <a:moveTo>
                    <a:pt x="2073" y="0"/>
                  </a:moveTo>
                  <a:lnTo>
                    <a:pt x="14" y="0"/>
                  </a:lnTo>
                  <a:lnTo>
                    <a:pt x="0" y="14"/>
                  </a:lnTo>
                  <a:lnTo>
                    <a:pt x="0" y="60"/>
                  </a:lnTo>
                  <a:lnTo>
                    <a:pt x="2086" y="60"/>
                  </a:lnTo>
                  <a:lnTo>
                    <a:pt x="2086" y="14"/>
                  </a:lnTo>
                  <a:lnTo>
                    <a:pt x="2073" y="0"/>
                  </a:lnTo>
                  <a:close/>
                </a:path>
              </a:pathLst>
            </a:custGeom>
            <a:solidFill>
              <a:srgbClr val="00253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52" name="Freeform 69"/>
            <p:cNvSpPr/>
            <p:nvPr/>
          </p:nvSpPr>
          <p:spPr bwMode="auto">
            <a:xfrm>
              <a:off x="2955925" y="4052888"/>
              <a:ext cx="3311525" cy="557213"/>
            </a:xfrm>
            <a:custGeom>
              <a:gdLst>
                <a:gd fmla="*/ 2849563 w 2086" name="T0"/>
                <a:gd fmla="*/ 0 h 351" name="T1"/>
                <a:gd fmla="*/ 452438 w 2086" name="T2"/>
                <a:gd fmla="*/ 0 h 351" name="T3"/>
                <a:gd fmla="*/ 0 w 2086" name="T4"/>
                <a:gd fmla="*/ 557213 h 351" name="T5"/>
                <a:gd fmla="*/ 3311525 w 2086" name="T6"/>
                <a:gd fmla="*/ 557213 h 351" name="T7"/>
                <a:gd fmla="*/ 2849563 w 2086" name="T8"/>
                <a:gd fmla="*/ 0 h 35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51" w="2086">
                  <a:moveTo>
                    <a:pt x="1795" y="0"/>
                  </a:moveTo>
                  <a:lnTo>
                    <a:pt x="285" y="0"/>
                  </a:lnTo>
                  <a:lnTo>
                    <a:pt x="0" y="351"/>
                  </a:lnTo>
                  <a:lnTo>
                    <a:pt x="2086" y="351"/>
                  </a:lnTo>
                  <a:lnTo>
                    <a:pt x="1795" y="0"/>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53" name="Rectangle 70"/>
            <p:cNvSpPr>
              <a:spLocks noChangeArrowheads="1"/>
            </p:cNvSpPr>
            <p:nvPr/>
          </p:nvSpPr>
          <p:spPr bwMode="auto">
            <a:xfrm>
              <a:off x="3440113" y="4125913"/>
              <a:ext cx="955675" cy="2063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54" name="Rectangle 71"/>
            <p:cNvSpPr>
              <a:spLocks noChangeArrowheads="1"/>
            </p:cNvSpPr>
            <p:nvPr/>
          </p:nvSpPr>
          <p:spPr bwMode="auto">
            <a:xfrm>
              <a:off x="3397250" y="4241800"/>
              <a:ext cx="957263" cy="2063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55" name="Rectangle 72"/>
            <p:cNvSpPr>
              <a:spLocks noChangeArrowheads="1"/>
            </p:cNvSpPr>
            <p:nvPr/>
          </p:nvSpPr>
          <p:spPr bwMode="auto">
            <a:xfrm>
              <a:off x="3335338" y="4367213"/>
              <a:ext cx="955675" cy="2222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56" name="Rectangle 73"/>
            <p:cNvSpPr>
              <a:spLocks noChangeArrowheads="1"/>
            </p:cNvSpPr>
            <p:nvPr/>
          </p:nvSpPr>
          <p:spPr bwMode="auto">
            <a:xfrm>
              <a:off x="4722813" y="4125913"/>
              <a:ext cx="955675" cy="2063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57" name="Rectangle 74"/>
            <p:cNvSpPr>
              <a:spLocks noChangeArrowheads="1"/>
            </p:cNvSpPr>
            <p:nvPr/>
          </p:nvSpPr>
          <p:spPr bwMode="auto">
            <a:xfrm>
              <a:off x="4206875" y="4241800"/>
              <a:ext cx="1514475" cy="2063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58" name="Rectangle 75"/>
            <p:cNvSpPr>
              <a:spLocks noChangeArrowheads="1"/>
            </p:cNvSpPr>
            <p:nvPr/>
          </p:nvSpPr>
          <p:spPr bwMode="auto">
            <a:xfrm>
              <a:off x="4113213" y="4367213"/>
              <a:ext cx="1670050" cy="2222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59" name="Freeform 76"/>
            <p:cNvSpPr/>
            <p:nvPr/>
          </p:nvSpPr>
          <p:spPr bwMode="auto">
            <a:xfrm>
              <a:off x="3071813" y="4249738"/>
              <a:ext cx="1169988" cy="687388"/>
            </a:xfrm>
            <a:custGeom>
              <a:gdLst>
                <a:gd fmla="*/ 933361 w 445" name="T0"/>
                <a:gd fmla="*/ 327952 h 262" name="T1"/>
                <a:gd fmla="*/ 1088483 w 445" name="T2"/>
                <a:gd fmla="*/ 354188 h 262" name="T3"/>
                <a:gd fmla="*/ 980687 w 445" name="T4"/>
                <a:gd fmla="*/ 432897 h 262" name="T5"/>
                <a:gd fmla="*/ 728285 w 445" name="T6"/>
                <a:gd fmla="*/ 545713 h 262" name="T7"/>
                <a:gd fmla="*/ 333907 w 445" name="T8"/>
                <a:gd fmla="*/ 632292 h 262" name="T9"/>
                <a:gd fmla="*/ 205077 w 445" name="T10"/>
                <a:gd fmla="*/ 687388 h 262" name="T11"/>
                <a:gd fmla="*/ 0 w 445" name="T12"/>
                <a:gd fmla="*/ 493240 h 262" name="T13"/>
                <a:gd fmla="*/ 202447 w 445" name="T14"/>
                <a:gd fmla="*/ 267609 h 262" name="T15"/>
                <a:gd fmla="*/ 399636 w 445" name="T16"/>
                <a:gd fmla="*/ 73461 h 262" name="T17"/>
                <a:gd fmla="*/ 454849 w 445" name="T18"/>
                <a:gd fmla="*/ 99697 h 262" name="T19"/>
                <a:gd fmla="*/ 607342 w 445" name="T20"/>
                <a:gd fmla="*/ 44602 h 262" name="T21"/>
                <a:gd fmla="*/ 644151 w 445" name="T22"/>
                <a:gd fmla="*/ 68214 h 262" name="T23"/>
                <a:gd fmla="*/ 757206 w 445" name="T24"/>
                <a:gd fmla="*/ 20989 h 262" name="T25"/>
                <a:gd fmla="*/ 828194 w 445" name="T26"/>
                <a:gd fmla="*/ 60343 h 262" name="T27"/>
                <a:gd fmla="*/ 1135809 w 445" name="T28"/>
                <a:gd fmla="*/ 31483 h 262" name="T29"/>
                <a:gd fmla="*/ 1117404 w 445" name="T30"/>
                <a:gd fmla="*/ 112816 h 262" name="T31"/>
                <a:gd fmla="*/ 843969 w 445" name="T32"/>
                <a:gd fmla="*/ 170535 h 262" name="T33"/>
                <a:gd fmla="*/ 638892 w 445" name="T34"/>
                <a:gd fmla="*/ 383048 h 262" name="T35"/>
                <a:gd fmla="*/ 817677 w 445" name="T36"/>
                <a:gd fmla="*/ 364683 h 262" name="T37"/>
                <a:gd fmla="*/ 933361 w 445" name="T38"/>
                <a:gd fmla="*/ 327952 h 262"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262" w="445">
                  <a:moveTo>
                    <a:pt x="355" y="125"/>
                  </a:moveTo>
                  <a:cubicBezTo>
                    <a:pt x="355" y="125"/>
                    <a:pt x="409" y="107"/>
                    <a:pt x="414" y="135"/>
                  </a:cubicBezTo>
                  <a:cubicBezTo>
                    <a:pt x="417" y="143"/>
                    <a:pt x="404" y="156"/>
                    <a:pt x="373" y="165"/>
                  </a:cubicBezTo>
                  <a:cubicBezTo>
                    <a:pt x="358" y="169"/>
                    <a:pt x="298" y="196"/>
                    <a:pt x="277" y="208"/>
                  </a:cubicBezTo>
                  <a:cubicBezTo>
                    <a:pt x="262" y="220"/>
                    <a:pt x="205" y="245"/>
                    <a:pt x="127" y="241"/>
                  </a:cubicBezTo>
                  <a:cubicBezTo>
                    <a:pt x="121" y="242"/>
                    <a:pt x="110" y="239"/>
                    <a:pt x="78" y="262"/>
                  </a:cubicBezTo>
                  <a:cubicBezTo>
                    <a:pt x="66" y="252"/>
                    <a:pt x="0" y="188"/>
                    <a:pt x="0" y="188"/>
                  </a:cubicBezTo>
                  <a:cubicBezTo>
                    <a:pt x="0" y="188"/>
                    <a:pt x="65" y="149"/>
                    <a:pt x="77" y="102"/>
                  </a:cubicBezTo>
                  <a:cubicBezTo>
                    <a:pt x="80" y="96"/>
                    <a:pt x="120" y="44"/>
                    <a:pt x="152" y="28"/>
                  </a:cubicBezTo>
                  <a:cubicBezTo>
                    <a:pt x="157" y="25"/>
                    <a:pt x="168" y="27"/>
                    <a:pt x="173" y="38"/>
                  </a:cubicBezTo>
                  <a:cubicBezTo>
                    <a:pt x="175" y="41"/>
                    <a:pt x="218" y="7"/>
                    <a:pt x="231" y="17"/>
                  </a:cubicBezTo>
                  <a:cubicBezTo>
                    <a:pt x="236" y="21"/>
                    <a:pt x="245" y="26"/>
                    <a:pt x="245" y="26"/>
                  </a:cubicBezTo>
                  <a:cubicBezTo>
                    <a:pt x="245" y="26"/>
                    <a:pt x="272" y="0"/>
                    <a:pt x="288" y="8"/>
                  </a:cubicBezTo>
                  <a:cubicBezTo>
                    <a:pt x="295" y="12"/>
                    <a:pt x="315" y="23"/>
                    <a:pt x="315" y="23"/>
                  </a:cubicBezTo>
                  <a:cubicBezTo>
                    <a:pt x="315" y="23"/>
                    <a:pt x="389" y="14"/>
                    <a:pt x="432" y="12"/>
                  </a:cubicBezTo>
                  <a:cubicBezTo>
                    <a:pt x="439" y="11"/>
                    <a:pt x="445" y="41"/>
                    <a:pt x="425" y="43"/>
                  </a:cubicBezTo>
                  <a:cubicBezTo>
                    <a:pt x="417" y="46"/>
                    <a:pt x="321" y="65"/>
                    <a:pt x="321" y="65"/>
                  </a:cubicBezTo>
                  <a:cubicBezTo>
                    <a:pt x="243" y="146"/>
                    <a:pt x="243" y="146"/>
                    <a:pt x="243" y="146"/>
                  </a:cubicBezTo>
                  <a:cubicBezTo>
                    <a:pt x="311" y="139"/>
                    <a:pt x="311" y="139"/>
                    <a:pt x="311" y="139"/>
                  </a:cubicBezTo>
                  <a:lnTo>
                    <a:pt x="355" y="125"/>
                  </a:lnTo>
                  <a:close/>
                </a:path>
              </a:pathLst>
            </a:custGeom>
            <a:solidFill>
              <a:srgbClr val="F9E5C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60" name="Freeform 77"/>
            <p:cNvSpPr/>
            <p:nvPr/>
          </p:nvSpPr>
          <p:spPr bwMode="auto">
            <a:xfrm>
              <a:off x="3733800" y="4306888"/>
              <a:ext cx="168275" cy="103188"/>
            </a:xfrm>
            <a:custGeom>
              <a:gdLst>
                <a:gd fmla="*/ 165646 w 64" name="T0"/>
                <a:gd fmla="*/ 0 h 39" name="T1"/>
                <a:gd fmla="*/ 165646 w 64" name="T2"/>
                <a:gd fmla="*/ 2646 h 39" name="T3"/>
                <a:gd fmla="*/ 168275 w 64" name="T4"/>
                <a:gd fmla="*/ 2646 h 39" name="T5"/>
                <a:gd fmla="*/ 15776 w 64" name="T6"/>
                <a:gd fmla="*/ 95250 h 39" name="T7"/>
                <a:gd fmla="*/ 0 w 64" name="T8"/>
                <a:gd fmla="*/ 95250 h 39" name="T9"/>
                <a:gd fmla="*/ 165646 w 64" name="T10"/>
                <a:gd fmla="*/ 0 h 39"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39" w="64">
                  <a:moveTo>
                    <a:pt x="63" y="0"/>
                  </a:moveTo>
                  <a:cubicBezTo>
                    <a:pt x="63" y="1"/>
                    <a:pt x="63" y="1"/>
                    <a:pt x="63" y="1"/>
                  </a:cubicBezTo>
                  <a:cubicBezTo>
                    <a:pt x="63" y="1"/>
                    <a:pt x="64" y="1"/>
                    <a:pt x="64" y="1"/>
                  </a:cubicBezTo>
                  <a:cubicBezTo>
                    <a:pt x="47" y="9"/>
                    <a:pt x="21" y="26"/>
                    <a:pt x="6" y="36"/>
                  </a:cubicBezTo>
                  <a:cubicBezTo>
                    <a:pt x="3" y="39"/>
                    <a:pt x="0" y="36"/>
                    <a:pt x="0" y="36"/>
                  </a:cubicBezTo>
                  <a:cubicBezTo>
                    <a:pt x="22" y="20"/>
                    <a:pt x="50" y="5"/>
                    <a:pt x="63" y="0"/>
                  </a:cubicBezTo>
                  <a:close/>
                </a:path>
              </a:pathLst>
            </a:custGeom>
            <a:solidFill>
              <a:srgbClr val="D2B07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61" name="Freeform 78"/>
            <p:cNvSpPr/>
            <p:nvPr/>
          </p:nvSpPr>
          <p:spPr bwMode="auto">
            <a:xfrm>
              <a:off x="3595688" y="4314825"/>
              <a:ext cx="120650" cy="79375"/>
            </a:xfrm>
            <a:custGeom>
              <a:gdLst>
                <a:gd fmla="*/ 0 w 46" name="T0"/>
                <a:gd fmla="*/ 79375 h 30" name="T1"/>
                <a:gd fmla="*/ 118027 w 46" name="T2"/>
                <a:gd fmla="*/ 0 h 30" name="T3"/>
                <a:gd fmla="*/ 120650 w 46" name="T4"/>
                <a:gd fmla="*/ 2646 h 30" name="T5"/>
                <a:gd fmla="*/ 13114 w 46" name="T6"/>
                <a:gd fmla="*/ 79375 h 30" name="T7"/>
                <a:gd fmla="*/ 0 w 46" name="T8"/>
                <a:gd fmla="*/ 79375 h 3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0" w="46">
                  <a:moveTo>
                    <a:pt x="0" y="30"/>
                  </a:moveTo>
                  <a:cubicBezTo>
                    <a:pt x="45" y="0"/>
                    <a:pt x="45" y="0"/>
                    <a:pt x="45" y="0"/>
                  </a:cubicBezTo>
                  <a:cubicBezTo>
                    <a:pt x="45" y="0"/>
                    <a:pt x="46" y="1"/>
                    <a:pt x="46" y="1"/>
                  </a:cubicBezTo>
                  <a:cubicBezTo>
                    <a:pt x="5" y="30"/>
                    <a:pt x="5" y="30"/>
                    <a:pt x="5" y="30"/>
                  </a:cubicBezTo>
                  <a:lnTo>
                    <a:pt x="0" y="30"/>
                  </a:lnTo>
                  <a:close/>
                </a:path>
              </a:pathLst>
            </a:custGeom>
            <a:solidFill>
              <a:srgbClr val="D2B07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62" name="Freeform 79"/>
            <p:cNvSpPr/>
            <p:nvPr/>
          </p:nvSpPr>
          <p:spPr bwMode="auto">
            <a:xfrm>
              <a:off x="2979738" y="4687888"/>
              <a:ext cx="347663" cy="347663"/>
            </a:xfrm>
            <a:custGeom>
              <a:gdLst>
                <a:gd fmla="*/ 50042 w 132" name="T0"/>
                <a:gd fmla="*/ 18437 h 132" name="T1"/>
                <a:gd fmla="*/ 0 w 132" name="T2"/>
                <a:gd fmla="*/ 68479 h 132" name="T3"/>
                <a:gd fmla="*/ 279184 w 132" name="T4"/>
                <a:gd fmla="*/ 347663 h 132" name="T5"/>
                <a:gd fmla="*/ 326593 w 132" name="T6"/>
                <a:gd fmla="*/ 300254 h 132" name="T7"/>
                <a:gd fmla="*/ 334494 w 132" name="T8"/>
                <a:gd fmla="*/ 266015 h 132" name="T9"/>
                <a:gd fmla="*/ 84282 w 132" name="T10"/>
                <a:gd fmla="*/ 15803 h 132" name="T11"/>
                <a:gd fmla="*/ 50042 w 132" name="T12"/>
                <a:gd fmla="*/ 18437 h 13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32" w="132">
                  <a:moveTo>
                    <a:pt x="19" y="7"/>
                  </a:moveTo>
                  <a:cubicBezTo>
                    <a:pt x="10" y="16"/>
                    <a:pt x="0" y="26"/>
                    <a:pt x="0" y="26"/>
                  </a:cubicBezTo>
                  <a:cubicBezTo>
                    <a:pt x="106" y="132"/>
                    <a:pt x="106" y="132"/>
                    <a:pt x="106" y="132"/>
                  </a:cubicBezTo>
                  <a:cubicBezTo>
                    <a:pt x="106" y="132"/>
                    <a:pt x="120" y="118"/>
                    <a:pt x="124" y="114"/>
                  </a:cubicBezTo>
                  <a:cubicBezTo>
                    <a:pt x="128" y="110"/>
                    <a:pt x="132" y="106"/>
                    <a:pt x="127" y="101"/>
                  </a:cubicBezTo>
                  <a:cubicBezTo>
                    <a:pt x="123" y="97"/>
                    <a:pt x="35" y="9"/>
                    <a:pt x="32" y="6"/>
                  </a:cubicBezTo>
                  <a:cubicBezTo>
                    <a:pt x="28" y="2"/>
                    <a:pt x="26" y="0"/>
                    <a:pt x="19" y="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63" name="Freeform 80"/>
            <p:cNvSpPr/>
            <p:nvPr/>
          </p:nvSpPr>
          <p:spPr bwMode="auto">
            <a:xfrm>
              <a:off x="3219450" y="4927600"/>
              <a:ext cx="55563" cy="55563"/>
            </a:xfrm>
            <a:custGeom>
              <a:gdLst>
                <a:gd fmla="*/ 2646 w 21" name="T0"/>
                <a:gd fmla="*/ 18521 h 21" name="T1"/>
                <a:gd fmla="*/ 34396 w 21" name="T2"/>
                <a:gd fmla="*/ 5292 h 21" name="T3"/>
                <a:gd fmla="*/ 50271 w 21" name="T4"/>
                <a:gd fmla="*/ 34396 h 21" name="T5"/>
                <a:gd fmla="*/ 18521 w 21" name="T6"/>
                <a:gd fmla="*/ 50271 h 21" name="T7"/>
                <a:gd fmla="*/ 2646 w 21" name="T8"/>
                <a:gd fmla="*/ 18521 h 2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 w="21">
                  <a:moveTo>
                    <a:pt x="1" y="7"/>
                  </a:moveTo>
                  <a:cubicBezTo>
                    <a:pt x="3" y="2"/>
                    <a:pt x="8" y="0"/>
                    <a:pt x="13" y="2"/>
                  </a:cubicBezTo>
                  <a:cubicBezTo>
                    <a:pt x="18" y="3"/>
                    <a:pt x="21" y="9"/>
                    <a:pt x="19" y="13"/>
                  </a:cubicBezTo>
                  <a:cubicBezTo>
                    <a:pt x="17" y="18"/>
                    <a:pt x="12" y="21"/>
                    <a:pt x="7" y="19"/>
                  </a:cubicBezTo>
                  <a:cubicBezTo>
                    <a:pt x="2" y="18"/>
                    <a:pt x="0" y="12"/>
                    <a:pt x="1" y="7"/>
                  </a:cubicBezTo>
                  <a:close/>
                </a:path>
              </a:pathLst>
            </a:custGeom>
            <a:solidFill>
              <a:srgbClr val="00375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64" name="Freeform 81"/>
            <p:cNvSpPr/>
            <p:nvPr/>
          </p:nvSpPr>
          <p:spPr bwMode="auto">
            <a:xfrm>
              <a:off x="2514600" y="4735513"/>
              <a:ext cx="768350" cy="436563"/>
            </a:xfrm>
            <a:custGeom>
              <a:gdLst>
                <a:gd fmla="*/ 628650 w 484" name="T0"/>
                <a:gd fmla="*/ 436563 h 275" name="T1"/>
                <a:gd fmla="*/ 768350 w 484" name="T2"/>
                <a:gd fmla="*/ 304800 h 275" name="T3"/>
                <a:gd fmla="*/ 460375 w 484" name="T4"/>
                <a:gd fmla="*/ 0 h 275" name="T5"/>
                <a:gd fmla="*/ 0 w 484" name="T6"/>
                <a:gd fmla="*/ 436563 h 275" name="T7"/>
                <a:gd fmla="*/ 628650 w 484" name="T8"/>
                <a:gd fmla="*/ 436563 h 27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75" w="483">
                  <a:moveTo>
                    <a:pt x="396" y="275"/>
                  </a:moveTo>
                  <a:lnTo>
                    <a:pt x="484" y="192"/>
                  </a:lnTo>
                  <a:lnTo>
                    <a:pt x="290" y="0"/>
                  </a:lnTo>
                  <a:lnTo>
                    <a:pt x="0" y="275"/>
                  </a:lnTo>
                  <a:lnTo>
                    <a:pt x="396" y="275"/>
                  </a:lnTo>
                  <a:close/>
                </a:path>
              </a:pathLst>
            </a:custGeom>
            <a:solidFill>
              <a:srgbClr val="4F8993"/>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65" name="Freeform 82"/>
            <p:cNvSpPr/>
            <p:nvPr/>
          </p:nvSpPr>
          <p:spPr bwMode="auto">
            <a:xfrm>
              <a:off x="4956175" y="4249738"/>
              <a:ext cx="1169988" cy="687388"/>
            </a:xfrm>
            <a:custGeom>
              <a:gdLst>
                <a:gd fmla="*/ 233998 w 445" name="T0"/>
                <a:gd fmla="*/ 327952 h 262" name="T1"/>
                <a:gd fmla="*/ 78876 w 445" name="T2"/>
                <a:gd fmla="*/ 354188 h 262" name="T3"/>
                <a:gd fmla="*/ 189301 w 445" name="T4"/>
                <a:gd fmla="*/ 432897 h 262" name="T5"/>
                <a:gd fmla="*/ 441703 w 445" name="T6"/>
                <a:gd fmla="*/ 545713 h 262" name="T7"/>
                <a:gd fmla="*/ 836081 w 445" name="T8"/>
                <a:gd fmla="*/ 632292 h 262" name="T9"/>
                <a:gd fmla="*/ 962282 w 445" name="T10"/>
                <a:gd fmla="*/ 687388 h 262" name="T11"/>
                <a:gd fmla="*/ 1169988 w 445" name="T12"/>
                <a:gd fmla="*/ 493240 h 262" name="T13"/>
                <a:gd fmla="*/ 967541 w 445" name="T14"/>
                <a:gd fmla="*/ 267609 h 262" name="T15"/>
                <a:gd fmla="*/ 770352 w 445" name="T16"/>
                <a:gd fmla="*/ 73461 h 262" name="T17"/>
                <a:gd fmla="*/ 712510 w 445" name="T18"/>
                <a:gd fmla="*/ 99697 h 262" name="T19"/>
                <a:gd fmla="*/ 562646 w 445" name="T20"/>
                <a:gd fmla="*/ 44602 h 262" name="T21"/>
                <a:gd fmla="*/ 523208 w 445" name="T22"/>
                <a:gd fmla="*/ 68214 h 262" name="T23"/>
                <a:gd fmla="*/ 410153 w 445" name="T24"/>
                <a:gd fmla="*/ 20989 h 262" name="T25"/>
                <a:gd fmla="*/ 339165 w 445" name="T26"/>
                <a:gd fmla="*/ 60343 h 262" name="T27"/>
                <a:gd fmla="*/ 34179 w 445" name="T28"/>
                <a:gd fmla="*/ 31483 h 262" name="T29"/>
                <a:gd fmla="*/ 52584 w 445" name="T30"/>
                <a:gd fmla="*/ 112816 h 262" name="T31"/>
                <a:gd fmla="*/ 326019 w 445" name="T32"/>
                <a:gd fmla="*/ 170535 h 262" name="T33"/>
                <a:gd fmla="*/ 528466 w 445" name="T34"/>
                <a:gd fmla="*/ 383048 h 262" name="T35"/>
                <a:gd fmla="*/ 352311 w 445" name="T36"/>
                <a:gd fmla="*/ 364683 h 262" name="T37"/>
                <a:gd fmla="*/ 233998 w 445" name="T38"/>
                <a:gd fmla="*/ 327952 h 262"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262" w="445">
                  <a:moveTo>
                    <a:pt x="89" y="125"/>
                  </a:moveTo>
                  <a:cubicBezTo>
                    <a:pt x="89" y="125"/>
                    <a:pt x="36" y="107"/>
                    <a:pt x="30" y="135"/>
                  </a:cubicBezTo>
                  <a:cubicBezTo>
                    <a:pt x="27" y="143"/>
                    <a:pt x="41" y="156"/>
                    <a:pt x="72" y="165"/>
                  </a:cubicBezTo>
                  <a:cubicBezTo>
                    <a:pt x="86" y="169"/>
                    <a:pt x="146" y="196"/>
                    <a:pt x="168" y="208"/>
                  </a:cubicBezTo>
                  <a:cubicBezTo>
                    <a:pt x="183" y="220"/>
                    <a:pt x="239" y="245"/>
                    <a:pt x="318" y="241"/>
                  </a:cubicBezTo>
                  <a:cubicBezTo>
                    <a:pt x="324" y="242"/>
                    <a:pt x="334" y="239"/>
                    <a:pt x="366" y="262"/>
                  </a:cubicBezTo>
                  <a:cubicBezTo>
                    <a:pt x="379" y="252"/>
                    <a:pt x="445" y="188"/>
                    <a:pt x="445" y="188"/>
                  </a:cubicBezTo>
                  <a:cubicBezTo>
                    <a:pt x="445" y="188"/>
                    <a:pt x="380" y="149"/>
                    <a:pt x="368" y="102"/>
                  </a:cubicBezTo>
                  <a:cubicBezTo>
                    <a:pt x="365" y="96"/>
                    <a:pt x="324" y="44"/>
                    <a:pt x="293" y="28"/>
                  </a:cubicBezTo>
                  <a:cubicBezTo>
                    <a:pt x="287" y="25"/>
                    <a:pt x="277" y="27"/>
                    <a:pt x="271" y="38"/>
                  </a:cubicBezTo>
                  <a:cubicBezTo>
                    <a:pt x="269" y="41"/>
                    <a:pt x="226" y="7"/>
                    <a:pt x="214" y="17"/>
                  </a:cubicBezTo>
                  <a:cubicBezTo>
                    <a:pt x="208" y="21"/>
                    <a:pt x="199" y="26"/>
                    <a:pt x="199" y="26"/>
                  </a:cubicBezTo>
                  <a:cubicBezTo>
                    <a:pt x="199" y="26"/>
                    <a:pt x="173" y="0"/>
                    <a:pt x="156" y="8"/>
                  </a:cubicBezTo>
                  <a:cubicBezTo>
                    <a:pt x="150" y="12"/>
                    <a:pt x="129" y="23"/>
                    <a:pt x="129" y="23"/>
                  </a:cubicBezTo>
                  <a:cubicBezTo>
                    <a:pt x="129" y="23"/>
                    <a:pt x="56" y="14"/>
                    <a:pt x="13" y="12"/>
                  </a:cubicBezTo>
                  <a:cubicBezTo>
                    <a:pt x="5" y="11"/>
                    <a:pt x="0" y="41"/>
                    <a:pt x="20" y="43"/>
                  </a:cubicBezTo>
                  <a:cubicBezTo>
                    <a:pt x="28" y="46"/>
                    <a:pt x="124" y="65"/>
                    <a:pt x="124" y="65"/>
                  </a:cubicBezTo>
                  <a:cubicBezTo>
                    <a:pt x="201" y="146"/>
                    <a:pt x="201" y="146"/>
                    <a:pt x="201" y="146"/>
                  </a:cubicBezTo>
                  <a:cubicBezTo>
                    <a:pt x="134" y="139"/>
                    <a:pt x="134" y="139"/>
                    <a:pt x="134" y="139"/>
                  </a:cubicBezTo>
                  <a:lnTo>
                    <a:pt x="89" y="125"/>
                  </a:lnTo>
                  <a:close/>
                </a:path>
              </a:pathLst>
            </a:custGeom>
            <a:solidFill>
              <a:srgbClr val="F9E5C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66" name="Freeform 83"/>
            <p:cNvSpPr/>
            <p:nvPr/>
          </p:nvSpPr>
          <p:spPr bwMode="auto">
            <a:xfrm>
              <a:off x="5292725" y="4306888"/>
              <a:ext cx="169863" cy="103188"/>
            </a:xfrm>
            <a:custGeom>
              <a:gdLst>
                <a:gd fmla="*/ 5227 w 65" name="T0"/>
                <a:gd fmla="*/ 0 h 39" name="T1"/>
                <a:gd fmla="*/ 2613 w 65" name="T2"/>
                <a:gd fmla="*/ 2646 h 39" name="T3"/>
                <a:gd fmla="*/ 0 w 65" name="T4"/>
                <a:gd fmla="*/ 2646 h 39" name="T5"/>
                <a:gd fmla="*/ 154183 w 65" name="T6"/>
                <a:gd fmla="*/ 95250 h 39" name="T7"/>
                <a:gd fmla="*/ 167250 w 65" name="T8"/>
                <a:gd fmla="*/ 95250 h 39" name="T9"/>
                <a:gd fmla="*/ 5227 w 65" name="T10"/>
                <a:gd fmla="*/ 0 h 39"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39" w="65">
                  <a:moveTo>
                    <a:pt x="2" y="0"/>
                  </a:moveTo>
                  <a:cubicBezTo>
                    <a:pt x="1" y="1"/>
                    <a:pt x="1" y="1"/>
                    <a:pt x="1" y="1"/>
                  </a:cubicBezTo>
                  <a:cubicBezTo>
                    <a:pt x="1" y="1"/>
                    <a:pt x="1" y="1"/>
                    <a:pt x="0" y="1"/>
                  </a:cubicBezTo>
                  <a:cubicBezTo>
                    <a:pt x="18" y="9"/>
                    <a:pt x="44" y="26"/>
                    <a:pt x="59" y="36"/>
                  </a:cubicBezTo>
                  <a:cubicBezTo>
                    <a:pt x="62" y="39"/>
                    <a:pt x="65" y="36"/>
                    <a:pt x="64" y="36"/>
                  </a:cubicBezTo>
                  <a:cubicBezTo>
                    <a:pt x="43" y="20"/>
                    <a:pt x="15" y="5"/>
                    <a:pt x="2" y="0"/>
                  </a:cubicBezTo>
                  <a:close/>
                </a:path>
              </a:pathLst>
            </a:custGeom>
            <a:solidFill>
              <a:srgbClr val="D2B07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67" name="Freeform 84"/>
            <p:cNvSpPr/>
            <p:nvPr/>
          </p:nvSpPr>
          <p:spPr bwMode="auto">
            <a:xfrm>
              <a:off x="5478463" y="4314825"/>
              <a:ext cx="120650" cy="79375"/>
            </a:xfrm>
            <a:custGeom>
              <a:gdLst>
                <a:gd fmla="*/ 120650 w 46" name="T0"/>
                <a:gd fmla="*/ 79375 h 30" name="T1"/>
                <a:gd fmla="*/ 5246 w 46" name="T2"/>
                <a:gd fmla="*/ 0 h 30" name="T3"/>
                <a:gd fmla="*/ 0 w 46" name="T4"/>
                <a:gd fmla="*/ 2646 h 30" name="T5"/>
                <a:gd fmla="*/ 107536 w 46" name="T6"/>
                <a:gd fmla="*/ 79375 h 30" name="T7"/>
                <a:gd fmla="*/ 120650 w 46" name="T8"/>
                <a:gd fmla="*/ 79375 h 3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0" w="46">
                  <a:moveTo>
                    <a:pt x="46" y="30"/>
                  </a:moveTo>
                  <a:cubicBezTo>
                    <a:pt x="2" y="0"/>
                    <a:pt x="2" y="0"/>
                    <a:pt x="2" y="0"/>
                  </a:cubicBezTo>
                  <a:cubicBezTo>
                    <a:pt x="2" y="0"/>
                    <a:pt x="1" y="1"/>
                    <a:pt x="0" y="1"/>
                  </a:cubicBezTo>
                  <a:cubicBezTo>
                    <a:pt x="41" y="30"/>
                    <a:pt x="41" y="30"/>
                    <a:pt x="41" y="30"/>
                  </a:cubicBezTo>
                  <a:lnTo>
                    <a:pt x="46" y="30"/>
                  </a:lnTo>
                  <a:close/>
                </a:path>
              </a:pathLst>
            </a:custGeom>
            <a:solidFill>
              <a:srgbClr val="D2B07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68" name="Freeform 85"/>
            <p:cNvSpPr/>
            <p:nvPr/>
          </p:nvSpPr>
          <p:spPr bwMode="auto">
            <a:xfrm>
              <a:off x="5870575" y="4687888"/>
              <a:ext cx="346075" cy="347663"/>
            </a:xfrm>
            <a:custGeom>
              <a:gdLst>
                <a:gd fmla="*/ 296261 w 132" name="T0"/>
                <a:gd fmla="*/ 18437 h 132" name="T1"/>
                <a:gd fmla="*/ 346075 w 132" name="T2"/>
                <a:gd fmla="*/ 68479 h 132" name="T3"/>
                <a:gd fmla="*/ 68166 w 132" name="T4"/>
                <a:gd fmla="*/ 347663 h 132" name="T5"/>
                <a:gd fmla="*/ 20974 w 132" name="T6"/>
                <a:gd fmla="*/ 300254 h 132" name="T7"/>
                <a:gd fmla="*/ 10487 w 132" name="T8"/>
                <a:gd fmla="*/ 266015 h 132" name="T9"/>
                <a:gd fmla="*/ 262178 w 132" name="T10"/>
                <a:gd fmla="*/ 15803 h 132" name="T11"/>
                <a:gd fmla="*/ 296261 w 132" name="T12"/>
                <a:gd fmla="*/ 18437 h 13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32" w="132">
                  <a:moveTo>
                    <a:pt x="113" y="7"/>
                  </a:moveTo>
                  <a:cubicBezTo>
                    <a:pt x="121" y="16"/>
                    <a:pt x="132" y="26"/>
                    <a:pt x="132" y="26"/>
                  </a:cubicBezTo>
                  <a:cubicBezTo>
                    <a:pt x="26" y="132"/>
                    <a:pt x="26" y="132"/>
                    <a:pt x="26" y="132"/>
                  </a:cubicBezTo>
                  <a:cubicBezTo>
                    <a:pt x="26" y="132"/>
                    <a:pt x="12" y="118"/>
                    <a:pt x="8" y="114"/>
                  </a:cubicBezTo>
                  <a:cubicBezTo>
                    <a:pt x="4" y="110"/>
                    <a:pt x="0" y="106"/>
                    <a:pt x="4" y="101"/>
                  </a:cubicBezTo>
                  <a:cubicBezTo>
                    <a:pt x="9" y="97"/>
                    <a:pt x="96" y="9"/>
                    <a:pt x="100" y="6"/>
                  </a:cubicBezTo>
                  <a:cubicBezTo>
                    <a:pt x="103" y="2"/>
                    <a:pt x="105" y="0"/>
                    <a:pt x="113" y="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69" name="Freeform 86"/>
            <p:cNvSpPr/>
            <p:nvPr/>
          </p:nvSpPr>
          <p:spPr bwMode="auto">
            <a:xfrm>
              <a:off x="5922963" y="4927600"/>
              <a:ext cx="55563" cy="55563"/>
            </a:xfrm>
            <a:custGeom>
              <a:gdLst>
                <a:gd fmla="*/ 50271 w 21" name="T0"/>
                <a:gd fmla="*/ 18521 h 21" name="T1"/>
                <a:gd fmla="*/ 18521 w 21" name="T2"/>
                <a:gd fmla="*/ 5292 h 21" name="T3"/>
                <a:gd fmla="*/ 5292 w 21" name="T4"/>
                <a:gd fmla="*/ 34396 h 21" name="T5"/>
                <a:gd fmla="*/ 37042 w 21" name="T6"/>
                <a:gd fmla="*/ 50271 h 21" name="T7"/>
                <a:gd fmla="*/ 50271 w 21" name="T8"/>
                <a:gd fmla="*/ 18521 h 2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 w="21">
                  <a:moveTo>
                    <a:pt x="19" y="7"/>
                  </a:moveTo>
                  <a:cubicBezTo>
                    <a:pt x="18" y="2"/>
                    <a:pt x="12" y="0"/>
                    <a:pt x="7" y="2"/>
                  </a:cubicBezTo>
                  <a:cubicBezTo>
                    <a:pt x="2" y="3"/>
                    <a:pt x="0" y="9"/>
                    <a:pt x="2" y="13"/>
                  </a:cubicBezTo>
                  <a:cubicBezTo>
                    <a:pt x="3" y="18"/>
                    <a:pt x="9" y="21"/>
                    <a:pt x="14" y="19"/>
                  </a:cubicBezTo>
                  <a:cubicBezTo>
                    <a:pt x="18" y="18"/>
                    <a:pt x="21" y="12"/>
                    <a:pt x="19" y="7"/>
                  </a:cubicBezTo>
                  <a:close/>
                </a:path>
              </a:pathLst>
            </a:custGeom>
            <a:solidFill>
              <a:srgbClr val="00375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70" name="Freeform 87"/>
            <p:cNvSpPr/>
            <p:nvPr/>
          </p:nvSpPr>
          <p:spPr bwMode="auto">
            <a:xfrm>
              <a:off x="5915025" y="4735513"/>
              <a:ext cx="766763" cy="436563"/>
            </a:xfrm>
            <a:custGeom>
              <a:gdLst>
                <a:gd fmla="*/ 766763 w 483" name="T0"/>
                <a:gd fmla="*/ 436563 h 275" name="T1"/>
                <a:gd fmla="*/ 304800 w 483" name="T2"/>
                <a:gd fmla="*/ 0 h 275" name="T3"/>
                <a:gd fmla="*/ 0 w 483" name="T4"/>
                <a:gd fmla="*/ 304800 h 275" name="T5"/>
                <a:gd fmla="*/ 139700 w 483" name="T6"/>
                <a:gd fmla="*/ 436563 h 275" name="T7"/>
                <a:gd fmla="*/ 766763 w 483" name="T8"/>
                <a:gd fmla="*/ 436563 h 27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75" w="482">
                  <a:moveTo>
                    <a:pt x="483" y="275"/>
                  </a:moveTo>
                  <a:lnTo>
                    <a:pt x="192" y="0"/>
                  </a:lnTo>
                  <a:lnTo>
                    <a:pt x="0" y="192"/>
                  </a:lnTo>
                  <a:lnTo>
                    <a:pt x="88" y="275"/>
                  </a:lnTo>
                  <a:lnTo>
                    <a:pt x="483" y="275"/>
                  </a:lnTo>
                  <a:close/>
                </a:path>
              </a:pathLst>
            </a:custGeom>
            <a:solidFill>
              <a:srgbClr val="4F8993"/>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71" name="Rectangle 88"/>
            <p:cNvSpPr>
              <a:spLocks noChangeArrowheads="1"/>
            </p:cNvSpPr>
            <p:nvPr/>
          </p:nvSpPr>
          <p:spPr bwMode="auto">
            <a:xfrm>
              <a:off x="4395788" y="2713038"/>
              <a:ext cx="411163" cy="5238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72" name="Rectangle 89"/>
            <p:cNvSpPr>
              <a:spLocks noChangeArrowheads="1"/>
            </p:cNvSpPr>
            <p:nvPr/>
          </p:nvSpPr>
          <p:spPr bwMode="auto">
            <a:xfrm>
              <a:off x="3617913" y="2881313"/>
              <a:ext cx="388938" cy="34607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73" name="Rectangle 90"/>
            <p:cNvSpPr>
              <a:spLocks noChangeArrowheads="1"/>
            </p:cNvSpPr>
            <p:nvPr/>
          </p:nvSpPr>
          <p:spPr bwMode="auto">
            <a:xfrm>
              <a:off x="5173663" y="2881313"/>
              <a:ext cx="388938" cy="34607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74" name="Rectangle 91"/>
            <p:cNvSpPr>
              <a:spLocks noChangeArrowheads="1"/>
            </p:cNvSpPr>
            <p:nvPr/>
          </p:nvSpPr>
          <p:spPr bwMode="auto">
            <a:xfrm>
              <a:off x="4143375" y="2881313"/>
              <a:ext cx="388938" cy="34607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75" name="Rectangle 92"/>
            <p:cNvSpPr>
              <a:spLocks noChangeArrowheads="1"/>
            </p:cNvSpPr>
            <p:nvPr/>
          </p:nvSpPr>
          <p:spPr bwMode="auto">
            <a:xfrm>
              <a:off x="4648200" y="2881313"/>
              <a:ext cx="388938" cy="34607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76" name="Rectangle 93"/>
            <p:cNvSpPr>
              <a:spLocks noChangeArrowheads="1"/>
            </p:cNvSpPr>
            <p:nvPr/>
          </p:nvSpPr>
          <p:spPr bwMode="auto">
            <a:xfrm>
              <a:off x="3617913" y="3352800"/>
              <a:ext cx="914400" cy="44132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77" name="Rectangle 94"/>
            <p:cNvSpPr>
              <a:spLocks noChangeArrowheads="1"/>
            </p:cNvSpPr>
            <p:nvPr/>
          </p:nvSpPr>
          <p:spPr bwMode="auto">
            <a:xfrm>
              <a:off x="4648200" y="3352800"/>
              <a:ext cx="914400" cy="44132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78" name="Freeform 95"/>
            <p:cNvSpPr/>
            <p:nvPr/>
          </p:nvSpPr>
          <p:spPr bwMode="auto">
            <a:xfrm>
              <a:off x="3671888" y="3532188"/>
              <a:ext cx="250825" cy="220663"/>
            </a:xfrm>
            <a:custGeom>
              <a:gdLst>
                <a:gd fmla="*/ 125413 w 158" name="T0"/>
                <a:gd fmla="*/ 0 h 139" name="T1"/>
                <a:gd fmla="*/ 0 w 158" name="T2"/>
                <a:gd fmla="*/ 220663 h 139" name="T3"/>
                <a:gd fmla="*/ 250825 w 158" name="T4"/>
                <a:gd fmla="*/ 220663 h 139" name="T5"/>
                <a:gd fmla="*/ 125413 w 158" name="T6"/>
                <a:gd fmla="*/ 0 h 13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39" w="158">
                  <a:moveTo>
                    <a:pt x="79" y="0"/>
                  </a:moveTo>
                  <a:lnTo>
                    <a:pt x="0" y="139"/>
                  </a:lnTo>
                  <a:lnTo>
                    <a:pt x="158" y="139"/>
                  </a:lnTo>
                  <a:lnTo>
                    <a:pt x="79" y="0"/>
                  </a:lnTo>
                  <a:close/>
                </a:path>
              </a:pathLst>
            </a:custGeom>
            <a:solidFill>
              <a:srgbClr val="5A495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79" name="Freeform 96"/>
            <p:cNvSpPr/>
            <p:nvPr/>
          </p:nvSpPr>
          <p:spPr bwMode="auto">
            <a:xfrm>
              <a:off x="3954463" y="3584575"/>
              <a:ext cx="252413" cy="168275"/>
            </a:xfrm>
            <a:custGeom>
              <a:gdLst>
                <a:gd fmla="*/ 127000 w 159" name="T0"/>
                <a:gd fmla="*/ 0 h 106" name="T1"/>
                <a:gd fmla="*/ 0 w 159" name="T2"/>
                <a:gd fmla="*/ 168275 h 106" name="T3"/>
                <a:gd fmla="*/ 252413 w 159" name="T4"/>
                <a:gd fmla="*/ 168275 h 106" name="T5"/>
                <a:gd fmla="*/ 127000 w 159" name="T6"/>
                <a:gd fmla="*/ 0 h 106"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05" w="159">
                  <a:moveTo>
                    <a:pt x="80" y="0"/>
                  </a:moveTo>
                  <a:lnTo>
                    <a:pt x="0" y="106"/>
                  </a:lnTo>
                  <a:lnTo>
                    <a:pt x="159" y="106"/>
                  </a:lnTo>
                  <a:lnTo>
                    <a:pt x="80" y="0"/>
                  </a:lnTo>
                  <a:close/>
                </a:path>
              </a:pathLst>
            </a:custGeom>
            <a:solidFill>
              <a:srgbClr val="5A495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80" name="Freeform 97"/>
            <p:cNvSpPr/>
            <p:nvPr/>
          </p:nvSpPr>
          <p:spPr bwMode="auto">
            <a:xfrm>
              <a:off x="3797300" y="3532188"/>
              <a:ext cx="125413" cy="220663"/>
            </a:xfrm>
            <a:custGeom>
              <a:gdLst>
                <a:gd fmla="*/ 0 w 79" name="T0"/>
                <a:gd fmla="*/ 0 h 139" name="T1"/>
                <a:gd fmla="*/ 0 w 79" name="T2"/>
                <a:gd fmla="*/ 220663 h 139" name="T3"/>
                <a:gd fmla="*/ 125413 w 79" name="T4"/>
                <a:gd fmla="*/ 220663 h 139" name="T5"/>
                <a:gd fmla="*/ 0 w 79" name="T6"/>
                <a:gd fmla="*/ 0 h 13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39" w="79">
                  <a:moveTo>
                    <a:pt x="0" y="0"/>
                  </a:moveTo>
                  <a:lnTo>
                    <a:pt x="0" y="139"/>
                  </a:lnTo>
                  <a:lnTo>
                    <a:pt x="79" y="139"/>
                  </a:lnTo>
                  <a:lnTo>
                    <a:pt x="0" y="0"/>
                  </a:lnTo>
                  <a:close/>
                </a:path>
              </a:pathLst>
            </a:custGeom>
            <a:solidFill>
              <a:srgbClr val="EB625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81" name="Freeform 98"/>
            <p:cNvSpPr/>
            <p:nvPr/>
          </p:nvSpPr>
          <p:spPr bwMode="auto">
            <a:xfrm>
              <a:off x="4081463" y="3584575"/>
              <a:ext cx="125413" cy="168275"/>
            </a:xfrm>
            <a:custGeom>
              <a:gdLst>
                <a:gd fmla="*/ 0 w 79" name="T0"/>
                <a:gd fmla="*/ 0 h 106" name="T1"/>
                <a:gd fmla="*/ 0 w 79" name="T2"/>
                <a:gd fmla="*/ 168275 h 106" name="T3"/>
                <a:gd fmla="*/ 125413 w 79" name="T4"/>
                <a:gd fmla="*/ 168275 h 106" name="T5"/>
                <a:gd fmla="*/ 0 w 79" name="T6"/>
                <a:gd fmla="*/ 0 h 106"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05" w="79">
                  <a:moveTo>
                    <a:pt x="0" y="0"/>
                  </a:moveTo>
                  <a:lnTo>
                    <a:pt x="0" y="106"/>
                  </a:lnTo>
                  <a:lnTo>
                    <a:pt x="79" y="106"/>
                  </a:lnTo>
                  <a:lnTo>
                    <a:pt x="0" y="0"/>
                  </a:lnTo>
                  <a:close/>
                </a:path>
              </a:pathLst>
            </a:custGeom>
            <a:solidFill>
              <a:srgbClr val="EB625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82" name="Freeform 99"/>
            <p:cNvSpPr/>
            <p:nvPr/>
          </p:nvSpPr>
          <p:spPr bwMode="auto">
            <a:xfrm>
              <a:off x="4227513" y="3395663"/>
              <a:ext cx="252413" cy="357188"/>
            </a:xfrm>
            <a:custGeom>
              <a:gdLst>
                <a:gd fmla="*/ 127000 w 159" name="T0"/>
                <a:gd fmla="*/ 0 h 225" name="T1"/>
                <a:gd fmla="*/ 0 w 159" name="T2"/>
                <a:gd fmla="*/ 357188 h 225" name="T3"/>
                <a:gd fmla="*/ 252413 w 159" name="T4"/>
                <a:gd fmla="*/ 357188 h 225" name="T5"/>
                <a:gd fmla="*/ 127000 w 159" name="T6"/>
                <a:gd fmla="*/ 0 h 225"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25" w="159">
                  <a:moveTo>
                    <a:pt x="80" y="0"/>
                  </a:moveTo>
                  <a:lnTo>
                    <a:pt x="0" y="225"/>
                  </a:lnTo>
                  <a:lnTo>
                    <a:pt x="159" y="225"/>
                  </a:lnTo>
                  <a:lnTo>
                    <a:pt x="80" y="0"/>
                  </a:lnTo>
                  <a:close/>
                </a:path>
              </a:pathLst>
            </a:custGeom>
            <a:solidFill>
              <a:srgbClr val="5A495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83" name="Freeform 100"/>
            <p:cNvSpPr/>
            <p:nvPr/>
          </p:nvSpPr>
          <p:spPr bwMode="auto">
            <a:xfrm>
              <a:off x="4354513" y="3395663"/>
              <a:ext cx="125413" cy="357188"/>
            </a:xfrm>
            <a:custGeom>
              <a:gdLst>
                <a:gd fmla="*/ 0 w 79" name="T0"/>
                <a:gd fmla="*/ 0 h 225" name="T1"/>
                <a:gd fmla="*/ 0 w 79" name="T2"/>
                <a:gd fmla="*/ 357188 h 225" name="T3"/>
                <a:gd fmla="*/ 125413 w 79" name="T4"/>
                <a:gd fmla="*/ 357188 h 225" name="T5"/>
                <a:gd fmla="*/ 0 w 79" name="T6"/>
                <a:gd fmla="*/ 0 h 225"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25" w="79">
                  <a:moveTo>
                    <a:pt x="0" y="0"/>
                  </a:moveTo>
                  <a:lnTo>
                    <a:pt x="0" y="225"/>
                  </a:lnTo>
                  <a:lnTo>
                    <a:pt x="79" y="225"/>
                  </a:lnTo>
                  <a:lnTo>
                    <a:pt x="0" y="0"/>
                  </a:lnTo>
                  <a:close/>
                </a:path>
              </a:pathLst>
            </a:custGeom>
            <a:solidFill>
              <a:srgbClr val="EB625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84" name="Freeform 113"/>
            <p:cNvSpPr/>
            <p:nvPr/>
          </p:nvSpPr>
          <p:spPr bwMode="auto">
            <a:xfrm>
              <a:off x="4759325" y="3500438"/>
              <a:ext cx="165100" cy="149225"/>
            </a:xfrm>
            <a:custGeom>
              <a:gdLst>
                <a:gd fmla="*/ 149225 w 104" name="T0"/>
                <a:gd fmla="*/ 0 h 94" name="T1"/>
                <a:gd fmla="*/ 0 w 104" name="T2"/>
                <a:gd fmla="*/ 134938 h 94" name="T3"/>
                <a:gd fmla="*/ 15875 w 104" name="T4"/>
                <a:gd fmla="*/ 149225 h 94" name="T5"/>
                <a:gd fmla="*/ 165100 w 104" name="T6"/>
                <a:gd fmla="*/ 15875 h 94" name="T7"/>
                <a:gd fmla="*/ 149225 w 104" name="T8"/>
                <a:gd fmla="*/ 0 h 9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94" w="104">
                  <a:moveTo>
                    <a:pt x="94" y="0"/>
                  </a:moveTo>
                  <a:lnTo>
                    <a:pt x="0" y="85"/>
                  </a:lnTo>
                  <a:lnTo>
                    <a:pt x="10" y="94"/>
                  </a:lnTo>
                  <a:lnTo>
                    <a:pt x="104" y="10"/>
                  </a:lnTo>
                  <a:lnTo>
                    <a:pt x="94" y="0"/>
                  </a:lnTo>
                  <a:close/>
                </a:path>
              </a:pathLst>
            </a:custGeom>
            <a:solidFill>
              <a:srgbClr val="00000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85" name="Freeform 114"/>
            <p:cNvSpPr/>
            <p:nvPr/>
          </p:nvSpPr>
          <p:spPr bwMode="auto">
            <a:xfrm>
              <a:off x="4895850" y="3497263"/>
              <a:ext cx="177800" cy="207963"/>
            </a:xfrm>
            <a:custGeom>
              <a:gdLst>
                <a:gd fmla="*/ 17463 w 112" name="T0"/>
                <a:gd fmla="*/ 0 h 131" name="T1"/>
                <a:gd fmla="*/ 0 w 112" name="T2"/>
                <a:gd fmla="*/ 15875 h 131" name="T3"/>
                <a:gd fmla="*/ 160338 w 112" name="T4"/>
                <a:gd fmla="*/ 207963 h 131" name="T5"/>
                <a:gd fmla="*/ 177800 w 112" name="T6"/>
                <a:gd fmla="*/ 192088 h 131" name="T7"/>
                <a:gd fmla="*/ 17463 w 112" name="T8"/>
                <a:gd fmla="*/ 0 h 13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31" w="112">
                  <a:moveTo>
                    <a:pt x="11" y="0"/>
                  </a:moveTo>
                  <a:lnTo>
                    <a:pt x="0" y="10"/>
                  </a:lnTo>
                  <a:lnTo>
                    <a:pt x="101" y="131"/>
                  </a:lnTo>
                  <a:lnTo>
                    <a:pt x="112" y="121"/>
                  </a:lnTo>
                  <a:lnTo>
                    <a:pt x="11" y="0"/>
                  </a:lnTo>
                  <a:close/>
                </a:path>
              </a:pathLst>
            </a:custGeom>
            <a:solidFill>
              <a:srgbClr val="00000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86" name="Freeform 115"/>
            <p:cNvSpPr/>
            <p:nvPr/>
          </p:nvSpPr>
          <p:spPr bwMode="auto">
            <a:xfrm>
              <a:off x="5053013" y="3544888"/>
              <a:ext cx="276225" cy="168275"/>
            </a:xfrm>
            <a:custGeom>
              <a:gdLst>
                <a:gd fmla="*/ 265113 w 174" name="T0"/>
                <a:gd fmla="*/ 0 h 106" name="T1"/>
                <a:gd fmla="*/ 0 w 174" name="T2"/>
                <a:gd fmla="*/ 150813 h 106" name="T3"/>
                <a:gd fmla="*/ 11113 w 174" name="T4"/>
                <a:gd fmla="*/ 168275 h 106" name="T5"/>
                <a:gd fmla="*/ 276225 w 174" name="T6"/>
                <a:gd fmla="*/ 19050 h 106" name="T7"/>
                <a:gd fmla="*/ 265113 w 174" name="T8"/>
                <a:gd fmla="*/ 0 h 10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05" w="174">
                  <a:moveTo>
                    <a:pt x="167" y="0"/>
                  </a:moveTo>
                  <a:lnTo>
                    <a:pt x="0" y="95"/>
                  </a:lnTo>
                  <a:lnTo>
                    <a:pt x="7" y="106"/>
                  </a:lnTo>
                  <a:lnTo>
                    <a:pt x="174" y="12"/>
                  </a:lnTo>
                  <a:lnTo>
                    <a:pt x="167" y="0"/>
                  </a:lnTo>
                  <a:close/>
                </a:path>
              </a:pathLst>
            </a:custGeom>
            <a:solidFill>
              <a:srgbClr val="00000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87" name="Freeform 116"/>
            <p:cNvSpPr/>
            <p:nvPr/>
          </p:nvSpPr>
          <p:spPr bwMode="auto">
            <a:xfrm>
              <a:off x="5370513" y="3416300"/>
              <a:ext cx="107950" cy="187325"/>
            </a:xfrm>
            <a:custGeom>
              <a:gdLst>
                <a:gd fmla="*/ 0 w 41" name="T0"/>
                <a:gd fmla="*/ 116089 h 71" name="T1"/>
                <a:gd fmla="*/ 78988 w 41" name="T2"/>
                <a:gd fmla="*/ 187325 h 71" name="T3"/>
                <a:gd fmla="*/ 107950 w 41" name="T4"/>
                <a:gd fmla="*/ 113450 h 71" name="T5"/>
                <a:gd fmla="*/ 0 w 41" name="T6"/>
                <a:gd fmla="*/ 0 h 71" name="T7"/>
                <a:gd fmla="*/ 0 w 41" name="T8"/>
                <a:gd fmla="*/ 116089 h 7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1" w="41">
                  <a:moveTo>
                    <a:pt x="0" y="44"/>
                  </a:moveTo>
                  <a:cubicBezTo>
                    <a:pt x="30" y="71"/>
                    <a:pt x="30" y="71"/>
                    <a:pt x="30" y="71"/>
                  </a:cubicBezTo>
                  <a:cubicBezTo>
                    <a:pt x="37" y="63"/>
                    <a:pt x="41" y="54"/>
                    <a:pt x="41" y="43"/>
                  </a:cubicBezTo>
                  <a:cubicBezTo>
                    <a:pt x="41" y="20"/>
                    <a:pt x="23" y="1"/>
                    <a:pt x="0" y="0"/>
                  </a:cubicBezTo>
                  <a:lnTo>
                    <a:pt x="0" y="44"/>
                  </a:lnTo>
                  <a:close/>
                </a:path>
              </a:pathLst>
            </a:custGeom>
            <a:solidFill>
              <a:srgbClr val="EB625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88" name="Freeform 117"/>
            <p:cNvSpPr/>
            <p:nvPr/>
          </p:nvSpPr>
          <p:spPr bwMode="auto">
            <a:xfrm>
              <a:off x="5229225" y="3444875"/>
              <a:ext cx="192088" cy="223838"/>
            </a:xfrm>
            <a:custGeom>
              <a:gdLst>
                <a:gd fmla="*/ 107885 w 73" name="T0"/>
                <a:gd fmla="*/ 118502 h 85" name="T1"/>
                <a:gd fmla="*/ 107885 w 73" name="T2"/>
                <a:gd fmla="*/ 118502 h 85" name="T3"/>
                <a:gd fmla="*/ 107885 w 73" name="T4"/>
                <a:gd fmla="*/ 0 h 85" name="T5"/>
                <a:gd fmla="*/ 0 w 73" name="T6"/>
                <a:gd fmla="*/ 110602 h 85" name="T7"/>
                <a:gd fmla="*/ 113148 w 73" name="T8"/>
                <a:gd fmla="*/ 223838 h 85" name="T9"/>
                <a:gd fmla="*/ 192088 w 73" name="T10"/>
                <a:gd fmla="*/ 192237 h 85" name="T11"/>
                <a:gd fmla="*/ 107885 w 73" name="T12"/>
                <a:gd fmla="*/ 118502 h 85"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85" w="73">
                  <a:moveTo>
                    <a:pt x="41" y="45"/>
                  </a:moveTo>
                  <a:cubicBezTo>
                    <a:pt x="41" y="45"/>
                    <a:pt x="41" y="45"/>
                    <a:pt x="41" y="45"/>
                  </a:cubicBezTo>
                  <a:cubicBezTo>
                    <a:pt x="41" y="0"/>
                    <a:pt x="41" y="0"/>
                    <a:pt x="41" y="0"/>
                  </a:cubicBezTo>
                  <a:cubicBezTo>
                    <a:pt x="18" y="0"/>
                    <a:pt x="0" y="19"/>
                    <a:pt x="0" y="42"/>
                  </a:cubicBezTo>
                  <a:cubicBezTo>
                    <a:pt x="0" y="66"/>
                    <a:pt x="19" y="85"/>
                    <a:pt x="43" y="85"/>
                  </a:cubicBezTo>
                  <a:cubicBezTo>
                    <a:pt x="54" y="85"/>
                    <a:pt x="65" y="80"/>
                    <a:pt x="73" y="73"/>
                  </a:cubicBezTo>
                  <a:lnTo>
                    <a:pt x="41" y="45"/>
                  </a:lnTo>
                  <a:close/>
                </a:path>
              </a:pathLst>
            </a:custGeom>
            <a:solidFill>
              <a:srgbClr val="5A495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89" name="Oval 118"/>
            <p:cNvSpPr>
              <a:spLocks noChangeArrowheads="1"/>
            </p:cNvSpPr>
            <p:nvPr/>
          </p:nvSpPr>
          <p:spPr bwMode="auto">
            <a:xfrm>
              <a:off x="5029200" y="3657600"/>
              <a:ext cx="79375" cy="79375"/>
            </a:xfrm>
            <a:prstGeom prst="ellipse">
              <a:avLst/>
            </a:prstGeom>
            <a:solidFill>
              <a:srgbClr val="EB625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90" name="Oval 119"/>
            <p:cNvSpPr>
              <a:spLocks noChangeArrowheads="1"/>
            </p:cNvSpPr>
            <p:nvPr/>
          </p:nvSpPr>
          <p:spPr bwMode="auto">
            <a:xfrm>
              <a:off x="4872038" y="3475038"/>
              <a:ext cx="79375" cy="77788"/>
            </a:xfrm>
            <a:prstGeom prst="ellipse">
              <a:avLst/>
            </a:prstGeom>
            <a:solidFill>
              <a:srgbClr val="EB625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31791" name="Oval 120"/>
            <p:cNvSpPr>
              <a:spLocks noChangeArrowheads="1"/>
            </p:cNvSpPr>
            <p:nvPr/>
          </p:nvSpPr>
          <p:spPr bwMode="auto">
            <a:xfrm>
              <a:off x="4732338" y="3597275"/>
              <a:ext cx="79375" cy="79375"/>
            </a:xfrm>
            <a:prstGeom prst="ellipse">
              <a:avLst/>
            </a:prstGeom>
            <a:solidFill>
              <a:srgbClr val="EB625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grpSp>
    </p:spTree>
  </p:cSld>
  <p:clrMapOvr>
    <a:masterClrMapping/>
  </p:clrMapOvr>
  <p:transition spd="med">
    <p:fade/>
  </p:transition>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4" name="矩形 243"/>
          <p:cNvSpPr/>
          <p:nvPr/>
        </p:nvSpPr>
        <p:spPr>
          <a:xfrm>
            <a:off x="0" y="0"/>
            <a:ext cx="9144000" cy="5143500"/>
          </a:xfrm>
          <a:prstGeom prst="rect">
            <a:avLst/>
          </a:prstGeom>
          <a:solidFill>
            <a:srgbClr val="1E1D3A"/>
          </a:solidFill>
          <a:ln>
            <a:noFill/>
          </a:ln>
        </p:spPr>
        <p:txBody>
          <a:bodyPr bIns="34290" lIns="68580" rIns="68580" tIns="34290"/>
          <a:lstStyle/>
          <a:p>
            <a:pPr eaLnBrk="1" hangingPunct="1">
              <a:defRPr/>
            </a:pPr>
            <a:endParaRPr altLang="en-US" lang="zh-CN" sz="1013">
              <a:ea charset="-122" typeface="宋体"/>
            </a:endParaRPr>
          </a:p>
        </p:txBody>
      </p:sp>
      <p:sp>
        <p:nvSpPr>
          <p:cNvPr id="245" name="Rectangle 590"/>
          <p:cNvSpPr>
            <a:spLocks noChangeArrowheads="1"/>
          </p:cNvSpPr>
          <p:nvPr/>
        </p:nvSpPr>
        <p:spPr bwMode="auto">
          <a:xfrm>
            <a:off x="-17463" y="-26988"/>
            <a:ext cx="9172576" cy="516890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46" name="Freeform 591"/>
          <p:cNvSpPr/>
          <p:nvPr/>
        </p:nvSpPr>
        <p:spPr bwMode="auto">
          <a:xfrm>
            <a:off x="76200" y="2192338"/>
            <a:ext cx="1150938" cy="4730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bIns="34290" lIns="68580" rIns="68580" tIns="34290"/>
          <a:lstStyle/>
          <a:p>
            <a:pPr eaLnBrk="1" hangingPunct="1">
              <a:defRPr/>
            </a:pPr>
            <a:endParaRPr altLang="en-US" lang="zh-CN" sz="1013">
              <a:ea charset="-122" typeface="宋体"/>
            </a:endParaRPr>
          </a:p>
        </p:txBody>
      </p:sp>
      <p:grpSp>
        <p:nvGrpSpPr>
          <p:cNvPr id="247" name="组合 246"/>
          <p:cNvGrpSpPr/>
          <p:nvPr/>
        </p:nvGrpSpPr>
        <p:grpSpPr>
          <a:xfrm>
            <a:off x="415925" y="3471863"/>
            <a:ext cx="153988" cy="1687512"/>
            <a:chOff x="554038" y="4591050"/>
            <a:chExt cx="206375" cy="2249488"/>
          </a:xfrm>
        </p:grpSpPr>
        <p:sp>
          <p:nvSpPr>
            <p:cNvPr id="248" name="Freeform 1118"/>
            <p:cNvSpPr>
              <a:spLocks noEditPoints="1"/>
            </p:cNvSpPr>
            <p:nvPr/>
          </p:nvSpPr>
          <p:spPr bwMode="auto">
            <a:xfrm>
              <a:off x="575314" y="4591050"/>
              <a:ext cx="157440" cy="397840"/>
            </a:xfrm>
            <a:custGeom>
              <a:gdLst>
                <a:gd fmla="*/ 5 w 49" name="T0"/>
                <a:gd fmla="*/ 118 h 125" name="T1"/>
                <a:gd fmla="*/ 5 w 49" name="T2"/>
                <a:gd fmla="*/ 118 h 125" name="T3"/>
                <a:gd fmla="*/ 12 w 49" name="T4"/>
                <a:gd fmla="*/ 125 h 125" name="T5"/>
                <a:gd fmla="*/ 12 w 49" name="T6"/>
                <a:gd fmla="*/ 125 h 125" name="T7"/>
                <a:gd fmla="*/ 12 w 49" name="T8"/>
                <a:gd fmla="*/ 125 h 125" name="T9"/>
                <a:gd fmla="*/ 5 w 49" name="T10"/>
                <a:gd fmla="*/ 118 h 125" name="T11"/>
                <a:gd fmla="*/ 5 w 49" name="T12"/>
                <a:gd fmla="*/ 118 h 125" name="T13"/>
                <a:gd fmla="*/ 0 w 49" name="T14"/>
                <a:gd fmla="*/ 77 h 125" name="T15"/>
                <a:gd fmla="*/ 0 w 49" name="T16"/>
                <a:gd fmla="*/ 80 h 125" name="T17"/>
                <a:gd fmla="*/ 0 w 49" name="T18"/>
                <a:gd fmla="*/ 80 h 125" name="T19"/>
                <a:gd fmla="*/ 0 w 49" name="T20"/>
                <a:gd fmla="*/ 77 h 125" name="T21"/>
                <a:gd fmla="*/ 25 w 49" name="T22"/>
                <a:gd fmla="*/ 0 h 125" name="T23"/>
                <a:gd fmla="*/ 25 w 49" name="T24"/>
                <a:gd fmla="*/ 0 h 125" name="T25"/>
                <a:gd fmla="*/ 25 w 49" name="T26"/>
                <a:gd fmla="*/ 0 h 125" name="T27"/>
                <a:gd fmla="*/ 25 w 49" name="T28"/>
                <a:gd fmla="*/ 0 h 125" name="T29"/>
                <a:gd fmla="*/ 25 w 49" name="T30"/>
                <a:gd fmla="*/ 0 h 125" name="T31"/>
                <a:gd fmla="*/ 25 w 49" name="T32"/>
                <a:gd fmla="*/ 0 h 125" name="T33"/>
                <a:gd fmla="*/ 25 w 49" name="T34"/>
                <a:gd fmla="*/ 0 h 125" name="T35"/>
                <a:gd fmla="*/ 20 w 49" name="T36"/>
                <a:gd fmla="*/ 125 h 125" name="T37"/>
                <a:gd fmla="*/ 37 w 49" name="T38"/>
                <a:gd fmla="*/ 125 h 125" name="T39"/>
                <a:gd fmla="*/ 37 w 49" name="T40"/>
                <a:gd fmla="*/ 125 h 125" name="T41"/>
                <a:gd fmla="*/ 44 w 49" name="T42"/>
                <a:gd fmla="*/ 118 h 125" name="T43"/>
                <a:gd fmla="*/ 44 w 49" name="T44"/>
                <a:gd fmla="*/ 118 h 125" name="T45"/>
                <a:gd fmla="*/ 39 w 49" name="T46"/>
                <a:gd fmla="*/ 116 h 125" name="T47"/>
                <a:gd fmla="*/ 48 w 49" name="T48"/>
                <a:gd fmla="*/ 80 h 125" name="T49"/>
                <a:gd fmla="*/ 49 w 49" name="T50"/>
                <a:gd fmla="*/ 81 h 125" name="T51"/>
                <a:gd fmla="*/ 49 w 49" name="T52"/>
                <a:gd fmla="*/ 77 h 125" name="T53"/>
                <a:gd fmla="*/ 48 w 49" name="T54"/>
                <a:gd fmla="*/ 65 h 125" name="T55"/>
                <a:gd fmla="*/ 46 w 49" name="T56"/>
                <a:gd fmla="*/ 53 h 125" name="T57"/>
                <a:gd fmla="*/ 45 w 49" name="T58"/>
                <a:gd fmla="*/ 47 h 125" name="T59"/>
                <a:gd fmla="*/ 45 w 49" name="T60"/>
                <a:gd fmla="*/ 44 h 125" name="T61"/>
                <a:gd fmla="*/ 44 w 49" name="T62"/>
                <a:gd fmla="*/ 41 h 125" name="T63"/>
                <a:gd fmla="*/ 44 w 49" name="T64"/>
                <a:gd fmla="*/ 38 h 125" name="T65"/>
                <a:gd fmla="*/ 43 w 49" name="T66"/>
                <a:gd fmla="*/ 35 h 125" name="T67"/>
                <a:gd fmla="*/ 43 w 49" name="T68"/>
                <a:gd fmla="*/ 33 h 125" name="T69"/>
                <a:gd fmla="*/ 42 w 49" name="T70"/>
                <a:gd fmla="*/ 30 h 125" name="T71"/>
                <a:gd fmla="*/ 41 w 49" name="T72"/>
                <a:gd fmla="*/ 27 h 125" name="T73"/>
                <a:gd fmla="*/ 40 w 49" name="T74"/>
                <a:gd fmla="*/ 25 h 125" name="T75"/>
                <a:gd fmla="*/ 38 w 49" name="T76"/>
                <a:gd fmla="*/ 20 h 125" name="T77"/>
                <a:gd fmla="*/ 34 w 49" name="T78"/>
                <a:gd fmla="*/ 12 h 125" name="T79"/>
                <a:gd fmla="*/ 33 w 49" name="T80"/>
                <a:gd fmla="*/ 11 h 125" name="T81"/>
                <a:gd fmla="*/ 33 w 49" name="T82"/>
                <a:gd fmla="*/ 10 h 125" name="T83"/>
                <a:gd fmla="*/ 32 w 49" name="T84"/>
                <a:gd fmla="*/ 9 h 125" name="T85"/>
                <a:gd fmla="*/ 32 w 49" name="T86"/>
                <a:gd fmla="*/ 8 h 125" name="T87"/>
                <a:gd fmla="*/ 30 w 49" name="T88"/>
                <a:gd fmla="*/ 5 h 125" name="T89"/>
                <a:gd fmla="*/ 28 w 49" name="T90"/>
                <a:gd fmla="*/ 3 h 125" name="T91"/>
                <a:gd fmla="*/ 26 w 49" name="T92"/>
                <a:gd fmla="*/ 1 h 125" name="T93"/>
                <a:gd fmla="*/ 25 w 49" name="T94"/>
                <a:gd fmla="*/ 0 h 125" name="T95"/>
                <a:gd fmla="*/ 25 w 49" name="T96"/>
                <a:gd fmla="*/ 0 h 12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25" w="49">
                  <a:moveTo>
                    <a:pt x="5" y="118"/>
                  </a:moveTo>
                  <a:cubicBezTo>
                    <a:pt x="5" y="118"/>
                    <a:pt x="5" y="118"/>
                    <a:pt x="5" y="118"/>
                  </a:cubicBezTo>
                  <a:cubicBezTo>
                    <a:pt x="6" y="121"/>
                    <a:pt x="9" y="123"/>
                    <a:pt x="12" y="125"/>
                  </a:cubicBezTo>
                  <a:cubicBezTo>
                    <a:pt x="12" y="125"/>
                    <a:pt x="12" y="125"/>
                    <a:pt x="12" y="125"/>
                  </a:cubicBezTo>
                  <a:cubicBezTo>
                    <a:pt x="12" y="125"/>
                    <a:pt x="12" y="125"/>
                    <a:pt x="12" y="125"/>
                  </a:cubicBezTo>
                  <a:cubicBezTo>
                    <a:pt x="9" y="123"/>
                    <a:pt x="6" y="121"/>
                    <a:pt x="5" y="118"/>
                  </a:cubicBezTo>
                  <a:cubicBezTo>
                    <a:pt x="5" y="118"/>
                    <a:pt x="5" y="118"/>
                    <a:pt x="5" y="118"/>
                  </a:cubicBezTo>
                  <a:moveTo>
                    <a:pt x="0" y="77"/>
                  </a:moveTo>
                  <a:cubicBezTo>
                    <a:pt x="0" y="78"/>
                    <a:pt x="0" y="79"/>
                    <a:pt x="0" y="80"/>
                  </a:cubicBezTo>
                  <a:cubicBezTo>
                    <a:pt x="0" y="80"/>
                    <a:pt x="0" y="80"/>
                    <a:pt x="0" y="80"/>
                  </a:cubicBezTo>
                  <a:cubicBezTo>
                    <a:pt x="0" y="79"/>
                    <a:pt x="0" y="78"/>
                    <a:pt x="0" y="77"/>
                  </a:cubicBezTo>
                  <a:moveTo>
                    <a:pt x="25" y="0"/>
                  </a:moveTo>
                  <a:cubicBezTo>
                    <a:pt x="25" y="0"/>
                    <a:pt x="25" y="0"/>
                    <a:pt x="25" y="0"/>
                  </a:cubicBezTo>
                  <a:cubicBezTo>
                    <a:pt x="25" y="0"/>
                    <a:pt x="25" y="0"/>
                    <a:pt x="25" y="0"/>
                  </a:cubicBezTo>
                  <a:cubicBezTo>
                    <a:pt x="25" y="0"/>
                    <a:pt x="25" y="0"/>
                    <a:pt x="25" y="0"/>
                  </a:cubicBezTo>
                  <a:cubicBezTo>
                    <a:pt x="25" y="0"/>
                    <a:pt x="25" y="0"/>
                    <a:pt x="25" y="0"/>
                  </a:cubicBezTo>
                  <a:cubicBezTo>
                    <a:pt x="25" y="0"/>
                    <a:pt x="25" y="0"/>
                    <a:pt x="25" y="0"/>
                  </a:cubicBezTo>
                  <a:cubicBezTo>
                    <a:pt x="25" y="0"/>
                    <a:pt x="25" y="0"/>
                    <a:pt x="25" y="0"/>
                  </a:cubicBezTo>
                  <a:cubicBezTo>
                    <a:pt x="24" y="1"/>
                    <a:pt x="6" y="61"/>
                    <a:pt x="20" y="125"/>
                  </a:cubicBezTo>
                  <a:cubicBezTo>
                    <a:pt x="37" y="125"/>
                    <a:pt x="37" y="125"/>
                    <a:pt x="37" y="125"/>
                  </a:cubicBezTo>
                  <a:cubicBezTo>
                    <a:pt x="37" y="125"/>
                    <a:pt x="37" y="125"/>
                    <a:pt x="37" y="125"/>
                  </a:cubicBezTo>
                  <a:cubicBezTo>
                    <a:pt x="40" y="123"/>
                    <a:pt x="43" y="121"/>
                    <a:pt x="44" y="118"/>
                  </a:cubicBezTo>
                  <a:cubicBezTo>
                    <a:pt x="44" y="118"/>
                    <a:pt x="44" y="118"/>
                    <a:pt x="44" y="118"/>
                  </a:cubicBezTo>
                  <a:cubicBezTo>
                    <a:pt x="43" y="117"/>
                    <a:pt x="41" y="116"/>
                    <a:pt x="39" y="116"/>
                  </a:cubicBezTo>
                  <a:cubicBezTo>
                    <a:pt x="48" y="80"/>
                    <a:pt x="48" y="80"/>
                    <a:pt x="48" y="80"/>
                  </a:cubicBezTo>
                  <a:cubicBezTo>
                    <a:pt x="49" y="81"/>
                    <a:pt x="49" y="81"/>
                    <a:pt x="49" y="81"/>
                  </a:cubicBezTo>
                  <a:cubicBezTo>
                    <a:pt x="49" y="79"/>
                    <a:pt x="49" y="78"/>
                    <a:pt x="49" y="77"/>
                  </a:cubicBezTo>
                  <a:cubicBezTo>
                    <a:pt x="49" y="73"/>
                    <a:pt x="48" y="69"/>
                    <a:pt x="48" y="65"/>
                  </a:cubicBezTo>
                  <a:cubicBezTo>
                    <a:pt x="47" y="61"/>
                    <a:pt x="47" y="57"/>
                    <a:pt x="46" y="53"/>
                  </a:cubicBezTo>
                  <a:cubicBezTo>
                    <a:pt x="46" y="51"/>
                    <a:pt x="46" y="49"/>
                    <a:pt x="45" y="47"/>
                  </a:cubicBezTo>
                  <a:cubicBezTo>
                    <a:pt x="45" y="46"/>
                    <a:pt x="45" y="45"/>
                    <a:pt x="45" y="44"/>
                  </a:cubicBezTo>
                  <a:cubicBezTo>
                    <a:pt x="45" y="43"/>
                    <a:pt x="44" y="42"/>
                    <a:pt x="44" y="41"/>
                  </a:cubicBezTo>
                  <a:cubicBezTo>
                    <a:pt x="44" y="40"/>
                    <a:pt x="44" y="39"/>
                    <a:pt x="44" y="38"/>
                  </a:cubicBezTo>
                  <a:cubicBezTo>
                    <a:pt x="44" y="37"/>
                    <a:pt x="43" y="36"/>
                    <a:pt x="43" y="35"/>
                  </a:cubicBezTo>
                  <a:cubicBezTo>
                    <a:pt x="43" y="35"/>
                    <a:pt x="43" y="34"/>
                    <a:pt x="43" y="33"/>
                  </a:cubicBezTo>
                  <a:cubicBezTo>
                    <a:pt x="42" y="32"/>
                    <a:pt x="42" y="31"/>
                    <a:pt x="42" y="30"/>
                  </a:cubicBezTo>
                  <a:cubicBezTo>
                    <a:pt x="42" y="29"/>
                    <a:pt x="41" y="28"/>
                    <a:pt x="41" y="27"/>
                  </a:cubicBezTo>
                  <a:cubicBezTo>
                    <a:pt x="41" y="27"/>
                    <a:pt x="40" y="26"/>
                    <a:pt x="40" y="25"/>
                  </a:cubicBezTo>
                  <a:cubicBezTo>
                    <a:pt x="40" y="23"/>
                    <a:pt x="39" y="22"/>
                    <a:pt x="38" y="20"/>
                  </a:cubicBezTo>
                  <a:cubicBezTo>
                    <a:pt x="37" y="17"/>
                    <a:pt x="35" y="14"/>
                    <a:pt x="34" y="12"/>
                  </a:cubicBezTo>
                  <a:cubicBezTo>
                    <a:pt x="33" y="11"/>
                    <a:pt x="33" y="11"/>
                    <a:pt x="33" y="11"/>
                  </a:cubicBezTo>
                  <a:cubicBezTo>
                    <a:pt x="33" y="10"/>
                    <a:pt x="33" y="10"/>
                    <a:pt x="33" y="10"/>
                  </a:cubicBezTo>
                  <a:cubicBezTo>
                    <a:pt x="32" y="9"/>
                    <a:pt x="32" y="9"/>
                    <a:pt x="32" y="9"/>
                  </a:cubicBezTo>
                  <a:cubicBezTo>
                    <a:pt x="32" y="8"/>
                    <a:pt x="32" y="8"/>
                    <a:pt x="32" y="8"/>
                  </a:cubicBezTo>
                  <a:cubicBezTo>
                    <a:pt x="31" y="7"/>
                    <a:pt x="30" y="6"/>
                    <a:pt x="30" y="5"/>
                  </a:cubicBezTo>
                  <a:cubicBezTo>
                    <a:pt x="29" y="4"/>
                    <a:pt x="28" y="4"/>
                    <a:pt x="28" y="3"/>
                  </a:cubicBezTo>
                  <a:cubicBezTo>
                    <a:pt x="27" y="2"/>
                    <a:pt x="27" y="2"/>
                    <a:pt x="26" y="1"/>
                  </a:cubicBezTo>
                  <a:cubicBezTo>
                    <a:pt x="26" y="1"/>
                    <a:pt x="25" y="0"/>
                    <a:pt x="25" y="0"/>
                  </a:cubicBezTo>
                  <a:cubicBezTo>
                    <a:pt x="25" y="0"/>
                    <a:pt x="25" y="0"/>
                    <a:pt x="25"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49" name="Freeform 1119"/>
            <p:cNvSpPr>
              <a:spLocks noEditPoints="1"/>
            </p:cNvSpPr>
            <p:nvPr/>
          </p:nvSpPr>
          <p:spPr bwMode="auto">
            <a:xfrm>
              <a:off x="611483" y="4988890"/>
              <a:ext cx="85103" cy="23277"/>
            </a:xfrm>
            <a:custGeom>
              <a:gdLst>
                <a:gd fmla="*/ 0 w 27" name="T0"/>
                <a:gd fmla="*/ 7 h 7" name="T1"/>
                <a:gd fmla="*/ 0 w 27" name="T2"/>
                <a:gd fmla="*/ 7 h 7" name="T3"/>
                <a:gd fmla="*/ 4 w 27" name="T4"/>
                <a:gd fmla="*/ 7 h 7" name="T5"/>
                <a:gd fmla="*/ 0 w 27" name="T6"/>
                <a:gd fmla="*/ 7 h 7" name="T7"/>
                <a:gd fmla="*/ 9 w 27" name="T8"/>
                <a:gd fmla="*/ 0 h 7" name="T9"/>
                <a:gd fmla="*/ 10 w 27" name="T10"/>
                <a:gd fmla="*/ 3 h 7" name="T11"/>
                <a:gd fmla="*/ 21 w 27" name="T12"/>
                <a:gd fmla="*/ 3 h 7" name="T13"/>
                <a:gd fmla="*/ 21 w 27" name="T14"/>
                <a:gd fmla="*/ 7 h 7" name="T15"/>
                <a:gd fmla="*/ 27 w 27" name="T16"/>
                <a:gd fmla="*/ 7 h 7" name="T17"/>
                <a:gd fmla="*/ 27 w 27" name="T18"/>
                <a:gd fmla="*/ 0 h 7" name="T19"/>
                <a:gd fmla="*/ 26 w 27" name="T20"/>
                <a:gd fmla="*/ 0 h 7" name="T21"/>
                <a:gd fmla="*/ 9 w 27" name="T22"/>
                <a:gd fmla="*/ 0 h 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 w="27">
                  <a:moveTo>
                    <a:pt x="0" y="7"/>
                  </a:moveTo>
                  <a:cubicBezTo>
                    <a:pt x="0" y="7"/>
                    <a:pt x="0" y="7"/>
                    <a:pt x="0" y="7"/>
                  </a:cubicBezTo>
                  <a:cubicBezTo>
                    <a:pt x="4" y="7"/>
                    <a:pt x="4" y="7"/>
                    <a:pt x="4" y="7"/>
                  </a:cubicBezTo>
                  <a:cubicBezTo>
                    <a:pt x="0" y="7"/>
                    <a:pt x="0" y="7"/>
                    <a:pt x="0" y="7"/>
                  </a:cubicBezTo>
                  <a:moveTo>
                    <a:pt x="9" y="0"/>
                  </a:moveTo>
                  <a:cubicBezTo>
                    <a:pt x="10" y="1"/>
                    <a:pt x="10" y="2"/>
                    <a:pt x="10" y="3"/>
                  </a:cubicBezTo>
                  <a:cubicBezTo>
                    <a:pt x="21" y="3"/>
                    <a:pt x="21" y="3"/>
                    <a:pt x="21" y="3"/>
                  </a:cubicBezTo>
                  <a:cubicBezTo>
                    <a:pt x="21" y="7"/>
                    <a:pt x="21" y="7"/>
                    <a:pt x="21" y="7"/>
                  </a:cubicBezTo>
                  <a:cubicBezTo>
                    <a:pt x="27" y="7"/>
                    <a:pt x="27" y="7"/>
                    <a:pt x="27" y="7"/>
                  </a:cubicBezTo>
                  <a:cubicBezTo>
                    <a:pt x="27" y="0"/>
                    <a:pt x="27" y="0"/>
                    <a:pt x="27" y="0"/>
                  </a:cubicBezTo>
                  <a:cubicBezTo>
                    <a:pt x="26" y="0"/>
                    <a:pt x="26" y="0"/>
                    <a:pt x="26" y="0"/>
                  </a:cubicBezTo>
                  <a:cubicBezTo>
                    <a:pt x="9" y="0"/>
                    <a:pt x="9" y="0"/>
                    <a:pt x="9"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50" name="Freeform 1120"/>
            <p:cNvSpPr>
              <a:spLocks noEditPoints="1"/>
            </p:cNvSpPr>
            <p:nvPr/>
          </p:nvSpPr>
          <p:spPr bwMode="auto">
            <a:xfrm>
              <a:off x="554038" y="4847106"/>
              <a:ext cx="38296" cy="165061"/>
            </a:xfrm>
            <a:custGeom>
              <a:gdLst>
                <a:gd fmla="*/ 0 w 12" name="T0"/>
                <a:gd fmla="*/ 52 h 52" name="T1"/>
                <a:gd fmla="*/ 0 w 12" name="T2"/>
                <a:gd fmla="*/ 52 h 52" name="T3"/>
                <a:gd fmla="*/ 0 w 12" name="T4"/>
                <a:gd fmla="*/ 52 h 52" name="T5"/>
                <a:gd fmla="*/ 12 w 12" name="T6"/>
                <a:gd fmla="*/ 38 h 52" name="T7"/>
                <a:gd fmla="*/ 0 w 12" name="T8"/>
                <a:gd fmla="*/ 52 h 52" name="T9"/>
                <a:gd fmla="*/ 12 w 12" name="T10"/>
                <a:gd fmla="*/ 38 h 52" name="T11"/>
                <a:gd fmla="*/ 12 w 12" name="T12"/>
                <a:gd fmla="*/ 38 h 52" name="T13"/>
                <a:gd fmla="*/ 7 w 12" name="T14"/>
                <a:gd fmla="*/ 0 h 52" name="T15"/>
                <a:gd fmla="*/ 7 w 12" name="T16"/>
                <a:gd fmla="*/ 0 h 52" name="T17"/>
                <a:gd fmla="*/ 0 w 12" name="T18"/>
                <a:gd fmla="*/ 7 h 52" name="T19"/>
                <a:gd fmla="*/ 7 w 12" name="T20"/>
                <a:gd fmla="*/ 0 h 52" name="T21"/>
                <a:gd fmla="*/ 7 w 12" name="T22"/>
                <a:gd fmla="*/ 0 h 5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2" w="12">
                  <a:moveTo>
                    <a:pt x="0" y="52"/>
                  </a:moveTo>
                  <a:cubicBezTo>
                    <a:pt x="0" y="52"/>
                    <a:pt x="0" y="52"/>
                    <a:pt x="0" y="52"/>
                  </a:cubicBezTo>
                  <a:cubicBezTo>
                    <a:pt x="0" y="52"/>
                    <a:pt x="0" y="52"/>
                    <a:pt x="0" y="52"/>
                  </a:cubicBezTo>
                  <a:moveTo>
                    <a:pt x="12" y="38"/>
                  </a:moveTo>
                  <a:cubicBezTo>
                    <a:pt x="5" y="43"/>
                    <a:pt x="0" y="52"/>
                    <a:pt x="0" y="52"/>
                  </a:cubicBezTo>
                  <a:cubicBezTo>
                    <a:pt x="0" y="52"/>
                    <a:pt x="5" y="43"/>
                    <a:pt x="12" y="38"/>
                  </a:cubicBezTo>
                  <a:cubicBezTo>
                    <a:pt x="12" y="38"/>
                    <a:pt x="12" y="38"/>
                    <a:pt x="12" y="38"/>
                  </a:cubicBezTo>
                  <a:moveTo>
                    <a:pt x="7" y="0"/>
                  </a:moveTo>
                  <a:cubicBezTo>
                    <a:pt x="7" y="0"/>
                    <a:pt x="7" y="0"/>
                    <a:pt x="7" y="0"/>
                  </a:cubicBezTo>
                  <a:cubicBezTo>
                    <a:pt x="0" y="7"/>
                    <a:pt x="0" y="7"/>
                    <a:pt x="0" y="7"/>
                  </a:cubicBezTo>
                  <a:cubicBezTo>
                    <a:pt x="7" y="0"/>
                    <a:pt x="7" y="0"/>
                    <a:pt x="7" y="0"/>
                  </a:cubicBezTo>
                  <a:cubicBezTo>
                    <a:pt x="7" y="0"/>
                    <a:pt x="7" y="0"/>
                    <a:pt x="7"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51" name="Freeform 1121"/>
            <p:cNvSpPr/>
            <p:nvPr/>
          </p:nvSpPr>
          <p:spPr bwMode="auto">
            <a:xfrm>
              <a:off x="700841" y="4847106"/>
              <a:ext cx="59572" cy="171410"/>
            </a:xfrm>
            <a:custGeom>
              <a:gdLst>
                <a:gd fmla="*/ 9 w 19" name="T0"/>
                <a:gd fmla="*/ 0 h 54" name="T1"/>
                <a:gd fmla="*/ 0 w 19" name="T2"/>
                <a:gd fmla="*/ 36 h 54" name="T3"/>
                <a:gd fmla="*/ 5 w 19" name="T4"/>
                <a:gd fmla="*/ 38 h 54" name="T5"/>
                <a:gd fmla="*/ 19 w 19" name="T6"/>
                <a:gd fmla="*/ 54 h 54" name="T7"/>
                <a:gd fmla="*/ 19 w 19" name="T8"/>
                <a:gd fmla="*/ 9 h 54" name="T9"/>
                <a:gd fmla="*/ 10 w 19" name="T10"/>
                <a:gd fmla="*/ 1 h 54" name="T11"/>
                <a:gd fmla="*/ 9 w 19" name="T12"/>
                <a:gd fmla="*/ 0 h 54" name="T13"/>
              </a:gdLst>
              <a:cxnLst>
                <a:cxn ang="0">
                  <a:pos x="T0" y="T1"/>
                </a:cxn>
                <a:cxn ang="0">
                  <a:pos x="T2" y="T3"/>
                </a:cxn>
                <a:cxn ang="0">
                  <a:pos x="T4" y="T5"/>
                </a:cxn>
                <a:cxn ang="0">
                  <a:pos x="T6" y="T7"/>
                </a:cxn>
                <a:cxn ang="0">
                  <a:pos x="T8" y="T9"/>
                </a:cxn>
                <a:cxn ang="0">
                  <a:pos x="T10" y="T11"/>
                </a:cxn>
                <a:cxn ang="0">
                  <a:pos x="T12" y="T13"/>
                </a:cxn>
              </a:cxnLst>
              <a:rect b="b" l="0" r="r" t="0"/>
              <a:pathLst>
                <a:path h="54" w="19">
                  <a:moveTo>
                    <a:pt x="9" y="0"/>
                  </a:moveTo>
                  <a:cubicBezTo>
                    <a:pt x="0" y="36"/>
                    <a:pt x="0" y="36"/>
                    <a:pt x="0" y="36"/>
                  </a:cubicBezTo>
                  <a:cubicBezTo>
                    <a:pt x="2" y="36"/>
                    <a:pt x="4" y="37"/>
                    <a:pt x="5" y="38"/>
                  </a:cubicBezTo>
                  <a:cubicBezTo>
                    <a:pt x="12" y="43"/>
                    <a:pt x="19" y="54"/>
                    <a:pt x="19" y="54"/>
                  </a:cubicBezTo>
                  <a:cubicBezTo>
                    <a:pt x="19" y="9"/>
                    <a:pt x="19" y="9"/>
                    <a:pt x="19" y="9"/>
                  </a:cubicBezTo>
                  <a:cubicBezTo>
                    <a:pt x="10" y="1"/>
                    <a:pt x="10" y="1"/>
                    <a:pt x="10" y="1"/>
                  </a:cubicBezTo>
                  <a:cubicBezTo>
                    <a:pt x="9" y="0"/>
                    <a:pt x="9" y="0"/>
                    <a:pt x="9"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52" name="Rectangle 1122"/>
            <p:cNvSpPr>
              <a:spLocks noChangeArrowheads="1"/>
            </p:cNvSpPr>
            <p:nvPr/>
          </p:nvSpPr>
          <p:spPr bwMode="auto">
            <a:xfrm>
              <a:off x="656161" y="4591050"/>
              <a:ext cx="2128" cy="2116"/>
            </a:xfrm>
            <a:prstGeom prst="rect">
              <a:avLst/>
            </a:prstGeom>
            <a:solidFill>
              <a:srgbClr val="D6D7DA"/>
            </a:solidFill>
            <a:ln>
              <a:noFill/>
            </a:ln>
            <a:extLst>
              <a:ext uri="{91240B29-F687-4F45-9708-019B960494DF}">
                <a14:hiddenLine w="9525">
                  <a:solidFill>
                    <a:srgbClr val="000000"/>
                  </a:solidFill>
                  <a:miter lim="800000"/>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53" name="Freeform 1123"/>
            <p:cNvSpPr/>
            <p:nvPr/>
          </p:nvSpPr>
          <p:spPr bwMode="auto">
            <a:xfrm flipH="1">
              <a:off x="656161" y="4591050"/>
              <a:ext cx="0" cy="0"/>
            </a:xfrm>
            <a:custGeom>
              <a:cxnLst>
                <a:cxn ang="0">
                  <a:pos x="0" y="0"/>
                </a:cxn>
                <a:cxn ang="0">
                  <a:pos x="0" y="0"/>
                </a:cxn>
                <a:cxn ang="0">
                  <a:pos x="0" y="0"/>
                </a:cxn>
                <a:cxn ang="0">
                  <a:pos x="0" y="0"/>
                </a:cxn>
              </a:cxnLst>
              <a:rect b="b" l="0" r="r" t="0"/>
              <a:pathLst>
                <a:path>
                  <a:moveTo>
                    <a:pt x="0" y="0"/>
                  </a:moveTo>
                  <a:lnTo>
                    <a:pt x="0" y="0"/>
                  </a:lnTo>
                  <a:lnTo>
                    <a:pt x="0" y="0"/>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54" name="Freeform 1124"/>
            <p:cNvSpPr>
              <a:spLocks noEditPoints="1"/>
            </p:cNvSpPr>
            <p:nvPr/>
          </p:nvSpPr>
          <p:spPr bwMode="auto">
            <a:xfrm>
              <a:off x="575314" y="4591050"/>
              <a:ext cx="80848" cy="421117"/>
            </a:xfrm>
            <a:custGeom>
              <a:gdLst>
                <a:gd fmla="*/ 12 w 25" name="T0"/>
                <a:gd fmla="*/ 125 h 132" name="T1"/>
                <a:gd fmla="*/ 12 w 25" name="T2"/>
                <a:gd fmla="*/ 125 h 132" name="T3"/>
                <a:gd fmla="*/ 11 w 25" name="T4"/>
                <a:gd fmla="*/ 125 h 132" name="T5"/>
                <a:gd fmla="*/ 11 w 25" name="T6"/>
                <a:gd fmla="*/ 132 h 132" name="T7"/>
                <a:gd fmla="*/ 11 w 25" name="T8"/>
                <a:gd fmla="*/ 125 h 132" name="T9"/>
                <a:gd fmla="*/ 12 w 25" name="T10"/>
                <a:gd fmla="*/ 125 h 132" name="T11"/>
                <a:gd fmla="*/ 12 w 25" name="T12"/>
                <a:gd fmla="*/ 125 h 132" name="T13"/>
                <a:gd fmla="*/ 5 w 25" name="T14"/>
                <a:gd fmla="*/ 118 h 132" name="T15"/>
                <a:gd fmla="*/ 5 w 25" name="T16"/>
                <a:gd fmla="*/ 118 h 132" name="T17"/>
                <a:gd fmla="*/ 5 w 25" name="T18"/>
                <a:gd fmla="*/ 118 h 132" name="T19"/>
                <a:gd fmla="*/ 5 w 25" name="T20"/>
                <a:gd fmla="*/ 118 h 132" name="T21"/>
                <a:gd fmla="*/ 25 w 25" name="T22"/>
                <a:gd fmla="*/ 0 h 132" name="T23"/>
                <a:gd fmla="*/ 25 w 25" name="T24"/>
                <a:gd fmla="*/ 0 h 132" name="T25"/>
                <a:gd fmla="*/ 24 w 25" name="T26"/>
                <a:gd fmla="*/ 0 h 132" name="T27"/>
                <a:gd fmla="*/ 23 w 25" name="T28"/>
                <a:gd fmla="*/ 1 h 132" name="T29"/>
                <a:gd fmla="*/ 22 w 25" name="T30"/>
                <a:gd fmla="*/ 3 h 132" name="T31"/>
                <a:gd fmla="*/ 20 w 25" name="T32"/>
                <a:gd fmla="*/ 5 h 132" name="T33"/>
                <a:gd fmla="*/ 18 w 25" name="T34"/>
                <a:gd fmla="*/ 8 h 132" name="T35"/>
                <a:gd fmla="*/ 17 w 25" name="T36"/>
                <a:gd fmla="*/ 9 h 132" name="T37"/>
                <a:gd fmla="*/ 17 w 25" name="T38"/>
                <a:gd fmla="*/ 10 h 132" name="T39"/>
                <a:gd fmla="*/ 16 w 25" name="T40"/>
                <a:gd fmla="*/ 11 h 132" name="T41"/>
                <a:gd fmla="*/ 15 w 25" name="T42"/>
                <a:gd fmla="*/ 12 h 132" name="T43"/>
                <a:gd fmla="*/ 11 w 25" name="T44"/>
                <a:gd fmla="*/ 20 h 132" name="T45"/>
                <a:gd fmla="*/ 9 w 25" name="T46"/>
                <a:gd fmla="*/ 25 h 132" name="T47"/>
                <a:gd fmla="*/ 8 w 25" name="T48"/>
                <a:gd fmla="*/ 27 h 132" name="T49"/>
                <a:gd fmla="*/ 8 w 25" name="T50"/>
                <a:gd fmla="*/ 30 h 132" name="T51"/>
                <a:gd fmla="*/ 7 w 25" name="T52"/>
                <a:gd fmla="*/ 33 h 132" name="T53"/>
                <a:gd fmla="*/ 6 w 25" name="T54"/>
                <a:gd fmla="*/ 35 h 132" name="T55"/>
                <a:gd fmla="*/ 6 w 25" name="T56"/>
                <a:gd fmla="*/ 38 h 132" name="T57"/>
                <a:gd fmla="*/ 5 w 25" name="T58"/>
                <a:gd fmla="*/ 41 h 132" name="T59"/>
                <a:gd fmla="*/ 5 w 25" name="T60"/>
                <a:gd fmla="*/ 44 h 132" name="T61"/>
                <a:gd fmla="*/ 4 w 25" name="T62"/>
                <a:gd fmla="*/ 47 h 132" name="T63"/>
                <a:gd fmla="*/ 3 w 25" name="T64"/>
                <a:gd fmla="*/ 53 h 132" name="T65"/>
                <a:gd fmla="*/ 1 w 25" name="T66"/>
                <a:gd fmla="*/ 65 h 132" name="T67"/>
                <a:gd fmla="*/ 0 w 25" name="T68"/>
                <a:gd fmla="*/ 77 h 132" name="T69"/>
                <a:gd fmla="*/ 0 w 25" name="T70"/>
                <a:gd fmla="*/ 77 h 132" name="T71"/>
                <a:gd fmla="*/ 0 w 25" name="T72"/>
                <a:gd fmla="*/ 77 h 132" name="T73"/>
                <a:gd fmla="*/ 1 w 25" name="T74"/>
                <a:gd fmla="*/ 65 h 132" name="T75"/>
                <a:gd fmla="*/ 3 w 25" name="T76"/>
                <a:gd fmla="*/ 53 h 132" name="T77"/>
                <a:gd fmla="*/ 4 w 25" name="T78"/>
                <a:gd fmla="*/ 47 h 132" name="T79"/>
                <a:gd fmla="*/ 5 w 25" name="T80"/>
                <a:gd fmla="*/ 44 h 132" name="T81"/>
                <a:gd fmla="*/ 5 w 25" name="T82"/>
                <a:gd fmla="*/ 41 h 132" name="T83"/>
                <a:gd fmla="*/ 6 w 25" name="T84"/>
                <a:gd fmla="*/ 38 h 132" name="T85"/>
                <a:gd fmla="*/ 6 w 25" name="T86"/>
                <a:gd fmla="*/ 35 h 132" name="T87"/>
                <a:gd fmla="*/ 7 w 25" name="T88"/>
                <a:gd fmla="*/ 33 h 132" name="T89"/>
                <a:gd fmla="*/ 8 w 25" name="T90"/>
                <a:gd fmla="*/ 30 h 132" name="T91"/>
                <a:gd fmla="*/ 8 w 25" name="T92"/>
                <a:gd fmla="*/ 27 h 132" name="T93"/>
                <a:gd fmla="*/ 9 w 25" name="T94"/>
                <a:gd fmla="*/ 25 h 132" name="T95"/>
                <a:gd fmla="*/ 11 w 25" name="T96"/>
                <a:gd fmla="*/ 20 h 132" name="T97"/>
                <a:gd fmla="*/ 15 w 25" name="T98"/>
                <a:gd fmla="*/ 12 h 132" name="T99"/>
                <a:gd fmla="*/ 16 w 25" name="T100"/>
                <a:gd fmla="*/ 11 h 132" name="T101"/>
                <a:gd fmla="*/ 17 w 25" name="T102"/>
                <a:gd fmla="*/ 10 h 132" name="T103"/>
                <a:gd fmla="*/ 17 w 25" name="T104"/>
                <a:gd fmla="*/ 9 h 132" name="T105"/>
                <a:gd fmla="*/ 18 w 25" name="T106"/>
                <a:gd fmla="*/ 8 h 132" name="T107"/>
                <a:gd fmla="*/ 20 w 25" name="T108"/>
                <a:gd fmla="*/ 5 h 132" name="T109"/>
                <a:gd fmla="*/ 22 w 25" name="T110"/>
                <a:gd fmla="*/ 3 h 132" name="T111"/>
                <a:gd fmla="*/ 23 w 25" name="T112"/>
                <a:gd fmla="*/ 1 h 132" name="T113"/>
                <a:gd fmla="*/ 24 w 25" name="T114"/>
                <a:gd fmla="*/ 0 h 132" name="T115"/>
                <a:gd fmla="*/ 25 w 25" name="T116"/>
                <a:gd fmla="*/ 0 h 13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32" w="25">
                  <a:moveTo>
                    <a:pt x="12" y="125"/>
                  </a:moveTo>
                  <a:cubicBezTo>
                    <a:pt x="12" y="125"/>
                    <a:pt x="12" y="125"/>
                    <a:pt x="12" y="125"/>
                  </a:cubicBezTo>
                  <a:cubicBezTo>
                    <a:pt x="11" y="125"/>
                    <a:pt x="11" y="125"/>
                    <a:pt x="11" y="125"/>
                  </a:cubicBezTo>
                  <a:cubicBezTo>
                    <a:pt x="11" y="132"/>
                    <a:pt x="11" y="132"/>
                    <a:pt x="11" y="132"/>
                  </a:cubicBezTo>
                  <a:cubicBezTo>
                    <a:pt x="11" y="125"/>
                    <a:pt x="11" y="125"/>
                    <a:pt x="11" y="125"/>
                  </a:cubicBezTo>
                  <a:cubicBezTo>
                    <a:pt x="12" y="125"/>
                    <a:pt x="12" y="125"/>
                    <a:pt x="12" y="125"/>
                  </a:cubicBezTo>
                  <a:cubicBezTo>
                    <a:pt x="12" y="125"/>
                    <a:pt x="12" y="125"/>
                    <a:pt x="12" y="125"/>
                  </a:cubicBezTo>
                  <a:moveTo>
                    <a:pt x="5" y="118"/>
                  </a:moveTo>
                  <a:cubicBezTo>
                    <a:pt x="5" y="118"/>
                    <a:pt x="5" y="118"/>
                    <a:pt x="5" y="118"/>
                  </a:cubicBezTo>
                  <a:cubicBezTo>
                    <a:pt x="5" y="118"/>
                    <a:pt x="5" y="118"/>
                    <a:pt x="5" y="118"/>
                  </a:cubicBezTo>
                  <a:cubicBezTo>
                    <a:pt x="5" y="118"/>
                    <a:pt x="5" y="118"/>
                    <a:pt x="5" y="118"/>
                  </a:cubicBezTo>
                  <a:moveTo>
                    <a:pt x="25" y="0"/>
                  </a:moveTo>
                  <a:cubicBezTo>
                    <a:pt x="25" y="0"/>
                    <a:pt x="25" y="0"/>
                    <a:pt x="25" y="0"/>
                  </a:cubicBezTo>
                  <a:cubicBezTo>
                    <a:pt x="24" y="0"/>
                    <a:pt x="24" y="0"/>
                    <a:pt x="24" y="0"/>
                  </a:cubicBezTo>
                  <a:cubicBezTo>
                    <a:pt x="24" y="0"/>
                    <a:pt x="24" y="1"/>
                    <a:pt x="23" y="1"/>
                  </a:cubicBezTo>
                  <a:cubicBezTo>
                    <a:pt x="23" y="2"/>
                    <a:pt x="22" y="2"/>
                    <a:pt x="22" y="3"/>
                  </a:cubicBezTo>
                  <a:cubicBezTo>
                    <a:pt x="21" y="4"/>
                    <a:pt x="20" y="4"/>
                    <a:pt x="20" y="5"/>
                  </a:cubicBezTo>
                  <a:cubicBezTo>
                    <a:pt x="19" y="6"/>
                    <a:pt x="18" y="7"/>
                    <a:pt x="18" y="8"/>
                  </a:cubicBezTo>
                  <a:cubicBezTo>
                    <a:pt x="17" y="9"/>
                    <a:pt x="17" y="9"/>
                    <a:pt x="17" y="9"/>
                  </a:cubicBezTo>
                  <a:cubicBezTo>
                    <a:pt x="17" y="10"/>
                    <a:pt x="17" y="10"/>
                    <a:pt x="17" y="10"/>
                  </a:cubicBezTo>
                  <a:cubicBezTo>
                    <a:pt x="16" y="11"/>
                    <a:pt x="16" y="11"/>
                    <a:pt x="16" y="11"/>
                  </a:cubicBezTo>
                  <a:cubicBezTo>
                    <a:pt x="15" y="12"/>
                    <a:pt x="15" y="12"/>
                    <a:pt x="15" y="12"/>
                  </a:cubicBezTo>
                  <a:cubicBezTo>
                    <a:pt x="14" y="14"/>
                    <a:pt x="12" y="17"/>
                    <a:pt x="11" y="20"/>
                  </a:cubicBezTo>
                  <a:cubicBezTo>
                    <a:pt x="10" y="22"/>
                    <a:pt x="10" y="23"/>
                    <a:pt x="9" y="25"/>
                  </a:cubicBezTo>
                  <a:cubicBezTo>
                    <a:pt x="9" y="26"/>
                    <a:pt x="9" y="27"/>
                    <a:pt x="8" y="27"/>
                  </a:cubicBezTo>
                  <a:cubicBezTo>
                    <a:pt x="8" y="28"/>
                    <a:pt x="8" y="29"/>
                    <a:pt x="8" y="30"/>
                  </a:cubicBezTo>
                  <a:cubicBezTo>
                    <a:pt x="7" y="31"/>
                    <a:pt x="7" y="32"/>
                    <a:pt x="7" y="33"/>
                  </a:cubicBezTo>
                  <a:cubicBezTo>
                    <a:pt x="7" y="34"/>
                    <a:pt x="6" y="34"/>
                    <a:pt x="6" y="35"/>
                  </a:cubicBezTo>
                  <a:cubicBezTo>
                    <a:pt x="6" y="36"/>
                    <a:pt x="6" y="37"/>
                    <a:pt x="6" y="38"/>
                  </a:cubicBezTo>
                  <a:cubicBezTo>
                    <a:pt x="5" y="39"/>
                    <a:pt x="5" y="40"/>
                    <a:pt x="5" y="41"/>
                  </a:cubicBezTo>
                  <a:cubicBezTo>
                    <a:pt x="5" y="42"/>
                    <a:pt x="5" y="43"/>
                    <a:pt x="5" y="44"/>
                  </a:cubicBezTo>
                  <a:cubicBezTo>
                    <a:pt x="4" y="45"/>
                    <a:pt x="4" y="46"/>
                    <a:pt x="4" y="47"/>
                  </a:cubicBezTo>
                  <a:cubicBezTo>
                    <a:pt x="4" y="49"/>
                    <a:pt x="3" y="51"/>
                    <a:pt x="3" y="53"/>
                  </a:cubicBezTo>
                  <a:cubicBezTo>
                    <a:pt x="2" y="57"/>
                    <a:pt x="2" y="61"/>
                    <a:pt x="1" y="65"/>
                  </a:cubicBezTo>
                  <a:cubicBezTo>
                    <a:pt x="1" y="69"/>
                    <a:pt x="0" y="73"/>
                    <a:pt x="0" y="77"/>
                  </a:cubicBezTo>
                  <a:cubicBezTo>
                    <a:pt x="0" y="77"/>
                    <a:pt x="0" y="77"/>
                    <a:pt x="0" y="77"/>
                  </a:cubicBezTo>
                  <a:cubicBezTo>
                    <a:pt x="0" y="77"/>
                    <a:pt x="0" y="77"/>
                    <a:pt x="0" y="77"/>
                  </a:cubicBezTo>
                  <a:cubicBezTo>
                    <a:pt x="0" y="73"/>
                    <a:pt x="1" y="69"/>
                    <a:pt x="1" y="65"/>
                  </a:cubicBezTo>
                  <a:cubicBezTo>
                    <a:pt x="2" y="61"/>
                    <a:pt x="2" y="57"/>
                    <a:pt x="3" y="53"/>
                  </a:cubicBezTo>
                  <a:cubicBezTo>
                    <a:pt x="3" y="51"/>
                    <a:pt x="4" y="49"/>
                    <a:pt x="4" y="47"/>
                  </a:cubicBezTo>
                  <a:cubicBezTo>
                    <a:pt x="4" y="46"/>
                    <a:pt x="4" y="45"/>
                    <a:pt x="5" y="44"/>
                  </a:cubicBezTo>
                  <a:cubicBezTo>
                    <a:pt x="5" y="43"/>
                    <a:pt x="5" y="42"/>
                    <a:pt x="5" y="41"/>
                  </a:cubicBezTo>
                  <a:cubicBezTo>
                    <a:pt x="5" y="40"/>
                    <a:pt x="5" y="39"/>
                    <a:pt x="6" y="38"/>
                  </a:cubicBezTo>
                  <a:cubicBezTo>
                    <a:pt x="6" y="37"/>
                    <a:pt x="6" y="36"/>
                    <a:pt x="6" y="35"/>
                  </a:cubicBezTo>
                  <a:cubicBezTo>
                    <a:pt x="6" y="34"/>
                    <a:pt x="7" y="34"/>
                    <a:pt x="7" y="33"/>
                  </a:cubicBezTo>
                  <a:cubicBezTo>
                    <a:pt x="7" y="32"/>
                    <a:pt x="7" y="31"/>
                    <a:pt x="8" y="30"/>
                  </a:cubicBezTo>
                  <a:cubicBezTo>
                    <a:pt x="8" y="29"/>
                    <a:pt x="8" y="28"/>
                    <a:pt x="8" y="27"/>
                  </a:cubicBezTo>
                  <a:cubicBezTo>
                    <a:pt x="9" y="27"/>
                    <a:pt x="9" y="26"/>
                    <a:pt x="9" y="25"/>
                  </a:cubicBezTo>
                  <a:cubicBezTo>
                    <a:pt x="10" y="23"/>
                    <a:pt x="10" y="22"/>
                    <a:pt x="11" y="20"/>
                  </a:cubicBezTo>
                  <a:cubicBezTo>
                    <a:pt x="12" y="17"/>
                    <a:pt x="14" y="14"/>
                    <a:pt x="15" y="12"/>
                  </a:cubicBezTo>
                  <a:cubicBezTo>
                    <a:pt x="16" y="11"/>
                    <a:pt x="16" y="11"/>
                    <a:pt x="16" y="11"/>
                  </a:cubicBezTo>
                  <a:cubicBezTo>
                    <a:pt x="17" y="10"/>
                    <a:pt x="17" y="10"/>
                    <a:pt x="17" y="10"/>
                  </a:cubicBezTo>
                  <a:cubicBezTo>
                    <a:pt x="17" y="9"/>
                    <a:pt x="17" y="9"/>
                    <a:pt x="17" y="9"/>
                  </a:cubicBezTo>
                  <a:cubicBezTo>
                    <a:pt x="18" y="8"/>
                    <a:pt x="18" y="8"/>
                    <a:pt x="18" y="8"/>
                  </a:cubicBezTo>
                  <a:cubicBezTo>
                    <a:pt x="18" y="7"/>
                    <a:pt x="19" y="6"/>
                    <a:pt x="20" y="5"/>
                  </a:cubicBezTo>
                  <a:cubicBezTo>
                    <a:pt x="20" y="4"/>
                    <a:pt x="21" y="4"/>
                    <a:pt x="22" y="3"/>
                  </a:cubicBezTo>
                  <a:cubicBezTo>
                    <a:pt x="22" y="2"/>
                    <a:pt x="23" y="2"/>
                    <a:pt x="23" y="1"/>
                  </a:cubicBezTo>
                  <a:cubicBezTo>
                    <a:pt x="24" y="1"/>
                    <a:pt x="24" y="0"/>
                    <a:pt x="24" y="0"/>
                  </a:cubicBezTo>
                  <a:cubicBezTo>
                    <a:pt x="25" y="0"/>
                    <a:pt x="25" y="0"/>
                    <a:pt x="25" y="0"/>
                  </a:cubicBezTo>
                </a:path>
              </a:pathLst>
            </a:custGeom>
            <a:solidFill>
              <a:srgbClr val="7B8B93"/>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55" name="Freeform 1125"/>
            <p:cNvSpPr/>
            <p:nvPr/>
          </p:nvSpPr>
          <p:spPr bwMode="auto">
            <a:xfrm>
              <a:off x="575314" y="4591050"/>
              <a:ext cx="80848" cy="397840"/>
            </a:xfrm>
            <a:custGeom>
              <a:gdLst>
                <a:gd fmla="*/ 25 w 25" name="T0"/>
                <a:gd fmla="*/ 0 h 125" name="T1"/>
                <a:gd fmla="*/ 25 w 25" name="T2"/>
                <a:gd fmla="*/ 0 h 125" name="T3"/>
                <a:gd fmla="*/ 24 w 25" name="T4"/>
                <a:gd fmla="*/ 0 h 125" name="T5"/>
                <a:gd fmla="*/ 23 w 25" name="T6"/>
                <a:gd fmla="*/ 1 h 125" name="T7"/>
                <a:gd fmla="*/ 22 w 25" name="T8"/>
                <a:gd fmla="*/ 3 h 125" name="T9"/>
                <a:gd fmla="*/ 20 w 25" name="T10"/>
                <a:gd fmla="*/ 5 h 125" name="T11"/>
                <a:gd fmla="*/ 18 w 25" name="T12"/>
                <a:gd fmla="*/ 8 h 125" name="T13"/>
                <a:gd fmla="*/ 17 w 25" name="T14"/>
                <a:gd fmla="*/ 9 h 125" name="T15"/>
                <a:gd fmla="*/ 17 w 25" name="T16"/>
                <a:gd fmla="*/ 10 h 125" name="T17"/>
                <a:gd fmla="*/ 16 w 25" name="T18"/>
                <a:gd fmla="*/ 11 h 125" name="T19"/>
                <a:gd fmla="*/ 15 w 25" name="T20"/>
                <a:gd fmla="*/ 12 h 125" name="T21"/>
                <a:gd fmla="*/ 11 w 25" name="T22"/>
                <a:gd fmla="*/ 20 h 125" name="T23"/>
                <a:gd fmla="*/ 9 w 25" name="T24"/>
                <a:gd fmla="*/ 25 h 125" name="T25"/>
                <a:gd fmla="*/ 8 w 25" name="T26"/>
                <a:gd fmla="*/ 27 h 125" name="T27"/>
                <a:gd fmla="*/ 8 w 25" name="T28"/>
                <a:gd fmla="*/ 30 h 125" name="T29"/>
                <a:gd fmla="*/ 7 w 25" name="T30"/>
                <a:gd fmla="*/ 33 h 125" name="T31"/>
                <a:gd fmla="*/ 6 w 25" name="T32"/>
                <a:gd fmla="*/ 35 h 125" name="T33"/>
                <a:gd fmla="*/ 6 w 25" name="T34"/>
                <a:gd fmla="*/ 38 h 125" name="T35"/>
                <a:gd fmla="*/ 5 w 25" name="T36"/>
                <a:gd fmla="*/ 41 h 125" name="T37"/>
                <a:gd fmla="*/ 5 w 25" name="T38"/>
                <a:gd fmla="*/ 44 h 125" name="T39"/>
                <a:gd fmla="*/ 4 w 25" name="T40"/>
                <a:gd fmla="*/ 47 h 125" name="T41"/>
                <a:gd fmla="*/ 3 w 25" name="T42"/>
                <a:gd fmla="*/ 53 h 125" name="T43"/>
                <a:gd fmla="*/ 1 w 25" name="T44"/>
                <a:gd fmla="*/ 65 h 125" name="T45"/>
                <a:gd fmla="*/ 0 w 25" name="T46"/>
                <a:gd fmla="*/ 77 h 125" name="T47"/>
                <a:gd fmla="*/ 0 w 25" name="T48"/>
                <a:gd fmla="*/ 77 h 125" name="T49"/>
                <a:gd fmla="*/ 0 w 25" name="T50"/>
                <a:gd fmla="*/ 80 h 125" name="T51"/>
                <a:gd fmla="*/ 3 w 25" name="T52"/>
                <a:gd fmla="*/ 78 h 125" name="T53"/>
                <a:gd fmla="*/ 11 w 25" name="T54"/>
                <a:gd fmla="*/ 115 h 125" name="T55"/>
                <a:gd fmla="*/ 5 w 25" name="T56"/>
                <a:gd fmla="*/ 118 h 125" name="T57"/>
                <a:gd fmla="*/ 5 w 25" name="T58"/>
                <a:gd fmla="*/ 118 h 125" name="T59"/>
                <a:gd fmla="*/ 5 w 25" name="T60"/>
                <a:gd fmla="*/ 118 h 125" name="T61"/>
                <a:gd fmla="*/ 12 w 25" name="T62"/>
                <a:gd fmla="*/ 125 h 125" name="T63"/>
                <a:gd fmla="*/ 12 w 25" name="T64"/>
                <a:gd fmla="*/ 125 h 125" name="T65"/>
                <a:gd fmla="*/ 12 w 25" name="T66"/>
                <a:gd fmla="*/ 125 h 125" name="T67"/>
                <a:gd fmla="*/ 20 w 25" name="T68"/>
                <a:gd fmla="*/ 125 h 125" name="T69"/>
                <a:gd fmla="*/ 25 w 25" name="T70"/>
                <a:gd fmla="*/ 0 h 125"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25" w="25">
                  <a:moveTo>
                    <a:pt x="25" y="0"/>
                  </a:moveTo>
                  <a:cubicBezTo>
                    <a:pt x="25" y="0"/>
                    <a:pt x="25" y="0"/>
                    <a:pt x="25" y="0"/>
                  </a:cubicBezTo>
                  <a:cubicBezTo>
                    <a:pt x="24" y="0"/>
                    <a:pt x="24" y="0"/>
                    <a:pt x="24" y="0"/>
                  </a:cubicBezTo>
                  <a:cubicBezTo>
                    <a:pt x="24" y="0"/>
                    <a:pt x="24" y="1"/>
                    <a:pt x="23" y="1"/>
                  </a:cubicBezTo>
                  <a:cubicBezTo>
                    <a:pt x="23" y="2"/>
                    <a:pt x="22" y="2"/>
                    <a:pt x="22" y="3"/>
                  </a:cubicBezTo>
                  <a:cubicBezTo>
                    <a:pt x="21" y="4"/>
                    <a:pt x="20" y="4"/>
                    <a:pt x="20" y="5"/>
                  </a:cubicBezTo>
                  <a:cubicBezTo>
                    <a:pt x="19" y="6"/>
                    <a:pt x="18" y="7"/>
                    <a:pt x="18" y="8"/>
                  </a:cubicBezTo>
                  <a:cubicBezTo>
                    <a:pt x="17" y="9"/>
                    <a:pt x="17" y="9"/>
                    <a:pt x="17" y="9"/>
                  </a:cubicBezTo>
                  <a:cubicBezTo>
                    <a:pt x="17" y="10"/>
                    <a:pt x="17" y="10"/>
                    <a:pt x="17" y="10"/>
                  </a:cubicBezTo>
                  <a:cubicBezTo>
                    <a:pt x="16" y="11"/>
                    <a:pt x="16" y="11"/>
                    <a:pt x="16" y="11"/>
                  </a:cubicBezTo>
                  <a:cubicBezTo>
                    <a:pt x="15" y="12"/>
                    <a:pt x="15" y="12"/>
                    <a:pt x="15" y="12"/>
                  </a:cubicBezTo>
                  <a:cubicBezTo>
                    <a:pt x="14" y="14"/>
                    <a:pt x="12" y="17"/>
                    <a:pt x="11" y="20"/>
                  </a:cubicBezTo>
                  <a:cubicBezTo>
                    <a:pt x="10" y="22"/>
                    <a:pt x="10" y="23"/>
                    <a:pt x="9" y="25"/>
                  </a:cubicBezTo>
                  <a:cubicBezTo>
                    <a:pt x="9" y="26"/>
                    <a:pt x="9" y="27"/>
                    <a:pt x="8" y="27"/>
                  </a:cubicBezTo>
                  <a:cubicBezTo>
                    <a:pt x="8" y="28"/>
                    <a:pt x="8" y="29"/>
                    <a:pt x="8" y="30"/>
                  </a:cubicBezTo>
                  <a:cubicBezTo>
                    <a:pt x="7" y="31"/>
                    <a:pt x="7" y="32"/>
                    <a:pt x="7" y="33"/>
                  </a:cubicBezTo>
                  <a:cubicBezTo>
                    <a:pt x="7" y="34"/>
                    <a:pt x="6" y="34"/>
                    <a:pt x="6" y="35"/>
                  </a:cubicBezTo>
                  <a:cubicBezTo>
                    <a:pt x="6" y="36"/>
                    <a:pt x="6" y="37"/>
                    <a:pt x="6" y="38"/>
                  </a:cubicBezTo>
                  <a:cubicBezTo>
                    <a:pt x="5" y="39"/>
                    <a:pt x="5" y="40"/>
                    <a:pt x="5" y="41"/>
                  </a:cubicBezTo>
                  <a:cubicBezTo>
                    <a:pt x="5" y="42"/>
                    <a:pt x="5" y="43"/>
                    <a:pt x="5" y="44"/>
                  </a:cubicBezTo>
                  <a:cubicBezTo>
                    <a:pt x="4" y="45"/>
                    <a:pt x="4" y="46"/>
                    <a:pt x="4" y="47"/>
                  </a:cubicBezTo>
                  <a:cubicBezTo>
                    <a:pt x="4" y="49"/>
                    <a:pt x="3" y="51"/>
                    <a:pt x="3" y="53"/>
                  </a:cubicBezTo>
                  <a:cubicBezTo>
                    <a:pt x="2" y="57"/>
                    <a:pt x="2" y="61"/>
                    <a:pt x="1" y="65"/>
                  </a:cubicBezTo>
                  <a:cubicBezTo>
                    <a:pt x="1" y="69"/>
                    <a:pt x="0" y="73"/>
                    <a:pt x="0" y="77"/>
                  </a:cubicBezTo>
                  <a:cubicBezTo>
                    <a:pt x="0" y="77"/>
                    <a:pt x="0" y="77"/>
                    <a:pt x="0" y="77"/>
                  </a:cubicBezTo>
                  <a:cubicBezTo>
                    <a:pt x="0" y="78"/>
                    <a:pt x="0" y="79"/>
                    <a:pt x="0" y="80"/>
                  </a:cubicBezTo>
                  <a:cubicBezTo>
                    <a:pt x="3" y="78"/>
                    <a:pt x="3" y="78"/>
                    <a:pt x="3" y="78"/>
                  </a:cubicBezTo>
                  <a:cubicBezTo>
                    <a:pt x="11" y="115"/>
                    <a:pt x="11" y="115"/>
                    <a:pt x="11" y="115"/>
                  </a:cubicBezTo>
                  <a:cubicBezTo>
                    <a:pt x="9" y="115"/>
                    <a:pt x="7" y="116"/>
                    <a:pt x="5" y="118"/>
                  </a:cubicBezTo>
                  <a:cubicBezTo>
                    <a:pt x="5" y="118"/>
                    <a:pt x="5" y="118"/>
                    <a:pt x="5" y="118"/>
                  </a:cubicBezTo>
                  <a:cubicBezTo>
                    <a:pt x="5" y="118"/>
                    <a:pt x="5" y="118"/>
                    <a:pt x="5" y="118"/>
                  </a:cubicBezTo>
                  <a:cubicBezTo>
                    <a:pt x="6" y="121"/>
                    <a:pt x="9" y="123"/>
                    <a:pt x="12" y="125"/>
                  </a:cubicBezTo>
                  <a:cubicBezTo>
                    <a:pt x="12" y="125"/>
                    <a:pt x="12" y="125"/>
                    <a:pt x="12" y="125"/>
                  </a:cubicBezTo>
                  <a:cubicBezTo>
                    <a:pt x="12" y="125"/>
                    <a:pt x="12" y="125"/>
                    <a:pt x="12" y="125"/>
                  </a:cubicBezTo>
                  <a:cubicBezTo>
                    <a:pt x="20" y="125"/>
                    <a:pt x="20" y="125"/>
                    <a:pt x="20" y="125"/>
                  </a:cubicBezTo>
                  <a:cubicBezTo>
                    <a:pt x="6" y="61"/>
                    <a:pt x="24" y="1"/>
                    <a:pt x="25"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56" name="Freeform 1126"/>
            <p:cNvSpPr/>
            <p:nvPr/>
          </p:nvSpPr>
          <p:spPr bwMode="auto">
            <a:xfrm>
              <a:off x="611483" y="4988890"/>
              <a:ext cx="31913" cy="23277"/>
            </a:xfrm>
            <a:custGeom>
              <a:gdLst>
                <a:gd fmla="*/ 0 w 10" name="T0"/>
                <a:gd fmla="*/ 0 h 7" name="T1"/>
                <a:gd fmla="*/ 0 w 10" name="T2"/>
                <a:gd fmla="*/ 7 h 7" name="T3"/>
                <a:gd fmla="*/ 4 w 10" name="T4"/>
                <a:gd fmla="*/ 7 h 7" name="T5"/>
                <a:gd fmla="*/ 4 w 10" name="T6"/>
                <a:gd fmla="*/ 3 h 7" name="T7"/>
                <a:gd fmla="*/ 10 w 10" name="T8"/>
                <a:gd fmla="*/ 3 h 7" name="T9"/>
                <a:gd fmla="*/ 9 w 10" name="T10"/>
                <a:gd fmla="*/ 0 h 7" name="T11"/>
                <a:gd fmla="*/ 1 w 10" name="T12"/>
                <a:gd fmla="*/ 0 h 7" name="T13"/>
                <a:gd fmla="*/ 0 w 10" name="T14"/>
                <a:gd fmla="*/ 0 h 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 w="10">
                  <a:moveTo>
                    <a:pt x="0" y="0"/>
                  </a:moveTo>
                  <a:cubicBezTo>
                    <a:pt x="0" y="7"/>
                    <a:pt x="0" y="7"/>
                    <a:pt x="0" y="7"/>
                  </a:cubicBezTo>
                  <a:cubicBezTo>
                    <a:pt x="4" y="7"/>
                    <a:pt x="4" y="7"/>
                    <a:pt x="4" y="7"/>
                  </a:cubicBezTo>
                  <a:cubicBezTo>
                    <a:pt x="4" y="3"/>
                    <a:pt x="4" y="3"/>
                    <a:pt x="4" y="3"/>
                  </a:cubicBezTo>
                  <a:cubicBezTo>
                    <a:pt x="10" y="3"/>
                    <a:pt x="10" y="3"/>
                    <a:pt x="10" y="3"/>
                  </a:cubicBezTo>
                  <a:cubicBezTo>
                    <a:pt x="10" y="2"/>
                    <a:pt x="10" y="1"/>
                    <a:pt x="9" y="0"/>
                  </a:cubicBezTo>
                  <a:cubicBezTo>
                    <a:pt x="1" y="0"/>
                    <a:pt x="1" y="0"/>
                    <a:pt x="1" y="0"/>
                  </a:cubicBezTo>
                  <a:cubicBezTo>
                    <a:pt x="0" y="0"/>
                    <a:pt x="0" y="0"/>
                    <a:pt x="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57" name="Freeform 1127"/>
            <p:cNvSpPr>
              <a:spLocks noEditPoints="1"/>
            </p:cNvSpPr>
            <p:nvPr/>
          </p:nvSpPr>
          <p:spPr bwMode="auto">
            <a:xfrm flipH="1">
              <a:off x="554038" y="5012167"/>
              <a:ext cx="0" cy="0"/>
            </a:xfrm>
            <a:custGeom>
              <a:cxnLst>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7B8B93"/>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58" name="Freeform 1128"/>
            <p:cNvSpPr/>
            <p:nvPr/>
          </p:nvSpPr>
          <p:spPr bwMode="auto">
            <a:xfrm>
              <a:off x="554038" y="4840758"/>
              <a:ext cx="57445" cy="171409"/>
            </a:xfrm>
            <a:custGeom>
              <a:gdLst>
                <a:gd fmla="*/ 10 w 18" name="T0"/>
                <a:gd fmla="*/ 0 h 54" name="T1"/>
                <a:gd fmla="*/ 7 w 18" name="T2"/>
                <a:gd fmla="*/ 2 h 54" name="T3"/>
                <a:gd fmla="*/ 7 w 18" name="T4"/>
                <a:gd fmla="*/ 2 h 54" name="T5"/>
                <a:gd fmla="*/ 0 w 18" name="T6"/>
                <a:gd fmla="*/ 9 h 54" name="T7"/>
                <a:gd fmla="*/ 0 w 18" name="T8"/>
                <a:gd fmla="*/ 54 h 54" name="T9"/>
                <a:gd fmla="*/ 0 w 18" name="T10"/>
                <a:gd fmla="*/ 54 h 54" name="T11"/>
                <a:gd fmla="*/ 0 w 18" name="T12"/>
                <a:gd fmla="*/ 54 h 54" name="T13"/>
                <a:gd fmla="*/ 0 w 18" name="T14"/>
                <a:gd fmla="*/ 54 h 54" name="T15"/>
                <a:gd fmla="*/ 0 w 18" name="T16"/>
                <a:gd fmla="*/ 54 h 54" name="T17"/>
                <a:gd fmla="*/ 12 w 18" name="T18"/>
                <a:gd fmla="*/ 40 h 54" name="T19"/>
                <a:gd fmla="*/ 12 w 18" name="T20"/>
                <a:gd fmla="*/ 40 h 54" name="T21"/>
                <a:gd fmla="*/ 12 w 18" name="T22"/>
                <a:gd fmla="*/ 40 h 54" name="T23"/>
                <a:gd fmla="*/ 18 w 18" name="T24"/>
                <a:gd fmla="*/ 37 h 54" name="T25"/>
                <a:gd fmla="*/ 10 w 18" name="T26"/>
                <a:gd fmla="*/ 0 h 5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4" w="18">
                  <a:moveTo>
                    <a:pt x="10" y="0"/>
                  </a:moveTo>
                  <a:cubicBezTo>
                    <a:pt x="7" y="2"/>
                    <a:pt x="7" y="2"/>
                    <a:pt x="7" y="2"/>
                  </a:cubicBezTo>
                  <a:cubicBezTo>
                    <a:pt x="7" y="2"/>
                    <a:pt x="7" y="2"/>
                    <a:pt x="7" y="2"/>
                  </a:cubicBezTo>
                  <a:cubicBezTo>
                    <a:pt x="0" y="9"/>
                    <a:pt x="0" y="9"/>
                    <a:pt x="0" y="9"/>
                  </a:cubicBezTo>
                  <a:cubicBezTo>
                    <a:pt x="0" y="54"/>
                    <a:pt x="0" y="54"/>
                    <a:pt x="0" y="54"/>
                  </a:cubicBezTo>
                  <a:cubicBezTo>
                    <a:pt x="0" y="54"/>
                    <a:pt x="0" y="54"/>
                    <a:pt x="0" y="54"/>
                  </a:cubicBezTo>
                  <a:cubicBezTo>
                    <a:pt x="0" y="54"/>
                    <a:pt x="0" y="54"/>
                    <a:pt x="0" y="54"/>
                  </a:cubicBezTo>
                  <a:cubicBezTo>
                    <a:pt x="0" y="54"/>
                    <a:pt x="0" y="54"/>
                    <a:pt x="0" y="54"/>
                  </a:cubicBezTo>
                  <a:cubicBezTo>
                    <a:pt x="0" y="54"/>
                    <a:pt x="0" y="54"/>
                    <a:pt x="0" y="54"/>
                  </a:cubicBezTo>
                  <a:cubicBezTo>
                    <a:pt x="0" y="54"/>
                    <a:pt x="5" y="45"/>
                    <a:pt x="12" y="40"/>
                  </a:cubicBezTo>
                  <a:cubicBezTo>
                    <a:pt x="12" y="40"/>
                    <a:pt x="12" y="40"/>
                    <a:pt x="12" y="40"/>
                  </a:cubicBezTo>
                  <a:cubicBezTo>
                    <a:pt x="12" y="40"/>
                    <a:pt x="12" y="40"/>
                    <a:pt x="12" y="40"/>
                  </a:cubicBezTo>
                  <a:cubicBezTo>
                    <a:pt x="14" y="38"/>
                    <a:pt x="16" y="37"/>
                    <a:pt x="18" y="37"/>
                  </a:cubicBezTo>
                  <a:cubicBezTo>
                    <a:pt x="10" y="0"/>
                    <a:pt x="10" y="0"/>
                    <a:pt x="1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59" name="Rectangle 1129"/>
            <p:cNvSpPr>
              <a:spLocks noChangeArrowheads="1"/>
            </p:cNvSpPr>
            <p:nvPr/>
          </p:nvSpPr>
          <p:spPr bwMode="auto">
            <a:xfrm>
              <a:off x="624248" y="5012167"/>
              <a:ext cx="53189" cy="1828371"/>
            </a:xfrm>
            <a:prstGeom prst="rect">
              <a:avLst/>
            </a:prstGeom>
            <a:solidFill>
              <a:schemeClr val="bg1">
                <a:alpha val="2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260" name="Rectangle 1130"/>
            <p:cNvSpPr>
              <a:spLocks noChangeArrowheads="1"/>
            </p:cNvSpPr>
            <p:nvPr/>
          </p:nvSpPr>
          <p:spPr bwMode="auto">
            <a:xfrm>
              <a:off x="624248" y="5012167"/>
              <a:ext cx="53189" cy="18283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61" name="Freeform 1131"/>
            <p:cNvSpPr/>
            <p:nvPr/>
          </p:nvSpPr>
          <p:spPr bwMode="auto">
            <a:xfrm>
              <a:off x="624248" y="4999470"/>
              <a:ext cx="53189" cy="12697"/>
            </a:xfrm>
            <a:custGeom>
              <a:gdLst>
                <a:gd fmla="*/ 17 w 17" name="T0"/>
                <a:gd fmla="*/ 0 h 4" name="T1"/>
                <a:gd fmla="*/ 6 w 17" name="T2"/>
                <a:gd fmla="*/ 0 h 4" name="T3"/>
                <a:gd fmla="*/ 7 w 17" name="T4"/>
                <a:gd fmla="*/ 4 h 4" name="T5"/>
                <a:gd fmla="*/ 0 w 17" name="T6"/>
                <a:gd fmla="*/ 4 h 4" name="T7"/>
                <a:gd fmla="*/ 17 w 17" name="T8"/>
                <a:gd fmla="*/ 4 h 4" name="T9"/>
                <a:gd fmla="*/ 17 w 17" name="T10"/>
                <a:gd fmla="*/ 0 h 4" name="T11"/>
              </a:gdLst>
              <a:cxnLst>
                <a:cxn ang="0">
                  <a:pos x="T0" y="T1"/>
                </a:cxn>
                <a:cxn ang="0">
                  <a:pos x="T2" y="T3"/>
                </a:cxn>
                <a:cxn ang="0">
                  <a:pos x="T4" y="T5"/>
                </a:cxn>
                <a:cxn ang="0">
                  <a:pos x="T6" y="T7"/>
                </a:cxn>
                <a:cxn ang="0">
                  <a:pos x="T8" y="T9"/>
                </a:cxn>
                <a:cxn ang="0">
                  <a:pos x="T10" y="T11"/>
                </a:cxn>
              </a:cxnLst>
              <a:rect b="b" l="0" r="r" t="0"/>
              <a:pathLst>
                <a:path h="4" w="17">
                  <a:moveTo>
                    <a:pt x="17" y="0"/>
                  </a:moveTo>
                  <a:cubicBezTo>
                    <a:pt x="6" y="0"/>
                    <a:pt x="6" y="0"/>
                    <a:pt x="6" y="0"/>
                  </a:cubicBezTo>
                  <a:cubicBezTo>
                    <a:pt x="7" y="2"/>
                    <a:pt x="7" y="3"/>
                    <a:pt x="7" y="4"/>
                  </a:cubicBezTo>
                  <a:cubicBezTo>
                    <a:pt x="0" y="4"/>
                    <a:pt x="0" y="4"/>
                    <a:pt x="0" y="4"/>
                  </a:cubicBezTo>
                  <a:cubicBezTo>
                    <a:pt x="17" y="4"/>
                    <a:pt x="17" y="4"/>
                    <a:pt x="17" y="4"/>
                  </a:cubicBezTo>
                  <a:cubicBezTo>
                    <a:pt x="17" y="0"/>
                    <a:pt x="17" y="0"/>
                    <a:pt x="17" y="0"/>
                  </a:cubicBezTo>
                </a:path>
              </a:pathLst>
            </a:custGeom>
            <a:solidFill>
              <a:srgbClr val="DEDDE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62" name="Freeform 1132"/>
            <p:cNvSpPr/>
            <p:nvPr/>
          </p:nvSpPr>
          <p:spPr bwMode="auto">
            <a:xfrm>
              <a:off x="624248" y="4999470"/>
              <a:ext cx="21276" cy="12697"/>
            </a:xfrm>
            <a:custGeom>
              <a:gdLst>
                <a:gd fmla="*/ 6 w 7" name="T0"/>
                <a:gd fmla="*/ 0 h 4" name="T1"/>
                <a:gd fmla="*/ 0 w 7" name="T2"/>
                <a:gd fmla="*/ 0 h 4" name="T3"/>
                <a:gd fmla="*/ 0 w 7" name="T4"/>
                <a:gd fmla="*/ 4 h 4" name="T5"/>
                <a:gd fmla="*/ 7 w 7" name="T6"/>
                <a:gd fmla="*/ 4 h 4" name="T7"/>
                <a:gd fmla="*/ 6 w 7" name="T8"/>
                <a:gd fmla="*/ 0 h 4" name="T9"/>
              </a:gdLst>
              <a:cxnLst>
                <a:cxn ang="0">
                  <a:pos x="T0" y="T1"/>
                </a:cxn>
                <a:cxn ang="0">
                  <a:pos x="T2" y="T3"/>
                </a:cxn>
                <a:cxn ang="0">
                  <a:pos x="T4" y="T5"/>
                </a:cxn>
                <a:cxn ang="0">
                  <a:pos x="T6" y="T7"/>
                </a:cxn>
                <a:cxn ang="0">
                  <a:pos x="T8" y="T9"/>
                </a:cxn>
              </a:cxnLst>
              <a:rect b="b" l="0" r="r" t="0"/>
              <a:pathLst>
                <a:path h="4" w="7">
                  <a:moveTo>
                    <a:pt x="6" y="0"/>
                  </a:moveTo>
                  <a:cubicBezTo>
                    <a:pt x="0" y="0"/>
                    <a:pt x="0" y="0"/>
                    <a:pt x="0" y="0"/>
                  </a:cubicBezTo>
                  <a:cubicBezTo>
                    <a:pt x="0" y="4"/>
                    <a:pt x="0" y="4"/>
                    <a:pt x="0" y="4"/>
                  </a:cubicBezTo>
                  <a:cubicBezTo>
                    <a:pt x="7" y="4"/>
                    <a:pt x="7" y="4"/>
                    <a:pt x="7" y="4"/>
                  </a:cubicBezTo>
                  <a:cubicBezTo>
                    <a:pt x="7" y="3"/>
                    <a:pt x="7" y="2"/>
                    <a:pt x="6" y="0"/>
                  </a:cubicBezTo>
                </a:path>
              </a:pathLst>
            </a:custGeom>
            <a:solidFill>
              <a:srgbClr val="DEDDE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grpSp>
      <p:grpSp>
        <p:nvGrpSpPr>
          <p:cNvPr id="263" name="组合 262"/>
          <p:cNvGrpSpPr/>
          <p:nvPr/>
        </p:nvGrpSpPr>
        <p:grpSpPr>
          <a:xfrm>
            <a:off x="8008938" y="4364038"/>
            <a:ext cx="169862" cy="779462"/>
            <a:chOff x="10679113" y="6145213"/>
            <a:chExt cx="225425" cy="1040339"/>
          </a:xfrm>
        </p:grpSpPr>
        <p:sp>
          <p:nvSpPr>
            <p:cNvPr id="264" name="Freeform 1107"/>
            <p:cNvSpPr>
              <a:spLocks noEditPoints="1"/>
            </p:cNvSpPr>
            <p:nvPr/>
          </p:nvSpPr>
          <p:spPr bwMode="auto">
            <a:xfrm>
              <a:off x="10704394" y="6145213"/>
              <a:ext cx="168543" cy="430119"/>
            </a:xfrm>
            <a:custGeom>
              <a:gdLst>
                <a:gd fmla="*/ 5 w 53" name="T0"/>
                <a:gd fmla="*/ 128 h 135" name="T1"/>
                <a:gd fmla="*/ 5 w 53" name="T2"/>
                <a:gd fmla="*/ 128 h 135" name="T3"/>
                <a:gd fmla="*/ 12 w 53" name="T4"/>
                <a:gd fmla="*/ 135 h 135" name="T5"/>
                <a:gd fmla="*/ 12 w 53" name="T6"/>
                <a:gd fmla="*/ 135 h 135" name="T7"/>
                <a:gd fmla="*/ 5 w 53" name="T8"/>
                <a:gd fmla="*/ 128 h 135" name="T9"/>
                <a:gd fmla="*/ 5 w 53" name="T10"/>
                <a:gd fmla="*/ 128 h 135" name="T11"/>
                <a:gd fmla="*/ 0 w 53" name="T12"/>
                <a:gd fmla="*/ 85 h 135" name="T13"/>
                <a:gd fmla="*/ 0 w 53" name="T14"/>
                <a:gd fmla="*/ 87 h 135" name="T15"/>
                <a:gd fmla="*/ 0 w 53" name="T16"/>
                <a:gd fmla="*/ 87 h 135" name="T17"/>
                <a:gd fmla="*/ 0 w 53" name="T18"/>
                <a:gd fmla="*/ 85 h 135" name="T19"/>
                <a:gd fmla="*/ 27 w 53" name="T20"/>
                <a:gd fmla="*/ 0 h 135" name="T21"/>
                <a:gd fmla="*/ 27 w 53" name="T22"/>
                <a:gd fmla="*/ 0 h 135" name="T23"/>
                <a:gd fmla="*/ 27 w 53" name="T24"/>
                <a:gd fmla="*/ 0 h 135" name="T25"/>
                <a:gd fmla="*/ 27 w 53" name="T26"/>
                <a:gd fmla="*/ 0 h 135" name="T27"/>
                <a:gd fmla="*/ 27 w 53" name="T28"/>
                <a:gd fmla="*/ 0 h 135" name="T29"/>
                <a:gd fmla="*/ 27 w 53" name="T30"/>
                <a:gd fmla="*/ 0 h 135" name="T31"/>
                <a:gd fmla="*/ 27 w 53" name="T32"/>
                <a:gd fmla="*/ 0 h 135" name="T33"/>
                <a:gd fmla="*/ 22 w 53" name="T34"/>
                <a:gd fmla="*/ 135 h 135" name="T35"/>
                <a:gd fmla="*/ 40 w 53" name="T36"/>
                <a:gd fmla="*/ 135 h 135" name="T37"/>
                <a:gd fmla="*/ 40 w 53" name="T38"/>
                <a:gd fmla="*/ 135 h 135" name="T39"/>
                <a:gd fmla="*/ 48 w 53" name="T40"/>
                <a:gd fmla="*/ 128 h 135" name="T41"/>
                <a:gd fmla="*/ 48 w 53" name="T42"/>
                <a:gd fmla="*/ 128 h 135" name="T43"/>
                <a:gd fmla="*/ 42 w 53" name="T44"/>
                <a:gd fmla="*/ 126 h 135" name="T45"/>
                <a:gd fmla="*/ 52 w 53" name="T46"/>
                <a:gd fmla="*/ 86 h 135" name="T47"/>
                <a:gd fmla="*/ 53 w 53" name="T48"/>
                <a:gd fmla="*/ 87 h 135" name="T49"/>
                <a:gd fmla="*/ 53 w 53" name="T50"/>
                <a:gd fmla="*/ 84 h 135" name="T51"/>
                <a:gd fmla="*/ 52 w 53" name="T52"/>
                <a:gd fmla="*/ 71 h 135" name="T53"/>
                <a:gd fmla="*/ 50 w 53" name="T54"/>
                <a:gd fmla="*/ 57 h 135" name="T55"/>
                <a:gd fmla="*/ 49 w 53" name="T56"/>
                <a:gd fmla="*/ 51 h 135" name="T57"/>
                <a:gd fmla="*/ 48 w 53" name="T58"/>
                <a:gd fmla="*/ 48 h 135" name="T59"/>
                <a:gd fmla="*/ 48 w 53" name="T60"/>
                <a:gd fmla="*/ 45 h 135" name="T61"/>
                <a:gd fmla="*/ 47 w 53" name="T62"/>
                <a:gd fmla="*/ 42 h 135" name="T63"/>
                <a:gd fmla="*/ 47 w 53" name="T64"/>
                <a:gd fmla="*/ 39 h 135" name="T65"/>
                <a:gd fmla="*/ 46 w 53" name="T66"/>
                <a:gd fmla="*/ 36 h 135" name="T67"/>
                <a:gd fmla="*/ 45 w 53" name="T68"/>
                <a:gd fmla="*/ 33 h 135" name="T69"/>
                <a:gd fmla="*/ 44 w 53" name="T70"/>
                <a:gd fmla="*/ 30 h 135" name="T71"/>
                <a:gd fmla="*/ 43 w 53" name="T72"/>
                <a:gd fmla="*/ 27 h 135" name="T73"/>
                <a:gd fmla="*/ 41 w 53" name="T74"/>
                <a:gd fmla="*/ 22 h 135" name="T75"/>
                <a:gd fmla="*/ 37 w 53" name="T76"/>
                <a:gd fmla="*/ 13 h 135" name="T77"/>
                <a:gd fmla="*/ 36 w 53" name="T78"/>
                <a:gd fmla="*/ 12 h 135" name="T79"/>
                <a:gd fmla="*/ 35 w 53" name="T80"/>
                <a:gd fmla="*/ 11 h 135" name="T81"/>
                <a:gd fmla="*/ 35 w 53" name="T82"/>
                <a:gd fmla="*/ 10 h 135" name="T83"/>
                <a:gd fmla="*/ 34 w 53" name="T84"/>
                <a:gd fmla="*/ 9 h 135" name="T85"/>
                <a:gd fmla="*/ 32 w 53" name="T86"/>
                <a:gd fmla="*/ 6 h 135" name="T87"/>
                <a:gd fmla="*/ 30 w 53" name="T88"/>
                <a:gd fmla="*/ 3 h 135" name="T89"/>
                <a:gd fmla="*/ 28 w 53" name="T90"/>
                <a:gd fmla="*/ 2 h 135" name="T91"/>
                <a:gd fmla="*/ 27 w 53" name="T92"/>
                <a:gd fmla="*/ 0 h 135" name="T93"/>
                <a:gd fmla="*/ 27 w 53" name="T94"/>
                <a:gd fmla="*/ 0 h 135"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35" w="52">
                  <a:moveTo>
                    <a:pt x="5" y="128"/>
                  </a:moveTo>
                  <a:cubicBezTo>
                    <a:pt x="5" y="128"/>
                    <a:pt x="5" y="128"/>
                    <a:pt x="5" y="128"/>
                  </a:cubicBezTo>
                  <a:cubicBezTo>
                    <a:pt x="7" y="131"/>
                    <a:pt x="9" y="133"/>
                    <a:pt x="12" y="135"/>
                  </a:cubicBezTo>
                  <a:cubicBezTo>
                    <a:pt x="12" y="135"/>
                    <a:pt x="12" y="135"/>
                    <a:pt x="12" y="135"/>
                  </a:cubicBezTo>
                  <a:cubicBezTo>
                    <a:pt x="9" y="133"/>
                    <a:pt x="7" y="131"/>
                    <a:pt x="5" y="128"/>
                  </a:cubicBezTo>
                  <a:cubicBezTo>
                    <a:pt x="5" y="128"/>
                    <a:pt x="5" y="128"/>
                    <a:pt x="5" y="128"/>
                  </a:cubicBezTo>
                  <a:moveTo>
                    <a:pt x="0" y="85"/>
                  </a:moveTo>
                  <a:cubicBezTo>
                    <a:pt x="0" y="85"/>
                    <a:pt x="0" y="86"/>
                    <a:pt x="0" y="87"/>
                  </a:cubicBezTo>
                  <a:cubicBezTo>
                    <a:pt x="0" y="87"/>
                    <a:pt x="0" y="87"/>
                    <a:pt x="0" y="87"/>
                  </a:cubicBezTo>
                  <a:cubicBezTo>
                    <a:pt x="0" y="86"/>
                    <a:pt x="0" y="85"/>
                    <a:pt x="0" y="85"/>
                  </a:cubicBezTo>
                  <a:moveTo>
                    <a:pt x="27" y="0"/>
                  </a:moveTo>
                  <a:cubicBezTo>
                    <a:pt x="27" y="0"/>
                    <a:pt x="27" y="0"/>
                    <a:pt x="27" y="0"/>
                  </a:cubicBezTo>
                  <a:cubicBezTo>
                    <a:pt x="27" y="0"/>
                    <a:pt x="27" y="0"/>
                    <a:pt x="27" y="0"/>
                  </a:cubicBezTo>
                  <a:cubicBezTo>
                    <a:pt x="27" y="0"/>
                    <a:pt x="27" y="0"/>
                    <a:pt x="27" y="0"/>
                  </a:cubicBezTo>
                  <a:cubicBezTo>
                    <a:pt x="27" y="0"/>
                    <a:pt x="27" y="0"/>
                    <a:pt x="27" y="0"/>
                  </a:cubicBezTo>
                  <a:cubicBezTo>
                    <a:pt x="27" y="0"/>
                    <a:pt x="27" y="0"/>
                    <a:pt x="27" y="0"/>
                  </a:cubicBezTo>
                  <a:cubicBezTo>
                    <a:pt x="27" y="0"/>
                    <a:pt x="27" y="0"/>
                    <a:pt x="27" y="0"/>
                  </a:cubicBezTo>
                  <a:cubicBezTo>
                    <a:pt x="26" y="2"/>
                    <a:pt x="7" y="66"/>
                    <a:pt x="22" y="135"/>
                  </a:cubicBezTo>
                  <a:cubicBezTo>
                    <a:pt x="40" y="135"/>
                    <a:pt x="40" y="135"/>
                    <a:pt x="40" y="135"/>
                  </a:cubicBezTo>
                  <a:cubicBezTo>
                    <a:pt x="40" y="135"/>
                    <a:pt x="40" y="135"/>
                    <a:pt x="40" y="135"/>
                  </a:cubicBezTo>
                  <a:cubicBezTo>
                    <a:pt x="44" y="133"/>
                    <a:pt x="46" y="131"/>
                    <a:pt x="48" y="128"/>
                  </a:cubicBezTo>
                  <a:cubicBezTo>
                    <a:pt x="48" y="128"/>
                    <a:pt x="48" y="128"/>
                    <a:pt x="48" y="128"/>
                  </a:cubicBezTo>
                  <a:cubicBezTo>
                    <a:pt x="46" y="127"/>
                    <a:pt x="44" y="126"/>
                    <a:pt x="42" y="126"/>
                  </a:cubicBezTo>
                  <a:cubicBezTo>
                    <a:pt x="52" y="86"/>
                    <a:pt x="52" y="86"/>
                    <a:pt x="52" y="86"/>
                  </a:cubicBezTo>
                  <a:cubicBezTo>
                    <a:pt x="53" y="87"/>
                    <a:pt x="53" y="87"/>
                    <a:pt x="53" y="87"/>
                  </a:cubicBezTo>
                  <a:cubicBezTo>
                    <a:pt x="53" y="86"/>
                    <a:pt x="53" y="85"/>
                    <a:pt x="53" y="84"/>
                  </a:cubicBezTo>
                  <a:cubicBezTo>
                    <a:pt x="53" y="79"/>
                    <a:pt x="52" y="75"/>
                    <a:pt x="52" y="71"/>
                  </a:cubicBezTo>
                  <a:cubicBezTo>
                    <a:pt x="51" y="66"/>
                    <a:pt x="51" y="62"/>
                    <a:pt x="50" y="57"/>
                  </a:cubicBezTo>
                  <a:cubicBezTo>
                    <a:pt x="50" y="55"/>
                    <a:pt x="49" y="53"/>
                    <a:pt x="49" y="51"/>
                  </a:cubicBezTo>
                  <a:cubicBezTo>
                    <a:pt x="49" y="50"/>
                    <a:pt x="49" y="49"/>
                    <a:pt x="48" y="48"/>
                  </a:cubicBezTo>
                  <a:cubicBezTo>
                    <a:pt x="48" y="47"/>
                    <a:pt x="48" y="46"/>
                    <a:pt x="48" y="45"/>
                  </a:cubicBezTo>
                  <a:cubicBezTo>
                    <a:pt x="48" y="44"/>
                    <a:pt x="47" y="43"/>
                    <a:pt x="47" y="42"/>
                  </a:cubicBezTo>
                  <a:cubicBezTo>
                    <a:pt x="47" y="41"/>
                    <a:pt x="47" y="40"/>
                    <a:pt x="47" y="39"/>
                  </a:cubicBezTo>
                  <a:cubicBezTo>
                    <a:pt x="46" y="38"/>
                    <a:pt x="46" y="37"/>
                    <a:pt x="46" y="36"/>
                  </a:cubicBezTo>
                  <a:cubicBezTo>
                    <a:pt x="46" y="35"/>
                    <a:pt x="45" y="34"/>
                    <a:pt x="45" y="33"/>
                  </a:cubicBezTo>
                  <a:cubicBezTo>
                    <a:pt x="45" y="32"/>
                    <a:pt x="45" y="31"/>
                    <a:pt x="44" y="30"/>
                  </a:cubicBezTo>
                  <a:cubicBezTo>
                    <a:pt x="44" y="29"/>
                    <a:pt x="44" y="28"/>
                    <a:pt x="43" y="27"/>
                  </a:cubicBezTo>
                  <a:cubicBezTo>
                    <a:pt x="43" y="25"/>
                    <a:pt x="42" y="24"/>
                    <a:pt x="41" y="22"/>
                  </a:cubicBezTo>
                  <a:cubicBezTo>
                    <a:pt x="40" y="19"/>
                    <a:pt x="38" y="16"/>
                    <a:pt x="37" y="13"/>
                  </a:cubicBezTo>
                  <a:cubicBezTo>
                    <a:pt x="36" y="12"/>
                    <a:pt x="36" y="12"/>
                    <a:pt x="36" y="12"/>
                  </a:cubicBezTo>
                  <a:cubicBezTo>
                    <a:pt x="35" y="11"/>
                    <a:pt x="35" y="11"/>
                    <a:pt x="35" y="11"/>
                  </a:cubicBezTo>
                  <a:cubicBezTo>
                    <a:pt x="35" y="10"/>
                    <a:pt x="35" y="10"/>
                    <a:pt x="35" y="10"/>
                  </a:cubicBezTo>
                  <a:cubicBezTo>
                    <a:pt x="34" y="9"/>
                    <a:pt x="34" y="9"/>
                    <a:pt x="34" y="9"/>
                  </a:cubicBezTo>
                  <a:cubicBezTo>
                    <a:pt x="33" y="8"/>
                    <a:pt x="33" y="7"/>
                    <a:pt x="32" y="6"/>
                  </a:cubicBezTo>
                  <a:cubicBezTo>
                    <a:pt x="31" y="5"/>
                    <a:pt x="31" y="4"/>
                    <a:pt x="30" y="3"/>
                  </a:cubicBezTo>
                  <a:cubicBezTo>
                    <a:pt x="29" y="3"/>
                    <a:pt x="29" y="2"/>
                    <a:pt x="28" y="2"/>
                  </a:cubicBezTo>
                  <a:cubicBezTo>
                    <a:pt x="28" y="1"/>
                    <a:pt x="27" y="1"/>
                    <a:pt x="27" y="0"/>
                  </a:cubicBezTo>
                  <a:cubicBezTo>
                    <a:pt x="27" y="0"/>
                    <a:pt x="27" y="0"/>
                    <a:pt x="27"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65" name="Freeform 1108"/>
            <p:cNvSpPr/>
            <p:nvPr/>
          </p:nvSpPr>
          <p:spPr bwMode="auto">
            <a:xfrm>
              <a:off x="10773918" y="6575332"/>
              <a:ext cx="61097" cy="25426"/>
            </a:xfrm>
            <a:custGeom>
              <a:gdLst>
                <a:gd fmla="*/ 0 w 19" name="T0"/>
                <a:gd fmla="*/ 0 h 8" name="T1"/>
                <a:gd fmla="*/ 2 w 19" name="T2"/>
                <a:gd fmla="*/ 8 h 8" name="T3"/>
                <a:gd fmla="*/ 19 w 19" name="T4"/>
                <a:gd fmla="*/ 8 h 8" name="T5"/>
                <a:gd fmla="*/ 19 w 19" name="T6"/>
                <a:gd fmla="*/ 0 h 8" name="T7"/>
                <a:gd fmla="*/ 18 w 19" name="T8"/>
                <a:gd fmla="*/ 0 h 8" name="T9"/>
                <a:gd fmla="*/ 0 w 19" name="T10"/>
                <a:gd fmla="*/ 0 h 8" name="T11"/>
              </a:gdLst>
              <a:cxnLst>
                <a:cxn ang="0">
                  <a:pos x="T0" y="T1"/>
                </a:cxn>
                <a:cxn ang="0">
                  <a:pos x="T2" y="T3"/>
                </a:cxn>
                <a:cxn ang="0">
                  <a:pos x="T4" y="T5"/>
                </a:cxn>
                <a:cxn ang="0">
                  <a:pos x="T6" y="T7"/>
                </a:cxn>
                <a:cxn ang="0">
                  <a:pos x="T8" y="T9"/>
                </a:cxn>
                <a:cxn ang="0">
                  <a:pos x="T10" y="T11"/>
                </a:cxn>
              </a:cxnLst>
              <a:rect b="b" l="0" r="r" t="0"/>
              <a:pathLst>
                <a:path h="8" w="19">
                  <a:moveTo>
                    <a:pt x="0" y="0"/>
                  </a:moveTo>
                  <a:cubicBezTo>
                    <a:pt x="1" y="3"/>
                    <a:pt x="1" y="6"/>
                    <a:pt x="2" y="8"/>
                  </a:cubicBezTo>
                  <a:cubicBezTo>
                    <a:pt x="19" y="8"/>
                    <a:pt x="19" y="8"/>
                    <a:pt x="19" y="8"/>
                  </a:cubicBezTo>
                  <a:cubicBezTo>
                    <a:pt x="19" y="0"/>
                    <a:pt x="19" y="0"/>
                    <a:pt x="19" y="0"/>
                  </a:cubicBezTo>
                  <a:cubicBezTo>
                    <a:pt x="18" y="0"/>
                    <a:pt x="18" y="0"/>
                    <a:pt x="18" y="0"/>
                  </a:cubicBezTo>
                  <a:cubicBezTo>
                    <a:pt x="0" y="0"/>
                    <a:pt x="0" y="0"/>
                    <a:pt x="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66" name="Freeform 1109"/>
            <p:cNvSpPr>
              <a:spLocks noEditPoints="1"/>
            </p:cNvSpPr>
            <p:nvPr/>
          </p:nvSpPr>
          <p:spPr bwMode="auto">
            <a:xfrm>
              <a:off x="10679113" y="6422777"/>
              <a:ext cx="25281" cy="177981"/>
            </a:xfrm>
            <a:custGeom>
              <a:gdLst>
                <a:gd fmla="*/ 0 w 8" name="T0"/>
                <a:gd fmla="*/ 56 h 56" name="T1"/>
                <a:gd fmla="*/ 0 w 8" name="T2"/>
                <a:gd fmla="*/ 56 h 56" name="T3"/>
                <a:gd fmla="*/ 0 w 8" name="T4"/>
                <a:gd fmla="*/ 56 h 56" name="T5"/>
                <a:gd fmla="*/ 0 w 8" name="T6"/>
                <a:gd fmla="*/ 56 h 56" name="T7"/>
                <a:gd fmla="*/ 8 w 8" name="T8"/>
                <a:gd fmla="*/ 45 h 56" name="T9"/>
                <a:gd fmla="*/ 0 w 8" name="T10"/>
                <a:gd fmla="*/ 56 h 56" name="T11"/>
                <a:gd fmla="*/ 8 w 8" name="T12"/>
                <a:gd fmla="*/ 45 h 56" name="T13"/>
                <a:gd fmla="*/ 8 w 8" name="T14"/>
                <a:gd fmla="*/ 45 h 56" name="T15"/>
                <a:gd fmla="*/ 8 w 8" name="T16"/>
                <a:gd fmla="*/ 45 h 56" name="T17"/>
                <a:gd fmla="*/ 8 w 8" name="T18"/>
                <a:gd fmla="*/ 45 h 56" name="T19"/>
                <a:gd fmla="*/ 8 w 8" name="T20"/>
                <a:gd fmla="*/ 0 h 56" name="T21"/>
                <a:gd fmla="*/ 8 w 8" name="T22"/>
                <a:gd fmla="*/ 0 h 56" name="T23"/>
                <a:gd fmla="*/ 0 w 8" name="T24"/>
                <a:gd fmla="*/ 7 h 56" name="T25"/>
                <a:gd fmla="*/ 8 w 8" name="T26"/>
                <a:gd fmla="*/ 0 h 56" name="T27"/>
                <a:gd fmla="*/ 8 w 8" name="T28"/>
                <a:gd fmla="*/ 0 h 5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6" w="8">
                  <a:moveTo>
                    <a:pt x="0" y="56"/>
                  </a:moveTo>
                  <a:cubicBezTo>
                    <a:pt x="0" y="56"/>
                    <a:pt x="0" y="56"/>
                    <a:pt x="0" y="56"/>
                  </a:cubicBezTo>
                  <a:cubicBezTo>
                    <a:pt x="0" y="56"/>
                    <a:pt x="0" y="56"/>
                    <a:pt x="0" y="56"/>
                  </a:cubicBezTo>
                  <a:cubicBezTo>
                    <a:pt x="0" y="56"/>
                    <a:pt x="0" y="56"/>
                    <a:pt x="0" y="56"/>
                  </a:cubicBezTo>
                  <a:moveTo>
                    <a:pt x="8" y="45"/>
                  </a:moveTo>
                  <a:cubicBezTo>
                    <a:pt x="4" y="50"/>
                    <a:pt x="0" y="56"/>
                    <a:pt x="0" y="56"/>
                  </a:cubicBezTo>
                  <a:cubicBezTo>
                    <a:pt x="0" y="56"/>
                    <a:pt x="4" y="50"/>
                    <a:pt x="8" y="45"/>
                  </a:cubicBezTo>
                  <a:moveTo>
                    <a:pt x="8" y="45"/>
                  </a:moveTo>
                  <a:cubicBezTo>
                    <a:pt x="8" y="45"/>
                    <a:pt x="8" y="45"/>
                    <a:pt x="8" y="45"/>
                  </a:cubicBezTo>
                  <a:cubicBezTo>
                    <a:pt x="8" y="45"/>
                    <a:pt x="8" y="45"/>
                    <a:pt x="8" y="45"/>
                  </a:cubicBezTo>
                  <a:moveTo>
                    <a:pt x="8" y="0"/>
                  </a:moveTo>
                  <a:cubicBezTo>
                    <a:pt x="8" y="0"/>
                    <a:pt x="8" y="0"/>
                    <a:pt x="8" y="0"/>
                  </a:cubicBezTo>
                  <a:cubicBezTo>
                    <a:pt x="0" y="7"/>
                    <a:pt x="0" y="7"/>
                    <a:pt x="0" y="7"/>
                  </a:cubicBezTo>
                  <a:cubicBezTo>
                    <a:pt x="8" y="0"/>
                    <a:pt x="8" y="0"/>
                    <a:pt x="8" y="0"/>
                  </a:cubicBezTo>
                  <a:cubicBezTo>
                    <a:pt x="8" y="0"/>
                    <a:pt x="8" y="0"/>
                    <a:pt x="8"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67" name="Freeform 1110"/>
            <p:cNvSpPr/>
            <p:nvPr/>
          </p:nvSpPr>
          <p:spPr bwMode="auto">
            <a:xfrm>
              <a:off x="10837121" y="6420659"/>
              <a:ext cx="67417" cy="186456"/>
            </a:xfrm>
            <a:custGeom>
              <a:gdLst>
                <a:gd fmla="*/ 10 w 21" name="T0"/>
                <a:gd fmla="*/ 0 h 59" name="T1"/>
                <a:gd fmla="*/ 0 w 21" name="T2"/>
                <a:gd fmla="*/ 40 h 59" name="T3"/>
                <a:gd fmla="*/ 6 w 21" name="T4"/>
                <a:gd fmla="*/ 42 h 59" name="T5"/>
                <a:gd fmla="*/ 21 w 21" name="T6"/>
                <a:gd fmla="*/ 59 h 59" name="T7"/>
                <a:gd fmla="*/ 21 w 21" name="T8"/>
                <a:gd fmla="*/ 10 h 59" name="T9"/>
                <a:gd fmla="*/ 11 w 21" name="T10"/>
                <a:gd fmla="*/ 1 h 59" name="T11"/>
                <a:gd fmla="*/ 10 w 21" name="T12"/>
                <a:gd fmla="*/ 0 h 59" name="T13"/>
              </a:gdLst>
              <a:cxnLst>
                <a:cxn ang="0">
                  <a:pos x="T0" y="T1"/>
                </a:cxn>
                <a:cxn ang="0">
                  <a:pos x="T2" y="T3"/>
                </a:cxn>
                <a:cxn ang="0">
                  <a:pos x="T4" y="T5"/>
                </a:cxn>
                <a:cxn ang="0">
                  <a:pos x="T6" y="T7"/>
                </a:cxn>
                <a:cxn ang="0">
                  <a:pos x="T8" y="T9"/>
                </a:cxn>
                <a:cxn ang="0">
                  <a:pos x="T10" y="T11"/>
                </a:cxn>
                <a:cxn ang="0">
                  <a:pos x="T12" y="T13"/>
                </a:cxn>
              </a:cxnLst>
              <a:rect b="b" l="0" r="r" t="0"/>
              <a:pathLst>
                <a:path h="59" w="21">
                  <a:moveTo>
                    <a:pt x="10" y="0"/>
                  </a:moveTo>
                  <a:cubicBezTo>
                    <a:pt x="0" y="40"/>
                    <a:pt x="0" y="40"/>
                    <a:pt x="0" y="40"/>
                  </a:cubicBezTo>
                  <a:cubicBezTo>
                    <a:pt x="2" y="40"/>
                    <a:pt x="4" y="41"/>
                    <a:pt x="6" y="42"/>
                  </a:cubicBezTo>
                  <a:cubicBezTo>
                    <a:pt x="14" y="47"/>
                    <a:pt x="21" y="59"/>
                    <a:pt x="21" y="59"/>
                  </a:cubicBezTo>
                  <a:cubicBezTo>
                    <a:pt x="21" y="10"/>
                    <a:pt x="21" y="10"/>
                    <a:pt x="21" y="10"/>
                  </a:cubicBezTo>
                  <a:cubicBezTo>
                    <a:pt x="11" y="1"/>
                    <a:pt x="11" y="1"/>
                    <a:pt x="11" y="1"/>
                  </a:cubicBezTo>
                  <a:cubicBezTo>
                    <a:pt x="10" y="0"/>
                    <a:pt x="10" y="0"/>
                    <a:pt x="1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68" name="Rectangle 1111"/>
            <p:cNvSpPr>
              <a:spLocks noChangeArrowheads="1"/>
            </p:cNvSpPr>
            <p:nvPr/>
          </p:nvSpPr>
          <p:spPr bwMode="auto">
            <a:xfrm>
              <a:off x="10790772" y="6145213"/>
              <a:ext cx="2107" cy="2118"/>
            </a:xfrm>
            <a:prstGeom prst="rect">
              <a:avLst/>
            </a:prstGeom>
            <a:solidFill>
              <a:srgbClr val="D6D7DA"/>
            </a:solidFill>
            <a:ln>
              <a:noFill/>
            </a:ln>
            <a:extLst>
              <a:ext uri="{91240B29-F687-4F45-9708-019B960494DF}">
                <a14:hiddenLine w="9525">
                  <a:solidFill>
                    <a:srgbClr val="000000"/>
                  </a:solidFill>
                  <a:miter lim="800000"/>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69" name="Freeform 1112"/>
            <p:cNvSpPr/>
            <p:nvPr/>
          </p:nvSpPr>
          <p:spPr bwMode="auto">
            <a:xfrm flipH="1">
              <a:off x="10790772" y="6145213"/>
              <a:ext cx="0" cy="0"/>
            </a:xfrm>
            <a:custGeom>
              <a:cxnLst>
                <a:cxn ang="0">
                  <a:pos x="0" y="0"/>
                </a:cxn>
                <a:cxn ang="0">
                  <a:pos x="0" y="0"/>
                </a:cxn>
                <a:cxn ang="0">
                  <a:pos x="0" y="0"/>
                </a:cxn>
                <a:cxn ang="0">
                  <a:pos x="0" y="0"/>
                </a:cxn>
              </a:cxnLst>
              <a:rect b="b" l="0" r="r" t="0"/>
              <a:pathLst>
                <a:path>
                  <a:moveTo>
                    <a:pt x="0" y="0"/>
                  </a:moveTo>
                  <a:lnTo>
                    <a:pt x="0" y="0"/>
                  </a:lnTo>
                  <a:lnTo>
                    <a:pt x="0" y="0"/>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70" name="Freeform 1113"/>
            <p:cNvSpPr>
              <a:spLocks noEditPoints="1"/>
            </p:cNvSpPr>
            <p:nvPr/>
          </p:nvSpPr>
          <p:spPr bwMode="auto">
            <a:xfrm>
              <a:off x="10704394" y="6145213"/>
              <a:ext cx="86377" cy="455545"/>
            </a:xfrm>
            <a:custGeom>
              <a:gdLst>
                <a:gd fmla="*/ 24 w 27" name="T0"/>
                <a:gd fmla="*/ 143 h 143" name="T1"/>
                <a:gd fmla="*/ 12 w 27" name="T2"/>
                <a:gd fmla="*/ 143 h 143" name="T3"/>
                <a:gd fmla="*/ 13 w 27" name="T4"/>
                <a:gd fmla="*/ 135 h 143" name="T5"/>
                <a:gd fmla="*/ 12 w 27" name="T6"/>
                <a:gd fmla="*/ 143 h 143" name="T7"/>
                <a:gd fmla="*/ 13 w 27" name="T8"/>
                <a:gd fmla="*/ 135 h 143" name="T9"/>
                <a:gd fmla="*/ 5 w 27" name="T10"/>
                <a:gd fmla="*/ 128 h 143" name="T11"/>
                <a:gd fmla="*/ 5 w 27" name="T12"/>
                <a:gd fmla="*/ 128 h 143" name="T13"/>
                <a:gd fmla="*/ 5 w 27" name="T14"/>
                <a:gd fmla="*/ 128 h 143" name="T15"/>
                <a:gd fmla="*/ 27 w 27" name="T16"/>
                <a:gd fmla="*/ 0 h 143" name="T17"/>
                <a:gd fmla="*/ 25 w 27" name="T18"/>
                <a:gd fmla="*/ 2 h 143" name="T19"/>
                <a:gd fmla="*/ 21 w 27" name="T20"/>
                <a:gd fmla="*/ 6 h 143" name="T21"/>
                <a:gd fmla="*/ 18 w 27" name="T22"/>
                <a:gd fmla="*/ 10 h 143" name="T23"/>
                <a:gd fmla="*/ 17 w 27" name="T24"/>
                <a:gd fmla="*/ 12 h 143" name="T25"/>
                <a:gd fmla="*/ 12 w 27" name="T26"/>
                <a:gd fmla="*/ 22 h 143" name="T27"/>
                <a:gd fmla="*/ 9 w 27" name="T28"/>
                <a:gd fmla="*/ 30 h 143" name="T29"/>
                <a:gd fmla="*/ 7 w 27" name="T30"/>
                <a:gd fmla="*/ 36 h 143" name="T31"/>
                <a:gd fmla="*/ 6 w 27" name="T32"/>
                <a:gd fmla="*/ 42 h 143" name="T33"/>
                <a:gd fmla="*/ 5 w 27" name="T34"/>
                <a:gd fmla="*/ 48 h 143" name="T35"/>
                <a:gd fmla="*/ 3 w 27" name="T36"/>
                <a:gd fmla="*/ 57 h 143" name="T37"/>
                <a:gd fmla="*/ 0 w 27" name="T38"/>
                <a:gd fmla="*/ 84 h 143" name="T39"/>
                <a:gd fmla="*/ 0 w 27" name="T40"/>
                <a:gd fmla="*/ 84 h 143" name="T41"/>
                <a:gd fmla="*/ 3 w 27" name="T42"/>
                <a:gd fmla="*/ 57 h 143" name="T43"/>
                <a:gd fmla="*/ 5 w 27" name="T44"/>
                <a:gd fmla="*/ 48 h 143" name="T45"/>
                <a:gd fmla="*/ 6 w 27" name="T46"/>
                <a:gd fmla="*/ 42 h 143" name="T47"/>
                <a:gd fmla="*/ 7 w 27" name="T48"/>
                <a:gd fmla="*/ 36 h 143" name="T49"/>
                <a:gd fmla="*/ 9 w 27" name="T50"/>
                <a:gd fmla="*/ 30 h 143" name="T51"/>
                <a:gd fmla="*/ 12 w 27" name="T52"/>
                <a:gd fmla="*/ 22 h 143" name="T53"/>
                <a:gd fmla="*/ 17 w 27" name="T54"/>
                <a:gd fmla="*/ 12 h 143" name="T55"/>
                <a:gd fmla="*/ 18 w 27" name="T56"/>
                <a:gd fmla="*/ 10 h 143" name="T57"/>
                <a:gd fmla="*/ 21 w 27" name="T58"/>
                <a:gd fmla="*/ 6 h 143" name="T59"/>
                <a:gd fmla="*/ 25 w 27" name="T60"/>
                <a:gd fmla="*/ 2 h 143" name="T61"/>
                <a:gd fmla="*/ 27 w 27" name="T62"/>
                <a:gd fmla="*/ 0 h 143"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43" w="27">
                  <a:moveTo>
                    <a:pt x="12" y="143"/>
                  </a:moveTo>
                  <a:cubicBezTo>
                    <a:pt x="24" y="143"/>
                    <a:pt x="24" y="143"/>
                    <a:pt x="24" y="143"/>
                  </a:cubicBezTo>
                  <a:cubicBezTo>
                    <a:pt x="24" y="143"/>
                    <a:pt x="24" y="143"/>
                    <a:pt x="24" y="143"/>
                  </a:cubicBezTo>
                  <a:cubicBezTo>
                    <a:pt x="12" y="143"/>
                    <a:pt x="12" y="143"/>
                    <a:pt x="12" y="143"/>
                  </a:cubicBezTo>
                  <a:moveTo>
                    <a:pt x="12" y="135"/>
                  </a:moveTo>
                  <a:cubicBezTo>
                    <a:pt x="13" y="135"/>
                    <a:pt x="13" y="135"/>
                    <a:pt x="13" y="135"/>
                  </a:cubicBezTo>
                  <a:cubicBezTo>
                    <a:pt x="12" y="135"/>
                    <a:pt x="12" y="135"/>
                    <a:pt x="12" y="135"/>
                  </a:cubicBezTo>
                  <a:cubicBezTo>
                    <a:pt x="12" y="143"/>
                    <a:pt x="12" y="143"/>
                    <a:pt x="12" y="143"/>
                  </a:cubicBezTo>
                  <a:cubicBezTo>
                    <a:pt x="12" y="135"/>
                    <a:pt x="12" y="135"/>
                    <a:pt x="12" y="135"/>
                  </a:cubicBezTo>
                  <a:cubicBezTo>
                    <a:pt x="13" y="135"/>
                    <a:pt x="13" y="135"/>
                    <a:pt x="13" y="135"/>
                  </a:cubicBezTo>
                  <a:cubicBezTo>
                    <a:pt x="13" y="135"/>
                    <a:pt x="13" y="135"/>
                    <a:pt x="12" y="135"/>
                  </a:cubicBezTo>
                  <a:moveTo>
                    <a:pt x="5" y="128"/>
                  </a:moveTo>
                  <a:cubicBezTo>
                    <a:pt x="3" y="129"/>
                    <a:pt x="2" y="131"/>
                    <a:pt x="0" y="132"/>
                  </a:cubicBezTo>
                  <a:cubicBezTo>
                    <a:pt x="2" y="131"/>
                    <a:pt x="3" y="129"/>
                    <a:pt x="5" y="128"/>
                  </a:cubicBezTo>
                  <a:cubicBezTo>
                    <a:pt x="5" y="128"/>
                    <a:pt x="5" y="128"/>
                    <a:pt x="5" y="128"/>
                  </a:cubicBezTo>
                  <a:cubicBezTo>
                    <a:pt x="5" y="128"/>
                    <a:pt x="5" y="128"/>
                    <a:pt x="5" y="128"/>
                  </a:cubicBezTo>
                  <a:moveTo>
                    <a:pt x="27" y="0"/>
                  </a:moveTo>
                  <a:cubicBezTo>
                    <a:pt x="27" y="0"/>
                    <a:pt x="27" y="0"/>
                    <a:pt x="27" y="0"/>
                  </a:cubicBezTo>
                  <a:cubicBezTo>
                    <a:pt x="26" y="0"/>
                    <a:pt x="26" y="0"/>
                    <a:pt x="26" y="0"/>
                  </a:cubicBezTo>
                  <a:cubicBezTo>
                    <a:pt x="26" y="1"/>
                    <a:pt x="26" y="1"/>
                    <a:pt x="25" y="2"/>
                  </a:cubicBezTo>
                  <a:cubicBezTo>
                    <a:pt x="25" y="2"/>
                    <a:pt x="24" y="3"/>
                    <a:pt x="23" y="3"/>
                  </a:cubicBezTo>
                  <a:cubicBezTo>
                    <a:pt x="23" y="4"/>
                    <a:pt x="22" y="5"/>
                    <a:pt x="21" y="6"/>
                  </a:cubicBezTo>
                  <a:cubicBezTo>
                    <a:pt x="21" y="7"/>
                    <a:pt x="20" y="8"/>
                    <a:pt x="19" y="9"/>
                  </a:cubicBezTo>
                  <a:cubicBezTo>
                    <a:pt x="18" y="10"/>
                    <a:pt x="18" y="10"/>
                    <a:pt x="18" y="10"/>
                  </a:cubicBezTo>
                  <a:cubicBezTo>
                    <a:pt x="18" y="11"/>
                    <a:pt x="18" y="11"/>
                    <a:pt x="18" y="11"/>
                  </a:cubicBezTo>
                  <a:cubicBezTo>
                    <a:pt x="17" y="12"/>
                    <a:pt x="17" y="12"/>
                    <a:pt x="17" y="12"/>
                  </a:cubicBezTo>
                  <a:cubicBezTo>
                    <a:pt x="17" y="13"/>
                    <a:pt x="17" y="13"/>
                    <a:pt x="17" y="13"/>
                  </a:cubicBezTo>
                  <a:cubicBezTo>
                    <a:pt x="15" y="16"/>
                    <a:pt x="13" y="19"/>
                    <a:pt x="12" y="22"/>
                  </a:cubicBezTo>
                  <a:cubicBezTo>
                    <a:pt x="11" y="24"/>
                    <a:pt x="11" y="25"/>
                    <a:pt x="10" y="27"/>
                  </a:cubicBezTo>
                  <a:cubicBezTo>
                    <a:pt x="10" y="28"/>
                    <a:pt x="9" y="29"/>
                    <a:pt x="9" y="30"/>
                  </a:cubicBezTo>
                  <a:cubicBezTo>
                    <a:pt x="9" y="31"/>
                    <a:pt x="8" y="32"/>
                    <a:pt x="8" y="33"/>
                  </a:cubicBezTo>
                  <a:cubicBezTo>
                    <a:pt x="8" y="34"/>
                    <a:pt x="8" y="35"/>
                    <a:pt x="7" y="36"/>
                  </a:cubicBezTo>
                  <a:cubicBezTo>
                    <a:pt x="7" y="37"/>
                    <a:pt x="7" y="38"/>
                    <a:pt x="7" y="39"/>
                  </a:cubicBezTo>
                  <a:cubicBezTo>
                    <a:pt x="6" y="40"/>
                    <a:pt x="6" y="41"/>
                    <a:pt x="6" y="42"/>
                  </a:cubicBezTo>
                  <a:cubicBezTo>
                    <a:pt x="6" y="43"/>
                    <a:pt x="6" y="44"/>
                    <a:pt x="5" y="45"/>
                  </a:cubicBezTo>
                  <a:cubicBezTo>
                    <a:pt x="5" y="46"/>
                    <a:pt x="5" y="47"/>
                    <a:pt x="5" y="48"/>
                  </a:cubicBezTo>
                  <a:cubicBezTo>
                    <a:pt x="5" y="49"/>
                    <a:pt x="5" y="50"/>
                    <a:pt x="4" y="51"/>
                  </a:cubicBezTo>
                  <a:cubicBezTo>
                    <a:pt x="4" y="53"/>
                    <a:pt x="4" y="55"/>
                    <a:pt x="3" y="57"/>
                  </a:cubicBezTo>
                  <a:cubicBezTo>
                    <a:pt x="3" y="62"/>
                    <a:pt x="2" y="66"/>
                    <a:pt x="1" y="71"/>
                  </a:cubicBezTo>
                  <a:cubicBezTo>
                    <a:pt x="1" y="75"/>
                    <a:pt x="0" y="79"/>
                    <a:pt x="0" y="84"/>
                  </a:cubicBezTo>
                  <a:cubicBezTo>
                    <a:pt x="0" y="84"/>
                    <a:pt x="0" y="84"/>
                    <a:pt x="0" y="85"/>
                  </a:cubicBezTo>
                  <a:cubicBezTo>
                    <a:pt x="0" y="84"/>
                    <a:pt x="0" y="84"/>
                    <a:pt x="0" y="84"/>
                  </a:cubicBezTo>
                  <a:cubicBezTo>
                    <a:pt x="0" y="79"/>
                    <a:pt x="1" y="75"/>
                    <a:pt x="1" y="71"/>
                  </a:cubicBezTo>
                  <a:cubicBezTo>
                    <a:pt x="2" y="66"/>
                    <a:pt x="3" y="62"/>
                    <a:pt x="3" y="57"/>
                  </a:cubicBezTo>
                  <a:cubicBezTo>
                    <a:pt x="4" y="55"/>
                    <a:pt x="4" y="53"/>
                    <a:pt x="4" y="51"/>
                  </a:cubicBezTo>
                  <a:cubicBezTo>
                    <a:pt x="5" y="50"/>
                    <a:pt x="5" y="49"/>
                    <a:pt x="5" y="48"/>
                  </a:cubicBezTo>
                  <a:cubicBezTo>
                    <a:pt x="5" y="47"/>
                    <a:pt x="5" y="46"/>
                    <a:pt x="5" y="45"/>
                  </a:cubicBezTo>
                  <a:cubicBezTo>
                    <a:pt x="6" y="44"/>
                    <a:pt x="6" y="43"/>
                    <a:pt x="6" y="42"/>
                  </a:cubicBezTo>
                  <a:cubicBezTo>
                    <a:pt x="6" y="41"/>
                    <a:pt x="6" y="40"/>
                    <a:pt x="7" y="39"/>
                  </a:cubicBezTo>
                  <a:cubicBezTo>
                    <a:pt x="7" y="38"/>
                    <a:pt x="7" y="37"/>
                    <a:pt x="7" y="36"/>
                  </a:cubicBezTo>
                  <a:cubicBezTo>
                    <a:pt x="8" y="35"/>
                    <a:pt x="8" y="34"/>
                    <a:pt x="8" y="33"/>
                  </a:cubicBezTo>
                  <a:cubicBezTo>
                    <a:pt x="8" y="32"/>
                    <a:pt x="9" y="31"/>
                    <a:pt x="9" y="30"/>
                  </a:cubicBezTo>
                  <a:cubicBezTo>
                    <a:pt x="9" y="29"/>
                    <a:pt x="10" y="28"/>
                    <a:pt x="10" y="27"/>
                  </a:cubicBezTo>
                  <a:cubicBezTo>
                    <a:pt x="11" y="25"/>
                    <a:pt x="11" y="24"/>
                    <a:pt x="12" y="22"/>
                  </a:cubicBezTo>
                  <a:cubicBezTo>
                    <a:pt x="13" y="19"/>
                    <a:pt x="15" y="16"/>
                    <a:pt x="17" y="13"/>
                  </a:cubicBezTo>
                  <a:cubicBezTo>
                    <a:pt x="17" y="12"/>
                    <a:pt x="17" y="12"/>
                    <a:pt x="17" y="12"/>
                  </a:cubicBezTo>
                  <a:cubicBezTo>
                    <a:pt x="18" y="11"/>
                    <a:pt x="18" y="11"/>
                    <a:pt x="18" y="11"/>
                  </a:cubicBezTo>
                  <a:cubicBezTo>
                    <a:pt x="18" y="10"/>
                    <a:pt x="18" y="10"/>
                    <a:pt x="18" y="10"/>
                  </a:cubicBezTo>
                  <a:cubicBezTo>
                    <a:pt x="19" y="9"/>
                    <a:pt x="19" y="9"/>
                    <a:pt x="19" y="9"/>
                  </a:cubicBezTo>
                  <a:cubicBezTo>
                    <a:pt x="20" y="8"/>
                    <a:pt x="21" y="7"/>
                    <a:pt x="21" y="6"/>
                  </a:cubicBezTo>
                  <a:cubicBezTo>
                    <a:pt x="22" y="5"/>
                    <a:pt x="23" y="4"/>
                    <a:pt x="23" y="3"/>
                  </a:cubicBezTo>
                  <a:cubicBezTo>
                    <a:pt x="24" y="3"/>
                    <a:pt x="25" y="2"/>
                    <a:pt x="25" y="2"/>
                  </a:cubicBezTo>
                  <a:cubicBezTo>
                    <a:pt x="26" y="1"/>
                    <a:pt x="26" y="1"/>
                    <a:pt x="26" y="0"/>
                  </a:cubicBezTo>
                  <a:cubicBezTo>
                    <a:pt x="27" y="0"/>
                    <a:pt x="27" y="0"/>
                    <a:pt x="27" y="0"/>
                  </a:cubicBezTo>
                </a:path>
              </a:pathLst>
            </a:custGeom>
            <a:solidFill>
              <a:srgbClr val="7B8B93"/>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71" name="Freeform 1114"/>
            <p:cNvSpPr/>
            <p:nvPr/>
          </p:nvSpPr>
          <p:spPr bwMode="auto">
            <a:xfrm>
              <a:off x="10704394" y="6145213"/>
              <a:ext cx="86377" cy="430119"/>
            </a:xfrm>
            <a:custGeom>
              <a:gdLst>
                <a:gd fmla="*/ 27 w 27" name="T0"/>
                <a:gd fmla="*/ 0 h 135" name="T1"/>
                <a:gd fmla="*/ 27 w 27" name="T2"/>
                <a:gd fmla="*/ 0 h 135" name="T3"/>
                <a:gd fmla="*/ 26 w 27" name="T4"/>
                <a:gd fmla="*/ 0 h 135" name="T5"/>
                <a:gd fmla="*/ 25 w 27" name="T6"/>
                <a:gd fmla="*/ 2 h 135" name="T7"/>
                <a:gd fmla="*/ 23 w 27" name="T8"/>
                <a:gd fmla="*/ 3 h 135" name="T9"/>
                <a:gd fmla="*/ 21 w 27" name="T10"/>
                <a:gd fmla="*/ 6 h 135" name="T11"/>
                <a:gd fmla="*/ 19 w 27" name="T12"/>
                <a:gd fmla="*/ 9 h 135" name="T13"/>
                <a:gd fmla="*/ 18 w 27" name="T14"/>
                <a:gd fmla="*/ 10 h 135" name="T15"/>
                <a:gd fmla="*/ 18 w 27" name="T16"/>
                <a:gd fmla="*/ 11 h 135" name="T17"/>
                <a:gd fmla="*/ 17 w 27" name="T18"/>
                <a:gd fmla="*/ 12 h 135" name="T19"/>
                <a:gd fmla="*/ 17 w 27" name="T20"/>
                <a:gd fmla="*/ 13 h 135" name="T21"/>
                <a:gd fmla="*/ 12 w 27" name="T22"/>
                <a:gd fmla="*/ 22 h 135" name="T23"/>
                <a:gd fmla="*/ 10 w 27" name="T24"/>
                <a:gd fmla="*/ 27 h 135" name="T25"/>
                <a:gd fmla="*/ 9 w 27" name="T26"/>
                <a:gd fmla="*/ 30 h 135" name="T27"/>
                <a:gd fmla="*/ 8 w 27" name="T28"/>
                <a:gd fmla="*/ 33 h 135" name="T29"/>
                <a:gd fmla="*/ 7 w 27" name="T30"/>
                <a:gd fmla="*/ 36 h 135" name="T31"/>
                <a:gd fmla="*/ 7 w 27" name="T32"/>
                <a:gd fmla="*/ 39 h 135" name="T33"/>
                <a:gd fmla="*/ 6 w 27" name="T34"/>
                <a:gd fmla="*/ 42 h 135" name="T35"/>
                <a:gd fmla="*/ 5 w 27" name="T36"/>
                <a:gd fmla="*/ 45 h 135" name="T37"/>
                <a:gd fmla="*/ 5 w 27" name="T38"/>
                <a:gd fmla="*/ 48 h 135" name="T39"/>
                <a:gd fmla="*/ 4 w 27" name="T40"/>
                <a:gd fmla="*/ 51 h 135" name="T41"/>
                <a:gd fmla="*/ 3 w 27" name="T42"/>
                <a:gd fmla="*/ 57 h 135" name="T43"/>
                <a:gd fmla="*/ 1 w 27" name="T44"/>
                <a:gd fmla="*/ 71 h 135" name="T45"/>
                <a:gd fmla="*/ 0 w 27" name="T46"/>
                <a:gd fmla="*/ 84 h 135" name="T47"/>
                <a:gd fmla="*/ 0 w 27" name="T48"/>
                <a:gd fmla="*/ 85 h 135" name="T49"/>
                <a:gd fmla="*/ 0 w 27" name="T50"/>
                <a:gd fmla="*/ 87 h 135" name="T51"/>
                <a:gd fmla="*/ 3 w 27" name="T52"/>
                <a:gd fmla="*/ 85 h 135" name="T53"/>
                <a:gd fmla="*/ 12 w 27" name="T54"/>
                <a:gd fmla="*/ 124 h 135" name="T55"/>
                <a:gd fmla="*/ 5 w 27" name="T56"/>
                <a:gd fmla="*/ 128 h 135" name="T57"/>
                <a:gd fmla="*/ 5 w 27" name="T58"/>
                <a:gd fmla="*/ 128 h 135" name="T59"/>
                <a:gd fmla="*/ 5 w 27" name="T60"/>
                <a:gd fmla="*/ 128 h 135" name="T61"/>
                <a:gd fmla="*/ 12 w 27" name="T62"/>
                <a:gd fmla="*/ 135 h 135" name="T63"/>
                <a:gd fmla="*/ 12 w 27" name="T64"/>
                <a:gd fmla="*/ 135 h 135" name="T65"/>
                <a:gd fmla="*/ 13 w 27" name="T66"/>
                <a:gd fmla="*/ 135 h 135" name="T67"/>
                <a:gd fmla="*/ 22 w 27" name="T68"/>
                <a:gd fmla="*/ 135 h 135" name="T69"/>
                <a:gd fmla="*/ 27 w 27" name="T70"/>
                <a:gd fmla="*/ 0 h 135"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35" w="27">
                  <a:moveTo>
                    <a:pt x="27" y="0"/>
                  </a:moveTo>
                  <a:cubicBezTo>
                    <a:pt x="27" y="0"/>
                    <a:pt x="27" y="0"/>
                    <a:pt x="27" y="0"/>
                  </a:cubicBezTo>
                  <a:cubicBezTo>
                    <a:pt x="26" y="0"/>
                    <a:pt x="26" y="0"/>
                    <a:pt x="26" y="0"/>
                  </a:cubicBezTo>
                  <a:cubicBezTo>
                    <a:pt x="26" y="1"/>
                    <a:pt x="26" y="1"/>
                    <a:pt x="25" y="2"/>
                  </a:cubicBezTo>
                  <a:cubicBezTo>
                    <a:pt x="25" y="2"/>
                    <a:pt x="24" y="3"/>
                    <a:pt x="23" y="3"/>
                  </a:cubicBezTo>
                  <a:cubicBezTo>
                    <a:pt x="23" y="4"/>
                    <a:pt x="22" y="5"/>
                    <a:pt x="21" y="6"/>
                  </a:cubicBezTo>
                  <a:cubicBezTo>
                    <a:pt x="21" y="7"/>
                    <a:pt x="20" y="8"/>
                    <a:pt x="19" y="9"/>
                  </a:cubicBezTo>
                  <a:cubicBezTo>
                    <a:pt x="18" y="10"/>
                    <a:pt x="18" y="10"/>
                    <a:pt x="18" y="10"/>
                  </a:cubicBezTo>
                  <a:cubicBezTo>
                    <a:pt x="18" y="11"/>
                    <a:pt x="18" y="11"/>
                    <a:pt x="18" y="11"/>
                  </a:cubicBezTo>
                  <a:cubicBezTo>
                    <a:pt x="17" y="12"/>
                    <a:pt x="17" y="12"/>
                    <a:pt x="17" y="12"/>
                  </a:cubicBezTo>
                  <a:cubicBezTo>
                    <a:pt x="17" y="13"/>
                    <a:pt x="17" y="13"/>
                    <a:pt x="17" y="13"/>
                  </a:cubicBezTo>
                  <a:cubicBezTo>
                    <a:pt x="15" y="16"/>
                    <a:pt x="13" y="19"/>
                    <a:pt x="12" y="22"/>
                  </a:cubicBezTo>
                  <a:cubicBezTo>
                    <a:pt x="11" y="24"/>
                    <a:pt x="11" y="25"/>
                    <a:pt x="10" y="27"/>
                  </a:cubicBezTo>
                  <a:cubicBezTo>
                    <a:pt x="10" y="28"/>
                    <a:pt x="9" y="29"/>
                    <a:pt x="9" y="30"/>
                  </a:cubicBezTo>
                  <a:cubicBezTo>
                    <a:pt x="9" y="31"/>
                    <a:pt x="8" y="32"/>
                    <a:pt x="8" y="33"/>
                  </a:cubicBezTo>
                  <a:cubicBezTo>
                    <a:pt x="8" y="34"/>
                    <a:pt x="8" y="35"/>
                    <a:pt x="7" y="36"/>
                  </a:cubicBezTo>
                  <a:cubicBezTo>
                    <a:pt x="7" y="37"/>
                    <a:pt x="7" y="38"/>
                    <a:pt x="7" y="39"/>
                  </a:cubicBezTo>
                  <a:cubicBezTo>
                    <a:pt x="6" y="40"/>
                    <a:pt x="6" y="41"/>
                    <a:pt x="6" y="42"/>
                  </a:cubicBezTo>
                  <a:cubicBezTo>
                    <a:pt x="6" y="43"/>
                    <a:pt x="6" y="44"/>
                    <a:pt x="5" y="45"/>
                  </a:cubicBezTo>
                  <a:cubicBezTo>
                    <a:pt x="5" y="46"/>
                    <a:pt x="5" y="47"/>
                    <a:pt x="5" y="48"/>
                  </a:cubicBezTo>
                  <a:cubicBezTo>
                    <a:pt x="5" y="49"/>
                    <a:pt x="5" y="50"/>
                    <a:pt x="4" y="51"/>
                  </a:cubicBezTo>
                  <a:cubicBezTo>
                    <a:pt x="4" y="53"/>
                    <a:pt x="4" y="55"/>
                    <a:pt x="3" y="57"/>
                  </a:cubicBezTo>
                  <a:cubicBezTo>
                    <a:pt x="3" y="62"/>
                    <a:pt x="2" y="66"/>
                    <a:pt x="1" y="71"/>
                  </a:cubicBezTo>
                  <a:cubicBezTo>
                    <a:pt x="1" y="75"/>
                    <a:pt x="0" y="79"/>
                    <a:pt x="0" y="84"/>
                  </a:cubicBezTo>
                  <a:cubicBezTo>
                    <a:pt x="0" y="84"/>
                    <a:pt x="0" y="84"/>
                    <a:pt x="0" y="85"/>
                  </a:cubicBezTo>
                  <a:cubicBezTo>
                    <a:pt x="0" y="85"/>
                    <a:pt x="0" y="86"/>
                    <a:pt x="0" y="87"/>
                  </a:cubicBezTo>
                  <a:cubicBezTo>
                    <a:pt x="3" y="85"/>
                    <a:pt x="3" y="85"/>
                    <a:pt x="3" y="85"/>
                  </a:cubicBezTo>
                  <a:cubicBezTo>
                    <a:pt x="12" y="124"/>
                    <a:pt x="12" y="124"/>
                    <a:pt x="12" y="124"/>
                  </a:cubicBezTo>
                  <a:cubicBezTo>
                    <a:pt x="10" y="125"/>
                    <a:pt x="7" y="126"/>
                    <a:pt x="5" y="128"/>
                  </a:cubicBezTo>
                  <a:cubicBezTo>
                    <a:pt x="5" y="128"/>
                    <a:pt x="5" y="128"/>
                    <a:pt x="5" y="128"/>
                  </a:cubicBezTo>
                  <a:cubicBezTo>
                    <a:pt x="5" y="128"/>
                    <a:pt x="5" y="128"/>
                    <a:pt x="5" y="128"/>
                  </a:cubicBezTo>
                  <a:cubicBezTo>
                    <a:pt x="7" y="131"/>
                    <a:pt x="9" y="133"/>
                    <a:pt x="12" y="135"/>
                  </a:cubicBezTo>
                  <a:cubicBezTo>
                    <a:pt x="12" y="135"/>
                    <a:pt x="12" y="135"/>
                    <a:pt x="12" y="135"/>
                  </a:cubicBezTo>
                  <a:cubicBezTo>
                    <a:pt x="13" y="135"/>
                    <a:pt x="13" y="135"/>
                    <a:pt x="13" y="135"/>
                  </a:cubicBezTo>
                  <a:cubicBezTo>
                    <a:pt x="22" y="135"/>
                    <a:pt x="22" y="135"/>
                    <a:pt x="22" y="135"/>
                  </a:cubicBezTo>
                  <a:cubicBezTo>
                    <a:pt x="7" y="66"/>
                    <a:pt x="26" y="2"/>
                    <a:pt x="27"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72" name="Freeform 1115"/>
            <p:cNvSpPr/>
            <p:nvPr/>
          </p:nvSpPr>
          <p:spPr bwMode="auto">
            <a:xfrm>
              <a:off x="10742316" y="6575332"/>
              <a:ext cx="37922" cy="25426"/>
            </a:xfrm>
            <a:custGeom>
              <a:gdLst>
                <a:gd fmla="*/ 0 w 12" name="T0"/>
                <a:gd fmla="*/ 0 h 8" name="T1"/>
                <a:gd fmla="*/ 0 w 12" name="T2"/>
                <a:gd fmla="*/ 8 h 8" name="T3"/>
                <a:gd fmla="*/ 12 w 12" name="T4"/>
                <a:gd fmla="*/ 8 h 8" name="T5"/>
                <a:gd fmla="*/ 10 w 12" name="T6"/>
                <a:gd fmla="*/ 0 h 8" name="T7"/>
                <a:gd fmla="*/ 1 w 12" name="T8"/>
                <a:gd fmla="*/ 0 h 8" name="T9"/>
                <a:gd fmla="*/ 0 w 12" name="T10"/>
                <a:gd fmla="*/ 0 h 8" name="T11"/>
              </a:gdLst>
              <a:cxnLst>
                <a:cxn ang="0">
                  <a:pos x="T0" y="T1"/>
                </a:cxn>
                <a:cxn ang="0">
                  <a:pos x="T2" y="T3"/>
                </a:cxn>
                <a:cxn ang="0">
                  <a:pos x="T4" y="T5"/>
                </a:cxn>
                <a:cxn ang="0">
                  <a:pos x="T6" y="T7"/>
                </a:cxn>
                <a:cxn ang="0">
                  <a:pos x="T8" y="T9"/>
                </a:cxn>
                <a:cxn ang="0">
                  <a:pos x="T10" y="T11"/>
                </a:cxn>
              </a:cxnLst>
              <a:rect b="b" l="0" r="r" t="0"/>
              <a:pathLst>
                <a:path h="8" w="12">
                  <a:moveTo>
                    <a:pt x="0" y="0"/>
                  </a:moveTo>
                  <a:cubicBezTo>
                    <a:pt x="0" y="8"/>
                    <a:pt x="0" y="8"/>
                    <a:pt x="0" y="8"/>
                  </a:cubicBezTo>
                  <a:cubicBezTo>
                    <a:pt x="12" y="8"/>
                    <a:pt x="12" y="8"/>
                    <a:pt x="12" y="8"/>
                  </a:cubicBezTo>
                  <a:cubicBezTo>
                    <a:pt x="11" y="6"/>
                    <a:pt x="11" y="3"/>
                    <a:pt x="10" y="0"/>
                  </a:cubicBezTo>
                  <a:cubicBezTo>
                    <a:pt x="1" y="0"/>
                    <a:pt x="1" y="0"/>
                    <a:pt x="1" y="0"/>
                  </a:cubicBezTo>
                  <a:cubicBezTo>
                    <a:pt x="0" y="0"/>
                    <a:pt x="0" y="0"/>
                    <a:pt x="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73" name="Freeform 1116"/>
            <p:cNvSpPr>
              <a:spLocks noEditPoints="1"/>
            </p:cNvSpPr>
            <p:nvPr/>
          </p:nvSpPr>
          <p:spPr bwMode="auto">
            <a:xfrm>
              <a:off x="10679113" y="6566857"/>
              <a:ext cx="25281" cy="33901"/>
            </a:xfrm>
            <a:custGeom>
              <a:gdLst>
                <a:gd fmla="*/ 0 w 8" name="T0"/>
                <a:gd fmla="*/ 11 h 11" name="T1"/>
                <a:gd fmla="*/ 0 w 8" name="T2"/>
                <a:gd fmla="*/ 11 h 11" name="T3"/>
                <a:gd fmla="*/ 0 w 8" name="T4"/>
                <a:gd fmla="*/ 11 h 11" name="T5"/>
                <a:gd fmla="*/ 8 w 8" name="T6"/>
                <a:gd fmla="*/ 0 h 11" name="T7"/>
                <a:gd fmla="*/ 8 w 8" name="T8"/>
                <a:gd fmla="*/ 0 h 11" name="T9"/>
                <a:gd fmla="*/ 8 w 8" name="T10"/>
                <a:gd fmla="*/ 0 h 11" name="T11"/>
              </a:gdLst>
              <a:cxnLst>
                <a:cxn ang="0">
                  <a:pos x="T0" y="T1"/>
                </a:cxn>
                <a:cxn ang="0">
                  <a:pos x="T2" y="T3"/>
                </a:cxn>
                <a:cxn ang="0">
                  <a:pos x="T4" y="T5"/>
                </a:cxn>
                <a:cxn ang="0">
                  <a:pos x="T6" y="T7"/>
                </a:cxn>
                <a:cxn ang="0">
                  <a:pos x="T8" y="T9"/>
                </a:cxn>
                <a:cxn ang="0">
                  <a:pos x="T10" y="T11"/>
                </a:cxn>
              </a:cxnLst>
              <a:rect b="b" l="0" r="r" t="0"/>
              <a:pathLst>
                <a:path h="11" w="8">
                  <a:moveTo>
                    <a:pt x="0" y="11"/>
                  </a:moveTo>
                  <a:cubicBezTo>
                    <a:pt x="0" y="11"/>
                    <a:pt x="0" y="11"/>
                    <a:pt x="0" y="11"/>
                  </a:cubicBezTo>
                  <a:cubicBezTo>
                    <a:pt x="0" y="11"/>
                    <a:pt x="0" y="11"/>
                    <a:pt x="0" y="11"/>
                  </a:cubicBezTo>
                  <a:moveTo>
                    <a:pt x="8" y="0"/>
                  </a:moveTo>
                  <a:cubicBezTo>
                    <a:pt x="8" y="0"/>
                    <a:pt x="8" y="0"/>
                    <a:pt x="8" y="0"/>
                  </a:cubicBezTo>
                  <a:cubicBezTo>
                    <a:pt x="8" y="0"/>
                    <a:pt x="8" y="0"/>
                    <a:pt x="8" y="0"/>
                  </a:cubicBezTo>
                </a:path>
              </a:pathLst>
            </a:custGeom>
            <a:solidFill>
              <a:srgbClr val="7B8B93"/>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74" name="Freeform 1117"/>
            <p:cNvSpPr/>
            <p:nvPr/>
          </p:nvSpPr>
          <p:spPr bwMode="auto">
            <a:xfrm>
              <a:off x="10679113" y="6416422"/>
              <a:ext cx="63203" cy="184337"/>
            </a:xfrm>
            <a:custGeom>
              <a:gdLst>
                <a:gd fmla="*/ 11 w 20" name="T0"/>
                <a:gd fmla="*/ 0 h 58" name="T1"/>
                <a:gd fmla="*/ 8 w 20" name="T2"/>
                <a:gd fmla="*/ 2 h 58" name="T3"/>
                <a:gd fmla="*/ 8 w 20" name="T4"/>
                <a:gd fmla="*/ 2 h 58" name="T5"/>
                <a:gd fmla="*/ 0 w 20" name="T6"/>
                <a:gd fmla="*/ 9 h 58" name="T7"/>
                <a:gd fmla="*/ 0 w 20" name="T8"/>
                <a:gd fmla="*/ 58 h 58" name="T9"/>
                <a:gd fmla="*/ 0 w 20" name="T10"/>
                <a:gd fmla="*/ 58 h 58" name="T11"/>
                <a:gd fmla="*/ 0 w 20" name="T12"/>
                <a:gd fmla="*/ 58 h 58" name="T13"/>
                <a:gd fmla="*/ 8 w 20" name="T14"/>
                <a:gd fmla="*/ 47 h 58" name="T15"/>
                <a:gd fmla="*/ 8 w 20" name="T16"/>
                <a:gd fmla="*/ 47 h 58" name="T17"/>
                <a:gd fmla="*/ 8 w 20" name="T18"/>
                <a:gd fmla="*/ 47 h 58" name="T19"/>
                <a:gd fmla="*/ 13 w 20" name="T20"/>
                <a:gd fmla="*/ 43 h 58" name="T21"/>
                <a:gd fmla="*/ 20 w 20" name="T22"/>
                <a:gd fmla="*/ 39 h 58" name="T23"/>
                <a:gd fmla="*/ 11 w 20" name="T24"/>
                <a:gd fmla="*/ 0 h 5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7" w="20">
                  <a:moveTo>
                    <a:pt x="11" y="0"/>
                  </a:moveTo>
                  <a:cubicBezTo>
                    <a:pt x="8" y="2"/>
                    <a:pt x="8" y="2"/>
                    <a:pt x="8" y="2"/>
                  </a:cubicBezTo>
                  <a:cubicBezTo>
                    <a:pt x="8" y="2"/>
                    <a:pt x="8" y="2"/>
                    <a:pt x="8" y="2"/>
                  </a:cubicBezTo>
                  <a:cubicBezTo>
                    <a:pt x="0" y="9"/>
                    <a:pt x="0" y="9"/>
                    <a:pt x="0" y="9"/>
                  </a:cubicBezTo>
                  <a:cubicBezTo>
                    <a:pt x="0" y="58"/>
                    <a:pt x="0" y="58"/>
                    <a:pt x="0" y="58"/>
                  </a:cubicBezTo>
                  <a:cubicBezTo>
                    <a:pt x="0" y="58"/>
                    <a:pt x="0" y="58"/>
                    <a:pt x="0" y="58"/>
                  </a:cubicBezTo>
                  <a:cubicBezTo>
                    <a:pt x="0" y="58"/>
                    <a:pt x="0" y="58"/>
                    <a:pt x="0" y="58"/>
                  </a:cubicBezTo>
                  <a:cubicBezTo>
                    <a:pt x="0" y="58"/>
                    <a:pt x="4" y="52"/>
                    <a:pt x="8" y="47"/>
                  </a:cubicBezTo>
                  <a:cubicBezTo>
                    <a:pt x="8" y="47"/>
                    <a:pt x="8" y="47"/>
                    <a:pt x="8" y="47"/>
                  </a:cubicBezTo>
                  <a:cubicBezTo>
                    <a:pt x="8" y="47"/>
                    <a:pt x="8" y="47"/>
                    <a:pt x="8" y="47"/>
                  </a:cubicBezTo>
                  <a:cubicBezTo>
                    <a:pt x="10" y="46"/>
                    <a:pt x="11" y="44"/>
                    <a:pt x="13" y="43"/>
                  </a:cubicBezTo>
                  <a:cubicBezTo>
                    <a:pt x="15" y="41"/>
                    <a:pt x="18" y="40"/>
                    <a:pt x="20" y="39"/>
                  </a:cubicBezTo>
                  <a:cubicBezTo>
                    <a:pt x="11" y="0"/>
                    <a:pt x="11" y="0"/>
                    <a:pt x="11"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275" name="Rectangle 1141"/>
            <p:cNvSpPr>
              <a:spLocks noChangeArrowheads="1"/>
            </p:cNvSpPr>
            <p:nvPr/>
          </p:nvSpPr>
          <p:spPr bwMode="auto">
            <a:xfrm>
              <a:off x="10763384" y="6607115"/>
              <a:ext cx="46349" cy="578437"/>
            </a:xfrm>
            <a:prstGeom prst="rect">
              <a:avLst/>
            </a:prstGeom>
            <a:solidFill>
              <a:schemeClr val="bg1">
                <a:alpha val="4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276" name="Rectangle 1142"/>
            <p:cNvSpPr>
              <a:spLocks noChangeArrowheads="1"/>
            </p:cNvSpPr>
            <p:nvPr/>
          </p:nvSpPr>
          <p:spPr bwMode="auto">
            <a:xfrm>
              <a:off x="10765490" y="6607115"/>
              <a:ext cx="44243" cy="2584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lstStyle/>
            <a:p>
              <a:pPr eaLnBrk="1" hangingPunct="1">
                <a:defRPr/>
              </a:pPr>
              <a:endParaRPr altLang="en-US" lang="zh-CN" sz="1013">
                <a:ea charset="-122" typeface="宋体"/>
              </a:endParaRPr>
            </a:p>
          </p:txBody>
        </p:sp>
      </p:grpSp>
      <p:sp>
        <p:nvSpPr>
          <p:cNvPr id="277" name="Freeform 1173"/>
          <p:cNvSpPr/>
          <p:nvPr/>
        </p:nvSpPr>
        <p:spPr bwMode="auto">
          <a:xfrm>
            <a:off x="2424113" y="1095375"/>
            <a:ext cx="776287" cy="225425"/>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bIns="34290" lIns="68580" rIns="68580" tIns="34290"/>
          <a:lstStyle/>
          <a:p>
            <a:pPr eaLnBrk="1" hangingPunct="1">
              <a:defRPr/>
            </a:pPr>
            <a:endParaRPr altLang="en-US" lang="zh-CN" sz="1013">
              <a:ea charset="-122" typeface="宋体"/>
            </a:endParaRPr>
          </a:p>
        </p:txBody>
      </p:sp>
      <p:sp>
        <p:nvSpPr>
          <p:cNvPr id="278" name="任意多边形 277"/>
          <p:cNvSpPr/>
          <p:nvPr/>
        </p:nvSpPr>
        <p:spPr>
          <a:xfrm>
            <a:off x="3214688" y="1358900"/>
            <a:ext cx="5622925" cy="827088"/>
          </a:xfrm>
          <a:custGeom>
            <a:rect b="b" l="l" r="r" t="t"/>
            <a:pathLst>
              <a:path h="1103500" w="7497978">
                <a:moveTo>
                  <a:pt x="695051" y="673313"/>
                </a:moveTo>
                <a:lnTo>
                  <a:pt x="897559" y="673313"/>
                </a:lnTo>
                <a:lnTo>
                  <a:pt x="1046294" y="1065172"/>
                </a:lnTo>
                <a:lnTo>
                  <a:pt x="843786" y="1065172"/>
                </a:lnTo>
                <a:close/>
                <a:moveTo>
                  <a:pt x="148735" y="673313"/>
                </a:moveTo>
                <a:lnTo>
                  <a:pt x="351244" y="673313"/>
                </a:lnTo>
                <a:lnTo>
                  <a:pt x="202509" y="1065172"/>
                </a:lnTo>
                <a:lnTo>
                  <a:pt x="0" y="1065172"/>
                </a:lnTo>
                <a:close/>
                <a:moveTo>
                  <a:pt x="1902093" y="632124"/>
                </a:moveTo>
                <a:lnTo>
                  <a:pt x="1902093" y="765986"/>
                </a:lnTo>
                <a:lnTo>
                  <a:pt x="2039959" y="765986"/>
                </a:lnTo>
                <a:lnTo>
                  <a:pt x="2038815" y="632124"/>
                </a:lnTo>
                <a:close/>
                <a:moveTo>
                  <a:pt x="5914895" y="603521"/>
                </a:moveTo>
                <a:lnTo>
                  <a:pt x="6091089" y="603521"/>
                </a:lnTo>
                <a:lnTo>
                  <a:pt x="6133993" y="685898"/>
                </a:lnTo>
                <a:lnTo>
                  <a:pt x="6316479" y="605810"/>
                </a:lnTo>
                <a:lnTo>
                  <a:pt x="6295885" y="752257"/>
                </a:lnTo>
                <a:lnTo>
                  <a:pt x="6193487" y="801454"/>
                </a:lnTo>
                <a:lnTo>
                  <a:pt x="6327349" y="1061740"/>
                </a:lnTo>
                <a:lnTo>
                  <a:pt x="6147150" y="1061740"/>
                </a:lnTo>
                <a:close/>
                <a:moveTo>
                  <a:pt x="6588407" y="564622"/>
                </a:moveTo>
                <a:lnTo>
                  <a:pt x="6588407" y="873533"/>
                </a:lnTo>
                <a:lnTo>
                  <a:pt x="6631311" y="873533"/>
                </a:lnTo>
                <a:lnTo>
                  <a:pt x="6631311" y="564622"/>
                </a:lnTo>
                <a:close/>
                <a:moveTo>
                  <a:pt x="1729904" y="510276"/>
                </a:moveTo>
                <a:lnTo>
                  <a:pt x="2213865" y="510276"/>
                </a:lnTo>
                <a:lnTo>
                  <a:pt x="2213865" y="751112"/>
                </a:lnTo>
                <a:lnTo>
                  <a:pt x="2039959" y="887262"/>
                </a:lnTo>
                <a:lnTo>
                  <a:pt x="1729904" y="887834"/>
                </a:lnTo>
                <a:close/>
                <a:moveTo>
                  <a:pt x="6785767" y="352388"/>
                </a:moveTo>
                <a:lnTo>
                  <a:pt x="6973974" y="352388"/>
                </a:lnTo>
                <a:lnTo>
                  <a:pt x="6973974" y="898131"/>
                </a:lnTo>
                <a:lnTo>
                  <a:pt x="7074085" y="958198"/>
                </a:lnTo>
                <a:lnTo>
                  <a:pt x="7497979" y="958198"/>
                </a:lnTo>
                <a:lnTo>
                  <a:pt x="7442490" y="1070321"/>
                </a:lnTo>
                <a:lnTo>
                  <a:pt x="7027175" y="1070321"/>
                </a:lnTo>
                <a:lnTo>
                  <a:pt x="6952808" y="1027989"/>
                </a:lnTo>
                <a:lnTo>
                  <a:pt x="6824095" y="1091487"/>
                </a:lnTo>
                <a:lnTo>
                  <a:pt x="6824095" y="475953"/>
                </a:lnTo>
                <a:lnTo>
                  <a:pt x="6785767" y="475953"/>
                </a:lnTo>
                <a:close/>
                <a:moveTo>
                  <a:pt x="4529942" y="275732"/>
                </a:moveTo>
                <a:lnTo>
                  <a:pt x="4716433" y="275732"/>
                </a:lnTo>
                <a:lnTo>
                  <a:pt x="4715289" y="1018264"/>
                </a:lnTo>
                <a:lnTo>
                  <a:pt x="4531086" y="1102356"/>
                </a:lnTo>
                <a:close/>
                <a:moveTo>
                  <a:pt x="4976147" y="255710"/>
                </a:moveTo>
                <a:lnTo>
                  <a:pt x="5142044" y="1006250"/>
                </a:lnTo>
                <a:lnTo>
                  <a:pt x="4960701" y="1006250"/>
                </a:lnTo>
                <a:lnTo>
                  <a:pt x="4797665" y="256282"/>
                </a:lnTo>
                <a:close/>
                <a:moveTo>
                  <a:pt x="240837" y="158460"/>
                </a:moveTo>
                <a:lnTo>
                  <a:pt x="240837" y="487966"/>
                </a:lnTo>
                <a:lnTo>
                  <a:pt x="811179" y="487966"/>
                </a:lnTo>
                <a:lnTo>
                  <a:pt x="811179" y="158460"/>
                </a:lnTo>
                <a:close/>
                <a:moveTo>
                  <a:pt x="6588407" y="155028"/>
                </a:moveTo>
                <a:lnTo>
                  <a:pt x="6588407" y="434764"/>
                </a:lnTo>
                <a:lnTo>
                  <a:pt x="6631311" y="434764"/>
                </a:lnTo>
                <a:lnTo>
                  <a:pt x="6631311" y="155028"/>
                </a:lnTo>
                <a:close/>
                <a:moveTo>
                  <a:pt x="5454388" y="145303"/>
                </a:moveTo>
                <a:lnTo>
                  <a:pt x="5454388" y="412454"/>
                </a:lnTo>
                <a:lnTo>
                  <a:pt x="5516742" y="412454"/>
                </a:lnTo>
                <a:lnTo>
                  <a:pt x="5516742" y="145303"/>
                </a:lnTo>
                <a:close/>
                <a:moveTo>
                  <a:pt x="5894301" y="142443"/>
                </a:moveTo>
                <a:lnTo>
                  <a:pt x="5894301" y="240265"/>
                </a:lnTo>
                <a:lnTo>
                  <a:pt x="6129989" y="240265"/>
                </a:lnTo>
                <a:lnTo>
                  <a:pt x="6079075" y="359825"/>
                </a:lnTo>
                <a:lnTo>
                  <a:pt x="5894301" y="359825"/>
                </a:lnTo>
                <a:lnTo>
                  <a:pt x="5894301" y="448494"/>
                </a:lnTo>
                <a:lnTo>
                  <a:pt x="6143146" y="448494"/>
                </a:lnTo>
                <a:lnTo>
                  <a:pt x="6143146" y="142443"/>
                </a:lnTo>
                <a:close/>
                <a:moveTo>
                  <a:pt x="50913" y="24599"/>
                </a:moveTo>
                <a:lnTo>
                  <a:pt x="1001674" y="24599"/>
                </a:lnTo>
                <a:lnTo>
                  <a:pt x="1001674" y="487966"/>
                </a:lnTo>
                <a:lnTo>
                  <a:pt x="811179" y="624688"/>
                </a:lnTo>
                <a:lnTo>
                  <a:pt x="50913" y="624688"/>
                </a:lnTo>
                <a:close/>
                <a:moveTo>
                  <a:pt x="6884733" y="23454"/>
                </a:moveTo>
                <a:cubicBezTo>
                  <a:pt x="6899607" y="23836"/>
                  <a:pt x="6914194" y="27936"/>
                  <a:pt x="6928495" y="35754"/>
                </a:cubicBezTo>
                <a:cubicBezTo>
                  <a:pt x="6942797" y="43572"/>
                  <a:pt x="6954238" y="55299"/>
                  <a:pt x="6962819" y="70935"/>
                </a:cubicBezTo>
                <a:cubicBezTo>
                  <a:pt x="6971400" y="86572"/>
                  <a:pt x="6975691" y="102208"/>
                  <a:pt x="6975691" y="117844"/>
                </a:cubicBezTo>
                <a:cubicBezTo>
                  <a:pt x="6975309" y="134243"/>
                  <a:pt x="6968731" y="153979"/>
                  <a:pt x="6955955" y="177052"/>
                </a:cubicBezTo>
                <a:cubicBezTo>
                  <a:pt x="6943179" y="200125"/>
                  <a:pt x="6919438" y="211662"/>
                  <a:pt x="6884733" y="211662"/>
                </a:cubicBezTo>
                <a:cubicBezTo>
                  <a:pt x="6849265" y="212043"/>
                  <a:pt x="6825143" y="200602"/>
                  <a:pt x="6812368" y="177338"/>
                </a:cubicBezTo>
                <a:cubicBezTo>
                  <a:pt x="6799592" y="154074"/>
                  <a:pt x="6793109" y="134338"/>
                  <a:pt x="6792918" y="118130"/>
                </a:cubicBezTo>
                <a:cubicBezTo>
                  <a:pt x="6792727" y="101922"/>
                  <a:pt x="6797017" y="86190"/>
                  <a:pt x="6805789" y="70935"/>
                </a:cubicBezTo>
                <a:cubicBezTo>
                  <a:pt x="6814561" y="55299"/>
                  <a:pt x="6826002" y="43477"/>
                  <a:pt x="6840113" y="35468"/>
                </a:cubicBezTo>
                <a:cubicBezTo>
                  <a:pt x="6854223" y="27459"/>
                  <a:pt x="6869097" y="23454"/>
                  <a:pt x="6884733" y="23454"/>
                </a:cubicBezTo>
                <a:close/>
                <a:moveTo>
                  <a:pt x="6438528" y="23454"/>
                </a:moveTo>
                <a:lnTo>
                  <a:pt x="6776042" y="23454"/>
                </a:lnTo>
                <a:lnTo>
                  <a:pt x="6776042" y="434764"/>
                </a:lnTo>
                <a:lnTo>
                  <a:pt x="6713115" y="501695"/>
                </a:lnTo>
                <a:lnTo>
                  <a:pt x="6776042" y="562905"/>
                </a:lnTo>
                <a:lnTo>
                  <a:pt x="6776042" y="873533"/>
                </a:lnTo>
                <a:lnTo>
                  <a:pt x="6661631" y="998242"/>
                </a:lnTo>
                <a:lnTo>
                  <a:pt x="6588407" y="998242"/>
                </a:lnTo>
                <a:lnTo>
                  <a:pt x="6588407" y="1033709"/>
                </a:lnTo>
                <a:lnTo>
                  <a:pt x="6438528" y="1103500"/>
                </a:lnTo>
                <a:close/>
                <a:moveTo>
                  <a:pt x="4113484" y="22310"/>
                </a:moveTo>
                <a:lnTo>
                  <a:pt x="5143189" y="22310"/>
                </a:lnTo>
                <a:lnTo>
                  <a:pt x="5075685" y="163037"/>
                </a:lnTo>
                <a:lnTo>
                  <a:pt x="4561405" y="163037"/>
                </a:lnTo>
                <a:lnTo>
                  <a:pt x="4280525" y="1006250"/>
                </a:lnTo>
                <a:lnTo>
                  <a:pt x="4091746" y="1006250"/>
                </a:lnTo>
                <a:lnTo>
                  <a:pt x="4369765" y="163037"/>
                </a:lnTo>
                <a:lnTo>
                  <a:pt x="4113484" y="163037"/>
                </a:lnTo>
                <a:close/>
                <a:moveTo>
                  <a:pt x="5722111" y="20022"/>
                </a:moveTo>
                <a:lnTo>
                  <a:pt x="6314763" y="20022"/>
                </a:lnTo>
                <a:lnTo>
                  <a:pt x="6314763" y="431332"/>
                </a:lnTo>
                <a:lnTo>
                  <a:pt x="6143146" y="566338"/>
                </a:lnTo>
                <a:lnTo>
                  <a:pt x="5894301" y="566338"/>
                </a:lnTo>
                <a:lnTo>
                  <a:pt x="5894301" y="933599"/>
                </a:lnTo>
                <a:lnTo>
                  <a:pt x="6033883" y="933599"/>
                </a:lnTo>
                <a:lnTo>
                  <a:pt x="5978393" y="1058880"/>
                </a:lnTo>
                <a:lnTo>
                  <a:pt x="5722111" y="1058880"/>
                </a:lnTo>
                <a:close/>
                <a:moveTo>
                  <a:pt x="1727616" y="19450"/>
                </a:moveTo>
                <a:lnTo>
                  <a:pt x="2203568" y="19450"/>
                </a:lnTo>
                <a:lnTo>
                  <a:pt x="2203568" y="347239"/>
                </a:lnTo>
                <a:lnTo>
                  <a:pt x="2030234" y="475953"/>
                </a:lnTo>
                <a:lnTo>
                  <a:pt x="1990762" y="476525"/>
                </a:lnTo>
                <a:lnTo>
                  <a:pt x="1990762" y="355820"/>
                </a:lnTo>
                <a:lnTo>
                  <a:pt x="2030234" y="356392"/>
                </a:lnTo>
                <a:lnTo>
                  <a:pt x="2030234" y="142443"/>
                </a:lnTo>
                <a:lnTo>
                  <a:pt x="1963303" y="142443"/>
                </a:lnTo>
                <a:lnTo>
                  <a:pt x="1887220" y="475953"/>
                </a:lnTo>
                <a:lnTo>
                  <a:pt x="1715602" y="476525"/>
                </a:lnTo>
                <a:lnTo>
                  <a:pt x="1791686" y="142443"/>
                </a:lnTo>
                <a:lnTo>
                  <a:pt x="1727616" y="142443"/>
                </a:lnTo>
                <a:close/>
                <a:moveTo>
                  <a:pt x="5280482" y="17734"/>
                </a:moveTo>
                <a:lnTo>
                  <a:pt x="5691220" y="17734"/>
                </a:lnTo>
                <a:lnTo>
                  <a:pt x="5691220" y="412454"/>
                </a:lnTo>
                <a:lnTo>
                  <a:pt x="5604839" y="514280"/>
                </a:lnTo>
                <a:lnTo>
                  <a:pt x="5604839" y="619539"/>
                </a:lnTo>
                <a:lnTo>
                  <a:pt x="5694653" y="619539"/>
                </a:lnTo>
                <a:lnTo>
                  <a:pt x="5647171" y="737383"/>
                </a:lnTo>
                <a:lnTo>
                  <a:pt x="5604839" y="737383"/>
                </a:lnTo>
                <a:lnTo>
                  <a:pt x="5604839" y="950761"/>
                </a:lnTo>
                <a:lnTo>
                  <a:pt x="5701517" y="950761"/>
                </a:lnTo>
                <a:lnTo>
                  <a:pt x="5652892" y="1068605"/>
                </a:lnTo>
                <a:lnTo>
                  <a:pt x="5280482" y="1068605"/>
                </a:lnTo>
                <a:lnTo>
                  <a:pt x="5280482" y="589792"/>
                </a:lnTo>
                <a:lnTo>
                  <a:pt x="5429789" y="589792"/>
                </a:lnTo>
                <a:lnTo>
                  <a:pt x="5429789" y="950761"/>
                </a:lnTo>
                <a:lnTo>
                  <a:pt x="5451527" y="950761"/>
                </a:lnTo>
                <a:lnTo>
                  <a:pt x="5451527" y="531442"/>
                </a:lnTo>
                <a:lnTo>
                  <a:pt x="5280482" y="531442"/>
                </a:lnTo>
                <a:close/>
                <a:moveTo>
                  <a:pt x="7118705" y="12585"/>
                </a:moveTo>
                <a:lnTo>
                  <a:pt x="7285746" y="12585"/>
                </a:lnTo>
                <a:lnTo>
                  <a:pt x="7267440" y="64643"/>
                </a:lnTo>
                <a:lnTo>
                  <a:pt x="7494547" y="64643"/>
                </a:lnTo>
                <a:lnTo>
                  <a:pt x="7447066" y="176766"/>
                </a:lnTo>
                <a:lnTo>
                  <a:pt x="7235405" y="176766"/>
                </a:lnTo>
                <a:lnTo>
                  <a:pt x="7203369" y="271156"/>
                </a:lnTo>
                <a:lnTo>
                  <a:pt x="7479101" y="271156"/>
                </a:lnTo>
                <a:lnTo>
                  <a:pt x="7479101" y="775139"/>
                </a:lnTo>
                <a:lnTo>
                  <a:pt x="7358969" y="892983"/>
                </a:lnTo>
                <a:lnTo>
                  <a:pt x="7243985" y="892983"/>
                </a:lnTo>
                <a:lnTo>
                  <a:pt x="7243985" y="775139"/>
                </a:lnTo>
                <a:lnTo>
                  <a:pt x="7325790" y="775139"/>
                </a:lnTo>
                <a:lnTo>
                  <a:pt x="7325790" y="379275"/>
                </a:lnTo>
                <a:lnTo>
                  <a:pt x="7185635" y="379275"/>
                </a:lnTo>
                <a:lnTo>
                  <a:pt x="7185635" y="451354"/>
                </a:lnTo>
                <a:lnTo>
                  <a:pt x="7317781" y="451354"/>
                </a:lnTo>
                <a:lnTo>
                  <a:pt x="7276021" y="552608"/>
                </a:lnTo>
                <a:lnTo>
                  <a:pt x="7185635" y="552608"/>
                </a:lnTo>
                <a:lnTo>
                  <a:pt x="7185635" y="629836"/>
                </a:lnTo>
                <a:lnTo>
                  <a:pt x="7320069" y="629836"/>
                </a:lnTo>
                <a:lnTo>
                  <a:pt x="7276021" y="730518"/>
                </a:lnTo>
                <a:lnTo>
                  <a:pt x="7185635" y="730518"/>
                </a:lnTo>
                <a:lnTo>
                  <a:pt x="7185635" y="839209"/>
                </a:lnTo>
                <a:lnTo>
                  <a:pt x="7032324" y="902136"/>
                </a:lnTo>
                <a:lnTo>
                  <a:pt x="7032896" y="408450"/>
                </a:lnTo>
                <a:lnTo>
                  <a:pt x="6979695" y="408450"/>
                </a:lnTo>
                <a:lnTo>
                  <a:pt x="7068364" y="176766"/>
                </a:lnTo>
                <a:lnTo>
                  <a:pt x="7002577" y="176766"/>
                </a:lnTo>
                <a:lnTo>
                  <a:pt x="7002577" y="64643"/>
                </a:lnTo>
                <a:lnTo>
                  <a:pt x="7101543" y="64643"/>
                </a:lnTo>
                <a:close/>
                <a:moveTo>
                  <a:pt x="3054790" y="9153"/>
                </a:moveTo>
                <a:lnTo>
                  <a:pt x="3198377" y="9153"/>
                </a:lnTo>
                <a:lnTo>
                  <a:pt x="3198377" y="89813"/>
                </a:lnTo>
                <a:lnTo>
                  <a:pt x="3239565" y="89813"/>
                </a:lnTo>
                <a:lnTo>
                  <a:pt x="3216683" y="18306"/>
                </a:lnTo>
                <a:lnTo>
                  <a:pt x="3353977" y="18306"/>
                </a:lnTo>
                <a:lnTo>
                  <a:pt x="3376859" y="89813"/>
                </a:lnTo>
                <a:lnTo>
                  <a:pt x="3399741" y="89813"/>
                </a:lnTo>
                <a:lnTo>
                  <a:pt x="3341963" y="218526"/>
                </a:lnTo>
                <a:lnTo>
                  <a:pt x="3198377" y="218526"/>
                </a:lnTo>
                <a:lnTo>
                  <a:pt x="3198377" y="575491"/>
                </a:lnTo>
                <a:lnTo>
                  <a:pt x="3252150" y="258570"/>
                </a:lnTo>
                <a:lnTo>
                  <a:pt x="3382008" y="258570"/>
                </a:lnTo>
                <a:lnTo>
                  <a:pt x="3299631" y="692190"/>
                </a:lnTo>
                <a:lnTo>
                  <a:pt x="3198377" y="692190"/>
                </a:lnTo>
                <a:lnTo>
                  <a:pt x="3198377" y="767702"/>
                </a:lnTo>
                <a:lnTo>
                  <a:pt x="3407750" y="767702"/>
                </a:lnTo>
                <a:lnTo>
                  <a:pt x="3349972" y="894127"/>
                </a:lnTo>
                <a:lnTo>
                  <a:pt x="3046781" y="894127"/>
                </a:lnTo>
                <a:lnTo>
                  <a:pt x="3046781" y="218526"/>
                </a:lnTo>
                <a:lnTo>
                  <a:pt x="2994724" y="218526"/>
                </a:lnTo>
                <a:lnTo>
                  <a:pt x="2994724" y="757977"/>
                </a:lnTo>
                <a:lnTo>
                  <a:pt x="3042777" y="757977"/>
                </a:lnTo>
                <a:lnTo>
                  <a:pt x="2979279" y="894127"/>
                </a:lnTo>
                <a:lnTo>
                  <a:pt x="2841413" y="894127"/>
                </a:lnTo>
                <a:lnTo>
                  <a:pt x="2841413" y="89813"/>
                </a:lnTo>
                <a:lnTo>
                  <a:pt x="3054790" y="89813"/>
                </a:lnTo>
                <a:close/>
                <a:moveTo>
                  <a:pt x="2508475" y="4004"/>
                </a:moveTo>
                <a:lnTo>
                  <a:pt x="2672083" y="4004"/>
                </a:lnTo>
                <a:lnTo>
                  <a:pt x="2672083" y="82949"/>
                </a:lnTo>
                <a:lnTo>
                  <a:pt x="2819674" y="82949"/>
                </a:lnTo>
                <a:lnTo>
                  <a:pt x="2771622" y="202509"/>
                </a:lnTo>
                <a:lnTo>
                  <a:pt x="2672083" y="202509"/>
                </a:lnTo>
                <a:lnTo>
                  <a:pt x="2672083" y="356392"/>
                </a:lnTo>
                <a:lnTo>
                  <a:pt x="2829399" y="356392"/>
                </a:lnTo>
                <a:lnTo>
                  <a:pt x="2783063" y="477097"/>
                </a:lnTo>
                <a:lnTo>
                  <a:pt x="2712700" y="477097"/>
                </a:lnTo>
                <a:lnTo>
                  <a:pt x="2712700" y="605238"/>
                </a:lnTo>
                <a:lnTo>
                  <a:pt x="2822535" y="605238"/>
                </a:lnTo>
                <a:lnTo>
                  <a:pt x="2776198" y="724226"/>
                </a:lnTo>
                <a:lnTo>
                  <a:pt x="2712700" y="724226"/>
                </a:lnTo>
                <a:lnTo>
                  <a:pt x="2712700" y="920442"/>
                </a:lnTo>
                <a:lnTo>
                  <a:pt x="2771622" y="947328"/>
                </a:lnTo>
                <a:lnTo>
                  <a:pt x="3402030" y="947328"/>
                </a:lnTo>
                <a:lnTo>
                  <a:pt x="3350544" y="1068605"/>
                </a:lnTo>
                <a:lnTo>
                  <a:pt x="2719564" y="1068605"/>
                </a:lnTo>
                <a:lnTo>
                  <a:pt x="2528497" y="979936"/>
                </a:lnTo>
                <a:lnTo>
                  <a:pt x="2528497" y="1031993"/>
                </a:lnTo>
                <a:lnTo>
                  <a:pt x="2379190" y="1085766"/>
                </a:lnTo>
                <a:lnTo>
                  <a:pt x="2379190" y="556041"/>
                </a:lnTo>
                <a:lnTo>
                  <a:pt x="2528497" y="556041"/>
                </a:lnTo>
                <a:lnTo>
                  <a:pt x="2528497" y="842070"/>
                </a:lnTo>
                <a:lnTo>
                  <a:pt x="2559388" y="856943"/>
                </a:lnTo>
                <a:lnTo>
                  <a:pt x="2559388" y="477097"/>
                </a:lnTo>
                <a:lnTo>
                  <a:pt x="2363172" y="477097"/>
                </a:lnTo>
                <a:lnTo>
                  <a:pt x="2363172" y="356392"/>
                </a:lnTo>
                <a:lnTo>
                  <a:pt x="2508475" y="356392"/>
                </a:lnTo>
                <a:lnTo>
                  <a:pt x="2508475" y="202509"/>
                </a:lnTo>
                <a:lnTo>
                  <a:pt x="2363172" y="202509"/>
                </a:lnTo>
                <a:lnTo>
                  <a:pt x="2363172" y="82949"/>
                </a:lnTo>
                <a:lnTo>
                  <a:pt x="2508475" y="82949"/>
                </a:lnTo>
                <a:close/>
                <a:moveTo>
                  <a:pt x="1346053" y="0"/>
                </a:moveTo>
                <a:lnTo>
                  <a:pt x="1527395" y="0"/>
                </a:lnTo>
                <a:lnTo>
                  <a:pt x="1527395" y="78944"/>
                </a:lnTo>
                <a:lnTo>
                  <a:pt x="1691576" y="78944"/>
                </a:lnTo>
                <a:lnTo>
                  <a:pt x="1637230" y="198504"/>
                </a:lnTo>
                <a:lnTo>
                  <a:pt x="1527395" y="198504"/>
                </a:lnTo>
                <a:lnTo>
                  <a:pt x="1527395" y="352388"/>
                </a:lnTo>
                <a:lnTo>
                  <a:pt x="1701873" y="352388"/>
                </a:lnTo>
                <a:lnTo>
                  <a:pt x="1650388" y="473092"/>
                </a:lnTo>
                <a:lnTo>
                  <a:pt x="1572016" y="473092"/>
                </a:lnTo>
                <a:lnTo>
                  <a:pt x="1572016" y="601233"/>
                </a:lnTo>
                <a:lnTo>
                  <a:pt x="1694436" y="601233"/>
                </a:lnTo>
                <a:lnTo>
                  <a:pt x="1642951" y="719649"/>
                </a:lnTo>
                <a:lnTo>
                  <a:pt x="1572016" y="719649"/>
                </a:lnTo>
                <a:lnTo>
                  <a:pt x="1572588" y="915865"/>
                </a:lnTo>
                <a:lnTo>
                  <a:pt x="1637803" y="943324"/>
                </a:lnTo>
                <a:lnTo>
                  <a:pt x="2244756" y="942752"/>
                </a:lnTo>
                <a:lnTo>
                  <a:pt x="2189838" y="1064028"/>
                </a:lnTo>
                <a:lnTo>
                  <a:pt x="1580025" y="1064028"/>
                </a:lnTo>
                <a:lnTo>
                  <a:pt x="1368363" y="975931"/>
                </a:lnTo>
                <a:lnTo>
                  <a:pt x="1368363" y="1027989"/>
                </a:lnTo>
                <a:lnTo>
                  <a:pt x="1202466" y="1081762"/>
                </a:lnTo>
                <a:lnTo>
                  <a:pt x="1202466" y="552036"/>
                </a:lnTo>
                <a:lnTo>
                  <a:pt x="1368363" y="552036"/>
                </a:lnTo>
                <a:lnTo>
                  <a:pt x="1367791" y="837493"/>
                </a:lnTo>
                <a:lnTo>
                  <a:pt x="1402114" y="852939"/>
                </a:lnTo>
                <a:lnTo>
                  <a:pt x="1402687" y="473092"/>
                </a:lnTo>
                <a:lnTo>
                  <a:pt x="1184732" y="473092"/>
                </a:lnTo>
                <a:lnTo>
                  <a:pt x="1184732" y="352388"/>
                </a:lnTo>
                <a:lnTo>
                  <a:pt x="1346053" y="352388"/>
                </a:lnTo>
                <a:lnTo>
                  <a:pt x="1346053" y="198504"/>
                </a:lnTo>
                <a:lnTo>
                  <a:pt x="1184732" y="198504"/>
                </a:lnTo>
                <a:lnTo>
                  <a:pt x="1184732" y="78944"/>
                </a:lnTo>
                <a:lnTo>
                  <a:pt x="1346053" y="78944"/>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sz="1013"/>
          </a:p>
        </p:txBody>
      </p:sp>
      <p:sp>
        <p:nvSpPr>
          <p:cNvPr id="279" name="任意多边形 278"/>
          <p:cNvSpPr/>
          <p:nvPr/>
        </p:nvSpPr>
        <p:spPr>
          <a:xfrm>
            <a:off x="4078288" y="1317625"/>
            <a:ext cx="1666875" cy="814388"/>
          </a:xfrm>
          <a:custGeom>
            <a:rect b="b" l="l" r="r" t="t"/>
            <a:pathLst>
              <a:path h="1085766" w="2223018">
                <a:moveTo>
                  <a:pt x="717361" y="632124"/>
                </a:moveTo>
                <a:lnTo>
                  <a:pt x="717361" y="765986"/>
                </a:lnTo>
                <a:lnTo>
                  <a:pt x="855227" y="765986"/>
                </a:lnTo>
                <a:lnTo>
                  <a:pt x="854083" y="632124"/>
                </a:lnTo>
                <a:close/>
                <a:moveTo>
                  <a:pt x="545172" y="510276"/>
                </a:moveTo>
                <a:lnTo>
                  <a:pt x="1029133" y="510276"/>
                </a:lnTo>
                <a:lnTo>
                  <a:pt x="1029133" y="751112"/>
                </a:lnTo>
                <a:lnTo>
                  <a:pt x="855227" y="887262"/>
                </a:lnTo>
                <a:lnTo>
                  <a:pt x="545172" y="887834"/>
                </a:lnTo>
                <a:close/>
                <a:moveTo>
                  <a:pt x="542884" y="19450"/>
                </a:moveTo>
                <a:lnTo>
                  <a:pt x="1018836" y="19450"/>
                </a:lnTo>
                <a:lnTo>
                  <a:pt x="1018836" y="347239"/>
                </a:lnTo>
                <a:lnTo>
                  <a:pt x="845502" y="475952"/>
                </a:lnTo>
                <a:lnTo>
                  <a:pt x="806030" y="476525"/>
                </a:lnTo>
                <a:lnTo>
                  <a:pt x="806030" y="355820"/>
                </a:lnTo>
                <a:lnTo>
                  <a:pt x="845502" y="356392"/>
                </a:lnTo>
                <a:lnTo>
                  <a:pt x="845502" y="142443"/>
                </a:lnTo>
                <a:lnTo>
                  <a:pt x="778572" y="142443"/>
                </a:lnTo>
                <a:lnTo>
                  <a:pt x="702488" y="475952"/>
                </a:lnTo>
                <a:lnTo>
                  <a:pt x="530870" y="476525"/>
                </a:lnTo>
                <a:lnTo>
                  <a:pt x="606954" y="142443"/>
                </a:lnTo>
                <a:lnTo>
                  <a:pt x="542884" y="142443"/>
                </a:lnTo>
                <a:close/>
                <a:moveTo>
                  <a:pt x="1870058" y="9153"/>
                </a:moveTo>
                <a:lnTo>
                  <a:pt x="2013645" y="9153"/>
                </a:lnTo>
                <a:lnTo>
                  <a:pt x="2013645" y="89813"/>
                </a:lnTo>
                <a:lnTo>
                  <a:pt x="2054833" y="89813"/>
                </a:lnTo>
                <a:lnTo>
                  <a:pt x="2031951" y="18306"/>
                </a:lnTo>
                <a:lnTo>
                  <a:pt x="2169245" y="18306"/>
                </a:lnTo>
                <a:lnTo>
                  <a:pt x="2192127" y="89813"/>
                </a:lnTo>
                <a:lnTo>
                  <a:pt x="2215009" y="89813"/>
                </a:lnTo>
                <a:lnTo>
                  <a:pt x="2157231" y="218526"/>
                </a:lnTo>
                <a:lnTo>
                  <a:pt x="2013645" y="218526"/>
                </a:lnTo>
                <a:lnTo>
                  <a:pt x="2013645" y="575490"/>
                </a:lnTo>
                <a:lnTo>
                  <a:pt x="2067418" y="258570"/>
                </a:lnTo>
                <a:lnTo>
                  <a:pt x="2197276" y="258570"/>
                </a:lnTo>
                <a:lnTo>
                  <a:pt x="2114899" y="692190"/>
                </a:lnTo>
                <a:lnTo>
                  <a:pt x="2013645" y="692190"/>
                </a:lnTo>
                <a:lnTo>
                  <a:pt x="2013645" y="767702"/>
                </a:lnTo>
                <a:lnTo>
                  <a:pt x="2223018" y="767702"/>
                </a:lnTo>
                <a:lnTo>
                  <a:pt x="2165240" y="894127"/>
                </a:lnTo>
                <a:lnTo>
                  <a:pt x="1862050" y="894127"/>
                </a:lnTo>
                <a:lnTo>
                  <a:pt x="1862050" y="218526"/>
                </a:lnTo>
                <a:lnTo>
                  <a:pt x="1809992" y="218526"/>
                </a:lnTo>
                <a:lnTo>
                  <a:pt x="1809992" y="757977"/>
                </a:lnTo>
                <a:lnTo>
                  <a:pt x="1858045" y="757977"/>
                </a:lnTo>
                <a:lnTo>
                  <a:pt x="1794547" y="894127"/>
                </a:lnTo>
                <a:lnTo>
                  <a:pt x="1656681" y="894127"/>
                </a:lnTo>
                <a:lnTo>
                  <a:pt x="1656681" y="89813"/>
                </a:lnTo>
                <a:lnTo>
                  <a:pt x="1870058" y="89813"/>
                </a:lnTo>
                <a:close/>
                <a:moveTo>
                  <a:pt x="1323743" y="4004"/>
                </a:moveTo>
                <a:lnTo>
                  <a:pt x="1487351" y="4004"/>
                </a:lnTo>
                <a:lnTo>
                  <a:pt x="1487351" y="82948"/>
                </a:lnTo>
                <a:lnTo>
                  <a:pt x="1634942" y="82948"/>
                </a:lnTo>
                <a:lnTo>
                  <a:pt x="1586890" y="202509"/>
                </a:lnTo>
                <a:lnTo>
                  <a:pt x="1487351" y="202509"/>
                </a:lnTo>
                <a:lnTo>
                  <a:pt x="1487351" y="356392"/>
                </a:lnTo>
                <a:lnTo>
                  <a:pt x="1644667" y="356392"/>
                </a:lnTo>
                <a:lnTo>
                  <a:pt x="1598331" y="477097"/>
                </a:lnTo>
                <a:lnTo>
                  <a:pt x="1527968" y="477097"/>
                </a:lnTo>
                <a:lnTo>
                  <a:pt x="1527968" y="605238"/>
                </a:lnTo>
                <a:lnTo>
                  <a:pt x="1637803" y="605238"/>
                </a:lnTo>
                <a:lnTo>
                  <a:pt x="1591466" y="724226"/>
                </a:lnTo>
                <a:lnTo>
                  <a:pt x="1527968" y="724226"/>
                </a:lnTo>
                <a:lnTo>
                  <a:pt x="1527968" y="920442"/>
                </a:lnTo>
                <a:lnTo>
                  <a:pt x="1586890" y="947328"/>
                </a:lnTo>
                <a:lnTo>
                  <a:pt x="2217298" y="947328"/>
                </a:lnTo>
                <a:lnTo>
                  <a:pt x="2165812" y="1068605"/>
                </a:lnTo>
                <a:lnTo>
                  <a:pt x="1534832" y="1068605"/>
                </a:lnTo>
                <a:lnTo>
                  <a:pt x="1343765" y="979936"/>
                </a:lnTo>
                <a:lnTo>
                  <a:pt x="1343765" y="1031993"/>
                </a:lnTo>
                <a:lnTo>
                  <a:pt x="1194458" y="1085766"/>
                </a:lnTo>
                <a:lnTo>
                  <a:pt x="1194458" y="556041"/>
                </a:lnTo>
                <a:lnTo>
                  <a:pt x="1343765" y="556041"/>
                </a:lnTo>
                <a:lnTo>
                  <a:pt x="1343765" y="842070"/>
                </a:lnTo>
                <a:lnTo>
                  <a:pt x="1374656" y="856943"/>
                </a:lnTo>
                <a:lnTo>
                  <a:pt x="1374656" y="477097"/>
                </a:lnTo>
                <a:lnTo>
                  <a:pt x="1178440" y="477097"/>
                </a:lnTo>
                <a:lnTo>
                  <a:pt x="1178440" y="356392"/>
                </a:lnTo>
                <a:lnTo>
                  <a:pt x="1323743" y="356392"/>
                </a:lnTo>
                <a:lnTo>
                  <a:pt x="1323743" y="202509"/>
                </a:lnTo>
                <a:lnTo>
                  <a:pt x="1178440" y="202509"/>
                </a:lnTo>
                <a:lnTo>
                  <a:pt x="1178440" y="82948"/>
                </a:lnTo>
                <a:lnTo>
                  <a:pt x="1323743" y="82948"/>
                </a:lnTo>
                <a:close/>
                <a:moveTo>
                  <a:pt x="161321" y="0"/>
                </a:moveTo>
                <a:lnTo>
                  <a:pt x="342663" y="0"/>
                </a:lnTo>
                <a:lnTo>
                  <a:pt x="342663" y="78944"/>
                </a:lnTo>
                <a:lnTo>
                  <a:pt x="506844" y="78944"/>
                </a:lnTo>
                <a:lnTo>
                  <a:pt x="452498" y="198504"/>
                </a:lnTo>
                <a:lnTo>
                  <a:pt x="342663" y="198504"/>
                </a:lnTo>
                <a:lnTo>
                  <a:pt x="342663" y="352388"/>
                </a:lnTo>
                <a:lnTo>
                  <a:pt x="517141" y="352388"/>
                </a:lnTo>
                <a:lnTo>
                  <a:pt x="465656" y="473092"/>
                </a:lnTo>
                <a:lnTo>
                  <a:pt x="387284" y="473092"/>
                </a:lnTo>
                <a:lnTo>
                  <a:pt x="387284" y="601233"/>
                </a:lnTo>
                <a:lnTo>
                  <a:pt x="509704" y="601233"/>
                </a:lnTo>
                <a:lnTo>
                  <a:pt x="458219" y="719649"/>
                </a:lnTo>
                <a:lnTo>
                  <a:pt x="387284" y="719649"/>
                </a:lnTo>
                <a:lnTo>
                  <a:pt x="387856" y="915865"/>
                </a:lnTo>
                <a:lnTo>
                  <a:pt x="453070" y="943324"/>
                </a:lnTo>
                <a:lnTo>
                  <a:pt x="1060024" y="942752"/>
                </a:lnTo>
                <a:lnTo>
                  <a:pt x="1005107" y="1064028"/>
                </a:lnTo>
                <a:lnTo>
                  <a:pt x="395293" y="1064028"/>
                </a:lnTo>
                <a:lnTo>
                  <a:pt x="183631" y="975931"/>
                </a:lnTo>
                <a:lnTo>
                  <a:pt x="183631" y="1027988"/>
                </a:lnTo>
                <a:lnTo>
                  <a:pt x="17734" y="1081762"/>
                </a:lnTo>
                <a:lnTo>
                  <a:pt x="17734" y="552036"/>
                </a:lnTo>
                <a:lnTo>
                  <a:pt x="183631" y="552036"/>
                </a:lnTo>
                <a:lnTo>
                  <a:pt x="183059" y="837493"/>
                </a:lnTo>
                <a:lnTo>
                  <a:pt x="217383" y="852939"/>
                </a:lnTo>
                <a:lnTo>
                  <a:pt x="217955" y="473092"/>
                </a:lnTo>
                <a:lnTo>
                  <a:pt x="0" y="473092"/>
                </a:lnTo>
                <a:lnTo>
                  <a:pt x="0" y="352388"/>
                </a:lnTo>
                <a:lnTo>
                  <a:pt x="161321" y="352388"/>
                </a:lnTo>
                <a:lnTo>
                  <a:pt x="161321" y="198504"/>
                </a:lnTo>
                <a:lnTo>
                  <a:pt x="0" y="198504"/>
                </a:lnTo>
                <a:lnTo>
                  <a:pt x="0" y="78944"/>
                </a:lnTo>
                <a:lnTo>
                  <a:pt x="161321" y="78944"/>
                </a:lnTo>
                <a:close/>
              </a:path>
            </a:pathLst>
          </a:custGeom>
          <a:solidFill>
            <a:srgbClr val="CCEBE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sz="1013"/>
          </a:p>
        </p:txBody>
      </p:sp>
      <p:sp>
        <p:nvSpPr>
          <p:cNvPr id="280" name="任意多边形 279"/>
          <p:cNvSpPr/>
          <p:nvPr/>
        </p:nvSpPr>
        <p:spPr>
          <a:xfrm>
            <a:off x="3187700" y="1336675"/>
            <a:ext cx="784225" cy="779463"/>
          </a:xfrm>
          <a:custGeom>
            <a:rect b="b" l="l" r="r" t="t"/>
            <a:pathLst>
              <a:path h="1040572" w="1046294">
                <a:moveTo>
                  <a:pt x="695051" y="648713"/>
                </a:moveTo>
                <a:lnTo>
                  <a:pt x="897559" y="648713"/>
                </a:lnTo>
                <a:lnTo>
                  <a:pt x="1046294" y="1040573"/>
                </a:lnTo>
                <a:lnTo>
                  <a:pt x="843786" y="1040573"/>
                </a:lnTo>
                <a:close/>
                <a:moveTo>
                  <a:pt x="148735" y="648713"/>
                </a:moveTo>
                <a:lnTo>
                  <a:pt x="351244" y="648713"/>
                </a:lnTo>
                <a:lnTo>
                  <a:pt x="202509" y="1040573"/>
                </a:lnTo>
                <a:lnTo>
                  <a:pt x="0" y="1040573"/>
                </a:lnTo>
                <a:close/>
                <a:moveTo>
                  <a:pt x="240837" y="133861"/>
                </a:moveTo>
                <a:lnTo>
                  <a:pt x="240837" y="463367"/>
                </a:lnTo>
                <a:lnTo>
                  <a:pt x="811178" y="463367"/>
                </a:lnTo>
                <a:lnTo>
                  <a:pt x="811178" y="133861"/>
                </a:lnTo>
                <a:close/>
                <a:moveTo>
                  <a:pt x="50913" y="0"/>
                </a:moveTo>
                <a:lnTo>
                  <a:pt x="1001674" y="0"/>
                </a:lnTo>
                <a:lnTo>
                  <a:pt x="1001674" y="463367"/>
                </a:lnTo>
                <a:lnTo>
                  <a:pt x="811178" y="600088"/>
                </a:lnTo>
                <a:lnTo>
                  <a:pt x="50913" y="6000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sz="1013"/>
          </a:p>
        </p:txBody>
      </p:sp>
      <p:sp>
        <p:nvSpPr>
          <p:cNvPr id="281" name="任意多边形 280"/>
          <p:cNvSpPr/>
          <p:nvPr/>
        </p:nvSpPr>
        <p:spPr>
          <a:xfrm>
            <a:off x="6257925" y="1327150"/>
            <a:ext cx="2562225" cy="819150"/>
          </a:xfrm>
          <a:custGeom>
            <a:rect b="b" l="l" r="r" t="t"/>
            <a:pathLst>
              <a:path h="1090915" w="3415759">
                <a:moveTo>
                  <a:pt x="1823149" y="590936"/>
                </a:moveTo>
                <a:lnTo>
                  <a:pt x="1999343" y="590936"/>
                </a:lnTo>
                <a:lnTo>
                  <a:pt x="2042247" y="673313"/>
                </a:lnTo>
                <a:lnTo>
                  <a:pt x="2224733" y="593225"/>
                </a:lnTo>
                <a:lnTo>
                  <a:pt x="2204139" y="739671"/>
                </a:lnTo>
                <a:lnTo>
                  <a:pt x="2101741" y="788868"/>
                </a:lnTo>
                <a:lnTo>
                  <a:pt x="2235603" y="1049155"/>
                </a:lnTo>
                <a:lnTo>
                  <a:pt x="2055404" y="1049155"/>
                </a:lnTo>
                <a:close/>
                <a:moveTo>
                  <a:pt x="2506186" y="552036"/>
                </a:moveTo>
                <a:lnTo>
                  <a:pt x="2506186" y="860948"/>
                </a:lnTo>
                <a:lnTo>
                  <a:pt x="2549091" y="860948"/>
                </a:lnTo>
                <a:lnTo>
                  <a:pt x="2549091" y="552036"/>
                </a:lnTo>
                <a:close/>
                <a:moveTo>
                  <a:pt x="2703546" y="339803"/>
                </a:moveTo>
                <a:lnTo>
                  <a:pt x="2891753" y="339803"/>
                </a:lnTo>
                <a:lnTo>
                  <a:pt x="2891753" y="885546"/>
                </a:lnTo>
                <a:lnTo>
                  <a:pt x="2991863" y="945612"/>
                </a:lnTo>
                <a:lnTo>
                  <a:pt x="3415759" y="945612"/>
                </a:lnTo>
                <a:lnTo>
                  <a:pt x="3360269" y="1057736"/>
                </a:lnTo>
                <a:lnTo>
                  <a:pt x="2944955" y="1057736"/>
                </a:lnTo>
                <a:lnTo>
                  <a:pt x="2870587" y="1015403"/>
                </a:lnTo>
                <a:lnTo>
                  <a:pt x="2741874" y="1078902"/>
                </a:lnTo>
                <a:lnTo>
                  <a:pt x="2741874" y="463367"/>
                </a:lnTo>
                <a:lnTo>
                  <a:pt x="2703546" y="463367"/>
                </a:lnTo>
                <a:close/>
                <a:moveTo>
                  <a:pt x="438196" y="263147"/>
                </a:moveTo>
                <a:lnTo>
                  <a:pt x="624687" y="263147"/>
                </a:lnTo>
                <a:lnTo>
                  <a:pt x="623543" y="1005678"/>
                </a:lnTo>
                <a:lnTo>
                  <a:pt x="439340" y="1089771"/>
                </a:lnTo>
                <a:close/>
                <a:moveTo>
                  <a:pt x="884401" y="243125"/>
                </a:moveTo>
                <a:lnTo>
                  <a:pt x="1050298" y="993665"/>
                </a:lnTo>
                <a:lnTo>
                  <a:pt x="868956" y="993665"/>
                </a:lnTo>
                <a:lnTo>
                  <a:pt x="705919" y="243697"/>
                </a:lnTo>
                <a:close/>
                <a:moveTo>
                  <a:pt x="2506186" y="142443"/>
                </a:moveTo>
                <a:lnTo>
                  <a:pt x="2506186" y="422179"/>
                </a:lnTo>
                <a:lnTo>
                  <a:pt x="2549091" y="422179"/>
                </a:lnTo>
                <a:lnTo>
                  <a:pt x="2549091" y="142443"/>
                </a:lnTo>
                <a:close/>
                <a:moveTo>
                  <a:pt x="1362642" y="132718"/>
                </a:moveTo>
                <a:lnTo>
                  <a:pt x="1362642" y="399869"/>
                </a:lnTo>
                <a:lnTo>
                  <a:pt x="1424996" y="399869"/>
                </a:lnTo>
                <a:lnTo>
                  <a:pt x="1424996" y="132718"/>
                </a:lnTo>
                <a:close/>
                <a:moveTo>
                  <a:pt x="1802555" y="129858"/>
                </a:moveTo>
                <a:lnTo>
                  <a:pt x="1802555" y="227679"/>
                </a:lnTo>
                <a:lnTo>
                  <a:pt x="2038243" y="227679"/>
                </a:lnTo>
                <a:lnTo>
                  <a:pt x="1987329" y="347240"/>
                </a:lnTo>
                <a:lnTo>
                  <a:pt x="1802555" y="347240"/>
                </a:lnTo>
                <a:lnTo>
                  <a:pt x="1802555" y="435909"/>
                </a:lnTo>
                <a:lnTo>
                  <a:pt x="2051400" y="435909"/>
                </a:lnTo>
                <a:lnTo>
                  <a:pt x="2051400" y="129858"/>
                </a:lnTo>
                <a:close/>
                <a:moveTo>
                  <a:pt x="2802512" y="10869"/>
                </a:moveTo>
                <a:cubicBezTo>
                  <a:pt x="2817386" y="11251"/>
                  <a:pt x="2831973" y="15351"/>
                  <a:pt x="2846275" y="23169"/>
                </a:cubicBezTo>
                <a:cubicBezTo>
                  <a:pt x="2860576" y="30987"/>
                  <a:pt x="2872017" y="42714"/>
                  <a:pt x="2880598" y="58350"/>
                </a:cubicBezTo>
                <a:cubicBezTo>
                  <a:pt x="2889179" y="73986"/>
                  <a:pt x="2893469" y="89623"/>
                  <a:pt x="2893469" y="105259"/>
                </a:cubicBezTo>
                <a:cubicBezTo>
                  <a:pt x="2893088" y="121658"/>
                  <a:pt x="2886509" y="141394"/>
                  <a:pt x="2873733" y="164467"/>
                </a:cubicBezTo>
                <a:cubicBezTo>
                  <a:pt x="2860957" y="187540"/>
                  <a:pt x="2837217" y="199077"/>
                  <a:pt x="2802512" y="199077"/>
                </a:cubicBezTo>
                <a:cubicBezTo>
                  <a:pt x="2767045" y="199458"/>
                  <a:pt x="2742923" y="188017"/>
                  <a:pt x="2730147" y="164753"/>
                </a:cubicBezTo>
                <a:cubicBezTo>
                  <a:pt x="2717371" y="141489"/>
                  <a:pt x="2710887" y="121753"/>
                  <a:pt x="2710697" y="105545"/>
                </a:cubicBezTo>
                <a:cubicBezTo>
                  <a:pt x="2710506" y="89337"/>
                  <a:pt x="2714797" y="73605"/>
                  <a:pt x="2723568" y="58350"/>
                </a:cubicBezTo>
                <a:cubicBezTo>
                  <a:pt x="2732340" y="42714"/>
                  <a:pt x="2743781" y="30891"/>
                  <a:pt x="2757891" y="22883"/>
                </a:cubicBezTo>
                <a:cubicBezTo>
                  <a:pt x="2772002" y="14874"/>
                  <a:pt x="2786876" y="10869"/>
                  <a:pt x="2802512" y="10869"/>
                </a:cubicBezTo>
                <a:close/>
                <a:moveTo>
                  <a:pt x="2356307" y="10869"/>
                </a:moveTo>
                <a:lnTo>
                  <a:pt x="2693821" y="10869"/>
                </a:lnTo>
                <a:lnTo>
                  <a:pt x="2693821" y="422179"/>
                </a:lnTo>
                <a:lnTo>
                  <a:pt x="2630895" y="489110"/>
                </a:lnTo>
                <a:lnTo>
                  <a:pt x="2693821" y="550320"/>
                </a:lnTo>
                <a:lnTo>
                  <a:pt x="2693821" y="860948"/>
                </a:lnTo>
                <a:lnTo>
                  <a:pt x="2579409" y="985656"/>
                </a:lnTo>
                <a:lnTo>
                  <a:pt x="2506186" y="985656"/>
                </a:lnTo>
                <a:lnTo>
                  <a:pt x="2506186" y="1021124"/>
                </a:lnTo>
                <a:lnTo>
                  <a:pt x="2356307" y="1090915"/>
                </a:lnTo>
                <a:close/>
                <a:moveTo>
                  <a:pt x="21738" y="9725"/>
                </a:moveTo>
                <a:lnTo>
                  <a:pt x="1051442" y="9725"/>
                </a:lnTo>
                <a:lnTo>
                  <a:pt x="983939" y="150452"/>
                </a:lnTo>
                <a:lnTo>
                  <a:pt x="469659" y="150452"/>
                </a:lnTo>
                <a:lnTo>
                  <a:pt x="188779" y="993665"/>
                </a:lnTo>
                <a:lnTo>
                  <a:pt x="0" y="993665"/>
                </a:lnTo>
                <a:lnTo>
                  <a:pt x="278020" y="150452"/>
                </a:lnTo>
                <a:lnTo>
                  <a:pt x="21738" y="150452"/>
                </a:lnTo>
                <a:close/>
                <a:moveTo>
                  <a:pt x="1630365" y="7437"/>
                </a:moveTo>
                <a:lnTo>
                  <a:pt x="2223017" y="7437"/>
                </a:lnTo>
                <a:lnTo>
                  <a:pt x="2223017" y="418747"/>
                </a:lnTo>
                <a:lnTo>
                  <a:pt x="2051400" y="553753"/>
                </a:lnTo>
                <a:lnTo>
                  <a:pt x="1802555" y="553753"/>
                </a:lnTo>
                <a:lnTo>
                  <a:pt x="1802555" y="921014"/>
                </a:lnTo>
                <a:lnTo>
                  <a:pt x="1942137" y="921014"/>
                </a:lnTo>
                <a:lnTo>
                  <a:pt x="1886647" y="1046295"/>
                </a:lnTo>
                <a:lnTo>
                  <a:pt x="1630365" y="1046295"/>
                </a:lnTo>
                <a:close/>
                <a:moveTo>
                  <a:pt x="1188736" y="5149"/>
                </a:moveTo>
                <a:lnTo>
                  <a:pt x="1599474" y="5149"/>
                </a:lnTo>
                <a:lnTo>
                  <a:pt x="1599474" y="399869"/>
                </a:lnTo>
                <a:lnTo>
                  <a:pt x="1513093" y="501695"/>
                </a:lnTo>
                <a:lnTo>
                  <a:pt x="1513093" y="606954"/>
                </a:lnTo>
                <a:lnTo>
                  <a:pt x="1602906" y="606954"/>
                </a:lnTo>
                <a:lnTo>
                  <a:pt x="1555425" y="724798"/>
                </a:lnTo>
                <a:lnTo>
                  <a:pt x="1513093" y="724798"/>
                </a:lnTo>
                <a:lnTo>
                  <a:pt x="1513093" y="938176"/>
                </a:lnTo>
                <a:lnTo>
                  <a:pt x="1609771" y="938176"/>
                </a:lnTo>
                <a:lnTo>
                  <a:pt x="1561146" y="1056020"/>
                </a:lnTo>
                <a:lnTo>
                  <a:pt x="1188736" y="1056020"/>
                </a:lnTo>
                <a:lnTo>
                  <a:pt x="1188736" y="577207"/>
                </a:lnTo>
                <a:lnTo>
                  <a:pt x="1338043" y="577207"/>
                </a:lnTo>
                <a:lnTo>
                  <a:pt x="1338043" y="938176"/>
                </a:lnTo>
                <a:lnTo>
                  <a:pt x="1359782" y="938176"/>
                </a:lnTo>
                <a:lnTo>
                  <a:pt x="1359782" y="518857"/>
                </a:lnTo>
                <a:lnTo>
                  <a:pt x="1188736" y="518857"/>
                </a:lnTo>
                <a:close/>
                <a:moveTo>
                  <a:pt x="3036484" y="0"/>
                </a:moveTo>
                <a:lnTo>
                  <a:pt x="3203525" y="0"/>
                </a:lnTo>
                <a:lnTo>
                  <a:pt x="3185219" y="52058"/>
                </a:lnTo>
                <a:lnTo>
                  <a:pt x="3412326" y="52058"/>
                </a:lnTo>
                <a:lnTo>
                  <a:pt x="3364845" y="164181"/>
                </a:lnTo>
                <a:lnTo>
                  <a:pt x="3153184" y="164181"/>
                </a:lnTo>
                <a:lnTo>
                  <a:pt x="3121149" y="258571"/>
                </a:lnTo>
                <a:lnTo>
                  <a:pt x="3396881" y="258571"/>
                </a:lnTo>
                <a:lnTo>
                  <a:pt x="3396881" y="762554"/>
                </a:lnTo>
                <a:lnTo>
                  <a:pt x="3276748" y="880398"/>
                </a:lnTo>
                <a:lnTo>
                  <a:pt x="3161765" y="880398"/>
                </a:lnTo>
                <a:lnTo>
                  <a:pt x="3161765" y="762554"/>
                </a:lnTo>
                <a:lnTo>
                  <a:pt x="3243569" y="762554"/>
                </a:lnTo>
                <a:lnTo>
                  <a:pt x="3243569" y="366690"/>
                </a:lnTo>
                <a:lnTo>
                  <a:pt x="3103415" y="366690"/>
                </a:lnTo>
                <a:lnTo>
                  <a:pt x="3103415" y="438769"/>
                </a:lnTo>
                <a:lnTo>
                  <a:pt x="3235560" y="438769"/>
                </a:lnTo>
                <a:lnTo>
                  <a:pt x="3193800" y="540023"/>
                </a:lnTo>
                <a:lnTo>
                  <a:pt x="3103415" y="540023"/>
                </a:lnTo>
                <a:lnTo>
                  <a:pt x="3103415" y="617251"/>
                </a:lnTo>
                <a:lnTo>
                  <a:pt x="3237848" y="617251"/>
                </a:lnTo>
                <a:lnTo>
                  <a:pt x="3193800" y="717933"/>
                </a:lnTo>
                <a:lnTo>
                  <a:pt x="3103415" y="717933"/>
                </a:lnTo>
                <a:lnTo>
                  <a:pt x="3103415" y="826624"/>
                </a:lnTo>
                <a:lnTo>
                  <a:pt x="2950103" y="889551"/>
                </a:lnTo>
                <a:lnTo>
                  <a:pt x="2950675" y="395865"/>
                </a:lnTo>
                <a:lnTo>
                  <a:pt x="2897474" y="395865"/>
                </a:lnTo>
                <a:lnTo>
                  <a:pt x="2986143" y="164181"/>
                </a:lnTo>
                <a:lnTo>
                  <a:pt x="2920356" y="164181"/>
                </a:lnTo>
                <a:lnTo>
                  <a:pt x="2920356" y="52058"/>
                </a:lnTo>
                <a:lnTo>
                  <a:pt x="3019322" y="5205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sz="1013"/>
          </a:p>
        </p:txBody>
      </p:sp>
      <p:cxnSp>
        <p:nvCxnSpPr>
          <p:cNvPr id="282" name="直接连接符 281"/>
          <p:cNvCxnSpPr/>
          <p:nvPr/>
        </p:nvCxnSpPr>
        <p:spPr>
          <a:xfrm flipH="1" flipV="1">
            <a:off x="8626475" y="3003550"/>
            <a:ext cx="0" cy="2147888"/>
          </a:xfrm>
          <a:prstGeom prst="line">
            <a:avLst/>
          </a:prstGeom>
          <a:ln w="12700">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3" name="直接连接符 282"/>
          <p:cNvCxnSpPr/>
          <p:nvPr/>
        </p:nvCxnSpPr>
        <p:spPr>
          <a:xfrm flipH="1" flipV="1">
            <a:off x="7197725" y="3984625"/>
            <a:ext cx="0" cy="1157288"/>
          </a:xfrm>
          <a:prstGeom prst="line">
            <a:avLst/>
          </a:prstGeom>
          <a:ln w="12700">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5" name="直接连接符 284"/>
          <p:cNvCxnSpPr/>
          <p:nvPr/>
        </p:nvCxnSpPr>
        <p:spPr>
          <a:xfrm flipH="1" flipV="1">
            <a:off x="1211263" y="4330700"/>
            <a:ext cx="0" cy="812800"/>
          </a:xfrm>
          <a:prstGeom prst="line">
            <a:avLst/>
          </a:prstGeom>
          <a:ln w="12700">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6" name="直接连接符 285"/>
          <p:cNvCxnSpPr/>
          <p:nvPr/>
        </p:nvCxnSpPr>
        <p:spPr>
          <a:xfrm>
            <a:off x="3176588" y="1138238"/>
            <a:ext cx="5643562" cy="0"/>
          </a:xfrm>
          <a:prstGeom prst="line">
            <a:avLst/>
          </a:prstGeom>
          <a:ln w="2540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87" name="直接连接符 286"/>
          <p:cNvCxnSpPr/>
          <p:nvPr/>
        </p:nvCxnSpPr>
        <p:spPr>
          <a:xfrm>
            <a:off x="3176588" y="2238375"/>
            <a:ext cx="5643562" cy="0"/>
          </a:xfrm>
          <a:prstGeom prst="line">
            <a:avLst/>
          </a:prstGeom>
          <a:ln w="2540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288" name="Freeform 592"/>
          <p:cNvSpPr/>
          <p:nvPr/>
        </p:nvSpPr>
        <p:spPr bwMode="auto">
          <a:xfrm>
            <a:off x="8255000" y="2614613"/>
            <a:ext cx="839788" cy="342900"/>
          </a:xfrm>
          <a:custGeom>
            <a:gdLst>
              <a:gd fmla="*/ 208 w 352" name="T0"/>
              <a:gd fmla="*/ 0 h 144" name="T1"/>
              <a:gd fmla="*/ 115 w 352" name="T2"/>
              <a:gd fmla="*/ 82 h 144" name="T3"/>
              <a:gd fmla="*/ 79 w 352" name="T4"/>
              <a:gd fmla="*/ 74 h 144" name="T5"/>
              <a:gd fmla="*/ 0 w 352" name="T6"/>
              <a:gd fmla="*/ 144 h 144" name="T7"/>
              <a:gd fmla="*/ 352 w 352" name="T8"/>
              <a:gd fmla="*/ 144 h 144" name="T9"/>
              <a:gd fmla="*/ 301 w 352" name="T10"/>
              <a:gd fmla="*/ 84 h 144" name="T11"/>
              <a:gd fmla="*/ 208 w 352" name="T12"/>
              <a:gd fmla="*/ 0 h 144" name="T13"/>
            </a:gdLst>
            <a:cxnLst>
              <a:cxn ang="0">
                <a:pos x="T0" y="T1"/>
              </a:cxn>
              <a:cxn ang="0">
                <a:pos x="T2" y="T3"/>
              </a:cxn>
              <a:cxn ang="0">
                <a:pos x="T4" y="T5"/>
              </a:cxn>
              <a:cxn ang="0">
                <a:pos x="T6" y="T7"/>
              </a:cxn>
              <a:cxn ang="0">
                <a:pos x="T8" y="T9"/>
              </a:cxn>
              <a:cxn ang="0">
                <a:pos x="T10" y="T11"/>
              </a:cxn>
              <a:cxn ang="0">
                <a:pos x="T12" y="T13"/>
              </a:cxn>
            </a:cxnLst>
            <a:rect b="b" l="0" r="r" t="0"/>
            <a:pathLst>
              <a:path h="144" w="352">
                <a:moveTo>
                  <a:pt x="208" y="0"/>
                </a:moveTo>
                <a:cubicBezTo>
                  <a:pt x="160" y="0"/>
                  <a:pt x="120" y="36"/>
                  <a:pt x="115" y="82"/>
                </a:cubicBezTo>
                <a:cubicBezTo>
                  <a:pt x="104" y="77"/>
                  <a:pt x="92" y="74"/>
                  <a:pt x="79" y="74"/>
                </a:cubicBezTo>
                <a:cubicBezTo>
                  <a:pt x="38" y="74"/>
                  <a:pt x="4" y="104"/>
                  <a:pt x="0" y="144"/>
                </a:cubicBezTo>
                <a:cubicBezTo>
                  <a:pt x="352" y="144"/>
                  <a:pt x="352" y="144"/>
                  <a:pt x="352" y="144"/>
                </a:cubicBezTo>
                <a:cubicBezTo>
                  <a:pt x="352" y="113"/>
                  <a:pt x="330" y="89"/>
                  <a:pt x="301" y="84"/>
                </a:cubicBezTo>
                <a:cubicBezTo>
                  <a:pt x="297" y="37"/>
                  <a:pt x="257" y="0"/>
                  <a:pt x="208" y="0"/>
                </a:cubicBezTo>
              </a:path>
            </a:pathLst>
          </a:custGeom>
          <a:solidFill>
            <a:schemeClr val="bg1">
              <a:alpha val="50000"/>
            </a:schemeClr>
          </a:solidFill>
          <a:ln>
            <a:noFill/>
          </a:ln>
        </p:spPr>
        <p:txBody>
          <a:bodyPr bIns="34290" lIns="68580" rIns="68580" tIns="34290"/>
          <a:lstStyle/>
          <a:p>
            <a:pPr eaLnBrk="1" hangingPunct="1">
              <a:defRPr/>
            </a:pPr>
            <a:endParaRPr altLang="en-US" lang="zh-CN" sz="1013">
              <a:ea charset="-122" typeface="宋体"/>
            </a:endParaRPr>
          </a:p>
        </p:txBody>
      </p:sp>
      <p:sp>
        <p:nvSpPr>
          <p:cNvPr id="289" name="任意多边形 288"/>
          <p:cNvSpPr/>
          <p:nvPr/>
        </p:nvSpPr>
        <p:spPr>
          <a:xfrm>
            <a:off x="3248025" y="2312988"/>
            <a:ext cx="5487988" cy="341312"/>
          </a:xfrm>
          <a:custGeom>
            <a:rect b="b" l="l" r="r" t="t"/>
            <a:pathLst>
              <a:path h="453963" w="7317320">
                <a:moveTo>
                  <a:pt x="4890976" y="413854"/>
                </a:moveTo>
                <a:cubicBezTo>
                  <a:pt x="4899484" y="413854"/>
                  <a:pt x="4903738" y="419323"/>
                  <a:pt x="4903738" y="430262"/>
                </a:cubicBezTo>
                <a:cubicBezTo>
                  <a:pt x="4901307" y="444847"/>
                  <a:pt x="4895230" y="452748"/>
                  <a:pt x="4885506" y="453963"/>
                </a:cubicBezTo>
                <a:cubicBezTo>
                  <a:pt x="4885506" y="453963"/>
                  <a:pt x="4884898" y="453963"/>
                  <a:pt x="4883683" y="453963"/>
                </a:cubicBezTo>
                <a:cubicBezTo>
                  <a:pt x="4877606" y="452748"/>
                  <a:pt x="4873960" y="447886"/>
                  <a:pt x="4872744" y="439378"/>
                </a:cubicBezTo>
                <a:cubicBezTo>
                  <a:pt x="4873960" y="423577"/>
                  <a:pt x="4880036" y="415069"/>
                  <a:pt x="4890976" y="413854"/>
                </a:cubicBezTo>
                <a:close/>
                <a:moveTo>
                  <a:pt x="142775" y="329420"/>
                </a:moveTo>
                <a:cubicBezTo>
                  <a:pt x="161234" y="330103"/>
                  <a:pt x="184137" y="334547"/>
                  <a:pt x="211485" y="342751"/>
                </a:cubicBezTo>
                <a:cubicBezTo>
                  <a:pt x="257671" y="358552"/>
                  <a:pt x="282587" y="377391"/>
                  <a:pt x="286234" y="399269"/>
                </a:cubicBezTo>
                <a:cubicBezTo>
                  <a:pt x="291095" y="415069"/>
                  <a:pt x="271041" y="419323"/>
                  <a:pt x="226070" y="412031"/>
                </a:cubicBezTo>
                <a:cubicBezTo>
                  <a:pt x="222424" y="410815"/>
                  <a:pt x="220600" y="408992"/>
                  <a:pt x="220600" y="406561"/>
                </a:cubicBezTo>
                <a:cubicBezTo>
                  <a:pt x="220600" y="404131"/>
                  <a:pt x="222424" y="402915"/>
                  <a:pt x="226070" y="402915"/>
                </a:cubicBezTo>
                <a:cubicBezTo>
                  <a:pt x="228501" y="401700"/>
                  <a:pt x="232755" y="400484"/>
                  <a:pt x="238832" y="399269"/>
                </a:cubicBezTo>
                <a:cubicBezTo>
                  <a:pt x="250986" y="398053"/>
                  <a:pt x="257063" y="395622"/>
                  <a:pt x="257063" y="391976"/>
                </a:cubicBezTo>
                <a:cubicBezTo>
                  <a:pt x="255848" y="385899"/>
                  <a:pt x="240655" y="376176"/>
                  <a:pt x="211485" y="362806"/>
                </a:cubicBezTo>
                <a:cubicBezTo>
                  <a:pt x="201761" y="360375"/>
                  <a:pt x="198723" y="359160"/>
                  <a:pt x="202369" y="359160"/>
                </a:cubicBezTo>
                <a:cubicBezTo>
                  <a:pt x="169552" y="350652"/>
                  <a:pt x="143421" y="343967"/>
                  <a:pt x="123974" y="339105"/>
                </a:cubicBezTo>
                <a:cubicBezTo>
                  <a:pt x="121543" y="337890"/>
                  <a:pt x="120327" y="336066"/>
                  <a:pt x="120327" y="333636"/>
                </a:cubicBezTo>
                <a:cubicBezTo>
                  <a:pt x="121543" y="331205"/>
                  <a:pt x="123366" y="329989"/>
                  <a:pt x="125797" y="329989"/>
                </a:cubicBezTo>
                <a:cubicBezTo>
                  <a:pt x="130962" y="329382"/>
                  <a:pt x="136622" y="329192"/>
                  <a:pt x="142775" y="329420"/>
                </a:cubicBezTo>
                <a:close/>
                <a:moveTo>
                  <a:pt x="4150370" y="326343"/>
                </a:moveTo>
                <a:cubicBezTo>
                  <a:pt x="4105398" y="331205"/>
                  <a:pt x="4078051" y="342751"/>
                  <a:pt x="4068328" y="360983"/>
                </a:cubicBezTo>
                <a:cubicBezTo>
                  <a:pt x="4069544" y="375568"/>
                  <a:pt x="4073190" y="384684"/>
                  <a:pt x="4079267" y="388330"/>
                </a:cubicBezTo>
                <a:cubicBezTo>
                  <a:pt x="4097498" y="387114"/>
                  <a:pt x="4115122" y="382860"/>
                  <a:pt x="4132138" y="375568"/>
                </a:cubicBezTo>
                <a:cubicBezTo>
                  <a:pt x="4139430" y="373137"/>
                  <a:pt x="4148546" y="358552"/>
                  <a:pt x="4159486" y="331812"/>
                </a:cubicBezTo>
                <a:cubicBezTo>
                  <a:pt x="4160701" y="331812"/>
                  <a:pt x="4161308" y="331812"/>
                  <a:pt x="4161308" y="331812"/>
                </a:cubicBezTo>
                <a:cubicBezTo>
                  <a:pt x="4161308" y="328166"/>
                  <a:pt x="4157662" y="326343"/>
                  <a:pt x="4150370" y="326343"/>
                </a:cubicBezTo>
                <a:close/>
                <a:moveTo>
                  <a:pt x="3638066" y="313581"/>
                </a:moveTo>
                <a:cubicBezTo>
                  <a:pt x="3634420" y="318443"/>
                  <a:pt x="3628950" y="325735"/>
                  <a:pt x="3621658" y="335459"/>
                </a:cubicBezTo>
                <a:cubicBezTo>
                  <a:pt x="3609504" y="351259"/>
                  <a:pt x="3600388" y="364021"/>
                  <a:pt x="3594311" y="373745"/>
                </a:cubicBezTo>
                <a:cubicBezTo>
                  <a:pt x="3600388" y="379822"/>
                  <a:pt x="3606465" y="382860"/>
                  <a:pt x="3612542" y="382860"/>
                </a:cubicBezTo>
                <a:cubicBezTo>
                  <a:pt x="3625912" y="380430"/>
                  <a:pt x="3638066" y="370098"/>
                  <a:pt x="3649005" y="351867"/>
                </a:cubicBezTo>
                <a:cubicBezTo>
                  <a:pt x="3652651" y="344574"/>
                  <a:pt x="3656298" y="338497"/>
                  <a:pt x="3659944" y="333636"/>
                </a:cubicBezTo>
                <a:cubicBezTo>
                  <a:pt x="3657513" y="331205"/>
                  <a:pt x="3654474" y="328166"/>
                  <a:pt x="3650828" y="324520"/>
                </a:cubicBezTo>
                <a:cubicBezTo>
                  <a:pt x="3647182" y="320874"/>
                  <a:pt x="3644751" y="318443"/>
                  <a:pt x="3643536" y="317227"/>
                </a:cubicBezTo>
                <a:cubicBezTo>
                  <a:pt x="3642320" y="314796"/>
                  <a:pt x="3640497" y="313581"/>
                  <a:pt x="3638066" y="313581"/>
                </a:cubicBezTo>
                <a:close/>
                <a:moveTo>
                  <a:pt x="561938" y="309935"/>
                </a:moveTo>
                <a:cubicBezTo>
                  <a:pt x="563153" y="309935"/>
                  <a:pt x="563761" y="311150"/>
                  <a:pt x="563761" y="313581"/>
                </a:cubicBezTo>
                <a:cubicBezTo>
                  <a:pt x="560115" y="319658"/>
                  <a:pt x="555253" y="329382"/>
                  <a:pt x="549176" y="342751"/>
                </a:cubicBezTo>
                <a:cubicBezTo>
                  <a:pt x="528513" y="379214"/>
                  <a:pt x="516359" y="407777"/>
                  <a:pt x="512713" y="428439"/>
                </a:cubicBezTo>
                <a:cubicBezTo>
                  <a:pt x="512713" y="430870"/>
                  <a:pt x="512105" y="432085"/>
                  <a:pt x="510890" y="432085"/>
                </a:cubicBezTo>
                <a:cubicBezTo>
                  <a:pt x="498735" y="432085"/>
                  <a:pt x="492050" y="429655"/>
                  <a:pt x="490835" y="424793"/>
                </a:cubicBezTo>
                <a:lnTo>
                  <a:pt x="490835" y="422970"/>
                </a:lnTo>
                <a:cubicBezTo>
                  <a:pt x="492050" y="415677"/>
                  <a:pt x="493266" y="404738"/>
                  <a:pt x="494481" y="390153"/>
                </a:cubicBezTo>
                <a:cubicBezTo>
                  <a:pt x="495697" y="375568"/>
                  <a:pt x="496304" y="364629"/>
                  <a:pt x="496304" y="357336"/>
                </a:cubicBezTo>
                <a:cubicBezTo>
                  <a:pt x="496304" y="357336"/>
                  <a:pt x="496912" y="356729"/>
                  <a:pt x="498128" y="355513"/>
                </a:cubicBezTo>
                <a:cubicBezTo>
                  <a:pt x="499343" y="353082"/>
                  <a:pt x="501166" y="351867"/>
                  <a:pt x="503597" y="351867"/>
                </a:cubicBezTo>
                <a:cubicBezTo>
                  <a:pt x="506028" y="353082"/>
                  <a:pt x="508459" y="357336"/>
                  <a:pt x="510890" y="364629"/>
                </a:cubicBezTo>
                <a:cubicBezTo>
                  <a:pt x="512105" y="370706"/>
                  <a:pt x="513321" y="373745"/>
                  <a:pt x="514536" y="373745"/>
                </a:cubicBezTo>
                <a:cubicBezTo>
                  <a:pt x="516967" y="373745"/>
                  <a:pt x="518182" y="373137"/>
                  <a:pt x="518182" y="371922"/>
                </a:cubicBezTo>
                <a:cubicBezTo>
                  <a:pt x="531552" y="350044"/>
                  <a:pt x="546137" y="329382"/>
                  <a:pt x="561938" y="309935"/>
                </a:cubicBezTo>
                <a:close/>
                <a:moveTo>
                  <a:pt x="3546909" y="304465"/>
                </a:moveTo>
                <a:cubicBezTo>
                  <a:pt x="3537185" y="310542"/>
                  <a:pt x="3529285" y="313581"/>
                  <a:pt x="3523208" y="313581"/>
                </a:cubicBezTo>
                <a:cubicBezTo>
                  <a:pt x="3523208" y="329382"/>
                  <a:pt x="3525639" y="337890"/>
                  <a:pt x="3530501" y="339105"/>
                </a:cubicBezTo>
                <a:cubicBezTo>
                  <a:pt x="3531716" y="337890"/>
                  <a:pt x="3533539" y="334243"/>
                  <a:pt x="3535970" y="328166"/>
                </a:cubicBezTo>
                <a:cubicBezTo>
                  <a:pt x="3540832" y="318443"/>
                  <a:pt x="3544478" y="310542"/>
                  <a:pt x="3546909" y="304465"/>
                </a:cubicBezTo>
                <a:close/>
                <a:moveTo>
                  <a:pt x="3025866" y="296603"/>
                </a:moveTo>
                <a:cubicBezTo>
                  <a:pt x="3039996" y="297287"/>
                  <a:pt x="3046605" y="301731"/>
                  <a:pt x="3045693" y="309935"/>
                </a:cubicBezTo>
                <a:cubicBezTo>
                  <a:pt x="3045693" y="312366"/>
                  <a:pt x="3044477" y="315404"/>
                  <a:pt x="3042047" y="319050"/>
                </a:cubicBezTo>
                <a:cubicBezTo>
                  <a:pt x="3040831" y="321481"/>
                  <a:pt x="3040224" y="323304"/>
                  <a:pt x="3040224" y="324520"/>
                </a:cubicBezTo>
                <a:cubicBezTo>
                  <a:pt x="3037793" y="342751"/>
                  <a:pt x="3036577" y="363414"/>
                  <a:pt x="3036577" y="386507"/>
                </a:cubicBezTo>
                <a:cubicBezTo>
                  <a:pt x="3036577" y="398661"/>
                  <a:pt x="3048124" y="404131"/>
                  <a:pt x="3071217" y="402915"/>
                </a:cubicBezTo>
                <a:cubicBezTo>
                  <a:pt x="3135635" y="398053"/>
                  <a:pt x="3175744" y="390153"/>
                  <a:pt x="3191545" y="379214"/>
                </a:cubicBezTo>
                <a:cubicBezTo>
                  <a:pt x="3203699" y="358552"/>
                  <a:pt x="3210992" y="337282"/>
                  <a:pt x="3213422" y="315404"/>
                </a:cubicBezTo>
                <a:cubicBezTo>
                  <a:pt x="3214638" y="310542"/>
                  <a:pt x="3215853" y="309935"/>
                  <a:pt x="3217069" y="313581"/>
                </a:cubicBezTo>
                <a:cubicBezTo>
                  <a:pt x="3219499" y="322089"/>
                  <a:pt x="3220715" y="333028"/>
                  <a:pt x="3220715" y="346398"/>
                </a:cubicBezTo>
                <a:cubicBezTo>
                  <a:pt x="3220715" y="353690"/>
                  <a:pt x="3218892" y="362198"/>
                  <a:pt x="3215245" y="371922"/>
                </a:cubicBezTo>
                <a:cubicBezTo>
                  <a:pt x="3214030" y="379214"/>
                  <a:pt x="3212815" y="385291"/>
                  <a:pt x="3211599" y="390153"/>
                </a:cubicBezTo>
                <a:cubicBezTo>
                  <a:pt x="3199445" y="402307"/>
                  <a:pt x="3166628" y="412031"/>
                  <a:pt x="3113149" y="419323"/>
                </a:cubicBezTo>
                <a:cubicBezTo>
                  <a:pt x="3087625" y="422970"/>
                  <a:pt x="3067571" y="423577"/>
                  <a:pt x="3052986" y="421147"/>
                </a:cubicBezTo>
                <a:cubicBezTo>
                  <a:pt x="3026246" y="416285"/>
                  <a:pt x="3014092" y="404131"/>
                  <a:pt x="3016523" y="384684"/>
                </a:cubicBezTo>
                <a:cubicBezTo>
                  <a:pt x="3016523" y="378606"/>
                  <a:pt x="3017130" y="368275"/>
                  <a:pt x="3018346" y="353690"/>
                </a:cubicBezTo>
                <a:cubicBezTo>
                  <a:pt x="3019561" y="337890"/>
                  <a:pt x="3020169" y="326343"/>
                  <a:pt x="3020169" y="319050"/>
                </a:cubicBezTo>
                <a:cubicBezTo>
                  <a:pt x="3020169" y="314189"/>
                  <a:pt x="3017130" y="311150"/>
                  <a:pt x="3011053" y="309935"/>
                </a:cubicBezTo>
                <a:cubicBezTo>
                  <a:pt x="3008623" y="309935"/>
                  <a:pt x="3006799" y="309935"/>
                  <a:pt x="3005584" y="309935"/>
                </a:cubicBezTo>
                <a:cubicBezTo>
                  <a:pt x="3003153" y="307504"/>
                  <a:pt x="3001937" y="305073"/>
                  <a:pt x="3001937" y="302642"/>
                </a:cubicBezTo>
                <a:cubicBezTo>
                  <a:pt x="3003153" y="300211"/>
                  <a:pt x="3005584" y="298388"/>
                  <a:pt x="3009230" y="297173"/>
                </a:cubicBezTo>
                <a:cubicBezTo>
                  <a:pt x="3015611" y="296565"/>
                  <a:pt x="3021156" y="296375"/>
                  <a:pt x="3025866" y="296603"/>
                </a:cubicBezTo>
                <a:close/>
                <a:moveTo>
                  <a:pt x="3601603" y="286234"/>
                </a:moveTo>
                <a:cubicBezTo>
                  <a:pt x="3595526" y="289880"/>
                  <a:pt x="3588841" y="316012"/>
                  <a:pt x="3581549" y="364629"/>
                </a:cubicBezTo>
                <a:cubicBezTo>
                  <a:pt x="3600995" y="343967"/>
                  <a:pt x="3617404" y="323912"/>
                  <a:pt x="3630774" y="304465"/>
                </a:cubicBezTo>
                <a:cubicBezTo>
                  <a:pt x="3619835" y="292311"/>
                  <a:pt x="3610111" y="286234"/>
                  <a:pt x="3601603" y="286234"/>
                </a:cubicBezTo>
                <a:close/>
                <a:moveTo>
                  <a:pt x="3669060" y="242478"/>
                </a:moveTo>
                <a:cubicBezTo>
                  <a:pt x="3662983" y="243694"/>
                  <a:pt x="3653867" y="249163"/>
                  <a:pt x="3641712" y="258887"/>
                </a:cubicBezTo>
                <a:cubicBezTo>
                  <a:pt x="3633204" y="267395"/>
                  <a:pt x="3627127" y="271649"/>
                  <a:pt x="3623481" y="271649"/>
                </a:cubicBezTo>
                <a:cubicBezTo>
                  <a:pt x="3625912" y="276510"/>
                  <a:pt x="3631381" y="283195"/>
                  <a:pt x="3639889" y="291703"/>
                </a:cubicBezTo>
                <a:cubicBezTo>
                  <a:pt x="3641105" y="290488"/>
                  <a:pt x="3642320" y="288665"/>
                  <a:pt x="3643536" y="286234"/>
                </a:cubicBezTo>
                <a:cubicBezTo>
                  <a:pt x="3645966" y="283803"/>
                  <a:pt x="3647182" y="281980"/>
                  <a:pt x="3647182" y="280764"/>
                </a:cubicBezTo>
                <a:cubicBezTo>
                  <a:pt x="3650828" y="275903"/>
                  <a:pt x="3652043" y="276510"/>
                  <a:pt x="3650828" y="282587"/>
                </a:cubicBezTo>
                <a:cubicBezTo>
                  <a:pt x="3650828" y="285018"/>
                  <a:pt x="3649613" y="288665"/>
                  <a:pt x="3647182" y="293526"/>
                </a:cubicBezTo>
                <a:cubicBezTo>
                  <a:pt x="3645966" y="295957"/>
                  <a:pt x="3645359" y="297780"/>
                  <a:pt x="3645359" y="298996"/>
                </a:cubicBezTo>
                <a:cubicBezTo>
                  <a:pt x="3647790" y="300211"/>
                  <a:pt x="3651436" y="303250"/>
                  <a:pt x="3656298" y="308112"/>
                </a:cubicBezTo>
                <a:cubicBezTo>
                  <a:pt x="3661159" y="311758"/>
                  <a:pt x="3664805" y="314796"/>
                  <a:pt x="3667236" y="317227"/>
                </a:cubicBezTo>
                <a:cubicBezTo>
                  <a:pt x="3683037" y="281980"/>
                  <a:pt x="3687899" y="258887"/>
                  <a:pt x="3681822" y="247948"/>
                </a:cubicBezTo>
                <a:cubicBezTo>
                  <a:pt x="3681822" y="247948"/>
                  <a:pt x="3679998" y="246732"/>
                  <a:pt x="3676352" y="244301"/>
                </a:cubicBezTo>
                <a:cubicBezTo>
                  <a:pt x="3672706" y="243086"/>
                  <a:pt x="3670275" y="242478"/>
                  <a:pt x="3669060" y="242478"/>
                </a:cubicBezTo>
                <a:close/>
                <a:moveTo>
                  <a:pt x="662211" y="240655"/>
                </a:moveTo>
                <a:cubicBezTo>
                  <a:pt x="633040" y="255240"/>
                  <a:pt x="617847" y="266787"/>
                  <a:pt x="616632" y="275295"/>
                </a:cubicBezTo>
                <a:cubicBezTo>
                  <a:pt x="632433" y="295957"/>
                  <a:pt x="646410" y="295350"/>
                  <a:pt x="658564" y="273472"/>
                </a:cubicBezTo>
                <a:cubicBezTo>
                  <a:pt x="659780" y="269825"/>
                  <a:pt x="660387" y="264356"/>
                  <a:pt x="660387" y="257063"/>
                </a:cubicBezTo>
                <a:cubicBezTo>
                  <a:pt x="661603" y="249771"/>
                  <a:pt x="662211" y="244301"/>
                  <a:pt x="662211" y="240655"/>
                </a:cubicBezTo>
                <a:close/>
                <a:moveTo>
                  <a:pt x="140382" y="233363"/>
                </a:moveTo>
                <a:cubicBezTo>
                  <a:pt x="140382" y="234578"/>
                  <a:pt x="139774" y="237009"/>
                  <a:pt x="138559" y="240655"/>
                </a:cubicBezTo>
                <a:cubicBezTo>
                  <a:pt x="136128" y="245517"/>
                  <a:pt x="134305" y="249771"/>
                  <a:pt x="133089" y="253417"/>
                </a:cubicBezTo>
                <a:cubicBezTo>
                  <a:pt x="134305" y="252202"/>
                  <a:pt x="137343" y="250986"/>
                  <a:pt x="142205" y="249771"/>
                </a:cubicBezTo>
                <a:cubicBezTo>
                  <a:pt x="150713" y="246125"/>
                  <a:pt x="156790" y="243086"/>
                  <a:pt x="160437" y="240655"/>
                </a:cubicBezTo>
                <a:cubicBezTo>
                  <a:pt x="151929" y="239440"/>
                  <a:pt x="145244" y="237009"/>
                  <a:pt x="140382" y="233363"/>
                </a:cubicBezTo>
                <a:close/>
                <a:moveTo>
                  <a:pt x="726021" y="222424"/>
                </a:moveTo>
                <a:cubicBezTo>
                  <a:pt x="715082" y="222424"/>
                  <a:pt x="701712" y="225462"/>
                  <a:pt x="685911" y="231539"/>
                </a:cubicBezTo>
                <a:cubicBezTo>
                  <a:pt x="684696" y="235186"/>
                  <a:pt x="684088" y="241263"/>
                  <a:pt x="684088" y="249771"/>
                </a:cubicBezTo>
                <a:cubicBezTo>
                  <a:pt x="682873" y="258279"/>
                  <a:pt x="682265" y="264356"/>
                  <a:pt x="682265" y="268002"/>
                </a:cubicBezTo>
                <a:cubicBezTo>
                  <a:pt x="682265" y="275295"/>
                  <a:pt x="681050" y="281372"/>
                  <a:pt x="678619" y="286234"/>
                </a:cubicBezTo>
                <a:cubicBezTo>
                  <a:pt x="687127" y="277726"/>
                  <a:pt x="698674" y="265571"/>
                  <a:pt x="713259" y="249771"/>
                </a:cubicBezTo>
                <a:cubicBezTo>
                  <a:pt x="722982" y="238832"/>
                  <a:pt x="730275" y="230932"/>
                  <a:pt x="735136" y="226070"/>
                </a:cubicBezTo>
                <a:cubicBezTo>
                  <a:pt x="735136" y="223639"/>
                  <a:pt x="732098" y="222424"/>
                  <a:pt x="726021" y="222424"/>
                </a:cubicBezTo>
                <a:close/>
                <a:moveTo>
                  <a:pt x="4890976" y="216954"/>
                </a:moveTo>
                <a:cubicBezTo>
                  <a:pt x="4899484" y="216954"/>
                  <a:pt x="4903738" y="221816"/>
                  <a:pt x="4903738" y="231539"/>
                </a:cubicBezTo>
                <a:cubicBezTo>
                  <a:pt x="4902522" y="248555"/>
                  <a:pt x="4896445" y="257063"/>
                  <a:pt x="4885506" y="257063"/>
                </a:cubicBezTo>
                <a:cubicBezTo>
                  <a:pt x="4878214" y="255848"/>
                  <a:pt x="4873960" y="250379"/>
                  <a:pt x="4872744" y="240655"/>
                </a:cubicBezTo>
                <a:cubicBezTo>
                  <a:pt x="4875175" y="226070"/>
                  <a:pt x="4881252" y="218170"/>
                  <a:pt x="4890976" y="216954"/>
                </a:cubicBezTo>
                <a:close/>
                <a:moveTo>
                  <a:pt x="120327" y="213308"/>
                </a:moveTo>
                <a:cubicBezTo>
                  <a:pt x="97234" y="240047"/>
                  <a:pt x="79003" y="263141"/>
                  <a:pt x="65633" y="282587"/>
                </a:cubicBezTo>
                <a:cubicBezTo>
                  <a:pt x="72926" y="280157"/>
                  <a:pt x="86295" y="274079"/>
                  <a:pt x="105742" y="264356"/>
                </a:cubicBezTo>
                <a:cubicBezTo>
                  <a:pt x="111819" y="243694"/>
                  <a:pt x="116681" y="226678"/>
                  <a:pt x="120327" y="213308"/>
                </a:cubicBezTo>
                <a:close/>
                <a:moveTo>
                  <a:pt x="1995152" y="200546"/>
                </a:moveTo>
                <a:cubicBezTo>
                  <a:pt x="1989075" y="199331"/>
                  <a:pt x="1981175" y="201761"/>
                  <a:pt x="1971452" y="207839"/>
                </a:cubicBezTo>
                <a:cubicBezTo>
                  <a:pt x="1964159" y="210269"/>
                  <a:pt x="1958690" y="212093"/>
                  <a:pt x="1955043" y="213308"/>
                </a:cubicBezTo>
                <a:cubicBezTo>
                  <a:pt x="1953828" y="215739"/>
                  <a:pt x="1953220" y="218170"/>
                  <a:pt x="1953220" y="220601"/>
                </a:cubicBezTo>
                <a:cubicBezTo>
                  <a:pt x="1953220" y="226678"/>
                  <a:pt x="1954436" y="237617"/>
                  <a:pt x="1956866" y="253417"/>
                </a:cubicBezTo>
                <a:cubicBezTo>
                  <a:pt x="1960513" y="252202"/>
                  <a:pt x="1964159" y="250379"/>
                  <a:pt x="1967805" y="247948"/>
                </a:cubicBezTo>
                <a:cubicBezTo>
                  <a:pt x="1969021" y="247948"/>
                  <a:pt x="1970844" y="246125"/>
                  <a:pt x="1973275" y="242478"/>
                </a:cubicBezTo>
                <a:cubicBezTo>
                  <a:pt x="1976921" y="240047"/>
                  <a:pt x="1978744" y="238832"/>
                  <a:pt x="1978744" y="238832"/>
                </a:cubicBezTo>
                <a:cubicBezTo>
                  <a:pt x="1986037" y="225462"/>
                  <a:pt x="1991506" y="212700"/>
                  <a:pt x="1995152" y="200546"/>
                </a:cubicBezTo>
                <a:close/>
                <a:moveTo>
                  <a:pt x="463716" y="198951"/>
                </a:moveTo>
                <a:cubicBezTo>
                  <a:pt x="480580" y="199407"/>
                  <a:pt x="492658" y="206015"/>
                  <a:pt x="499951" y="218777"/>
                </a:cubicBezTo>
                <a:lnTo>
                  <a:pt x="499951" y="220601"/>
                </a:lnTo>
                <a:cubicBezTo>
                  <a:pt x="501166" y="225462"/>
                  <a:pt x="498735" y="227285"/>
                  <a:pt x="492658" y="226070"/>
                </a:cubicBezTo>
                <a:cubicBezTo>
                  <a:pt x="490227" y="226070"/>
                  <a:pt x="487189" y="224855"/>
                  <a:pt x="483542" y="222424"/>
                </a:cubicBezTo>
                <a:cubicBezTo>
                  <a:pt x="478681" y="219993"/>
                  <a:pt x="474427" y="218777"/>
                  <a:pt x="470780" y="218777"/>
                </a:cubicBezTo>
                <a:cubicBezTo>
                  <a:pt x="469565" y="218777"/>
                  <a:pt x="467134" y="218777"/>
                  <a:pt x="463488" y="218777"/>
                </a:cubicBezTo>
                <a:cubicBezTo>
                  <a:pt x="445256" y="217562"/>
                  <a:pt x="436141" y="212700"/>
                  <a:pt x="436141" y="204192"/>
                </a:cubicBezTo>
                <a:lnTo>
                  <a:pt x="436141" y="202369"/>
                </a:lnTo>
                <a:cubicBezTo>
                  <a:pt x="441002" y="201154"/>
                  <a:pt x="444041" y="200546"/>
                  <a:pt x="445256" y="200546"/>
                </a:cubicBezTo>
                <a:cubicBezTo>
                  <a:pt x="451941" y="199331"/>
                  <a:pt x="458094" y="198799"/>
                  <a:pt x="463716" y="198951"/>
                </a:cubicBezTo>
                <a:close/>
                <a:moveTo>
                  <a:pt x="4117553" y="184138"/>
                </a:moveTo>
                <a:cubicBezTo>
                  <a:pt x="4126061" y="182922"/>
                  <a:pt x="4129708" y="185353"/>
                  <a:pt x="4128492" y="191430"/>
                </a:cubicBezTo>
                <a:cubicBezTo>
                  <a:pt x="4128492" y="198723"/>
                  <a:pt x="4125453" y="204800"/>
                  <a:pt x="4119376" y="209662"/>
                </a:cubicBezTo>
                <a:cubicBezTo>
                  <a:pt x="4115730" y="212093"/>
                  <a:pt x="4113299" y="213916"/>
                  <a:pt x="4112084" y="215131"/>
                </a:cubicBezTo>
                <a:cubicBezTo>
                  <a:pt x="4098714" y="229716"/>
                  <a:pt x="4087167" y="243086"/>
                  <a:pt x="4077444" y="255240"/>
                </a:cubicBezTo>
                <a:cubicBezTo>
                  <a:pt x="4099322" y="247948"/>
                  <a:pt x="4118768" y="240655"/>
                  <a:pt x="4135784" y="233363"/>
                </a:cubicBezTo>
                <a:cubicBezTo>
                  <a:pt x="4145508" y="232147"/>
                  <a:pt x="4150977" y="235793"/>
                  <a:pt x="4152192" y="244301"/>
                </a:cubicBezTo>
                <a:cubicBezTo>
                  <a:pt x="4152192" y="249163"/>
                  <a:pt x="4149762" y="252202"/>
                  <a:pt x="4144900" y="253417"/>
                </a:cubicBezTo>
                <a:cubicBezTo>
                  <a:pt x="4142470" y="253417"/>
                  <a:pt x="4140646" y="254025"/>
                  <a:pt x="4139430" y="255240"/>
                </a:cubicBezTo>
                <a:cubicBezTo>
                  <a:pt x="4112691" y="267395"/>
                  <a:pt x="4086560" y="282587"/>
                  <a:pt x="4061036" y="300819"/>
                </a:cubicBezTo>
                <a:cubicBezTo>
                  <a:pt x="4053743" y="305681"/>
                  <a:pt x="4049489" y="312973"/>
                  <a:pt x="4048274" y="322697"/>
                </a:cubicBezTo>
                <a:cubicBezTo>
                  <a:pt x="4050705" y="332420"/>
                  <a:pt x="4054958" y="337890"/>
                  <a:pt x="4061036" y="339105"/>
                </a:cubicBezTo>
                <a:cubicBezTo>
                  <a:pt x="4062251" y="339105"/>
                  <a:pt x="4066505" y="337282"/>
                  <a:pt x="4073798" y="333636"/>
                </a:cubicBezTo>
                <a:cubicBezTo>
                  <a:pt x="4093244" y="322697"/>
                  <a:pt x="4113299" y="314189"/>
                  <a:pt x="4133962" y="308112"/>
                </a:cubicBezTo>
                <a:cubicBezTo>
                  <a:pt x="4149762" y="304465"/>
                  <a:pt x="4165562" y="303858"/>
                  <a:pt x="4181363" y="306288"/>
                </a:cubicBezTo>
                <a:cubicBezTo>
                  <a:pt x="4188656" y="307504"/>
                  <a:pt x="4192910" y="312973"/>
                  <a:pt x="4194125" y="322697"/>
                </a:cubicBezTo>
                <a:cubicBezTo>
                  <a:pt x="4194125" y="328774"/>
                  <a:pt x="4190479" y="335459"/>
                  <a:pt x="4183186" y="342751"/>
                </a:cubicBezTo>
                <a:cubicBezTo>
                  <a:pt x="4180756" y="346398"/>
                  <a:pt x="4175894" y="351259"/>
                  <a:pt x="4168601" y="357336"/>
                </a:cubicBezTo>
                <a:cubicBezTo>
                  <a:pt x="4162524" y="364629"/>
                  <a:pt x="4157662" y="370098"/>
                  <a:pt x="4154016" y="373745"/>
                </a:cubicBezTo>
                <a:cubicBezTo>
                  <a:pt x="4158878" y="374960"/>
                  <a:pt x="4161308" y="377391"/>
                  <a:pt x="4161308" y="381037"/>
                </a:cubicBezTo>
                <a:cubicBezTo>
                  <a:pt x="4161308" y="390761"/>
                  <a:pt x="4145508" y="397446"/>
                  <a:pt x="4113906" y="401092"/>
                </a:cubicBezTo>
                <a:cubicBezTo>
                  <a:pt x="4099322" y="402307"/>
                  <a:pt x="4089598" y="403523"/>
                  <a:pt x="4084736" y="404738"/>
                </a:cubicBezTo>
                <a:cubicBezTo>
                  <a:pt x="4072582" y="408384"/>
                  <a:pt x="4062251" y="410208"/>
                  <a:pt x="4053743" y="410208"/>
                </a:cubicBezTo>
                <a:cubicBezTo>
                  <a:pt x="4051312" y="410208"/>
                  <a:pt x="4050097" y="407169"/>
                  <a:pt x="4050097" y="401092"/>
                </a:cubicBezTo>
                <a:cubicBezTo>
                  <a:pt x="4050097" y="397446"/>
                  <a:pt x="4051312" y="395015"/>
                  <a:pt x="4053743" y="393799"/>
                </a:cubicBezTo>
                <a:cubicBezTo>
                  <a:pt x="4048881" y="373137"/>
                  <a:pt x="4040373" y="351867"/>
                  <a:pt x="4028219" y="329989"/>
                </a:cubicBezTo>
                <a:cubicBezTo>
                  <a:pt x="4028219" y="323912"/>
                  <a:pt x="4030650" y="316620"/>
                  <a:pt x="4035512" y="308112"/>
                </a:cubicBezTo>
                <a:cubicBezTo>
                  <a:pt x="4035512" y="308112"/>
                  <a:pt x="4036119" y="307504"/>
                  <a:pt x="4037335" y="306288"/>
                </a:cubicBezTo>
                <a:cubicBezTo>
                  <a:pt x="4038550" y="305073"/>
                  <a:pt x="4042196" y="301427"/>
                  <a:pt x="4048274" y="295350"/>
                </a:cubicBezTo>
                <a:cubicBezTo>
                  <a:pt x="4056782" y="288057"/>
                  <a:pt x="4061036" y="283803"/>
                  <a:pt x="4061036" y="282587"/>
                </a:cubicBezTo>
                <a:cubicBezTo>
                  <a:pt x="4061036" y="281372"/>
                  <a:pt x="4059820" y="280157"/>
                  <a:pt x="4057389" y="278941"/>
                </a:cubicBezTo>
                <a:cubicBezTo>
                  <a:pt x="4053743" y="276510"/>
                  <a:pt x="4051920" y="273472"/>
                  <a:pt x="4051920" y="269825"/>
                </a:cubicBezTo>
                <a:cubicBezTo>
                  <a:pt x="4051920" y="262533"/>
                  <a:pt x="4057997" y="253417"/>
                  <a:pt x="4070151" y="242478"/>
                </a:cubicBezTo>
                <a:cubicBezTo>
                  <a:pt x="4082306" y="230324"/>
                  <a:pt x="4088383" y="221208"/>
                  <a:pt x="4088383" y="215131"/>
                </a:cubicBezTo>
                <a:cubicBezTo>
                  <a:pt x="4085952" y="215131"/>
                  <a:pt x="4081698" y="216347"/>
                  <a:pt x="4075621" y="218777"/>
                </a:cubicBezTo>
                <a:cubicBezTo>
                  <a:pt x="4069544" y="222424"/>
                  <a:pt x="4064682" y="224247"/>
                  <a:pt x="4061036" y="224247"/>
                </a:cubicBezTo>
                <a:cubicBezTo>
                  <a:pt x="4052528" y="224247"/>
                  <a:pt x="4048274" y="221208"/>
                  <a:pt x="4048274" y="215131"/>
                </a:cubicBezTo>
                <a:cubicBezTo>
                  <a:pt x="4048274" y="213916"/>
                  <a:pt x="4048881" y="212093"/>
                  <a:pt x="4050097" y="209662"/>
                </a:cubicBezTo>
                <a:cubicBezTo>
                  <a:pt x="4088990" y="192646"/>
                  <a:pt x="4111476" y="184138"/>
                  <a:pt x="4117553" y="184138"/>
                </a:cubicBezTo>
                <a:close/>
                <a:moveTo>
                  <a:pt x="2080840" y="176845"/>
                </a:moveTo>
                <a:cubicBezTo>
                  <a:pt x="2067471" y="191430"/>
                  <a:pt x="2055316" y="206623"/>
                  <a:pt x="2044377" y="222424"/>
                </a:cubicBezTo>
                <a:cubicBezTo>
                  <a:pt x="2048024" y="221208"/>
                  <a:pt x="2055316" y="218777"/>
                  <a:pt x="2066255" y="215131"/>
                </a:cubicBezTo>
                <a:cubicBezTo>
                  <a:pt x="2071117" y="212700"/>
                  <a:pt x="2075371" y="210877"/>
                  <a:pt x="2079017" y="209662"/>
                </a:cubicBezTo>
                <a:cubicBezTo>
                  <a:pt x="2080233" y="198723"/>
                  <a:pt x="2080840" y="187784"/>
                  <a:pt x="2080840" y="176845"/>
                </a:cubicBezTo>
                <a:close/>
                <a:moveTo>
                  <a:pt x="3597957" y="165906"/>
                </a:moveTo>
                <a:cubicBezTo>
                  <a:pt x="3582156" y="173199"/>
                  <a:pt x="3565748" y="184138"/>
                  <a:pt x="3548732" y="198723"/>
                </a:cubicBezTo>
                <a:cubicBezTo>
                  <a:pt x="3539008" y="207231"/>
                  <a:pt x="3530501" y="207231"/>
                  <a:pt x="3523208" y="198723"/>
                </a:cubicBezTo>
                <a:cubicBezTo>
                  <a:pt x="3507407" y="214523"/>
                  <a:pt x="3494038" y="229716"/>
                  <a:pt x="3483099" y="244301"/>
                </a:cubicBezTo>
                <a:cubicBezTo>
                  <a:pt x="3492822" y="264964"/>
                  <a:pt x="3494645" y="293526"/>
                  <a:pt x="3488568" y="329989"/>
                </a:cubicBezTo>
                <a:cubicBezTo>
                  <a:pt x="3494645" y="323912"/>
                  <a:pt x="3501330" y="315404"/>
                  <a:pt x="3508623" y="304465"/>
                </a:cubicBezTo>
                <a:cubicBezTo>
                  <a:pt x="3515915" y="292311"/>
                  <a:pt x="3521385" y="286841"/>
                  <a:pt x="3525031" y="288057"/>
                </a:cubicBezTo>
                <a:cubicBezTo>
                  <a:pt x="3526246" y="292919"/>
                  <a:pt x="3526246" y="297173"/>
                  <a:pt x="3525031" y="300819"/>
                </a:cubicBezTo>
                <a:cubicBezTo>
                  <a:pt x="3531108" y="299604"/>
                  <a:pt x="3540224" y="294742"/>
                  <a:pt x="3552378" y="286234"/>
                </a:cubicBezTo>
                <a:cubicBezTo>
                  <a:pt x="3562102" y="261925"/>
                  <a:pt x="3568179" y="246125"/>
                  <a:pt x="3570610" y="238832"/>
                </a:cubicBezTo>
                <a:cubicBezTo>
                  <a:pt x="3565748" y="240047"/>
                  <a:pt x="3558456" y="243694"/>
                  <a:pt x="3548732" y="249771"/>
                </a:cubicBezTo>
                <a:cubicBezTo>
                  <a:pt x="3541439" y="254633"/>
                  <a:pt x="3535970" y="257671"/>
                  <a:pt x="3532324" y="258887"/>
                </a:cubicBezTo>
                <a:cubicBezTo>
                  <a:pt x="3525031" y="258887"/>
                  <a:pt x="3521385" y="255848"/>
                  <a:pt x="3521385" y="249771"/>
                </a:cubicBezTo>
                <a:lnTo>
                  <a:pt x="3521385" y="247948"/>
                </a:lnTo>
                <a:cubicBezTo>
                  <a:pt x="3526246" y="240655"/>
                  <a:pt x="3537185" y="232147"/>
                  <a:pt x="3554201" y="222424"/>
                </a:cubicBezTo>
                <a:cubicBezTo>
                  <a:pt x="3561494" y="218777"/>
                  <a:pt x="3566356" y="215739"/>
                  <a:pt x="3568787" y="213308"/>
                </a:cubicBezTo>
                <a:cubicBezTo>
                  <a:pt x="3571218" y="210877"/>
                  <a:pt x="3574256" y="206015"/>
                  <a:pt x="3577902" y="198723"/>
                </a:cubicBezTo>
                <a:cubicBezTo>
                  <a:pt x="3580333" y="197507"/>
                  <a:pt x="3581549" y="196292"/>
                  <a:pt x="3581549" y="195077"/>
                </a:cubicBezTo>
                <a:cubicBezTo>
                  <a:pt x="3591272" y="180491"/>
                  <a:pt x="3596742" y="170768"/>
                  <a:pt x="3597957" y="165906"/>
                </a:cubicBezTo>
                <a:close/>
                <a:moveTo>
                  <a:pt x="3049339" y="158614"/>
                </a:moveTo>
                <a:cubicBezTo>
                  <a:pt x="3056632" y="158614"/>
                  <a:pt x="3060278" y="162260"/>
                  <a:pt x="3060278" y="169553"/>
                </a:cubicBezTo>
                <a:cubicBezTo>
                  <a:pt x="3060278" y="173199"/>
                  <a:pt x="3050555" y="184138"/>
                  <a:pt x="3031108" y="202369"/>
                </a:cubicBezTo>
                <a:cubicBezTo>
                  <a:pt x="3026246" y="206015"/>
                  <a:pt x="3022600" y="209054"/>
                  <a:pt x="3020169" y="211485"/>
                </a:cubicBezTo>
                <a:cubicBezTo>
                  <a:pt x="2999507" y="233363"/>
                  <a:pt x="2985529" y="249771"/>
                  <a:pt x="2978237" y="260710"/>
                </a:cubicBezTo>
                <a:cubicBezTo>
                  <a:pt x="2995252" y="254633"/>
                  <a:pt x="3019561" y="243086"/>
                  <a:pt x="3051162" y="226070"/>
                </a:cubicBezTo>
                <a:cubicBezTo>
                  <a:pt x="3058455" y="219993"/>
                  <a:pt x="3065140" y="215131"/>
                  <a:pt x="3071217" y="211485"/>
                </a:cubicBezTo>
                <a:cubicBezTo>
                  <a:pt x="3078510" y="212700"/>
                  <a:pt x="3082763" y="217562"/>
                  <a:pt x="3083979" y="226070"/>
                </a:cubicBezTo>
                <a:cubicBezTo>
                  <a:pt x="3083979" y="227285"/>
                  <a:pt x="3074256" y="234578"/>
                  <a:pt x="3054809" y="247948"/>
                </a:cubicBezTo>
                <a:cubicBezTo>
                  <a:pt x="3039008" y="260102"/>
                  <a:pt x="3029892" y="267395"/>
                  <a:pt x="3027462" y="269825"/>
                </a:cubicBezTo>
                <a:cubicBezTo>
                  <a:pt x="3009230" y="285626"/>
                  <a:pt x="2977629" y="324520"/>
                  <a:pt x="2932658" y="386507"/>
                </a:cubicBezTo>
                <a:cubicBezTo>
                  <a:pt x="2925365" y="392584"/>
                  <a:pt x="2921112" y="396838"/>
                  <a:pt x="2919896" y="399269"/>
                </a:cubicBezTo>
                <a:cubicBezTo>
                  <a:pt x="2919896" y="399269"/>
                  <a:pt x="2918680" y="399269"/>
                  <a:pt x="2916250" y="399269"/>
                </a:cubicBezTo>
                <a:cubicBezTo>
                  <a:pt x="2906526" y="399269"/>
                  <a:pt x="2901665" y="391976"/>
                  <a:pt x="2901665" y="377391"/>
                </a:cubicBezTo>
                <a:cubicBezTo>
                  <a:pt x="2905311" y="351867"/>
                  <a:pt x="2910780" y="337890"/>
                  <a:pt x="2918073" y="335459"/>
                </a:cubicBezTo>
                <a:cubicBezTo>
                  <a:pt x="2918073" y="348828"/>
                  <a:pt x="2918073" y="362198"/>
                  <a:pt x="2918073" y="375568"/>
                </a:cubicBezTo>
                <a:cubicBezTo>
                  <a:pt x="2952105" y="331812"/>
                  <a:pt x="2978844" y="298388"/>
                  <a:pt x="2998291" y="275295"/>
                </a:cubicBezTo>
                <a:cubicBezTo>
                  <a:pt x="2992214" y="275295"/>
                  <a:pt x="2977629" y="282587"/>
                  <a:pt x="2954536" y="297173"/>
                </a:cubicBezTo>
                <a:cubicBezTo>
                  <a:pt x="2941166" y="308112"/>
                  <a:pt x="2930835" y="307504"/>
                  <a:pt x="2923542" y="295350"/>
                </a:cubicBezTo>
                <a:cubicBezTo>
                  <a:pt x="2925973" y="291703"/>
                  <a:pt x="2931442" y="286841"/>
                  <a:pt x="2939951" y="280764"/>
                </a:cubicBezTo>
                <a:cubicBezTo>
                  <a:pt x="2952105" y="272256"/>
                  <a:pt x="2961221" y="264356"/>
                  <a:pt x="2967298" y="257063"/>
                </a:cubicBezTo>
                <a:cubicBezTo>
                  <a:pt x="2978237" y="244909"/>
                  <a:pt x="2988568" y="230932"/>
                  <a:pt x="2998291" y="215131"/>
                </a:cubicBezTo>
                <a:cubicBezTo>
                  <a:pt x="3000722" y="210269"/>
                  <a:pt x="3003153" y="206623"/>
                  <a:pt x="3005584" y="204192"/>
                </a:cubicBezTo>
                <a:cubicBezTo>
                  <a:pt x="3000722" y="206623"/>
                  <a:pt x="2994645" y="209662"/>
                  <a:pt x="2987352" y="213308"/>
                </a:cubicBezTo>
                <a:cubicBezTo>
                  <a:pt x="2977629" y="218170"/>
                  <a:pt x="2970337" y="220601"/>
                  <a:pt x="2965475" y="220601"/>
                </a:cubicBezTo>
                <a:cubicBezTo>
                  <a:pt x="2959398" y="221816"/>
                  <a:pt x="2956966" y="219385"/>
                  <a:pt x="2958182" y="213308"/>
                </a:cubicBezTo>
                <a:cubicBezTo>
                  <a:pt x="2988568" y="191430"/>
                  <a:pt x="3018953" y="173199"/>
                  <a:pt x="3049339" y="158614"/>
                </a:cubicBezTo>
                <a:close/>
                <a:moveTo>
                  <a:pt x="2480518" y="144029"/>
                </a:moveTo>
                <a:cubicBezTo>
                  <a:pt x="2485380" y="144029"/>
                  <a:pt x="2487811" y="151321"/>
                  <a:pt x="2487811" y="165906"/>
                </a:cubicBezTo>
                <a:cubicBezTo>
                  <a:pt x="2487811" y="167122"/>
                  <a:pt x="2487811" y="168337"/>
                  <a:pt x="2487811" y="169553"/>
                </a:cubicBezTo>
                <a:cubicBezTo>
                  <a:pt x="2484164" y="199938"/>
                  <a:pt x="2477480" y="215739"/>
                  <a:pt x="2467756" y="216954"/>
                </a:cubicBezTo>
                <a:cubicBezTo>
                  <a:pt x="2460464" y="216954"/>
                  <a:pt x="2456817" y="213308"/>
                  <a:pt x="2456817" y="206015"/>
                </a:cubicBezTo>
                <a:cubicBezTo>
                  <a:pt x="2456817" y="202369"/>
                  <a:pt x="2458033" y="198723"/>
                  <a:pt x="2460464" y="195077"/>
                </a:cubicBezTo>
                <a:cubicBezTo>
                  <a:pt x="2464110" y="190215"/>
                  <a:pt x="2465933" y="186569"/>
                  <a:pt x="2465933" y="184138"/>
                </a:cubicBezTo>
                <a:cubicBezTo>
                  <a:pt x="2465933" y="182922"/>
                  <a:pt x="2465933" y="179884"/>
                  <a:pt x="2465933" y="175022"/>
                </a:cubicBezTo>
                <a:cubicBezTo>
                  <a:pt x="2467148" y="154360"/>
                  <a:pt x="2472010" y="144029"/>
                  <a:pt x="2480518" y="144029"/>
                </a:cubicBezTo>
                <a:close/>
                <a:moveTo>
                  <a:pt x="4731222" y="140952"/>
                </a:moveTo>
                <a:cubicBezTo>
                  <a:pt x="4738060" y="141180"/>
                  <a:pt x="4741478" y="145852"/>
                  <a:pt x="4741478" y="154967"/>
                </a:cubicBezTo>
                <a:cubicBezTo>
                  <a:pt x="4741478" y="159829"/>
                  <a:pt x="4739654" y="162260"/>
                  <a:pt x="4736008" y="162260"/>
                </a:cubicBezTo>
                <a:cubicBezTo>
                  <a:pt x="4691037" y="168337"/>
                  <a:pt x="4646066" y="178668"/>
                  <a:pt x="4601096" y="193253"/>
                </a:cubicBezTo>
                <a:cubicBezTo>
                  <a:pt x="4590156" y="196900"/>
                  <a:pt x="4580434" y="201761"/>
                  <a:pt x="4571925" y="207839"/>
                </a:cubicBezTo>
                <a:cubicBezTo>
                  <a:pt x="4554910" y="237009"/>
                  <a:pt x="4540324" y="264964"/>
                  <a:pt x="4528170" y="291703"/>
                </a:cubicBezTo>
                <a:cubicBezTo>
                  <a:pt x="4573141" y="278333"/>
                  <a:pt x="4605958" y="273472"/>
                  <a:pt x="4626620" y="277118"/>
                </a:cubicBezTo>
                <a:cubicBezTo>
                  <a:pt x="4636343" y="277118"/>
                  <a:pt x="4641204" y="283195"/>
                  <a:pt x="4641204" y="295350"/>
                </a:cubicBezTo>
                <a:cubicBezTo>
                  <a:pt x="4636343" y="341536"/>
                  <a:pt x="4607172" y="383468"/>
                  <a:pt x="4553694" y="421147"/>
                </a:cubicBezTo>
                <a:cubicBezTo>
                  <a:pt x="4553694" y="421147"/>
                  <a:pt x="4553086" y="421754"/>
                  <a:pt x="4551870" y="422970"/>
                </a:cubicBezTo>
                <a:cubicBezTo>
                  <a:pt x="4550655" y="425400"/>
                  <a:pt x="4548832" y="426616"/>
                  <a:pt x="4546401" y="426616"/>
                </a:cubicBezTo>
                <a:cubicBezTo>
                  <a:pt x="4525739" y="420539"/>
                  <a:pt x="4508722" y="412031"/>
                  <a:pt x="4495353" y="401092"/>
                </a:cubicBezTo>
                <a:cubicBezTo>
                  <a:pt x="4495353" y="398661"/>
                  <a:pt x="4497784" y="397446"/>
                  <a:pt x="4502646" y="397446"/>
                </a:cubicBezTo>
                <a:cubicBezTo>
                  <a:pt x="4507508" y="397446"/>
                  <a:pt x="4514192" y="398053"/>
                  <a:pt x="4522700" y="399269"/>
                </a:cubicBezTo>
                <a:cubicBezTo>
                  <a:pt x="4531208" y="400484"/>
                  <a:pt x="4537286" y="401092"/>
                  <a:pt x="4540932" y="401092"/>
                </a:cubicBezTo>
                <a:cubicBezTo>
                  <a:pt x="4556732" y="398661"/>
                  <a:pt x="4576179" y="379822"/>
                  <a:pt x="4599272" y="344574"/>
                </a:cubicBezTo>
                <a:cubicBezTo>
                  <a:pt x="4600488" y="342144"/>
                  <a:pt x="4604134" y="334851"/>
                  <a:pt x="4610212" y="322697"/>
                </a:cubicBezTo>
                <a:cubicBezTo>
                  <a:pt x="4613858" y="315404"/>
                  <a:pt x="4615680" y="311150"/>
                  <a:pt x="4615680" y="309935"/>
                </a:cubicBezTo>
                <a:cubicBezTo>
                  <a:pt x="4618112" y="303858"/>
                  <a:pt x="4618720" y="300211"/>
                  <a:pt x="4617504" y="298996"/>
                </a:cubicBezTo>
                <a:cubicBezTo>
                  <a:pt x="4616288" y="296565"/>
                  <a:pt x="4612034" y="295350"/>
                  <a:pt x="4604742" y="295350"/>
                </a:cubicBezTo>
                <a:cubicBezTo>
                  <a:pt x="4578002" y="297780"/>
                  <a:pt x="4551870" y="304465"/>
                  <a:pt x="4526346" y="315404"/>
                </a:cubicBezTo>
                <a:cubicBezTo>
                  <a:pt x="4525131" y="316620"/>
                  <a:pt x="4522093" y="319050"/>
                  <a:pt x="4517231" y="322697"/>
                </a:cubicBezTo>
                <a:cubicBezTo>
                  <a:pt x="4508722" y="329989"/>
                  <a:pt x="4502646" y="333028"/>
                  <a:pt x="4499000" y="331812"/>
                </a:cubicBezTo>
                <a:cubicBezTo>
                  <a:pt x="4490492" y="330597"/>
                  <a:pt x="4488668" y="323912"/>
                  <a:pt x="4493530" y="311758"/>
                </a:cubicBezTo>
                <a:cubicBezTo>
                  <a:pt x="4520270" y="264356"/>
                  <a:pt x="4536678" y="233970"/>
                  <a:pt x="4542755" y="220601"/>
                </a:cubicBezTo>
                <a:cubicBezTo>
                  <a:pt x="4524524" y="230324"/>
                  <a:pt x="4491100" y="247948"/>
                  <a:pt x="4442482" y="273472"/>
                </a:cubicBezTo>
                <a:cubicBezTo>
                  <a:pt x="4390218" y="300211"/>
                  <a:pt x="4358618" y="316012"/>
                  <a:pt x="4347678" y="320874"/>
                </a:cubicBezTo>
                <a:cubicBezTo>
                  <a:pt x="4340386" y="323304"/>
                  <a:pt x="4334916" y="326343"/>
                  <a:pt x="4331270" y="329989"/>
                </a:cubicBezTo>
                <a:cubicBezTo>
                  <a:pt x="4319116" y="329989"/>
                  <a:pt x="4314254" y="325735"/>
                  <a:pt x="4316685" y="317227"/>
                </a:cubicBezTo>
                <a:cubicBezTo>
                  <a:pt x="4325193" y="307504"/>
                  <a:pt x="4339778" y="292919"/>
                  <a:pt x="4360440" y="273472"/>
                </a:cubicBezTo>
                <a:cubicBezTo>
                  <a:pt x="4370164" y="263748"/>
                  <a:pt x="4377456" y="256456"/>
                  <a:pt x="4382318" y="251594"/>
                </a:cubicBezTo>
                <a:cubicBezTo>
                  <a:pt x="4383534" y="250379"/>
                  <a:pt x="4385357" y="248555"/>
                  <a:pt x="4387788" y="246125"/>
                </a:cubicBezTo>
                <a:cubicBezTo>
                  <a:pt x="4391434" y="240047"/>
                  <a:pt x="4395080" y="237009"/>
                  <a:pt x="4398726" y="237009"/>
                </a:cubicBezTo>
                <a:cubicBezTo>
                  <a:pt x="4403588" y="235793"/>
                  <a:pt x="4404804" y="238224"/>
                  <a:pt x="4402373" y="244301"/>
                </a:cubicBezTo>
                <a:cubicBezTo>
                  <a:pt x="4399942" y="246732"/>
                  <a:pt x="4395688" y="250986"/>
                  <a:pt x="4389611" y="257063"/>
                </a:cubicBezTo>
                <a:cubicBezTo>
                  <a:pt x="4371380" y="272864"/>
                  <a:pt x="4359225" y="286234"/>
                  <a:pt x="4353148" y="297173"/>
                </a:cubicBezTo>
                <a:cubicBezTo>
                  <a:pt x="4360440" y="297173"/>
                  <a:pt x="4375026" y="290488"/>
                  <a:pt x="4396904" y="277118"/>
                </a:cubicBezTo>
                <a:cubicBezTo>
                  <a:pt x="4413919" y="267395"/>
                  <a:pt x="4440052" y="254025"/>
                  <a:pt x="4475298" y="237009"/>
                </a:cubicBezTo>
                <a:cubicBezTo>
                  <a:pt x="4509331" y="218777"/>
                  <a:pt x="4534855" y="205408"/>
                  <a:pt x="4551870" y="196900"/>
                </a:cubicBezTo>
                <a:cubicBezTo>
                  <a:pt x="4553086" y="195684"/>
                  <a:pt x="4556732" y="192646"/>
                  <a:pt x="4562810" y="187784"/>
                </a:cubicBezTo>
                <a:cubicBezTo>
                  <a:pt x="4566456" y="184138"/>
                  <a:pt x="4568279" y="182315"/>
                  <a:pt x="4568279" y="182315"/>
                </a:cubicBezTo>
                <a:cubicBezTo>
                  <a:pt x="4568279" y="181099"/>
                  <a:pt x="4569494" y="180491"/>
                  <a:pt x="4571925" y="180491"/>
                </a:cubicBezTo>
                <a:cubicBezTo>
                  <a:pt x="4573141" y="180491"/>
                  <a:pt x="4575572" y="180491"/>
                  <a:pt x="4579218" y="180491"/>
                </a:cubicBezTo>
                <a:cubicBezTo>
                  <a:pt x="4584080" y="181707"/>
                  <a:pt x="4587726" y="181707"/>
                  <a:pt x="4590156" y="180491"/>
                </a:cubicBezTo>
                <a:cubicBezTo>
                  <a:pt x="4630266" y="163475"/>
                  <a:pt x="4674629" y="150713"/>
                  <a:pt x="4723246" y="142205"/>
                </a:cubicBezTo>
                <a:cubicBezTo>
                  <a:pt x="4726285" y="141294"/>
                  <a:pt x="4728944" y="140876"/>
                  <a:pt x="4731222" y="140952"/>
                </a:cubicBezTo>
                <a:close/>
                <a:moveTo>
                  <a:pt x="2128242" y="123974"/>
                </a:moveTo>
                <a:lnTo>
                  <a:pt x="2099072" y="158614"/>
                </a:lnTo>
                <a:cubicBezTo>
                  <a:pt x="2099072" y="162260"/>
                  <a:pt x="2099072" y="167729"/>
                  <a:pt x="2099072" y="175022"/>
                </a:cubicBezTo>
                <a:cubicBezTo>
                  <a:pt x="2100287" y="187176"/>
                  <a:pt x="2100287" y="196292"/>
                  <a:pt x="2099072" y="202369"/>
                </a:cubicBezTo>
                <a:cubicBezTo>
                  <a:pt x="2102718" y="201154"/>
                  <a:pt x="2108187" y="199331"/>
                  <a:pt x="2115480" y="196900"/>
                </a:cubicBezTo>
                <a:cubicBezTo>
                  <a:pt x="2120342" y="195684"/>
                  <a:pt x="2124596" y="194469"/>
                  <a:pt x="2128242" y="193253"/>
                </a:cubicBezTo>
                <a:cubicBezTo>
                  <a:pt x="2128242" y="165299"/>
                  <a:pt x="2128242" y="142205"/>
                  <a:pt x="2128242" y="123974"/>
                </a:cubicBezTo>
                <a:close/>
                <a:moveTo>
                  <a:pt x="6092316" y="111212"/>
                </a:moveTo>
                <a:lnTo>
                  <a:pt x="6117840" y="111212"/>
                </a:lnTo>
                <a:cubicBezTo>
                  <a:pt x="6078946" y="216954"/>
                  <a:pt x="6057676" y="293526"/>
                  <a:pt x="6054030" y="340928"/>
                </a:cubicBezTo>
                <a:cubicBezTo>
                  <a:pt x="6054030" y="353082"/>
                  <a:pt x="6055854" y="362806"/>
                  <a:pt x="6059500" y="370098"/>
                </a:cubicBezTo>
                <a:cubicBezTo>
                  <a:pt x="6083808" y="378606"/>
                  <a:pt x="6115410" y="380430"/>
                  <a:pt x="6154303" y="375568"/>
                </a:cubicBezTo>
                <a:lnTo>
                  <a:pt x="6150657" y="390153"/>
                </a:lnTo>
                <a:lnTo>
                  <a:pt x="6112371" y="390153"/>
                </a:lnTo>
                <a:cubicBezTo>
                  <a:pt x="6061322" y="388938"/>
                  <a:pt x="6034583" y="368275"/>
                  <a:pt x="6032152" y="328166"/>
                </a:cubicBezTo>
                <a:cubicBezTo>
                  <a:pt x="6032152" y="302642"/>
                  <a:pt x="6047345" y="245517"/>
                  <a:pt x="6077731" y="156791"/>
                </a:cubicBezTo>
                <a:cubicBezTo>
                  <a:pt x="6078946" y="153144"/>
                  <a:pt x="6080770" y="147675"/>
                  <a:pt x="6083200" y="140382"/>
                </a:cubicBezTo>
                <a:cubicBezTo>
                  <a:pt x="6086846" y="129443"/>
                  <a:pt x="6089886" y="119720"/>
                  <a:pt x="6092316" y="111212"/>
                </a:cubicBezTo>
                <a:close/>
                <a:moveTo>
                  <a:pt x="1701291" y="111212"/>
                </a:moveTo>
                <a:lnTo>
                  <a:pt x="1726815" y="111212"/>
                </a:lnTo>
                <a:cubicBezTo>
                  <a:pt x="1687922" y="216954"/>
                  <a:pt x="1666652" y="293526"/>
                  <a:pt x="1663005" y="340928"/>
                </a:cubicBezTo>
                <a:cubicBezTo>
                  <a:pt x="1663005" y="353082"/>
                  <a:pt x="1664828" y="362806"/>
                  <a:pt x="1668475" y="370098"/>
                </a:cubicBezTo>
                <a:cubicBezTo>
                  <a:pt x="1692783" y="378606"/>
                  <a:pt x="1724384" y="380430"/>
                  <a:pt x="1763278" y="375568"/>
                </a:cubicBezTo>
                <a:lnTo>
                  <a:pt x="1759632" y="390153"/>
                </a:lnTo>
                <a:lnTo>
                  <a:pt x="1721346" y="390153"/>
                </a:lnTo>
                <a:cubicBezTo>
                  <a:pt x="1670298" y="388938"/>
                  <a:pt x="1643558" y="368275"/>
                  <a:pt x="1641128" y="328166"/>
                </a:cubicBezTo>
                <a:cubicBezTo>
                  <a:pt x="1641128" y="302642"/>
                  <a:pt x="1656320" y="245517"/>
                  <a:pt x="1686706" y="156791"/>
                </a:cubicBezTo>
                <a:cubicBezTo>
                  <a:pt x="1687922" y="153144"/>
                  <a:pt x="1689745" y="147675"/>
                  <a:pt x="1692176" y="140382"/>
                </a:cubicBezTo>
                <a:cubicBezTo>
                  <a:pt x="1695822" y="129443"/>
                  <a:pt x="1698860" y="119720"/>
                  <a:pt x="1701291" y="111212"/>
                </a:cubicBezTo>
                <a:close/>
                <a:moveTo>
                  <a:pt x="6358830" y="107566"/>
                </a:moveTo>
                <a:lnTo>
                  <a:pt x="6377062" y="107566"/>
                </a:lnTo>
                <a:cubicBezTo>
                  <a:pt x="6352753" y="269218"/>
                  <a:pt x="6299882" y="366452"/>
                  <a:pt x="6218448" y="399269"/>
                </a:cubicBezTo>
                <a:lnTo>
                  <a:pt x="6212978" y="390153"/>
                </a:lnTo>
                <a:cubicBezTo>
                  <a:pt x="6281042" y="360983"/>
                  <a:pt x="6329660" y="266787"/>
                  <a:pt x="6358830" y="107566"/>
                </a:cubicBezTo>
                <a:close/>
                <a:moveTo>
                  <a:pt x="2547063" y="106654"/>
                </a:moveTo>
                <a:cubicBezTo>
                  <a:pt x="2549494" y="106654"/>
                  <a:pt x="2551621" y="108173"/>
                  <a:pt x="2553444" y="111212"/>
                </a:cubicBezTo>
                <a:cubicBezTo>
                  <a:pt x="2552229" y="146459"/>
                  <a:pt x="2565598" y="163475"/>
                  <a:pt x="2593553" y="162260"/>
                </a:cubicBezTo>
                <a:cubicBezTo>
                  <a:pt x="2597199" y="162260"/>
                  <a:pt x="2602061" y="161652"/>
                  <a:pt x="2608138" y="160437"/>
                </a:cubicBezTo>
                <a:cubicBezTo>
                  <a:pt x="2614216" y="159221"/>
                  <a:pt x="2618470" y="158614"/>
                  <a:pt x="2620900" y="158614"/>
                </a:cubicBezTo>
                <a:cubicBezTo>
                  <a:pt x="2625762" y="159829"/>
                  <a:pt x="2628801" y="163475"/>
                  <a:pt x="2630016" y="169553"/>
                </a:cubicBezTo>
                <a:cubicBezTo>
                  <a:pt x="2630016" y="178061"/>
                  <a:pt x="2612392" y="185353"/>
                  <a:pt x="2577145" y="191430"/>
                </a:cubicBezTo>
                <a:cubicBezTo>
                  <a:pt x="2564991" y="193861"/>
                  <a:pt x="2557698" y="195684"/>
                  <a:pt x="2555267" y="196900"/>
                </a:cubicBezTo>
                <a:cubicBezTo>
                  <a:pt x="2535820" y="211485"/>
                  <a:pt x="2523666" y="223031"/>
                  <a:pt x="2518804" y="231539"/>
                </a:cubicBezTo>
                <a:cubicBezTo>
                  <a:pt x="2518804" y="233970"/>
                  <a:pt x="2521843" y="236401"/>
                  <a:pt x="2527920" y="238832"/>
                </a:cubicBezTo>
                <a:cubicBezTo>
                  <a:pt x="2538859" y="243694"/>
                  <a:pt x="2544328" y="249163"/>
                  <a:pt x="2544328" y="255240"/>
                </a:cubicBezTo>
                <a:cubicBezTo>
                  <a:pt x="2544328" y="257671"/>
                  <a:pt x="2543113" y="260102"/>
                  <a:pt x="2540682" y="262533"/>
                </a:cubicBezTo>
                <a:cubicBezTo>
                  <a:pt x="2537036" y="267395"/>
                  <a:pt x="2533997" y="272256"/>
                  <a:pt x="2531566" y="277118"/>
                </a:cubicBezTo>
                <a:cubicBezTo>
                  <a:pt x="2532782" y="275903"/>
                  <a:pt x="2535212" y="274687"/>
                  <a:pt x="2538859" y="273472"/>
                </a:cubicBezTo>
                <a:cubicBezTo>
                  <a:pt x="2551013" y="268610"/>
                  <a:pt x="2558306" y="266179"/>
                  <a:pt x="2560737" y="266179"/>
                </a:cubicBezTo>
                <a:cubicBezTo>
                  <a:pt x="2561952" y="264964"/>
                  <a:pt x="2564383" y="263748"/>
                  <a:pt x="2568029" y="262533"/>
                </a:cubicBezTo>
                <a:cubicBezTo>
                  <a:pt x="2572891" y="260102"/>
                  <a:pt x="2577753" y="258887"/>
                  <a:pt x="2582614" y="258887"/>
                </a:cubicBezTo>
                <a:cubicBezTo>
                  <a:pt x="2586261" y="260102"/>
                  <a:pt x="2588691" y="263141"/>
                  <a:pt x="2589907" y="268002"/>
                </a:cubicBezTo>
                <a:cubicBezTo>
                  <a:pt x="2589907" y="276510"/>
                  <a:pt x="2586868" y="283195"/>
                  <a:pt x="2580791" y="288057"/>
                </a:cubicBezTo>
                <a:cubicBezTo>
                  <a:pt x="2566206" y="329382"/>
                  <a:pt x="2559521" y="360983"/>
                  <a:pt x="2560737" y="382860"/>
                </a:cubicBezTo>
                <a:cubicBezTo>
                  <a:pt x="2561952" y="398661"/>
                  <a:pt x="2572891" y="405954"/>
                  <a:pt x="2593553" y="404738"/>
                </a:cubicBezTo>
                <a:cubicBezTo>
                  <a:pt x="2659186" y="399876"/>
                  <a:pt x="2701726" y="391976"/>
                  <a:pt x="2721173" y="381037"/>
                </a:cubicBezTo>
                <a:cubicBezTo>
                  <a:pt x="2734543" y="368883"/>
                  <a:pt x="2741836" y="343967"/>
                  <a:pt x="2743051" y="306288"/>
                </a:cubicBezTo>
                <a:cubicBezTo>
                  <a:pt x="2747913" y="302642"/>
                  <a:pt x="2751559" y="303250"/>
                  <a:pt x="2753990" y="308112"/>
                </a:cubicBezTo>
                <a:cubicBezTo>
                  <a:pt x="2755205" y="350652"/>
                  <a:pt x="2752167" y="377391"/>
                  <a:pt x="2744874" y="388330"/>
                </a:cubicBezTo>
                <a:cubicBezTo>
                  <a:pt x="2738797" y="394407"/>
                  <a:pt x="2727250" y="400484"/>
                  <a:pt x="2710234" y="406561"/>
                </a:cubicBezTo>
                <a:cubicBezTo>
                  <a:pt x="2683495" y="415069"/>
                  <a:pt x="2643386" y="421147"/>
                  <a:pt x="2589907" y="424793"/>
                </a:cubicBezTo>
                <a:cubicBezTo>
                  <a:pt x="2560737" y="426008"/>
                  <a:pt x="2544936" y="414462"/>
                  <a:pt x="2542505" y="390153"/>
                </a:cubicBezTo>
                <a:cubicBezTo>
                  <a:pt x="2541290" y="371922"/>
                  <a:pt x="2543721" y="350652"/>
                  <a:pt x="2549798" y="326343"/>
                </a:cubicBezTo>
                <a:cubicBezTo>
                  <a:pt x="2553444" y="310542"/>
                  <a:pt x="2555875" y="297780"/>
                  <a:pt x="2557090" y="288057"/>
                </a:cubicBezTo>
                <a:cubicBezTo>
                  <a:pt x="2546151" y="288057"/>
                  <a:pt x="2533997" y="290488"/>
                  <a:pt x="2520627" y="295350"/>
                </a:cubicBezTo>
                <a:cubicBezTo>
                  <a:pt x="2487811" y="356121"/>
                  <a:pt x="2463502" y="390153"/>
                  <a:pt x="2447702" y="397446"/>
                </a:cubicBezTo>
                <a:cubicBezTo>
                  <a:pt x="2431901" y="408384"/>
                  <a:pt x="2419139" y="415069"/>
                  <a:pt x="2409416" y="417500"/>
                </a:cubicBezTo>
                <a:cubicBezTo>
                  <a:pt x="2403338" y="418716"/>
                  <a:pt x="2399692" y="417500"/>
                  <a:pt x="2398477" y="413854"/>
                </a:cubicBezTo>
                <a:cubicBezTo>
                  <a:pt x="2398477" y="411423"/>
                  <a:pt x="2405161" y="406561"/>
                  <a:pt x="2418531" y="399269"/>
                </a:cubicBezTo>
                <a:cubicBezTo>
                  <a:pt x="2436763" y="389545"/>
                  <a:pt x="2461071" y="359767"/>
                  <a:pt x="2491457" y="309935"/>
                </a:cubicBezTo>
                <a:cubicBezTo>
                  <a:pt x="2486595" y="312366"/>
                  <a:pt x="2479910" y="316012"/>
                  <a:pt x="2471402" y="320874"/>
                </a:cubicBezTo>
                <a:cubicBezTo>
                  <a:pt x="2459248" y="328166"/>
                  <a:pt x="2450740" y="332420"/>
                  <a:pt x="2445878" y="333636"/>
                </a:cubicBezTo>
                <a:cubicBezTo>
                  <a:pt x="2444663" y="333636"/>
                  <a:pt x="2441624" y="335459"/>
                  <a:pt x="2436763" y="339105"/>
                </a:cubicBezTo>
                <a:cubicBezTo>
                  <a:pt x="2403946" y="357336"/>
                  <a:pt x="2384499" y="366452"/>
                  <a:pt x="2378422" y="366452"/>
                </a:cubicBezTo>
                <a:cubicBezTo>
                  <a:pt x="2369914" y="365237"/>
                  <a:pt x="2365660" y="361590"/>
                  <a:pt x="2365660" y="355513"/>
                </a:cubicBezTo>
                <a:cubicBezTo>
                  <a:pt x="2365660" y="348221"/>
                  <a:pt x="2368699" y="345182"/>
                  <a:pt x="2374776" y="346398"/>
                </a:cubicBezTo>
                <a:cubicBezTo>
                  <a:pt x="2375991" y="347613"/>
                  <a:pt x="2379030" y="347613"/>
                  <a:pt x="2383891" y="346398"/>
                </a:cubicBezTo>
                <a:cubicBezTo>
                  <a:pt x="2389969" y="343967"/>
                  <a:pt x="2402731" y="337890"/>
                  <a:pt x="2422178" y="328166"/>
                </a:cubicBezTo>
                <a:cubicBezTo>
                  <a:pt x="2441624" y="318443"/>
                  <a:pt x="2454386" y="312366"/>
                  <a:pt x="2460464" y="309935"/>
                </a:cubicBezTo>
                <a:cubicBezTo>
                  <a:pt x="2462895" y="308719"/>
                  <a:pt x="2467148" y="306896"/>
                  <a:pt x="2473226" y="304465"/>
                </a:cubicBezTo>
                <a:cubicBezTo>
                  <a:pt x="2485380" y="298388"/>
                  <a:pt x="2495103" y="293526"/>
                  <a:pt x="2502396" y="289880"/>
                </a:cubicBezTo>
                <a:cubicBezTo>
                  <a:pt x="2509688" y="275295"/>
                  <a:pt x="2513335" y="264356"/>
                  <a:pt x="2513335" y="257063"/>
                </a:cubicBezTo>
                <a:cubicBezTo>
                  <a:pt x="2513335" y="257063"/>
                  <a:pt x="2512119" y="255848"/>
                  <a:pt x="2509688" y="253417"/>
                </a:cubicBezTo>
                <a:cubicBezTo>
                  <a:pt x="2501181" y="246125"/>
                  <a:pt x="2496926" y="240655"/>
                  <a:pt x="2496926" y="237009"/>
                </a:cubicBezTo>
                <a:cubicBezTo>
                  <a:pt x="2496926" y="228501"/>
                  <a:pt x="2508473" y="215739"/>
                  <a:pt x="2531566" y="198723"/>
                </a:cubicBezTo>
                <a:cubicBezTo>
                  <a:pt x="2537643" y="195077"/>
                  <a:pt x="2541290" y="192646"/>
                  <a:pt x="2542505" y="191430"/>
                </a:cubicBezTo>
                <a:cubicBezTo>
                  <a:pt x="2551013" y="182922"/>
                  <a:pt x="2555267" y="178061"/>
                  <a:pt x="2555267" y="176845"/>
                </a:cubicBezTo>
                <a:cubicBezTo>
                  <a:pt x="2557698" y="175630"/>
                  <a:pt x="2557698" y="174414"/>
                  <a:pt x="2555267" y="173199"/>
                </a:cubicBezTo>
                <a:cubicBezTo>
                  <a:pt x="2540682" y="162260"/>
                  <a:pt x="2535212" y="141598"/>
                  <a:pt x="2538859" y="111212"/>
                </a:cubicBezTo>
                <a:cubicBezTo>
                  <a:pt x="2541897" y="108173"/>
                  <a:pt x="2544632" y="106654"/>
                  <a:pt x="2547063" y="106654"/>
                </a:cubicBezTo>
                <a:close/>
                <a:moveTo>
                  <a:pt x="6045171" y="70932"/>
                </a:moveTo>
                <a:cubicBezTo>
                  <a:pt x="6057002" y="70590"/>
                  <a:pt x="6069678" y="70647"/>
                  <a:pt x="6083200" y="71103"/>
                </a:cubicBezTo>
                <a:cubicBezTo>
                  <a:pt x="6092924" y="71103"/>
                  <a:pt x="6111763" y="71710"/>
                  <a:pt x="6139718" y="72926"/>
                </a:cubicBezTo>
                <a:cubicBezTo>
                  <a:pt x="6151872" y="74141"/>
                  <a:pt x="6161596" y="74749"/>
                  <a:pt x="6168888" y="74749"/>
                </a:cubicBezTo>
                <a:cubicBezTo>
                  <a:pt x="6173750" y="74749"/>
                  <a:pt x="6179827" y="75357"/>
                  <a:pt x="6187120" y="76572"/>
                </a:cubicBezTo>
                <a:cubicBezTo>
                  <a:pt x="6202920" y="77788"/>
                  <a:pt x="6217506" y="78395"/>
                  <a:pt x="6230875" y="78395"/>
                </a:cubicBezTo>
                <a:lnTo>
                  <a:pt x="6225406" y="94804"/>
                </a:lnTo>
                <a:cubicBezTo>
                  <a:pt x="6215682" y="94804"/>
                  <a:pt x="6201705" y="94196"/>
                  <a:pt x="6183474" y="92980"/>
                </a:cubicBezTo>
                <a:cubicBezTo>
                  <a:pt x="6178612" y="92980"/>
                  <a:pt x="6171319" y="92373"/>
                  <a:pt x="6161596" y="91157"/>
                </a:cubicBezTo>
                <a:cubicBezTo>
                  <a:pt x="6142148" y="89942"/>
                  <a:pt x="6122094" y="89334"/>
                  <a:pt x="6101432" y="89334"/>
                </a:cubicBezTo>
                <a:lnTo>
                  <a:pt x="6090493" y="89334"/>
                </a:lnTo>
                <a:cubicBezTo>
                  <a:pt x="5984750" y="85688"/>
                  <a:pt x="5931880" y="98450"/>
                  <a:pt x="5931880" y="127620"/>
                </a:cubicBezTo>
                <a:cubicBezTo>
                  <a:pt x="5934310" y="155575"/>
                  <a:pt x="5959226" y="179884"/>
                  <a:pt x="6006628" y="200546"/>
                </a:cubicBezTo>
                <a:lnTo>
                  <a:pt x="5997512" y="215131"/>
                </a:lnTo>
                <a:cubicBezTo>
                  <a:pt x="5946464" y="195684"/>
                  <a:pt x="5920940" y="169553"/>
                  <a:pt x="5920940" y="136736"/>
                </a:cubicBezTo>
                <a:cubicBezTo>
                  <a:pt x="5920940" y="95259"/>
                  <a:pt x="5962351" y="73325"/>
                  <a:pt x="6045171" y="70932"/>
                </a:cubicBezTo>
                <a:close/>
                <a:moveTo>
                  <a:pt x="1654146" y="70932"/>
                </a:moveTo>
                <a:cubicBezTo>
                  <a:pt x="1665978" y="70590"/>
                  <a:pt x="1678654" y="70647"/>
                  <a:pt x="1692176" y="71103"/>
                </a:cubicBezTo>
                <a:cubicBezTo>
                  <a:pt x="1701899" y="71103"/>
                  <a:pt x="1720738" y="71710"/>
                  <a:pt x="1748693" y="72926"/>
                </a:cubicBezTo>
                <a:cubicBezTo>
                  <a:pt x="1760847" y="74141"/>
                  <a:pt x="1770571" y="74749"/>
                  <a:pt x="1777863" y="74749"/>
                </a:cubicBezTo>
                <a:cubicBezTo>
                  <a:pt x="1782725" y="74749"/>
                  <a:pt x="1788802" y="75357"/>
                  <a:pt x="1796095" y="76572"/>
                </a:cubicBezTo>
                <a:cubicBezTo>
                  <a:pt x="1811896" y="77788"/>
                  <a:pt x="1826481" y="78395"/>
                  <a:pt x="1839850" y="78395"/>
                </a:cubicBezTo>
                <a:lnTo>
                  <a:pt x="1834381" y="94804"/>
                </a:lnTo>
                <a:cubicBezTo>
                  <a:pt x="1824658" y="94804"/>
                  <a:pt x="1810680" y="94196"/>
                  <a:pt x="1792449" y="92980"/>
                </a:cubicBezTo>
                <a:cubicBezTo>
                  <a:pt x="1787587" y="92980"/>
                  <a:pt x="1780294" y="92373"/>
                  <a:pt x="1770571" y="91157"/>
                </a:cubicBezTo>
                <a:cubicBezTo>
                  <a:pt x="1751124" y="89942"/>
                  <a:pt x="1731069" y="89334"/>
                  <a:pt x="1710407" y="89334"/>
                </a:cubicBezTo>
                <a:lnTo>
                  <a:pt x="1699468" y="89334"/>
                </a:lnTo>
                <a:cubicBezTo>
                  <a:pt x="1593726" y="85688"/>
                  <a:pt x="1540855" y="98450"/>
                  <a:pt x="1540855" y="127620"/>
                </a:cubicBezTo>
                <a:cubicBezTo>
                  <a:pt x="1543285" y="155575"/>
                  <a:pt x="1568202" y="179884"/>
                  <a:pt x="1615604" y="200546"/>
                </a:cubicBezTo>
                <a:lnTo>
                  <a:pt x="1606488" y="215131"/>
                </a:lnTo>
                <a:cubicBezTo>
                  <a:pt x="1555440" y="195684"/>
                  <a:pt x="1529916" y="169553"/>
                  <a:pt x="1529916" y="136736"/>
                </a:cubicBezTo>
                <a:cubicBezTo>
                  <a:pt x="1529916" y="95259"/>
                  <a:pt x="1571326" y="73325"/>
                  <a:pt x="1654146" y="70932"/>
                </a:cubicBezTo>
                <a:close/>
                <a:moveTo>
                  <a:pt x="7102190" y="67456"/>
                </a:moveTo>
                <a:lnTo>
                  <a:pt x="7107659" y="67456"/>
                </a:lnTo>
                <a:cubicBezTo>
                  <a:pt x="7110090" y="67456"/>
                  <a:pt x="7111913" y="68064"/>
                  <a:pt x="7113128" y="69280"/>
                </a:cubicBezTo>
                <a:lnTo>
                  <a:pt x="7116774" y="69280"/>
                </a:lnTo>
                <a:cubicBezTo>
                  <a:pt x="7117990" y="70495"/>
                  <a:pt x="7136829" y="115466"/>
                  <a:pt x="7173292" y="204192"/>
                </a:cubicBezTo>
                <a:cubicBezTo>
                  <a:pt x="7197600" y="264964"/>
                  <a:pt x="7219478" y="318443"/>
                  <a:pt x="7238925" y="364629"/>
                </a:cubicBezTo>
                <a:cubicBezTo>
                  <a:pt x="7240141" y="367060"/>
                  <a:pt x="7240748" y="368275"/>
                  <a:pt x="7240748" y="368275"/>
                </a:cubicBezTo>
                <a:cubicBezTo>
                  <a:pt x="7278427" y="243086"/>
                  <a:pt x="7297266" y="151321"/>
                  <a:pt x="7297266" y="92980"/>
                </a:cubicBezTo>
                <a:cubicBezTo>
                  <a:pt x="7294835" y="88119"/>
                  <a:pt x="7291796" y="85080"/>
                  <a:pt x="7288150" y="83865"/>
                </a:cubicBezTo>
                <a:lnTo>
                  <a:pt x="7284504" y="83865"/>
                </a:lnTo>
                <a:cubicBezTo>
                  <a:pt x="7279642" y="85080"/>
                  <a:pt x="7272958" y="87511"/>
                  <a:pt x="7264450" y="91157"/>
                </a:cubicBezTo>
                <a:lnTo>
                  <a:pt x="7266272" y="78395"/>
                </a:lnTo>
                <a:cubicBezTo>
                  <a:pt x="7280858" y="71103"/>
                  <a:pt x="7293012" y="67456"/>
                  <a:pt x="7302736" y="67456"/>
                </a:cubicBezTo>
                <a:cubicBezTo>
                  <a:pt x="7312458" y="67456"/>
                  <a:pt x="7317320" y="74141"/>
                  <a:pt x="7317320" y="87511"/>
                </a:cubicBezTo>
                <a:cubicBezTo>
                  <a:pt x="7317320" y="148283"/>
                  <a:pt x="7296050" y="249163"/>
                  <a:pt x="7253510" y="390153"/>
                </a:cubicBezTo>
                <a:lnTo>
                  <a:pt x="7249864" y="390153"/>
                </a:lnTo>
                <a:cubicBezTo>
                  <a:pt x="7245002" y="390153"/>
                  <a:pt x="7241964" y="390153"/>
                  <a:pt x="7240748" y="390153"/>
                </a:cubicBezTo>
                <a:lnTo>
                  <a:pt x="7233456" y="390153"/>
                </a:lnTo>
                <a:cubicBezTo>
                  <a:pt x="7200639" y="350044"/>
                  <a:pt x="7158707" y="250379"/>
                  <a:pt x="7107659" y="91157"/>
                </a:cubicBezTo>
                <a:cubicBezTo>
                  <a:pt x="7095505" y="278333"/>
                  <a:pt x="7051750" y="383468"/>
                  <a:pt x="6976392" y="406561"/>
                </a:cubicBezTo>
                <a:lnTo>
                  <a:pt x="6970923" y="391976"/>
                </a:lnTo>
                <a:cubicBezTo>
                  <a:pt x="7028048" y="368883"/>
                  <a:pt x="7067550" y="268610"/>
                  <a:pt x="7089428" y="91157"/>
                </a:cubicBezTo>
                <a:cubicBezTo>
                  <a:pt x="7089428" y="89942"/>
                  <a:pt x="7090036" y="88119"/>
                  <a:pt x="7091250" y="85688"/>
                </a:cubicBezTo>
                <a:cubicBezTo>
                  <a:pt x="7092466" y="79611"/>
                  <a:pt x="7093074" y="74141"/>
                  <a:pt x="7093074" y="69280"/>
                </a:cubicBezTo>
                <a:cubicBezTo>
                  <a:pt x="7095505" y="69280"/>
                  <a:pt x="7098543" y="68672"/>
                  <a:pt x="7102190" y="67456"/>
                </a:cubicBezTo>
                <a:close/>
                <a:moveTo>
                  <a:pt x="6335129" y="67456"/>
                </a:moveTo>
                <a:lnTo>
                  <a:pt x="6349714" y="67456"/>
                </a:lnTo>
                <a:cubicBezTo>
                  <a:pt x="6404408" y="67456"/>
                  <a:pt x="6431148" y="123366"/>
                  <a:pt x="6429933" y="235186"/>
                </a:cubicBezTo>
                <a:lnTo>
                  <a:pt x="6429933" y="251594"/>
                </a:lnTo>
                <a:cubicBezTo>
                  <a:pt x="6429933" y="284411"/>
                  <a:pt x="6427502" y="318443"/>
                  <a:pt x="6422640" y="353690"/>
                </a:cubicBezTo>
                <a:cubicBezTo>
                  <a:pt x="6462750" y="257671"/>
                  <a:pt x="6525952" y="163475"/>
                  <a:pt x="6612247" y="71103"/>
                </a:cubicBezTo>
                <a:lnTo>
                  <a:pt x="6646887" y="71103"/>
                </a:lnTo>
                <a:cubicBezTo>
                  <a:pt x="6600701" y="190215"/>
                  <a:pt x="6576392" y="285626"/>
                  <a:pt x="6573961" y="357336"/>
                </a:cubicBezTo>
                <a:cubicBezTo>
                  <a:pt x="6573961" y="370706"/>
                  <a:pt x="6578215" y="377391"/>
                  <a:pt x="6586723" y="377391"/>
                </a:cubicBezTo>
                <a:cubicBezTo>
                  <a:pt x="6592800" y="377391"/>
                  <a:pt x="6601308" y="374960"/>
                  <a:pt x="6612247" y="370098"/>
                </a:cubicBezTo>
                <a:cubicBezTo>
                  <a:pt x="6614678" y="368883"/>
                  <a:pt x="6616501" y="368275"/>
                  <a:pt x="6617716" y="368275"/>
                </a:cubicBezTo>
                <a:lnTo>
                  <a:pt x="6615894" y="382860"/>
                </a:lnTo>
                <a:cubicBezTo>
                  <a:pt x="6604954" y="387722"/>
                  <a:pt x="6593408" y="390153"/>
                  <a:pt x="6581254" y="390153"/>
                </a:cubicBezTo>
                <a:cubicBezTo>
                  <a:pt x="6560592" y="390153"/>
                  <a:pt x="6550868" y="379822"/>
                  <a:pt x="6552084" y="359160"/>
                </a:cubicBezTo>
                <a:cubicBezTo>
                  <a:pt x="6555730" y="278941"/>
                  <a:pt x="6577000" y="191430"/>
                  <a:pt x="6615894" y="96627"/>
                </a:cubicBezTo>
                <a:cubicBezTo>
                  <a:pt x="6566061" y="142813"/>
                  <a:pt x="6506505" y="230932"/>
                  <a:pt x="6437226" y="360983"/>
                </a:cubicBezTo>
                <a:cubicBezTo>
                  <a:pt x="6436010" y="363414"/>
                  <a:pt x="6434186" y="367060"/>
                  <a:pt x="6431756" y="371922"/>
                </a:cubicBezTo>
                <a:cubicBezTo>
                  <a:pt x="6429325" y="374352"/>
                  <a:pt x="6428110" y="376176"/>
                  <a:pt x="6428110" y="377391"/>
                </a:cubicBezTo>
                <a:lnTo>
                  <a:pt x="6404408" y="377391"/>
                </a:lnTo>
                <a:cubicBezTo>
                  <a:pt x="6406840" y="345790"/>
                  <a:pt x="6408055" y="314796"/>
                  <a:pt x="6408055" y="284411"/>
                </a:cubicBezTo>
                <a:cubicBezTo>
                  <a:pt x="6408055" y="187176"/>
                  <a:pt x="6402586" y="128228"/>
                  <a:pt x="6391646" y="107566"/>
                </a:cubicBezTo>
                <a:cubicBezTo>
                  <a:pt x="6384354" y="89334"/>
                  <a:pt x="6361869" y="82042"/>
                  <a:pt x="6324190" y="85688"/>
                </a:cubicBezTo>
                <a:lnTo>
                  <a:pt x="6316898" y="85688"/>
                </a:lnTo>
                <a:lnTo>
                  <a:pt x="6320544" y="69280"/>
                </a:lnTo>
                <a:cubicBezTo>
                  <a:pt x="6324190" y="69280"/>
                  <a:pt x="6329052" y="68672"/>
                  <a:pt x="6335129" y="67456"/>
                </a:cubicBezTo>
                <a:close/>
                <a:moveTo>
                  <a:pt x="5862860" y="67456"/>
                </a:moveTo>
                <a:cubicBezTo>
                  <a:pt x="5892030" y="69887"/>
                  <a:pt x="5907832" y="88726"/>
                  <a:pt x="5910262" y="123974"/>
                </a:cubicBezTo>
                <a:cubicBezTo>
                  <a:pt x="5896892" y="238224"/>
                  <a:pt x="5836121" y="302034"/>
                  <a:pt x="5727948" y="315404"/>
                </a:cubicBezTo>
                <a:cubicBezTo>
                  <a:pt x="5709716" y="315404"/>
                  <a:pt x="5692700" y="313581"/>
                  <a:pt x="5676900" y="309935"/>
                </a:cubicBezTo>
                <a:lnTo>
                  <a:pt x="5675076" y="291703"/>
                </a:lnTo>
                <a:cubicBezTo>
                  <a:pt x="5689662" y="296565"/>
                  <a:pt x="5704247" y="298996"/>
                  <a:pt x="5718832" y="298996"/>
                </a:cubicBezTo>
                <a:cubicBezTo>
                  <a:pt x="5818498" y="288057"/>
                  <a:pt x="5874407" y="228501"/>
                  <a:pt x="5886562" y="120328"/>
                </a:cubicBezTo>
                <a:cubicBezTo>
                  <a:pt x="5886562" y="93588"/>
                  <a:pt x="5881092" y="80218"/>
                  <a:pt x="5870153" y="80218"/>
                </a:cubicBezTo>
                <a:lnTo>
                  <a:pt x="5861038" y="82042"/>
                </a:lnTo>
                <a:cubicBezTo>
                  <a:pt x="5754080" y="105135"/>
                  <a:pt x="5670822" y="223639"/>
                  <a:pt x="5611266" y="437555"/>
                </a:cubicBezTo>
                <a:lnTo>
                  <a:pt x="5587566" y="437555"/>
                </a:lnTo>
                <a:cubicBezTo>
                  <a:pt x="5591212" y="422970"/>
                  <a:pt x="5596682" y="403523"/>
                  <a:pt x="5603974" y="379214"/>
                </a:cubicBezTo>
                <a:cubicBezTo>
                  <a:pt x="5640437" y="245517"/>
                  <a:pt x="5658060" y="142813"/>
                  <a:pt x="5656845" y="71103"/>
                </a:cubicBezTo>
                <a:lnTo>
                  <a:pt x="5678723" y="71103"/>
                </a:lnTo>
                <a:lnTo>
                  <a:pt x="5680546" y="94804"/>
                </a:lnTo>
                <a:cubicBezTo>
                  <a:pt x="5681762" y="131266"/>
                  <a:pt x="5672038" y="187176"/>
                  <a:pt x="5651376" y="262533"/>
                </a:cubicBezTo>
                <a:cubicBezTo>
                  <a:pt x="5647730" y="271041"/>
                  <a:pt x="5644690" y="280157"/>
                  <a:pt x="5642260" y="289880"/>
                </a:cubicBezTo>
                <a:cubicBezTo>
                  <a:pt x="5642260" y="291096"/>
                  <a:pt x="5642260" y="292311"/>
                  <a:pt x="5642260" y="293526"/>
                </a:cubicBezTo>
                <a:cubicBezTo>
                  <a:pt x="5717616" y="148890"/>
                  <a:pt x="5791150" y="73534"/>
                  <a:pt x="5862860" y="67456"/>
                </a:cubicBezTo>
                <a:close/>
                <a:moveTo>
                  <a:pt x="5529486" y="67456"/>
                </a:moveTo>
                <a:cubicBezTo>
                  <a:pt x="5558656" y="69887"/>
                  <a:pt x="5574456" y="88726"/>
                  <a:pt x="5576887" y="123974"/>
                </a:cubicBezTo>
                <a:cubicBezTo>
                  <a:pt x="5563518" y="238224"/>
                  <a:pt x="5502746" y="302034"/>
                  <a:pt x="5394572" y="315404"/>
                </a:cubicBezTo>
                <a:cubicBezTo>
                  <a:pt x="5376342" y="315404"/>
                  <a:pt x="5359326" y="313581"/>
                  <a:pt x="5343524" y="309935"/>
                </a:cubicBezTo>
                <a:lnTo>
                  <a:pt x="5341702" y="291703"/>
                </a:lnTo>
                <a:cubicBezTo>
                  <a:pt x="5356286" y="296565"/>
                  <a:pt x="5370872" y="298996"/>
                  <a:pt x="5385457" y="298996"/>
                </a:cubicBezTo>
                <a:cubicBezTo>
                  <a:pt x="5485122" y="288057"/>
                  <a:pt x="5541032" y="228501"/>
                  <a:pt x="5553186" y="120328"/>
                </a:cubicBezTo>
                <a:cubicBezTo>
                  <a:pt x="5553186" y="93588"/>
                  <a:pt x="5547717" y="80218"/>
                  <a:pt x="5536778" y="80218"/>
                </a:cubicBezTo>
                <a:lnTo>
                  <a:pt x="5527662" y="82042"/>
                </a:lnTo>
                <a:cubicBezTo>
                  <a:pt x="5420704" y="105135"/>
                  <a:pt x="5337448" y="223639"/>
                  <a:pt x="5277892" y="437555"/>
                </a:cubicBezTo>
                <a:lnTo>
                  <a:pt x="5254190" y="437555"/>
                </a:lnTo>
                <a:cubicBezTo>
                  <a:pt x="5257837" y="422970"/>
                  <a:pt x="5263306" y="403523"/>
                  <a:pt x="5270599" y="379214"/>
                </a:cubicBezTo>
                <a:cubicBezTo>
                  <a:pt x="5307062" y="245517"/>
                  <a:pt x="5324686" y="142813"/>
                  <a:pt x="5323470" y="71103"/>
                </a:cubicBezTo>
                <a:lnTo>
                  <a:pt x="5345348" y="71103"/>
                </a:lnTo>
                <a:lnTo>
                  <a:pt x="5347171" y="94804"/>
                </a:lnTo>
                <a:cubicBezTo>
                  <a:pt x="5348386" y="131266"/>
                  <a:pt x="5338662" y="187176"/>
                  <a:pt x="5318000" y="262533"/>
                </a:cubicBezTo>
                <a:cubicBezTo>
                  <a:pt x="5314354" y="271041"/>
                  <a:pt x="5311316" y="280157"/>
                  <a:pt x="5308885" y="289880"/>
                </a:cubicBezTo>
                <a:cubicBezTo>
                  <a:pt x="5308885" y="291096"/>
                  <a:pt x="5308885" y="292311"/>
                  <a:pt x="5308885" y="293526"/>
                </a:cubicBezTo>
                <a:cubicBezTo>
                  <a:pt x="5384242" y="148890"/>
                  <a:pt x="5457775" y="73534"/>
                  <a:pt x="5529486" y="67456"/>
                </a:cubicBezTo>
                <a:close/>
                <a:moveTo>
                  <a:pt x="3964409" y="67456"/>
                </a:moveTo>
                <a:cubicBezTo>
                  <a:pt x="3966840" y="67456"/>
                  <a:pt x="3971094" y="69887"/>
                  <a:pt x="3977171" y="74749"/>
                </a:cubicBezTo>
                <a:cubicBezTo>
                  <a:pt x="3979602" y="77180"/>
                  <a:pt x="3982033" y="79003"/>
                  <a:pt x="3984464" y="80218"/>
                </a:cubicBezTo>
                <a:cubicBezTo>
                  <a:pt x="3985679" y="80218"/>
                  <a:pt x="3987502" y="80218"/>
                  <a:pt x="3989933" y="80218"/>
                </a:cubicBezTo>
                <a:cubicBezTo>
                  <a:pt x="4003303" y="81434"/>
                  <a:pt x="4009988" y="86296"/>
                  <a:pt x="4009988" y="94804"/>
                </a:cubicBezTo>
                <a:cubicBezTo>
                  <a:pt x="4009988" y="102096"/>
                  <a:pt x="4005126" y="110604"/>
                  <a:pt x="3995402" y="120328"/>
                </a:cubicBezTo>
                <a:cubicBezTo>
                  <a:pt x="3989325" y="125189"/>
                  <a:pt x="3985679" y="129443"/>
                  <a:pt x="3984464" y="133090"/>
                </a:cubicBezTo>
                <a:cubicBezTo>
                  <a:pt x="3979602" y="142813"/>
                  <a:pt x="3969878" y="156183"/>
                  <a:pt x="3955293" y="173199"/>
                </a:cubicBezTo>
                <a:cubicBezTo>
                  <a:pt x="3951647" y="178061"/>
                  <a:pt x="3949216" y="181707"/>
                  <a:pt x="3948001" y="184138"/>
                </a:cubicBezTo>
                <a:lnTo>
                  <a:pt x="3948001" y="187784"/>
                </a:lnTo>
                <a:cubicBezTo>
                  <a:pt x="3949216" y="193861"/>
                  <a:pt x="3952862" y="197507"/>
                  <a:pt x="3958940" y="198723"/>
                </a:cubicBezTo>
                <a:cubicBezTo>
                  <a:pt x="3958940" y="198723"/>
                  <a:pt x="3960155" y="197507"/>
                  <a:pt x="3962586" y="195077"/>
                </a:cubicBezTo>
                <a:cubicBezTo>
                  <a:pt x="3967447" y="186569"/>
                  <a:pt x="3972309" y="181707"/>
                  <a:pt x="3977171" y="180491"/>
                </a:cubicBezTo>
                <a:cubicBezTo>
                  <a:pt x="3979602" y="179276"/>
                  <a:pt x="3981425" y="178668"/>
                  <a:pt x="3982640" y="178668"/>
                </a:cubicBezTo>
                <a:cubicBezTo>
                  <a:pt x="3983856" y="179884"/>
                  <a:pt x="3983856" y="181099"/>
                  <a:pt x="3982640" y="182315"/>
                </a:cubicBezTo>
                <a:cubicBezTo>
                  <a:pt x="3981425" y="184745"/>
                  <a:pt x="3980817" y="187176"/>
                  <a:pt x="3980817" y="189607"/>
                </a:cubicBezTo>
                <a:cubicBezTo>
                  <a:pt x="3980817" y="190823"/>
                  <a:pt x="3982033" y="192038"/>
                  <a:pt x="3984464" y="193253"/>
                </a:cubicBezTo>
                <a:cubicBezTo>
                  <a:pt x="3997833" y="187176"/>
                  <a:pt x="4018495" y="178668"/>
                  <a:pt x="4046450" y="167729"/>
                </a:cubicBezTo>
                <a:cubicBezTo>
                  <a:pt x="4059820" y="161652"/>
                  <a:pt x="4070151" y="157398"/>
                  <a:pt x="4077444" y="154967"/>
                </a:cubicBezTo>
                <a:cubicBezTo>
                  <a:pt x="4084736" y="152537"/>
                  <a:pt x="4094460" y="148890"/>
                  <a:pt x="4106614" y="144029"/>
                </a:cubicBezTo>
                <a:cubicBezTo>
                  <a:pt x="4138215" y="131874"/>
                  <a:pt x="4162524" y="123366"/>
                  <a:pt x="4179540" y="118505"/>
                </a:cubicBezTo>
                <a:cubicBezTo>
                  <a:pt x="4185617" y="116074"/>
                  <a:pt x="4195340" y="113643"/>
                  <a:pt x="4208710" y="111212"/>
                </a:cubicBezTo>
                <a:cubicBezTo>
                  <a:pt x="4222080" y="108781"/>
                  <a:pt x="4231804" y="106958"/>
                  <a:pt x="4237880" y="105742"/>
                </a:cubicBezTo>
                <a:cubicBezTo>
                  <a:pt x="4250035" y="103312"/>
                  <a:pt x="4257328" y="106958"/>
                  <a:pt x="4259758" y="116681"/>
                </a:cubicBezTo>
                <a:cubicBezTo>
                  <a:pt x="4259758" y="127620"/>
                  <a:pt x="4254896" y="133090"/>
                  <a:pt x="4245173" y="133090"/>
                </a:cubicBezTo>
                <a:cubicBezTo>
                  <a:pt x="4243958" y="133090"/>
                  <a:pt x="4242134" y="131874"/>
                  <a:pt x="4239704" y="129443"/>
                </a:cubicBezTo>
                <a:lnTo>
                  <a:pt x="4237880" y="129443"/>
                </a:lnTo>
                <a:cubicBezTo>
                  <a:pt x="4231804" y="129443"/>
                  <a:pt x="4223903" y="131266"/>
                  <a:pt x="4214180" y="134913"/>
                </a:cubicBezTo>
                <a:cubicBezTo>
                  <a:pt x="4209318" y="136128"/>
                  <a:pt x="4205064" y="137344"/>
                  <a:pt x="4201418" y="138559"/>
                </a:cubicBezTo>
                <a:cubicBezTo>
                  <a:pt x="4200202" y="138559"/>
                  <a:pt x="4195948" y="139167"/>
                  <a:pt x="4188656" y="140382"/>
                </a:cubicBezTo>
                <a:cubicBezTo>
                  <a:pt x="4180148" y="141598"/>
                  <a:pt x="4175286" y="142205"/>
                  <a:pt x="4174070" y="142205"/>
                </a:cubicBezTo>
                <a:cubicBezTo>
                  <a:pt x="4172855" y="142205"/>
                  <a:pt x="4167994" y="142813"/>
                  <a:pt x="4159486" y="144029"/>
                </a:cubicBezTo>
                <a:cubicBezTo>
                  <a:pt x="4153408" y="144029"/>
                  <a:pt x="4150370" y="144029"/>
                  <a:pt x="4150370" y="144029"/>
                </a:cubicBezTo>
                <a:cubicBezTo>
                  <a:pt x="4130922" y="147675"/>
                  <a:pt x="4102968" y="157398"/>
                  <a:pt x="4066505" y="173199"/>
                </a:cubicBezTo>
                <a:cubicBezTo>
                  <a:pt x="4044627" y="182922"/>
                  <a:pt x="4028219" y="189607"/>
                  <a:pt x="4017280" y="193253"/>
                </a:cubicBezTo>
                <a:cubicBezTo>
                  <a:pt x="4014849" y="194469"/>
                  <a:pt x="4009988" y="196900"/>
                  <a:pt x="4002695" y="200546"/>
                </a:cubicBezTo>
                <a:cubicBezTo>
                  <a:pt x="3985679" y="211485"/>
                  <a:pt x="3974740" y="215739"/>
                  <a:pt x="3969878" y="213308"/>
                </a:cubicBezTo>
                <a:cubicBezTo>
                  <a:pt x="3968663" y="215739"/>
                  <a:pt x="3968055" y="217562"/>
                  <a:pt x="3968055" y="218777"/>
                </a:cubicBezTo>
                <a:cubicBezTo>
                  <a:pt x="3968055" y="222424"/>
                  <a:pt x="3968055" y="227893"/>
                  <a:pt x="3968055" y="235186"/>
                </a:cubicBezTo>
                <a:cubicBezTo>
                  <a:pt x="3969271" y="242478"/>
                  <a:pt x="3969878" y="248555"/>
                  <a:pt x="3969878" y="253417"/>
                </a:cubicBezTo>
                <a:cubicBezTo>
                  <a:pt x="3969878" y="258279"/>
                  <a:pt x="3969271" y="265571"/>
                  <a:pt x="3968055" y="275295"/>
                </a:cubicBezTo>
                <a:cubicBezTo>
                  <a:pt x="3965624" y="294742"/>
                  <a:pt x="3964409" y="309327"/>
                  <a:pt x="3964409" y="319050"/>
                </a:cubicBezTo>
                <a:cubicBezTo>
                  <a:pt x="3976563" y="306896"/>
                  <a:pt x="3992364" y="288665"/>
                  <a:pt x="4011811" y="264356"/>
                </a:cubicBezTo>
                <a:cubicBezTo>
                  <a:pt x="4015457" y="260710"/>
                  <a:pt x="4016065" y="261925"/>
                  <a:pt x="4013634" y="268002"/>
                </a:cubicBezTo>
                <a:cubicBezTo>
                  <a:pt x="4009988" y="275295"/>
                  <a:pt x="4003910" y="286234"/>
                  <a:pt x="3995402" y="300819"/>
                </a:cubicBezTo>
                <a:cubicBezTo>
                  <a:pt x="3988110" y="315404"/>
                  <a:pt x="3982033" y="326343"/>
                  <a:pt x="3977171" y="333636"/>
                </a:cubicBezTo>
                <a:cubicBezTo>
                  <a:pt x="3975956" y="336066"/>
                  <a:pt x="3971702" y="345182"/>
                  <a:pt x="3964409" y="360983"/>
                </a:cubicBezTo>
                <a:cubicBezTo>
                  <a:pt x="3952255" y="391368"/>
                  <a:pt x="3943747" y="406561"/>
                  <a:pt x="3938885" y="406561"/>
                </a:cubicBezTo>
                <a:cubicBezTo>
                  <a:pt x="3935239" y="406561"/>
                  <a:pt x="3931592" y="404131"/>
                  <a:pt x="3927946" y="399269"/>
                </a:cubicBezTo>
                <a:cubicBezTo>
                  <a:pt x="3927946" y="396838"/>
                  <a:pt x="3927946" y="393799"/>
                  <a:pt x="3927946" y="390153"/>
                </a:cubicBezTo>
                <a:cubicBezTo>
                  <a:pt x="3927946" y="387722"/>
                  <a:pt x="3927946" y="385899"/>
                  <a:pt x="3927946" y="384684"/>
                </a:cubicBezTo>
                <a:cubicBezTo>
                  <a:pt x="3930377" y="378606"/>
                  <a:pt x="3932808" y="368275"/>
                  <a:pt x="3935239" y="353690"/>
                </a:cubicBezTo>
                <a:cubicBezTo>
                  <a:pt x="3943747" y="311150"/>
                  <a:pt x="3948001" y="273472"/>
                  <a:pt x="3948001" y="240655"/>
                </a:cubicBezTo>
                <a:cubicBezTo>
                  <a:pt x="3948001" y="216347"/>
                  <a:pt x="3942531" y="204192"/>
                  <a:pt x="3931592" y="204192"/>
                </a:cubicBezTo>
                <a:lnTo>
                  <a:pt x="3925422" y="205735"/>
                </a:lnTo>
                <a:lnTo>
                  <a:pt x="3922477" y="207839"/>
                </a:lnTo>
                <a:cubicBezTo>
                  <a:pt x="3916399" y="213916"/>
                  <a:pt x="3906676" y="223031"/>
                  <a:pt x="3893306" y="235186"/>
                </a:cubicBezTo>
                <a:cubicBezTo>
                  <a:pt x="3879937" y="247340"/>
                  <a:pt x="3869605" y="257063"/>
                  <a:pt x="3862313" y="264356"/>
                </a:cubicBezTo>
                <a:cubicBezTo>
                  <a:pt x="3859882" y="271649"/>
                  <a:pt x="3855020" y="270433"/>
                  <a:pt x="3847728" y="260710"/>
                </a:cubicBezTo>
                <a:cubicBezTo>
                  <a:pt x="3845297" y="258279"/>
                  <a:pt x="3844081" y="257063"/>
                  <a:pt x="3844081" y="257063"/>
                </a:cubicBezTo>
                <a:cubicBezTo>
                  <a:pt x="3850159" y="241263"/>
                  <a:pt x="3867782" y="222424"/>
                  <a:pt x="3896953" y="200546"/>
                </a:cubicBezTo>
                <a:cubicBezTo>
                  <a:pt x="3901814" y="196900"/>
                  <a:pt x="3905461" y="194469"/>
                  <a:pt x="3907891" y="193253"/>
                </a:cubicBezTo>
                <a:cubicBezTo>
                  <a:pt x="3929769" y="172591"/>
                  <a:pt x="3951647" y="142813"/>
                  <a:pt x="3973525" y="103919"/>
                </a:cubicBezTo>
                <a:cubicBezTo>
                  <a:pt x="3975956" y="101488"/>
                  <a:pt x="3975956" y="99665"/>
                  <a:pt x="3973525" y="98450"/>
                </a:cubicBezTo>
                <a:cubicBezTo>
                  <a:pt x="3973525" y="98450"/>
                  <a:pt x="3972309" y="97842"/>
                  <a:pt x="3969878" y="96627"/>
                </a:cubicBezTo>
                <a:cubicBezTo>
                  <a:pt x="3961370" y="88119"/>
                  <a:pt x="3957116" y="81434"/>
                  <a:pt x="3957116" y="76572"/>
                </a:cubicBezTo>
                <a:cubicBezTo>
                  <a:pt x="3957116" y="70495"/>
                  <a:pt x="3959547" y="67456"/>
                  <a:pt x="3964409" y="67456"/>
                </a:cubicBezTo>
                <a:close/>
                <a:moveTo>
                  <a:pt x="1471836" y="67456"/>
                </a:moveTo>
                <a:cubicBezTo>
                  <a:pt x="1501006" y="69887"/>
                  <a:pt x="1516806" y="88726"/>
                  <a:pt x="1519237" y="123974"/>
                </a:cubicBezTo>
                <a:cubicBezTo>
                  <a:pt x="1505868" y="238224"/>
                  <a:pt x="1445096" y="302034"/>
                  <a:pt x="1336923" y="315404"/>
                </a:cubicBezTo>
                <a:cubicBezTo>
                  <a:pt x="1318691" y="315404"/>
                  <a:pt x="1301675" y="313581"/>
                  <a:pt x="1285875" y="309935"/>
                </a:cubicBezTo>
                <a:lnTo>
                  <a:pt x="1284052" y="291703"/>
                </a:lnTo>
                <a:cubicBezTo>
                  <a:pt x="1298637" y="296565"/>
                  <a:pt x="1313222" y="298996"/>
                  <a:pt x="1327807" y="298996"/>
                </a:cubicBezTo>
                <a:cubicBezTo>
                  <a:pt x="1427472" y="288057"/>
                  <a:pt x="1483382" y="228501"/>
                  <a:pt x="1495536" y="120328"/>
                </a:cubicBezTo>
                <a:cubicBezTo>
                  <a:pt x="1495536" y="93588"/>
                  <a:pt x="1490067" y="80218"/>
                  <a:pt x="1479128" y="80218"/>
                </a:cubicBezTo>
                <a:lnTo>
                  <a:pt x="1470012" y="82042"/>
                </a:lnTo>
                <a:cubicBezTo>
                  <a:pt x="1363055" y="105135"/>
                  <a:pt x="1279798" y="223639"/>
                  <a:pt x="1220242" y="437555"/>
                </a:cubicBezTo>
                <a:lnTo>
                  <a:pt x="1196541" y="437555"/>
                </a:lnTo>
                <a:cubicBezTo>
                  <a:pt x="1200187" y="422970"/>
                  <a:pt x="1205656" y="403523"/>
                  <a:pt x="1212949" y="379214"/>
                </a:cubicBezTo>
                <a:cubicBezTo>
                  <a:pt x="1249412" y="245517"/>
                  <a:pt x="1267036" y="142813"/>
                  <a:pt x="1265820" y="71103"/>
                </a:cubicBezTo>
                <a:lnTo>
                  <a:pt x="1287698" y="71103"/>
                </a:lnTo>
                <a:lnTo>
                  <a:pt x="1289521" y="94804"/>
                </a:lnTo>
                <a:cubicBezTo>
                  <a:pt x="1290736" y="131266"/>
                  <a:pt x="1281013" y="187176"/>
                  <a:pt x="1260351" y="262533"/>
                </a:cubicBezTo>
                <a:cubicBezTo>
                  <a:pt x="1256705" y="271041"/>
                  <a:pt x="1253666" y="280157"/>
                  <a:pt x="1251235" y="289880"/>
                </a:cubicBezTo>
                <a:cubicBezTo>
                  <a:pt x="1251235" y="291096"/>
                  <a:pt x="1251235" y="292311"/>
                  <a:pt x="1251235" y="293526"/>
                </a:cubicBezTo>
                <a:cubicBezTo>
                  <a:pt x="1326592" y="148890"/>
                  <a:pt x="1400125" y="73534"/>
                  <a:pt x="1471836" y="67456"/>
                </a:cubicBezTo>
                <a:close/>
                <a:moveTo>
                  <a:pt x="1138461" y="67456"/>
                </a:moveTo>
                <a:cubicBezTo>
                  <a:pt x="1167631" y="69887"/>
                  <a:pt x="1183432" y="88726"/>
                  <a:pt x="1185862" y="123974"/>
                </a:cubicBezTo>
                <a:cubicBezTo>
                  <a:pt x="1172493" y="238224"/>
                  <a:pt x="1111721" y="302034"/>
                  <a:pt x="1003548" y="315404"/>
                </a:cubicBezTo>
                <a:cubicBezTo>
                  <a:pt x="985316" y="315404"/>
                  <a:pt x="968300" y="313581"/>
                  <a:pt x="952500" y="309935"/>
                </a:cubicBezTo>
                <a:lnTo>
                  <a:pt x="950677" y="291703"/>
                </a:lnTo>
                <a:cubicBezTo>
                  <a:pt x="965262" y="296565"/>
                  <a:pt x="979847" y="298996"/>
                  <a:pt x="994432" y="298996"/>
                </a:cubicBezTo>
                <a:cubicBezTo>
                  <a:pt x="1094097" y="288057"/>
                  <a:pt x="1150007" y="228501"/>
                  <a:pt x="1162161" y="120328"/>
                </a:cubicBezTo>
                <a:cubicBezTo>
                  <a:pt x="1162161" y="93588"/>
                  <a:pt x="1156692" y="80218"/>
                  <a:pt x="1145753" y="80218"/>
                </a:cubicBezTo>
                <a:lnTo>
                  <a:pt x="1136637" y="82042"/>
                </a:lnTo>
                <a:cubicBezTo>
                  <a:pt x="1029680" y="105135"/>
                  <a:pt x="946423" y="223639"/>
                  <a:pt x="886867" y="437555"/>
                </a:cubicBezTo>
                <a:lnTo>
                  <a:pt x="863166" y="437555"/>
                </a:lnTo>
                <a:cubicBezTo>
                  <a:pt x="866812" y="422970"/>
                  <a:pt x="872282" y="403523"/>
                  <a:pt x="879574" y="379214"/>
                </a:cubicBezTo>
                <a:cubicBezTo>
                  <a:pt x="916037" y="245517"/>
                  <a:pt x="933661" y="142813"/>
                  <a:pt x="932445" y="71103"/>
                </a:cubicBezTo>
                <a:lnTo>
                  <a:pt x="954323" y="71103"/>
                </a:lnTo>
                <a:lnTo>
                  <a:pt x="956146" y="94804"/>
                </a:lnTo>
                <a:cubicBezTo>
                  <a:pt x="957362" y="131266"/>
                  <a:pt x="947638" y="187176"/>
                  <a:pt x="926976" y="262533"/>
                </a:cubicBezTo>
                <a:cubicBezTo>
                  <a:pt x="923330" y="271041"/>
                  <a:pt x="920291" y="280157"/>
                  <a:pt x="917860" y="289880"/>
                </a:cubicBezTo>
                <a:cubicBezTo>
                  <a:pt x="917860" y="291096"/>
                  <a:pt x="917860" y="292311"/>
                  <a:pt x="917860" y="293526"/>
                </a:cubicBezTo>
                <a:cubicBezTo>
                  <a:pt x="993217" y="148890"/>
                  <a:pt x="1066750" y="73534"/>
                  <a:pt x="1138461" y="67456"/>
                </a:cubicBezTo>
                <a:close/>
                <a:moveTo>
                  <a:pt x="6947892" y="61987"/>
                </a:moveTo>
                <a:cubicBezTo>
                  <a:pt x="6958830" y="63202"/>
                  <a:pt x="6969770" y="72926"/>
                  <a:pt x="6980708" y="91157"/>
                </a:cubicBezTo>
                <a:cubicBezTo>
                  <a:pt x="6979493" y="120328"/>
                  <a:pt x="6969770" y="164083"/>
                  <a:pt x="6951538" y="222424"/>
                </a:cubicBezTo>
                <a:cubicBezTo>
                  <a:pt x="6932091" y="288057"/>
                  <a:pt x="6922368" y="336674"/>
                  <a:pt x="6922368" y="368275"/>
                </a:cubicBezTo>
                <a:cubicBezTo>
                  <a:pt x="6922368" y="382860"/>
                  <a:pt x="6935738" y="385899"/>
                  <a:pt x="6962477" y="377391"/>
                </a:cubicBezTo>
                <a:lnTo>
                  <a:pt x="6957008" y="388330"/>
                </a:lnTo>
                <a:cubicBezTo>
                  <a:pt x="6946068" y="389545"/>
                  <a:pt x="6935130" y="390153"/>
                  <a:pt x="6924191" y="390153"/>
                </a:cubicBezTo>
                <a:cubicBezTo>
                  <a:pt x="6908390" y="390153"/>
                  <a:pt x="6900490" y="382860"/>
                  <a:pt x="6900490" y="368275"/>
                </a:cubicBezTo>
                <a:cubicBezTo>
                  <a:pt x="6900490" y="343967"/>
                  <a:pt x="6912644" y="283803"/>
                  <a:pt x="6936953" y="187784"/>
                </a:cubicBezTo>
                <a:cubicBezTo>
                  <a:pt x="6953969" y="125797"/>
                  <a:pt x="6961262" y="91157"/>
                  <a:pt x="6958830" y="83865"/>
                </a:cubicBezTo>
                <a:lnTo>
                  <a:pt x="6953362" y="78395"/>
                </a:lnTo>
                <a:cubicBezTo>
                  <a:pt x="6915683" y="82042"/>
                  <a:pt x="6851872" y="137344"/>
                  <a:pt x="6761931" y="244301"/>
                </a:cubicBezTo>
                <a:lnTo>
                  <a:pt x="6794748" y="242478"/>
                </a:lnTo>
                <a:lnTo>
                  <a:pt x="6902313" y="244301"/>
                </a:lnTo>
                <a:lnTo>
                  <a:pt x="6896844" y="258887"/>
                </a:lnTo>
                <a:lnTo>
                  <a:pt x="6798394" y="257063"/>
                </a:lnTo>
                <a:lnTo>
                  <a:pt x="6752816" y="257063"/>
                </a:lnTo>
                <a:cubicBezTo>
                  <a:pt x="6721214" y="304465"/>
                  <a:pt x="6695082" y="348828"/>
                  <a:pt x="6674420" y="390153"/>
                </a:cubicBezTo>
                <a:lnTo>
                  <a:pt x="6650720" y="390153"/>
                </a:lnTo>
                <a:cubicBezTo>
                  <a:pt x="6653150" y="387722"/>
                  <a:pt x="6654973" y="384076"/>
                  <a:pt x="6656188" y="379214"/>
                </a:cubicBezTo>
                <a:cubicBezTo>
                  <a:pt x="6684144" y="318443"/>
                  <a:pt x="6707844" y="278333"/>
                  <a:pt x="6727292" y="258887"/>
                </a:cubicBezTo>
                <a:cubicBezTo>
                  <a:pt x="6707844" y="258887"/>
                  <a:pt x="6689006" y="259494"/>
                  <a:pt x="6670774" y="260710"/>
                </a:cubicBezTo>
                <a:lnTo>
                  <a:pt x="6672597" y="247948"/>
                </a:lnTo>
                <a:cubicBezTo>
                  <a:pt x="6694475" y="244301"/>
                  <a:pt x="6715745" y="243086"/>
                  <a:pt x="6736407" y="244301"/>
                </a:cubicBezTo>
                <a:cubicBezTo>
                  <a:pt x="6828780" y="126405"/>
                  <a:pt x="6899274" y="65633"/>
                  <a:pt x="6947892" y="61987"/>
                </a:cubicBezTo>
                <a:close/>
                <a:moveTo>
                  <a:pt x="58341" y="61987"/>
                </a:moveTo>
                <a:cubicBezTo>
                  <a:pt x="63202" y="61987"/>
                  <a:pt x="66241" y="69887"/>
                  <a:pt x="67456" y="85688"/>
                </a:cubicBezTo>
                <a:cubicBezTo>
                  <a:pt x="67456" y="91765"/>
                  <a:pt x="68064" y="95411"/>
                  <a:pt x="69279" y="96627"/>
                </a:cubicBezTo>
                <a:cubicBezTo>
                  <a:pt x="70495" y="97842"/>
                  <a:pt x="72318" y="99058"/>
                  <a:pt x="74749" y="100273"/>
                </a:cubicBezTo>
                <a:cubicBezTo>
                  <a:pt x="77180" y="101488"/>
                  <a:pt x="78395" y="103919"/>
                  <a:pt x="78395" y="107566"/>
                </a:cubicBezTo>
                <a:cubicBezTo>
                  <a:pt x="78395" y="127013"/>
                  <a:pt x="74141" y="136736"/>
                  <a:pt x="65633" y="136736"/>
                </a:cubicBezTo>
                <a:cubicBezTo>
                  <a:pt x="53479" y="135521"/>
                  <a:pt x="46794" y="119720"/>
                  <a:pt x="45579" y="89334"/>
                </a:cubicBezTo>
                <a:cubicBezTo>
                  <a:pt x="46794" y="71103"/>
                  <a:pt x="51048" y="61987"/>
                  <a:pt x="58341" y="61987"/>
                </a:cubicBezTo>
                <a:close/>
                <a:moveTo>
                  <a:pt x="2182936" y="60164"/>
                </a:moveTo>
                <a:cubicBezTo>
                  <a:pt x="2190229" y="58948"/>
                  <a:pt x="2193875" y="61987"/>
                  <a:pt x="2193875" y="69280"/>
                </a:cubicBezTo>
                <a:cubicBezTo>
                  <a:pt x="2193875" y="71710"/>
                  <a:pt x="2189014" y="75964"/>
                  <a:pt x="2179290" y="82042"/>
                </a:cubicBezTo>
                <a:cubicBezTo>
                  <a:pt x="2164705" y="89334"/>
                  <a:pt x="2156197" y="96627"/>
                  <a:pt x="2153766" y="103919"/>
                </a:cubicBezTo>
                <a:cubicBezTo>
                  <a:pt x="2153766" y="106350"/>
                  <a:pt x="2153158" y="109996"/>
                  <a:pt x="2151943" y="114858"/>
                </a:cubicBezTo>
                <a:cubicBezTo>
                  <a:pt x="2151943" y="119720"/>
                  <a:pt x="2151335" y="123974"/>
                  <a:pt x="2150120" y="127620"/>
                </a:cubicBezTo>
                <a:cubicBezTo>
                  <a:pt x="2148904" y="130051"/>
                  <a:pt x="2148297" y="149498"/>
                  <a:pt x="2148297" y="185961"/>
                </a:cubicBezTo>
                <a:cubicBezTo>
                  <a:pt x="2149512" y="185961"/>
                  <a:pt x="2151943" y="185353"/>
                  <a:pt x="2155589" y="184138"/>
                </a:cubicBezTo>
                <a:cubicBezTo>
                  <a:pt x="2164097" y="180491"/>
                  <a:pt x="2171997" y="178668"/>
                  <a:pt x="2179290" y="178668"/>
                </a:cubicBezTo>
                <a:cubicBezTo>
                  <a:pt x="2179290" y="178668"/>
                  <a:pt x="2177467" y="176845"/>
                  <a:pt x="2173821" y="173199"/>
                </a:cubicBezTo>
                <a:cubicBezTo>
                  <a:pt x="2170174" y="169553"/>
                  <a:pt x="2167743" y="167122"/>
                  <a:pt x="2166528" y="165906"/>
                </a:cubicBezTo>
                <a:cubicBezTo>
                  <a:pt x="2166528" y="162260"/>
                  <a:pt x="2167743" y="160437"/>
                  <a:pt x="2170174" y="160437"/>
                </a:cubicBezTo>
                <a:cubicBezTo>
                  <a:pt x="2196914" y="161652"/>
                  <a:pt x="2222438" y="167122"/>
                  <a:pt x="2246746" y="176845"/>
                </a:cubicBezTo>
                <a:cubicBezTo>
                  <a:pt x="2250393" y="180491"/>
                  <a:pt x="2252216" y="182922"/>
                  <a:pt x="2252216" y="184138"/>
                </a:cubicBezTo>
                <a:cubicBezTo>
                  <a:pt x="2251000" y="191430"/>
                  <a:pt x="2247354" y="195684"/>
                  <a:pt x="2241277" y="196900"/>
                </a:cubicBezTo>
                <a:cubicBezTo>
                  <a:pt x="2238846" y="196900"/>
                  <a:pt x="2235808" y="196292"/>
                  <a:pt x="2232161" y="195077"/>
                </a:cubicBezTo>
                <a:cubicBezTo>
                  <a:pt x="2229730" y="193861"/>
                  <a:pt x="2228515" y="193253"/>
                  <a:pt x="2228515" y="193253"/>
                </a:cubicBezTo>
                <a:cubicBezTo>
                  <a:pt x="2207853" y="192038"/>
                  <a:pt x="2181113" y="195684"/>
                  <a:pt x="2148297" y="204192"/>
                </a:cubicBezTo>
                <a:lnTo>
                  <a:pt x="2148297" y="335459"/>
                </a:lnTo>
                <a:cubicBezTo>
                  <a:pt x="2148297" y="371922"/>
                  <a:pt x="2149512" y="395015"/>
                  <a:pt x="2151943" y="404738"/>
                </a:cubicBezTo>
                <a:cubicBezTo>
                  <a:pt x="2150728" y="414462"/>
                  <a:pt x="2147689" y="420539"/>
                  <a:pt x="2142827" y="422970"/>
                </a:cubicBezTo>
                <a:cubicBezTo>
                  <a:pt x="2134319" y="419323"/>
                  <a:pt x="2129457" y="402307"/>
                  <a:pt x="2128242" y="371922"/>
                </a:cubicBezTo>
                <a:cubicBezTo>
                  <a:pt x="2128242" y="318443"/>
                  <a:pt x="2128242" y="264356"/>
                  <a:pt x="2128242" y="209662"/>
                </a:cubicBezTo>
                <a:cubicBezTo>
                  <a:pt x="2117303" y="212093"/>
                  <a:pt x="2107580" y="215131"/>
                  <a:pt x="2099072" y="218777"/>
                </a:cubicBezTo>
                <a:cubicBezTo>
                  <a:pt x="2097856" y="235793"/>
                  <a:pt x="2094210" y="253417"/>
                  <a:pt x="2088133" y="271649"/>
                </a:cubicBezTo>
                <a:cubicBezTo>
                  <a:pt x="2080840" y="299604"/>
                  <a:pt x="2062609" y="325735"/>
                  <a:pt x="2033438" y="350044"/>
                </a:cubicBezTo>
                <a:cubicBezTo>
                  <a:pt x="2024931" y="352475"/>
                  <a:pt x="2020676" y="349436"/>
                  <a:pt x="2020676" y="340928"/>
                </a:cubicBezTo>
                <a:cubicBezTo>
                  <a:pt x="2051062" y="308112"/>
                  <a:pt x="2069901" y="269825"/>
                  <a:pt x="2077194" y="226070"/>
                </a:cubicBezTo>
                <a:cubicBezTo>
                  <a:pt x="2062609" y="232147"/>
                  <a:pt x="2052278" y="237009"/>
                  <a:pt x="2046200" y="240655"/>
                </a:cubicBezTo>
                <a:cubicBezTo>
                  <a:pt x="2034046" y="247948"/>
                  <a:pt x="2026146" y="251594"/>
                  <a:pt x="2022500" y="251594"/>
                </a:cubicBezTo>
                <a:cubicBezTo>
                  <a:pt x="2022500" y="251594"/>
                  <a:pt x="2020676" y="250986"/>
                  <a:pt x="2017030" y="249771"/>
                </a:cubicBezTo>
                <a:cubicBezTo>
                  <a:pt x="2014599" y="248555"/>
                  <a:pt x="2012776" y="247948"/>
                  <a:pt x="2011561" y="247948"/>
                </a:cubicBezTo>
                <a:cubicBezTo>
                  <a:pt x="2007914" y="247948"/>
                  <a:pt x="2000014" y="251594"/>
                  <a:pt x="1987860" y="258887"/>
                </a:cubicBezTo>
                <a:cubicBezTo>
                  <a:pt x="1974490" y="266179"/>
                  <a:pt x="1964159" y="271041"/>
                  <a:pt x="1956866" y="273472"/>
                </a:cubicBezTo>
                <a:cubicBezTo>
                  <a:pt x="1956866" y="286841"/>
                  <a:pt x="1953220" y="293526"/>
                  <a:pt x="1945928" y="293526"/>
                </a:cubicBezTo>
                <a:cubicBezTo>
                  <a:pt x="1941066" y="292311"/>
                  <a:pt x="1938027" y="289880"/>
                  <a:pt x="1936812" y="286234"/>
                </a:cubicBezTo>
                <a:cubicBezTo>
                  <a:pt x="1936812" y="278941"/>
                  <a:pt x="1936812" y="268610"/>
                  <a:pt x="1936812" y="255240"/>
                </a:cubicBezTo>
                <a:cubicBezTo>
                  <a:pt x="1936812" y="240655"/>
                  <a:pt x="1936204" y="230324"/>
                  <a:pt x="1934989" y="224247"/>
                </a:cubicBezTo>
                <a:cubicBezTo>
                  <a:pt x="1900957" y="268002"/>
                  <a:pt x="1876648" y="296565"/>
                  <a:pt x="1862063" y="309935"/>
                </a:cubicBezTo>
                <a:cubicBezTo>
                  <a:pt x="1862063" y="309935"/>
                  <a:pt x="1862063" y="310542"/>
                  <a:pt x="1862063" y="311758"/>
                </a:cubicBezTo>
                <a:cubicBezTo>
                  <a:pt x="1855986" y="320266"/>
                  <a:pt x="1850516" y="324520"/>
                  <a:pt x="1845655" y="324520"/>
                </a:cubicBezTo>
                <a:cubicBezTo>
                  <a:pt x="1839578" y="324520"/>
                  <a:pt x="1836539" y="318443"/>
                  <a:pt x="1836539" y="306288"/>
                </a:cubicBezTo>
                <a:cubicBezTo>
                  <a:pt x="1840185" y="277118"/>
                  <a:pt x="1848693" y="254633"/>
                  <a:pt x="1862063" y="238832"/>
                </a:cubicBezTo>
                <a:cubicBezTo>
                  <a:pt x="1863278" y="246125"/>
                  <a:pt x="1861455" y="255848"/>
                  <a:pt x="1856593" y="268002"/>
                </a:cubicBezTo>
                <a:cubicBezTo>
                  <a:pt x="1851732" y="277726"/>
                  <a:pt x="1849301" y="285626"/>
                  <a:pt x="1849301" y="291703"/>
                </a:cubicBezTo>
                <a:cubicBezTo>
                  <a:pt x="1849301" y="295350"/>
                  <a:pt x="1850516" y="296565"/>
                  <a:pt x="1852947" y="295350"/>
                </a:cubicBezTo>
                <a:cubicBezTo>
                  <a:pt x="1883333" y="262533"/>
                  <a:pt x="1907034" y="232147"/>
                  <a:pt x="1924050" y="204192"/>
                </a:cubicBezTo>
                <a:cubicBezTo>
                  <a:pt x="1925265" y="202977"/>
                  <a:pt x="1926481" y="201154"/>
                  <a:pt x="1927696" y="198723"/>
                </a:cubicBezTo>
                <a:cubicBezTo>
                  <a:pt x="1931342" y="190215"/>
                  <a:pt x="1934989" y="185353"/>
                  <a:pt x="1938635" y="184138"/>
                </a:cubicBezTo>
                <a:cubicBezTo>
                  <a:pt x="1956866" y="158614"/>
                  <a:pt x="1969628" y="137344"/>
                  <a:pt x="1976921" y="120328"/>
                </a:cubicBezTo>
                <a:cubicBezTo>
                  <a:pt x="1978137" y="117897"/>
                  <a:pt x="1976921" y="116074"/>
                  <a:pt x="1973275" y="114858"/>
                </a:cubicBezTo>
                <a:cubicBezTo>
                  <a:pt x="1967198" y="116074"/>
                  <a:pt x="1959297" y="119112"/>
                  <a:pt x="1949574" y="123974"/>
                </a:cubicBezTo>
                <a:cubicBezTo>
                  <a:pt x="1939850" y="130051"/>
                  <a:pt x="1932558" y="133090"/>
                  <a:pt x="1927696" y="133090"/>
                </a:cubicBezTo>
                <a:cubicBezTo>
                  <a:pt x="1916757" y="129443"/>
                  <a:pt x="1913111" y="125189"/>
                  <a:pt x="1916757" y="120328"/>
                </a:cubicBezTo>
                <a:cubicBezTo>
                  <a:pt x="1928912" y="121543"/>
                  <a:pt x="1957474" y="109996"/>
                  <a:pt x="2002445" y="85688"/>
                </a:cubicBezTo>
                <a:cubicBezTo>
                  <a:pt x="2008522" y="82042"/>
                  <a:pt x="2013992" y="80218"/>
                  <a:pt x="2018853" y="80218"/>
                </a:cubicBezTo>
                <a:cubicBezTo>
                  <a:pt x="2026146" y="81434"/>
                  <a:pt x="2030400" y="84472"/>
                  <a:pt x="2031615" y="89334"/>
                </a:cubicBezTo>
                <a:cubicBezTo>
                  <a:pt x="2031615" y="94196"/>
                  <a:pt x="2026754" y="98450"/>
                  <a:pt x="2017030" y="102096"/>
                </a:cubicBezTo>
                <a:cubicBezTo>
                  <a:pt x="2013384" y="102096"/>
                  <a:pt x="2010953" y="102704"/>
                  <a:pt x="2009738" y="103919"/>
                </a:cubicBezTo>
                <a:cubicBezTo>
                  <a:pt x="2004876" y="109996"/>
                  <a:pt x="2000622" y="116681"/>
                  <a:pt x="1996976" y="123974"/>
                </a:cubicBezTo>
                <a:cubicBezTo>
                  <a:pt x="1987252" y="143421"/>
                  <a:pt x="1971452" y="169553"/>
                  <a:pt x="1949574" y="202369"/>
                </a:cubicBezTo>
                <a:cubicBezTo>
                  <a:pt x="1955651" y="199938"/>
                  <a:pt x="1964767" y="196292"/>
                  <a:pt x="1976921" y="191430"/>
                </a:cubicBezTo>
                <a:cubicBezTo>
                  <a:pt x="1993937" y="182922"/>
                  <a:pt x="2007914" y="178668"/>
                  <a:pt x="2018853" y="178668"/>
                </a:cubicBezTo>
                <a:cubicBezTo>
                  <a:pt x="2024931" y="178668"/>
                  <a:pt x="2027969" y="181099"/>
                  <a:pt x="2027969" y="185961"/>
                </a:cubicBezTo>
                <a:cubicBezTo>
                  <a:pt x="2027969" y="192038"/>
                  <a:pt x="2024323" y="199331"/>
                  <a:pt x="2017030" y="207839"/>
                </a:cubicBezTo>
                <a:cubicBezTo>
                  <a:pt x="2008522" y="217562"/>
                  <a:pt x="2003660" y="226070"/>
                  <a:pt x="2002445" y="233363"/>
                </a:cubicBezTo>
                <a:cubicBezTo>
                  <a:pt x="2015815" y="227285"/>
                  <a:pt x="2024323" y="223031"/>
                  <a:pt x="2027969" y="220601"/>
                </a:cubicBezTo>
                <a:cubicBezTo>
                  <a:pt x="2034046" y="212093"/>
                  <a:pt x="2043770" y="199938"/>
                  <a:pt x="2057139" y="184138"/>
                </a:cubicBezTo>
                <a:cubicBezTo>
                  <a:pt x="2065647" y="171983"/>
                  <a:pt x="2071724" y="163475"/>
                  <a:pt x="2075371" y="158614"/>
                </a:cubicBezTo>
                <a:cubicBezTo>
                  <a:pt x="2075371" y="156183"/>
                  <a:pt x="2072940" y="152537"/>
                  <a:pt x="2068078" y="147675"/>
                </a:cubicBezTo>
                <a:cubicBezTo>
                  <a:pt x="2062001" y="141598"/>
                  <a:pt x="2058962" y="136736"/>
                  <a:pt x="2058962" y="133090"/>
                </a:cubicBezTo>
                <a:cubicBezTo>
                  <a:pt x="2060178" y="130659"/>
                  <a:pt x="2062001" y="128836"/>
                  <a:pt x="2064432" y="127620"/>
                </a:cubicBezTo>
                <a:cubicBezTo>
                  <a:pt x="2074155" y="127620"/>
                  <a:pt x="2082663" y="132482"/>
                  <a:pt x="2089956" y="142205"/>
                </a:cubicBezTo>
                <a:cubicBezTo>
                  <a:pt x="2093602" y="138559"/>
                  <a:pt x="2100287" y="130659"/>
                  <a:pt x="2110011" y="118505"/>
                </a:cubicBezTo>
                <a:cubicBezTo>
                  <a:pt x="2117303" y="109996"/>
                  <a:pt x="2122773" y="103919"/>
                  <a:pt x="2126419" y="100273"/>
                </a:cubicBezTo>
                <a:cubicBezTo>
                  <a:pt x="2103326" y="107566"/>
                  <a:pt x="2082663" y="116681"/>
                  <a:pt x="2064432" y="127620"/>
                </a:cubicBezTo>
                <a:cubicBezTo>
                  <a:pt x="2064432" y="127620"/>
                  <a:pt x="2062609" y="128228"/>
                  <a:pt x="2058962" y="129443"/>
                </a:cubicBezTo>
                <a:cubicBezTo>
                  <a:pt x="2054101" y="130659"/>
                  <a:pt x="2051062" y="131266"/>
                  <a:pt x="2049847" y="131266"/>
                </a:cubicBezTo>
                <a:cubicBezTo>
                  <a:pt x="2046200" y="130051"/>
                  <a:pt x="2043770" y="127620"/>
                  <a:pt x="2042554" y="123974"/>
                </a:cubicBezTo>
                <a:cubicBezTo>
                  <a:pt x="2043770" y="110604"/>
                  <a:pt x="2046200" y="103919"/>
                  <a:pt x="2049847" y="103919"/>
                </a:cubicBezTo>
                <a:cubicBezTo>
                  <a:pt x="2051062" y="103919"/>
                  <a:pt x="2053493" y="106350"/>
                  <a:pt x="2057139" y="111212"/>
                </a:cubicBezTo>
                <a:cubicBezTo>
                  <a:pt x="2083879" y="102704"/>
                  <a:pt x="2115480" y="89942"/>
                  <a:pt x="2151943" y="72926"/>
                </a:cubicBezTo>
                <a:cubicBezTo>
                  <a:pt x="2154374" y="71710"/>
                  <a:pt x="2158020" y="69887"/>
                  <a:pt x="2162882" y="67456"/>
                </a:cubicBezTo>
                <a:cubicBezTo>
                  <a:pt x="2172605" y="63810"/>
                  <a:pt x="2179290" y="61379"/>
                  <a:pt x="2182936" y="60164"/>
                </a:cubicBezTo>
                <a:close/>
                <a:moveTo>
                  <a:pt x="2925365" y="51048"/>
                </a:moveTo>
                <a:cubicBezTo>
                  <a:pt x="2937520" y="53479"/>
                  <a:pt x="2944812" y="61379"/>
                  <a:pt x="2947243" y="74749"/>
                </a:cubicBezTo>
                <a:cubicBezTo>
                  <a:pt x="2947243" y="79611"/>
                  <a:pt x="2945420" y="83865"/>
                  <a:pt x="2941774" y="87511"/>
                </a:cubicBezTo>
                <a:cubicBezTo>
                  <a:pt x="2940558" y="88726"/>
                  <a:pt x="2939343" y="89942"/>
                  <a:pt x="2938127" y="91157"/>
                </a:cubicBezTo>
                <a:cubicBezTo>
                  <a:pt x="2916250" y="121543"/>
                  <a:pt x="2904095" y="145244"/>
                  <a:pt x="2901665" y="162260"/>
                </a:cubicBezTo>
                <a:cubicBezTo>
                  <a:pt x="2901665" y="164691"/>
                  <a:pt x="2902880" y="167729"/>
                  <a:pt x="2905311" y="171376"/>
                </a:cubicBezTo>
                <a:cubicBezTo>
                  <a:pt x="2906526" y="173807"/>
                  <a:pt x="2907134" y="175022"/>
                  <a:pt x="2907134" y="175022"/>
                </a:cubicBezTo>
                <a:cubicBezTo>
                  <a:pt x="2929012" y="198115"/>
                  <a:pt x="2939343" y="216954"/>
                  <a:pt x="2938127" y="231539"/>
                </a:cubicBezTo>
                <a:cubicBezTo>
                  <a:pt x="2938127" y="241263"/>
                  <a:pt x="2933266" y="243694"/>
                  <a:pt x="2923542" y="238832"/>
                </a:cubicBezTo>
                <a:cubicBezTo>
                  <a:pt x="2916250" y="233970"/>
                  <a:pt x="2906526" y="230932"/>
                  <a:pt x="2894372" y="229716"/>
                </a:cubicBezTo>
                <a:cubicBezTo>
                  <a:pt x="2877356" y="226070"/>
                  <a:pt x="2868240" y="219993"/>
                  <a:pt x="2867025" y="211485"/>
                </a:cubicBezTo>
                <a:cubicBezTo>
                  <a:pt x="2867025" y="207839"/>
                  <a:pt x="2868848" y="206015"/>
                  <a:pt x="2872494" y="206015"/>
                </a:cubicBezTo>
                <a:cubicBezTo>
                  <a:pt x="2876141" y="206015"/>
                  <a:pt x="2881002" y="207231"/>
                  <a:pt x="2887079" y="209662"/>
                </a:cubicBezTo>
                <a:cubicBezTo>
                  <a:pt x="2893156" y="212093"/>
                  <a:pt x="2897411" y="213308"/>
                  <a:pt x="2899841" y="213308"/>
                </a:cubicBezTo>
                <a:cubicBezTo>
                  <a:pt x="2905918" y="213308"/>
                  <a:pt x="2908957" y="212093"/>
                  <a:pt x="2908957" y="209662"/>
                </a:cubicBezTo>
                <a:cubicBezTo>
                  <a:pt x="2908957" y="204800"/>
                  <a:pt x="2904095" y="198115"/>
                  <a:pt x="2894372" y="189607"/>
                </a:cubicBezTo>
                <a:cubicBezTo>
                  <a:pt x="2884649" y="181099"/>
                  <a:pt x="2879787" y="173807"/>
                  <a:pt x="2879787" y="167729"/>
                </a:cubicBezTo>
                <a:cubicBezTo>
                  <a:pt x="2879787" y="151929"/>
                  <a:pt x="2884649" y="136128"/>
                  <a:pt x="2894372" y="120328"/>
                </a:cubicBezTo>
                <a:cubicBezTo>
                  <a:pt x="2871279" y="132482"/>
                  <a:pt x="2859125" y="141598"/>
                  <a:pt x="2857909" y="147675"/>
                </a:cubicBezTo>
                <a:cubicBezTo>
                  <a:pt x="2862771" y="229109"/>
                  <a:pt x="2859125" y="296565"/>
                  <a:pt x="2846970" y="350044"/>
                </a:cubicBezTo>
                <a:cubicBezTo>
                  <a:pt x="2854263" y="345182"/>
                  <a:pt x="2868240" y="330597"/>
                  <a:pt x="2888903" y="306288"/>
                </a:cubicBezTo>
                <a:cubicBezTo>
                  <a:pt x="2890118" y="303858"/>
                  <a:pt x="2890726" y="303858"/>
                  <a:pt x="2890726" y="306288"/>
                </a:cubicBezTo>
                <a:cubicBezTo>
                  <a:pt x="2890726" y="318443"/>
                  <a:pt x="2879787" y="337890"/>
                  <a:pt x="2857909" y="364629"/>
                </a:cubicBezTo>
                <a:cubicBezTo>
                  <a:pt x="2850616" y="374352"/>
                  <a:pt x="2845755" y="381037"/>
                  <a:pt x="2843324" y="384684"/>
                </a:cubicBezTo>
                <a:cubicBezTo>
                  <a:pt x="2843324" y="385899"/>
                  <a:pt x="2842716" y="387722"/>
                  <a:pt x="2841501" y="390153"/>
                </a:cubicBezTo>
                <a:cubicBezTo>
                  <a:pt x="2837854" y="401092"/>
                  <a:pt x="2832993" y="406561"/>
                  <a:pt x="2826916" y="406561"/>
                </a:cubicBezTo>
                <a:cubicBezTo>
                  <a:pt x="2820839" y="405346"/>
                  <a:pt x="2816584" y="400484"/>
                  <a:pt x="2814154" y="391976"/>
                </a:cubicBezTo>
                <a:lnTo>
                  <a:pt x="2814154" y="390153"/>
                </a:lnTo>
                <a:cubicBezTo>
                  <a:pt x="2815369" y="384076"/>
                  <a:pt x="2818407" y="373745"/>
                  <a:pt x="2823269" y="359160"/>
                </a:cubicBezTo>
                <a:cubicBezTo>
                  <a:pt x="2826916" y="348221"/>
                  <a:pt x="2829346" y="340320"/>
                  <a:pt x="2830562" y="335459"/>
                </a:cubicBezTo>
                <a:cubicBezTo>
                  <a:pt x="2839070" y="295350"/>
                  <a:pt x="2843324" y="244301"/>
                  <a:pt x="2843324" y="182315"/>
                </a:cubicBezTo>
                <a:cubicBezTo>
                  <a:pt x="2843324" y="170160"/>
                  <a:pt x="2841501" y="162868"/>
                  <a:pt x="2837854" y="160437"/>
                </a:cubicBezTo>
                <a:cubicBezTo>
                  <a:pt x="2836639" y="161652"/>
                  <a:pt x="2834816" y="162260"/>
                  <a:pt x="2832385" y="162260"/>
                </a:cubicBezTo>
                <a:cubicBezTo>
                  <a:pt x="2828739" y="162260"/>
                  <a:pt x="2826916" y="161652"/>
                  <a:pt x="2826916" y="160437"/>
                </a:cubicBezTo>
                <a:cubicBezTo>
                  <a:pt x="2825700" y="158006"/>
                  <a:pt x="2825092" y="152537"/>
                  <a:pt x="2825092" y="144029"/>
                </a:cubicBezTo>
                <a:cubicBezTo>
                  <a:pt x="2825092" y="142813"/>
                  <a:pt x="2834816" y="136128"/>
                  <a:pt x="2854263" y="123974"/>
                </a:cubicBezTo>
                <a:cubicBezTo>
                  <a:pt x="2890726" y="100881"/>
                  <a:pt x="2910173" y="86903"/>
                  <a:pt x="2912603" y="82042"/>
                </a:cubicBezTo>
                <a:cubicBezTo>
                  <a:pt x="2913819" y="79611"/>
                  <a:pt x="2914427" y="75357"/>
                  <a:pt x="2914427" y="69280"/>
                </a:cubicBezTo>
                <a:cubicBezTo>
                  <a:pt x="2914427" y="57125"/>
                  <a:pt x="2918073" y="51048"/>
                  <a:pt x="2925365" y="51048"/>
                </a:cubicBezTo>
                <a:close/>
                <a:moveTo>
                  <a:pt x="520005" y="49225"/>
                </a:moveTo>
                <a:cubicBezTo>
                  <a:pt x="551607" y="73534"/>
                  <a:pt x="568623" y="90550"/>
                  <a:pt x="571053" y="100273"/>
                </a:cubicBezTo>
                <a:cubicBezTo>
                  <a:pt x="571053" y="106350"/>
                  <a:pt x="566192" y="110604"/>
                  <a:pt x="556468" y="113035"/>
                </a:cubicBezTo>
                <a:cubicBezTo>
                  <a:pt x="551607" y="113035"/>
                  <a:pt x="548568" y="113643"/>
                  <a:pt x="547353" y="114858"/>
                </a:cubicBezTo>
                <a:cubicBezTo>
                  <a:pt x="544922" y="114858"/>
                  <a:pt x="541883" y="115466"/>
                  <a:pt x="538237" y="116681"/>
                </a:cubicBezTo>
                <a:cubicBezTo>
                  <a:pt x="533375" y="119112"/>
                  <a:pt x="529729" y="120328"/>
                  <a:pt x="527298" y="120328"/>
                </a:cubicBezTo>
                <a:cubicBezTo>
                  <a:pt x="522436" y="120328"/>
                  <a:pt x="520005" y="119112"/>
                  <a:pt x="520005" y="116681"/>
                </a:cubicBezTo>
                <a:cubicBezTo>
                  <a:pt x="520005" y="114250"/>
                  <a:pt x="522436" y="111212"/>
                  <a:pt x="527298" y="107566"/>
                </a:cubicBezTo>
                <a:cubicBezTo>
                  <a:pt x="534591" y="102704"/>
                  <a:pt x="538237" y="98450"/>
                  <a:pt x="538237" y="94804"/>
                </a:cubicBezTo>
                <a:cubicBezTo>
                  <a:pt x="538237" y="94804"/>
                  <a:pt x="537629" y="94196"/>
                  <a:pt x="536414" y="92980"/>
                </a:cubicBezTo>
                <a:cubicBezTo>
                  <a:pt x="536414" y="92980"/>
                  <a:pt x="535806" y="92373"/>
                  <a:pt x="534591" y="91157"/>
                </a:cubicBezTo>
                <a:cubicBezTo>
                  <a:pt x="520005" y="77788"/>
                  <a:pt x="512713" y="66241"/>
                  <a:pt x="512713" y="56518"/>
                </a:cubicBezTo>
                <a:cubicBezTo>
                  <a:pt x="512713" y="51656"/>
                  <a:pt x="515144" y="49225"/>
                  <a:pt x="520005" y="49225"/>
                </a:cubicBezTo>
                <a:close/>
                <a:moveTo>
                  <a:pt x="3594311" y="30994"/>
                </a:moveTo>
                <a:lnTo>
                  <a:pt x="3599780" y="30994"/>
                </a:lnTo>
                <a:cubicBezTo>
                  <a:pt x="3599780" y="30994"/>
                  <a:pt x="3600388" y="31601"/>
                  <a:pt x="3601603" y="32817"/>
                </a:cubicBezTo>
                <a:cubicBezTo>
                  <a:pt x="3605249" y="35248"/>
                  <a:pt x="3607073" y="38286"/>
                  <a:pt x="3607073" y="41932"/>
                </a:cubicBezTo>
                <a:cubicBezTo>
                  <a:pt x="3607073" y="44363"/>
                  <a:pt x="3605857" y="48617"/>
                  <a:pt x="3603426" y="54694"/>
                </a:cubicBezTo>
                <a:cubicBezTo>
                  <a:pt x="3600995" y="58341"/>
                  <a:pt x="3599780" y="61379"/>
                  <a:pt x="3599780" y="63810"/>
                </a:cubicBezTo>
                <a:cubicBezTo>
                  <a:pt x="3599780" y="71103"/>
                  <a:pt x="3599172" y="83865"/>
                  <a:pt x="3597957" y="102096"/>
                </a:cubicBezTo>
                <a:cubicBezTo>
                  <a:pt x="3596742" y="123974"/>
                  <a:pt x="3595526" y="139167"/>
                  <a:pt x="3594311" y="147675"/>
                </a:cubicBezTo>
                <a:lnTo>
                  <a:pt x="3616188" y="136736"/>
                </a:lnTo>
                <a:cubicBezTo>
                  <a:pt x="3616188" y="133090"/>
                  <a:pt x="3614973" y="127013"/>
                  <a:pt x="3612542" y="118505"/>
                </a:cubicBezTo>
                <a:cubicBezTo>
                  <a:pt x="3611327" y="111212"/>
                  <a:pt x="3610719" y="106350"/>
                  <a:pt x="3610719" y="103919"/>
                </a:cubicBezTo>
                <a:cubicBezTo>
                  <a:pt x="3610719" y="102704"/>
                  <a:pt x="3613150" y="100273"/>
                  <a:pt x="3618012" y="96627"/>
                </a:cubicBezTo>
                <a:cubicBezTo>
                  <a:pt x="3619227" y="95411"/>
                  <a:pt x="3619835" y="94804"/>
                  <a:pt x="3619835" y="94804"/>
                </a:cubicBezTo>
                <a:cubicBezTo>
                  <a:pt x="3635635" y="102096"/>
                  <a:pt x="3645966" y="110604"/>
                  <a:pt x="3650828" y="120328"/>
                </a:cubicBezTo>
                <a:cubicBezTo>
                  <a:pt x="3650828" y="122758"/>
                  <a:pt x="3648397" y="126405"/>
                  <a:pt x="3643536" y="131266"/>
                </a:cubicBezTo>
                <a:cubicBezTo>
                  <a:pt x="3641105" y="133697"/>
                  <a:pt x="3637458" y="139775"/>
                  <a:pt x="3632597" y="149498"/>
                </a:cubicBezTo>
                <a:cubicBezTo>
                  <a:pt x="3630166" y="153144"/>
                  <a:pt x="3627127" y="156791"/>
                  <a:pt x="3623481" y="160437"/>
                </a:cubicBezTo>
                <a:cubicBezTo>
                  <a:pt x="3614973" y="170160"/>
                  <a:pt x="3607680" y="181707"/>
                  <a:pt x="3601603" y="195077"/>
                </a:cubicBezTo>
                <a:cubicBezTo>
                  <a:pt x="3613757" y="191430"/>
                  <a:pt x="3619835" y="193861"/>
                  <a:pt x="3619835" y="202369"/>
                </a:cubicBezTo>
                <a:cubicBezTo>
                  <a:pt x="3619835" y="204800"/>
                  <a:pt x="3618012" y="206623"/>
                  <a:pt x="3614365" y="207839"/>
                </a:cubicBezTo>
                <a:cubicBezTo>
                  <a:pt x="3611934" y="209054"/>
                  <a:pt x="3610111" y="210269"/>
                  <a:pt x="3608896" y="211485"/>
                </a:cubicBezTo>
                <a:cubicBezTo>
                  <a:pt x="3599172" y="219993"/>
                  <a:pt x="3588233" y="238224"/>
                  <a:pt x="3576079" y="266179"/>
                </a:cubicBezTo>
                <a:cubicBezTo>
                  <a:pt x="3582156" y="257671"/>
                  <a:pt x="3592487" y="257671"/>
                  <a:pt x="3607073" y="266179"/>
                </a:cubicBezTo>
                <a:cubicBezTo>
                  <a:pt x="3613150" y="260102"/>
                  <a:pt x="3619227" y="250379"/>
                  <a:pt x="3625304" y="237009"/>
                </a:cubicBezTo>
                <a:cubicBezTo>
                  <a:pt x="3644751" y="184745"/>
                  <a:pt x="3660552" y="131266"/>
                  <a:pt x="3672706" y="76572"/>
                </a:cubicBezTo>
                <a:cubicBezTo>
                  <a:pt x="3672706" y="71710"/>
                  <a:pt x="3669060" y="67456"/>
                  <a:pt x="3661767" y="63810"/>
                </a:cubicBezTo>
                <a:cubicBezTo>
                  <a:pt x="3653259" y="61379"/>
                  <a:pt x="3649005" y="57733"/>
                  <a:pt x="3649005" y="52871"/>
                </a:cubicBezTo>
                <a:cubicBezTo>
                  <a:pt x="3649005" y="49225"/>
                  <a:pt x="3652043" y="47402"/>
                  <a:pt x="3658121" y="47402"/>
                </a:cubicBezTo>
                <a:cubicBezTo>
                  <a:pt x="3681214" y="52264"/>
                  <a:pt x="3693976" y="58948"/>
                  <a:pt x="3696407" y="67456"/>
                </a:cubicBezTo>
                <a:lnTo>
                  <a:pt x="3696407" y="69280"/>
                </a:lnTo>
                <a:cubicBezTo>
                  <a:pt x="3695191" y="72926"/>
                  <a:pt x="3693368" y="78395"/>
                  <a:pt x="3690937" y="85688"/>
                </a:cubicBezTo>
                <a:cubicBezTo>
                  <a:pt x="3687291" y="95411"/>
                  <a:pt x="3684860" y="103312"/>
                  <a:pt x="3683645" y="109389"/>
                </a:cubicBezTo>
                <a:cubicBezTo>
                  <a:pt x="3672706" y="154360"/>
                  <a:pt x="3659336" y="197507"/>
                  <a:pt x="3643536" y="238832"/>
                </a:cubicBezTo>
                <a:cubicBezTo>
                  <a:pt x="3659336" y="229109"/>
                  <a:pt x="3679998" y="215131"/>
                  <a:pt x="3705522" y="196900"/>
                </a:cubicBezTo>
                <a:cubicBezTo>
                  <a:pt x="3726185" y="182315"/>
                  <a:pt x="3738947" y="173807"/>
                  <a:pt x="3743808" y="171376"/>
                </a:cubicBezTo>
                <a:cubicBezTo>
                  <a:pt x="3752316" y="168945"/>
                  <a:pt x="3756570" y="171983"/>
                  <a:pt x="3756570" y="180491"/>
                </a:cubicBezTo>
                <a:cubicBezTo>
                  <a:pt x="3757786" y="184138"/>
                  <a:pt x="3756570" y="186569"/>
                  <a:pt x="3752924" y="187784"/>
                </a:cubicBezTo>
                <a:cubicBezTo>
                  <a:pt x="3752924" y="188999"/>
                  <a:pt x="3750494" y="189607"/>
                  <a:pt x="3745632" y="189607"/>
                </a:cubicBezTo>
                <a:cubicBezTo>
                  <a:pt x="3734693" y="195684"/>
                  <a:pt x="3714031" y="209054"/>
                  <a:pt x="3683645" y="229716"/>
                </a:cubicBezTo>
                <a:cubicBezTo>
                  <a:pt x="3687291" y="230932"/>
                  <a:pt x="3691545" y="232755"/>
                  <a:pt x="3696407" y="235186"/>
                </a:cubicBezTo>
                <a:cubicBezTo>
                  <a:pt x="3706130" y="238832"/>
                  <a:pt x="3710992" y="242478"/>
                  <a:pt x="3710992" y="246125"/>
                </a:cubicBezTo>
                <a:cubicBezTo>
                  <a:pt x="3710992" y="248555"/>
                  <a:pt x="3709169" y="252202"/>
                  <a:pt x="3705522" y="257063"/>
                </a:cubicBezTo>
                <a:cubicBezTo>
                  <a:pt x="3703092" y="260710"/>
                  <a:pt x="3701876" y="263141"/>
                  <a:pt x="3701876" y="264356"/>
                </a:cubicBezTo>
                <a:cubicBezTo>
                  <a:pt x="3698230" y="283803"/>
                  <a:pt x="3690937" y="305681"/>
                  <a:pt x="3679998" y="329989"/>
                </a:cubicBezTo>
                <a:cubicBezTo>
                  <a:pt x="3712815" y="356729"/>
                  <a:pt x="3738947" y="373137"/>
                  <a:pt x="3758394" y="379214"/>
                </a:cubicBezTo>
                <a:cubicBezTo>
                  <a:pt x="3766902" y="381645"/>
                  <a:pt x="3780271" y="382860"/>
                  <a:pt x="3798503" y="382860"/>
                </a:cubicBezTo>
                <a:cubicBezTo>
                  <a:pt x="3816734" y="382860"/>
                  <a:pt x="3825850" y="385291"/>
                  <a:pt x="3825850" y="390153"/>
                </a:cubicBezTo>
                <a:cubicBezTo>
                  <a:pt x="3825850" y="397446"/>
                  <a:pt x="3820988" y="400484"/>
                  <a:pt x="3811265" y="399269"/>
                </a:cubicBezTo>
                <a:cubicBezTo>
                  <a:pt x="3807619" y="399269"/>
                  <a:pt x="3802757" y="399876"/>
                  <a:pt x="3796680" y="401092"/>
                </a:cubicBezTo>
                <a:cubicBezTo>
                  <a:pt x="3789387" y="402307"/>
                  <a:pt x="3783918" y="402915"/>
                  <a:pt x="3780271" y="402915"/>
                </a:cubicBezTo>
                <a:cubicBezTo>
                  <a:pt x="3768117" y="402915"/>
                  <a:pt x="3755963" y="400484"/>
                  <a:pt x="3743808" y="395622"/>
                </a:cubicBezTo>
                <a:cubicBezTo>
                  <a:pt x="3719500" y="382253"/>
                  <a:pt x="3695799" y="365237"/>
                  <a:pt x="3672706" y="344574"/>
                </a:cubicBezTo>
                <a:cubicBezTo>
                  <a:pt x="3671491" y="345790"/>
                  <a:pt x="3670275" y="348221"/>
                  <a:pt x="3669060" y="351867"/>
                </a:cubicBezTo>
                <a:cubicBezTo>
                  <a:pt x="3666629" y="356729"/>
                  <a:pt x="3664805" y="359767"/>
                  <a:pt x="3663590" y="360983"/>
                </a:cubicBezTo>
                <a:cubicBezTo>
                  <a:pt x="3649005" y="382860"/>
                  <a:pt x="3634420" y="394407"/>
                  <a:pt x="3619835" y="395622"/>
                </a:cubicBezTo>
                <a:cubicBezTo>
                  <a:pt x="3606465" y="394407"/>
                  <a:pt x="3594918" y="390761"/>
                  <a:pt x="3585195" y="384684"/>
                </a:cubicBezTo>
                <a:cubicBezTo>
                  <a:pt x="3582764" y="385899"/>
                  <a:pt x="3579725" y="387722"/>
                  <a:pt x="3576079" y="390153"/>
                </a:cubicBezTo>
                <a:cubicBezTo>
                  <a:pt x="3571218" y="393799"/>
                  <a:pt x="3567571" y="395622"/>
                  <a:pt x="3565140" y="395622"/>
                </a:cubicBezTo>
                <a:cubicBezTo>
                  <a:pt x="3556632" y="395622"/>
                  <a:pt x="3552378" y="393799"/>
                  <a:pt x="3552378" y="390153"/>
                </a:cubicBezTo>
                <a:cubicBezTo>
                  <a:pt x="3553594" y="387722"/>
                  <a:pt x="3554809" y="385291"/>
                  <a:pt x="3556025" y="382860"/>
                </a:cubicBezTo>
                <a:cubicBezTo>
                  <a:pt x="3563317" y="374352"/>
                  <a:pt x="3571825" y="343967"/>
                  <a:pt x="3581549" y="291703"/>
                </a:cubicBezTo>
                <a:cubicBezTo>
                  <a:pt x="3581549" y="288057"/>
                  <a:pt x="3581549" y="286234"/>
                  <a:pt x="3581549" y="286234"/>
                </a:cubicBezTo>
                <a:cubicBezTo>
                  <a:pt x="3580333" y="285018"/>
                  <a:pt x="3578510" y="285018"/>
                  <a:pt x="3576079" y="286234"/>
                </a:cubicBezTo>
                <a:cubicBezTo>
                  <a:pt x="3572433" y="287449"/>
                  <a:pt x="3568787" y="289272"/>
                  <a:pt x="3565140" y="291703"/>
                </a:cubicBezTo>
                <a:cubicBezTo>
                  <a:pt x="3565140" y="292919"/>
                  <a:pt x="3564533" y="294742"/>
                  <a:pt x="3563317" y="297173"/>
                </a:cubicBezTo>
                <a:cubicBezTo>
                  <a:pt x="3562102" y="304465"/>
                  <a:pt x="3557848" y="315404"/>
                  <a:pt x="3550555" y="329989"/>
                </a:cubicBezTo>
                <a:cubicBezTo>
                  <a:pt x="3543263" y="349436"/>
                  <a:pt x="3537185" y="359160"/>
                  <a:pt x="3532324" y="359160"/>
                </a:cubicBezTo>
                <a:cubicBezTo>
                  <a:pt x="3520170" y="362806"/>
                  <a:pt x="3513484" y="349436"/>
                  <a:pt x="3512269" y="319050"/>
                </a:cubicBezTo>
                <a:lnTo>
                  <a:pt x="3479453" y="381037"/>
                </a:lnTo>
                <a:cubicBezTo>
                  <a:pt x="3479453" y="383468"/>
                  <a:pt x="3477629" y="387114"/>
                  <a:pt x="3473983" y="391976"/>
                </a:cubicBezTo>
                <a:cubicBezTo>
                  <a:pt x="3472768" y="394407"/>
                  <a:pt x="3472160" y="395622"/>
                  <a:pt x="3472160" y="395622"/>
                </a:cubicBezTo>
                <a:cubicBezTo>
                  <a:pt x="3472160" y="395622"/>
                  <a:pt x="3470945" y="395622"/>
                  <a:pt x="3468514" y="395622"/>
                </a:cubicBezTo>
                <a:cubicBezTo>
                  <a:pt x="3458790" y="395622"/>
                  <a:pt x="3453928" y="393799"/>
                  <a:pt x="3453928" y="390153"/>
                </a:cubicBezTo>
                <a:lnTo>
                  <a:pt x="3453928" y="386507"/>
                </a:lnTo>
                <a:cubicBezTo>
                  <a:pt x="3453928" y="385291"/>
                  <a:pt x="3456359" y="381037"/>
                  <a:pt x="3461221" y="373745"/>
                </a:cubicBezTo>
                <a:cubicBezTo>
                  <a:pt x="3475806" y="319050"/>
                  <a:pt x="3478845" y="280764"/>
                  <a:pt x="3470337" y="258887"/>
                </a:cubicBezTo>
                <a:cubicBezTo>
                  <a:pt x="3467906" y="261317"/>
                  <a:pt x="3463044" y="264964"/>
                  <a:pt x="3455752" y="269825"/>
                </a:cubicBezTo>
                <a:cubicBezTo>
                  <a:pt x="3420504" y="300211"/>
                  <a:pt x="3396196" y="314796"/>
                  <a:pt x="3382826" y="313581"/>
                </a:cubicBezTo>
                <a:cubicBezTo>
                  <a:pt x="3382826" y="313581"/>
                  <a:pt x="3382218" y="313581"/>
                  <a:pt x="3381003" y="313581"/>
                </a:cubicBezTo>
                <a:cubicBezTo>
                  <a:pt x="3377356" y="314796"/>
                  <a:pt x="3375533" y="313581"/>
                  <a:pt x="3375533" y="309935"/>
                </a:cubicBezTo>
                <a:cubicBezTo>
                  <a:pt x="3399842" y="298996"/>
                  <a:pt x="3428404" y="274687"/>
                  <a:pt x="3461221" y="237009"/>
                </a:cubicBezTo>
                <a:cubicBezTo>
                  <a:pt x="3478237" y="217562"/>
                  <a:pt x="3491607" y="201154"/>
                  <a:pt x="3501330" y="187784"/>
                </a:cubicBezTo>
                <a:cubicBezTo>
                  <a:pt x="3497684" y="186569"/>
                  <a:pt x="3492215" y="185353"/>
                  <a:pt x="3484922" y="184138"/>
                </a:cubicBezTo>
                <a:cubicBezTo>
                  <a:pt x="3478845" y="182922"/>
                  <a:pt x="3473983" y="181707"/>
                  <a:pt x="3470337" y="180491"/>
                </a:cubicBezTo>
                <a:cubicBezTo>
                  <a:pt x="3465475" y="180491"/>
                  <a:pt x="3463044" y="178061"/>
                  <a:pt x="3463044" y="173199"/>
                </a:cubicBezTo>
                <a:cubicBezTo>
                  <a:pt x="3463044" y="170768"/>
                  <a:pt x="3468514" y="163475"/>
                  <a:pt x="3479453" y="151321"/>
                </a:cubicBezTo>
                <a:cubicBezTo>
                  <a:pt x="3496469" y="133090"/>
                  <a:pt x="3504977" y="119720"/>
                  <a:pt x="3504977" y="111212"/>
                </a:cubicBezTo>
                <a:cubicBezTo>
                  <a:pt x="3504977" y="109996"/>
                  <a:pt x="3503761" y="107566"/>
                  <a:pt x="3501330" y="103919"/>
                </a:cubicBezTo>
                <a:cubicBezTo>
                  <a:pt x="3498899" y="100273"/>
                  <a:pt x="3497684" y="97234"/>
                  <a:pt x="3497684" y="94804"/>
                </a:cubicBezTo>
                <a:cubicBezTo>
                  <a:pt x="3498899" y="89942"/>
                  <a:pt x="3501330" y="87511"/>
                  <a:pt x="3504977" y="87511"/>
                </a:cubicBezTo>
                <a:cubicBezTo>
                  <a:pt x="3519562" y="93588"/>
                  <a:pt x="3529285" y="100881"/>
                  <a:pt x="3534147" y="109389"/>
                </a:cubicBezTo>
                <a:cubicBezTo>
                  <a:pt x="3534147" y="114250"/>
                  <a:pt x="3527462" y="125189"/>
                  <a:pt x="3514092" y="142205"/>
                </a:cubicBezTo>
                <a:cubicBezTo>
                  <a:pt x="3504369" y="154360"/>
                  <a:pt x="3499507" y="161652"/>
                  <a:pt x="3499507" y="164083"/>
                </a:cubicBezTo>
                <a:cubicBezTo>
                  <a:pt x="3500722" y="164083"/>
                  <a:pt x="3502546" y="164691"/>
                  <a:pt x="3504977" y="165906"/>
                </a:cubicBezTo>
                <a:cubicBezTo>
                  <a:pt x="3515915" y="169553"/>
                  <a:pt x="3523208" y="173199"/>
                  <a:pt x="3526854" y="176845"/>
                </a:cubicBezTo>
                <a:cubicBezTo>
                  <a:pt x="3528070" y="175630"/>
                  <a:pt x="3528677" y="171376"/>
                  <a:pt x="3528677" y="164083"/>
                </a:cubicBezTo>
                <a:cubicBezTo>
                  <a:pt x="3528677" y="148283"/>
                  <a:pt x="3533539" y="140382"/>
                  <a:pt x="3543263" y="140382"/>
                </a:cubicBezTo>
                <a:cubicBezTo>
                  <a:pt x="3546909" y="140382"/>
                  <a:pt x="3548732" y="144029"/>
                  <a:pt x="3548732" y="151321"/>
                </a:cubicBezTo>
                <a:cubicBezTo>
                  <a:pt x="3548732" y="153752"/>
                  <a:pt x="3548124" y="158006"/>
                  <a:pt x="3546909" y="164083"/>
                </a:cubicBezTo>
                <a:cubicBezTo>
                  <a:pt x="3545694" y="170160"/>
                  <a:pt x="3545694" y="175630"/>
                  <a:pt x="3546909" y="180491"/>
                </a:cubicBezTo>
                <a:cubicBezTo>
                  <a:pt x="3548124" y="179276"/>
                  <a:pt x="3550555" y="177453"/>
                  <a:pt x="3554201" y="175022"/>
                </a:cubicBezTo>
                <a:cubicBezTo>
                  <a:pt x="3561494" y="168945"/>
                  <a:pt x="3566963" y="165299"/>
                  <a:pt x="3570610" y="164083"/>
                </a:cubicBezTo>
                <a:cubicBezTo>
                  <a:pt x="3573041" y="147067"/>
                  <a:pt x="3574864" y="120328"/>
                  <a:pt x="3576079" y="83865"/>
                </a:cubicBezTo>
                <a:cubicBezTo>
                  <a:pt x="3577295" y="71710"/>
                  <a:pt x="3577902" y="62595"/>
                  <a:pt x="3577902" y="56518"/>
                </a:cubicBezTo>
                <a:cubicBezTo>
                  <a:pt x="3577902" y="54087"/>
                  <a:pt x="3574864" y="52264"/>
                  <a:pt x="3568787" y="51048"/>
                </a:cubicBezTo>
                <a:cubicBezTo>
                  <a:pt x="3561494" y="49833"/>
                  <a:pt x="3557848" y="47402"/>
                  <a:pt x="3557848" y="43756"/>
                </a:cubicBezTo>
                <a:cubicBezTo>
                  <a:pt x="3557848" y="40109"/>
                  <a:pt x="3559063" y="37678"/>
                  <a:pt x="3561494" y="36463"/>
                </a:cubicBezTo>
                <a:cubicBezTo>
                  <a:pt x="3562709" y="36463"/>
                  <a:pt x="3565140" y="35855"/>
                  <a:pt x="3568787" y="34640"/>
                </a:cubicBezTo>
                <a:cubicBezTo>
                  <a:pt x="3579725" y="32209"/>
                  <a:pt x="3588233" y="30994"/>
                  <a:pt x="3594311" y="30994"/>
                </a:cubicBezTo>
                <a:close/>
                <a:moveTo>
                  <a:pt x="642156" y="18232"/>
                </a:moveTo>
                <a:lnTo>
                  <a:pt x="645802" y="18232"/>
                </a:lnTo>
                <a:cubicBezTo>
                  <a:pt x="660387" y="23093"/>
                  <a:pt x="674973" y="27347"/>
                  <a:pt x="689558" y="30994"/>
                </a:cubicBezTo>
                <a:cubicBezTo>
                  <a:pt x="690773" y="32209"/>
                  <a:pt x="691989" y="32817"/>
                  <a:pt x="693204" y="32817"/>
                </a:cubicBezTo>
                <a:cubicBezTo>
                  <a:pt x="696850" y="35248"/>
                  <a:pt x="698674" y="37678"/>
                  <a:pt x="698674" y="40109"/>
                </a:cubicBezTo>
                <a:cubicBezTo>
                  <a:pt x="693812" y="55910"/>
                  <a:pt x="679227" y="75357"/>
                  <a:pt x="654918" y="98450"/>
                </a:cubicBezTo>
                <a:cubicBezTo>
                  <a:pt x="631825" y="121543"/>
                  <a:pt x="617240" y="140990"/>
                  <a:pt x="611163" y="156791"/>
                </a:cubicBezTo>
                <a:cubicBezTo>
                  <a:pt x="619671" y="156791"/>
                  <a:pt x="631825" y="154360"/>
                  <a:pt x="647625" y="149498"/>
                </a:cubicBezTo>
                <a:cubicBezTo>
                  <a:pt x="660995" y="145852"/>
                  <a:pt x="670719" y="144029"/>
                  <a:pt x="676796" y="144029"/>
                </a:cubicBezTo>
                <a:cubicBezTo>
                  <a:pt x="680442" y="144029"/>
                  <a:pt x="684088" y="144029"/>
                  <a:pt x="687735" y="144029"/>
                </a:cubicBezTo>
                <a:cubicBezTo>
                  <a:pt x="691381" y="147675"/>
                  <a:pt x="693204" y="151321"/>
                  <a:pt x="693204" y="154967"/>
                </a:cubicBezTo>
                <a:cubicBezTo>
                  <a:pt x="693204" y="174414"/>
                  <a:pt x="691989" y="193253"/>
                  <a:pt x="689558" y="211485"/>
                </a:cubicBezTo>
                <a:cubicBezTo>
                  <a:pt x="705358" y="206623"/>
                  <a:pt x="721767" y="202977"/>
                  <a:pt x="738783" y="200546"/>
                </a:cubicBezTo>
                <a:cubicBezTo>
                  <a:pt x="763091" y="200546"/>
                  <a:pt x="775246" y="206015"/>
                  <a:pt x="775246" y="216954"/>
                </a:cubicBezTo>
                <a:cubicBezTo>
                  <a:pt x="775246" y="218170"/>
                  <a:pt x="774638" y="219993"/>
                  <a:pt x="773422" y="222424"/>
                </a:cubicBezTo>
                <a:cubicBezTo>
                  <a:pt x="743037" y="250379"/>
                  <a:pt x="698066" y="294134"/>
                  <a:pt x="638510" y="353690"/>
                </a:cubicBezTo>
                <a:cubicBezTo>
                  <a:pt x="647018" y="352475"/>
                  <a:pt x="660387" y="350652"/>
                  <a:pt x="678619" y="348221"/>
                </a:cubicBezTo>
                <a:cubicBezTo>
                  <a:pt x="710220" y="343359"/>
                  <a:pt x="732706" y="340928"/>
                  <a:pt x="746075" y="340928"/>
                </a:cubicBezTo>
                <a:cubicBezTo>
                  <a:pt x="761876" y="340928"/>
                  <a:pt x="769776" y="347005"/>
                  <a:pt x="769776" y="359160"/>
                </a:cubicBezTo>
                <a:cubicBezTo>
                  <a:pt x="768561" y="364021"/>
                  <a:pt x="766130" y="367060"/>
                  <a:pt x="762484" y="368275"/>
                </a:cubicBezTo>
                <a:cubicBezTo>
                  <a:pt x="736960" y="367060"/>
                  <a:pt x="698066" y="370098"/>
                  <a:pt x="645802" y="377391"/>
                </a:cubicBezTo>
                <a:cubicBezTo>
                  <a:pt x="626355" y="379822"/>
                  <a:pt x="611770" y="381645"/>
                  <a:pt x="602047" y="382860"/>
                </a:cubicBezTo>
                <a:cubicBezTo>
                  <a:pt x="592323" y="382860"/>
                  <a:pt x="587462" y="379822"/>
                  <a:pt x="587462" y="373745"/>
                </a:cubicBezTo>
                <a:cubicBezTo>
                  <a:pt x="587462" y="370098"/>
                  <a:pt x="591108" y="365237"/>
                  <a:pt x="598401" y="359160"/>
                </a:cubicBezTo>
                <a:cubicBezTo>
                  <a:pt x="616632" y="344574"/>
                  <a:pt x="636079" y="326951"/>
                  <a:pt x="656741" y="306288"/>
                </a:cubicBezTo>
                <a:cubicBezTo>
                  <a:pt x="649449" y="309935"/>
                  <a:pt x="642156" y="309327"/>
                  <a:pt x="634863" y="304465"/>
                </a:cubicBezTo>
                <a:cubicBezTo>
                  <a:pt x="633648" y="304465"/>
                  <a:pt x="631825" y="303858"/>
                  <a:pt x="629394" y="302642"/>
                </a:cubicBezTo>
                <a:cubicBezTo>
                  <a:pt x="605085" y="292919"/>
                  <a:pt x="593539" y="281372"/>
                  <a:pt x="594754" y="268002"/>
                </a:cubicBezTo>
                <a:cubicBezTo>
                  <a:pt x="594754" y="255848"/>
                  <a:pt x="618455" y="239440"/>
                  <a:pt x="665857" y="218777"/>
                </a:cubicBezTo>
                <a:cubicBezTo>
                  <a:pt x="667072" y="202977"/>
                  <a:pt x="667680" y="185961"/>
                  <a:pt x="667680" y="167729"/>
                </a:cubicBezTo>
                <a:cubicBezTo>
                  <a:pt x="643372" y="167729"/>
                  <a:pt x="620278" y="172591"/>
                  <a:pt x="598401" y="182315"/>
                </a:cubicBezTo>
                <a:cubicBezTo>
                  <a:pt x="592323" y="181099"/>
                  <a:pt x="588677" y="178061"/>
                  <a:pt x="587462" y="173199"/>
                </a:cubicBezTo>
                <a:cubicBezTo>
                  <a:pt x="587462" y="161045"/>
                  <a:pt x="595970" y="145852"/>
                  <a:pt x="612986" y="127620"/>
                </a:cubicBezTo>
                <a:cubicBezTo>
                  <a:pt x="619063" y="121543"/>
                  <a:pt x="623317" y="117289"/>
                  <a:pt x="625748" y="114858"/>
                </a:cubicBezTo>
                <a:cubicBezTo>
                  <a:pt x="646410" y="91765"/>
                  <a:pt x="660387" y="71103"/>
                  <a:pt x="667680" y="52871"/>
                </a:cubicBezTo>
                <a:lnTo>
                  <a:pt x="667680" y="51048"/>
                </a:lnTo>
                <a:cubicBezTo>
                  <a:pt x="667680" y="48617"/>
                  <a:pt x="662818" y="45579"/>
                  <a:pt x="653095" y="41932"/>
                </a:cubicBezTo>
                <a:cubicBezTo>
                  <a:pt x="638510" y="37071"/>
                  <a:pt x="631217" y="31601"/>
                  <a:pt x="631217" y="25524"/>
                </a:cubicBezTo>
                <a:cubicBezTo>
                  <a:pt x="631217" y="20662"/>
                  <a:pt x="634863" y="18232"/>
                  <a:pt x="642156" y="18232"/>
                </a:cubicBezTo>
                <a:close/>
                <a:moveTo>
                  <a:pt x="4053743" y="16408"/>
                </a:moveTo>
                <a:cubicBezTo>
                  <a:pt x="4061036" y="17624"/>
                  <a:pt x="4062251" y="18839"/>
                  <a:pt x="4057389" y="20055"/>
                </a:cubicBezTo>
                <a:cubicBezTo>
                  <a:pt x="4054958" y="22486"/>
                  <a:pt x="4053743" y="25524"/>
                  <a:pt x="4053743" y="29170"/>
                </a:cubicBezTo>
                <a:cubicBezTo>
                  <a:pt x="4053743" y="42540"/>
                  <a:pt x="4068936" y="55910"/>
                  <a:pt x="4099322" y="69280"/>
                </a:cubicBezTo>
                <a:cubicBezTo>
                  <a:pt x="4123630" y="81434"/>
                  <a:pt x="4135784" y="91765"/>
                  <a:pt x="4135784" y="100273"/>
                </a:cubicBezTo>
                <a:cubicBezTo>
                  <a:pt x="4135784" y="107566"/>
                  <a:pt x="4129100" y="111212"/>
                  <a:pt x="4115730" y="111212"/>
                </a:cubicBezTo>
                <a:cubicBezTo>
                  <a:pt x="4109653" y="111212"/>
                  <a:pt x="4105398" y="111820"/>
                  <a:pt x="4102968" y="113035"/>
                </a:cubicBezTo>
                <a:cubicBezTo>
                  <a:pt x="4100537" y="114250"/>
                  <a:pt x="4096283" y="115466"/>
                  <a:pt x="4090206" y="116681"/>
                </a:cubicBezTo>
                <a:cubicBezTo>
                  <a:pt x="4084129" y="119112"/>
                  <a:pt x="4079267" y="120935"/>
                  <a:pt x="4075621" y="122151"/>
                </a:cubicBezTo>
                <a:cubicBezTo>
                  <a:pt x="4071974" y="122151"/>
                  <a:pt x="4069544" y="120935"/>
                  <a:pt x="4068328" y="118505"/>
                </a:cubicBezTo>
                <a:cubicBezTo>
                  <a:pt x="4068328" y="114858"/>
                  <a:pt x="4073190" y="110604"/>
                  <a:pt x="4082913" y="105742"/>
                </a:cubicBezTo>
                <a:cubicBezTo>
                  <a:pt x="4091422" y="100881"/>
                  <a:pt x="4095675" y="97234"/>
                  <a:pt x="4095675" y="94804"/>
                </a:cubicBezTo>
                <a:lnTo>
                  <a:pt x="4095675" y="92980"/>
                </a:lnTo>
                <a:cubicBezTo>
                  <a:pt x="4092029" y="90550"/>
                  <a:pt x="4087167" y="87511"/>
                  <a:pt x="4081090" y="83865"/>
                </a:cubicBezTo>
                <a:cubicBezTo>
                  <a:pt x="4050705" y="66849"/>
                  <a:pt x="4036119" y="48617"/>
                  <a:pt x="4037335" y="29170"/>
                </a:cubicBezTo>
                <a:cubicBezTo>
                  <a:pt x="4037335" y="20662"/>
                  <a:pt x="4042804" y="16408"/>
                  <a:pt x="4053743" y="16408"/>
                </a:cubicBezTo>
                <a:close/>
                <a:moveTo>
                  <a:pt x="164083" y="12762"/>
                </a:moveTo>
                <a:cubicBezTo>
                  <a:pt x="166514" y="12762"/>
                  <a:pt x="169552" y="13370"/>
                  <a:pt x="173199" y="14585"/>
                </a:cubicBezTo>
                <a:cubicBezTo>
                  <a:pt x="175629" y="17016"/>
                  <a:pt x="178060" y="18232"/>
                  <a:pt x="180491" y="18232"/>
                </a:cubicBezTo>
                <a:cubicBezTo>
                  <a:pt x="181707" y="18232"/>
                  <a:pt x="185353" y="18839"/>
                  <a:pt x="191430" y="20055"/>
                </a:cubicBezTo>
                <a:cubicBezTo>
                  <a:pt x="198723" y="22486"/>
                  <a:pt x="202369" y="23701"/>
                  <a:pt x="202369" y="23701"/>
                </a:cubicBezTo>
                <a:cubicBezTo>
                  <a:pt x="210877" y="26132"/>
                  <a:pt x="215739" y="30386"/>
                  <a:pt x="216954" y="36463"/>
                </a:cubicBezTo>
                <a:cubicBezTo>
                  <a:pt x="216954" y="37678"/>
                  <a:pt x="216346" y="40109"/>
                  <a:pt x="215131" y="43756"/>
                </a:cubicBezTo>
                <a:cubicBezTo>
                  <a:pt x="212700" y="46186"/>
                  <a:pt x="211485" y="48010"/>
                  <a:pt x="211485" y="49225"/>
                </a:cubicBezTo>
                <a:cubicBezTo>
                  <a:pt x="184745" y="86903"/>
                  <a:pt x="156183" y="121543"/>
                  <a:pt x="125797" y="153144"/>
                </a:cubicBezTo>
                <a:cubicBezTo>
                  <a:pt x="152536" y="142205"/>
                  <a:pt x="176845" y="130051"/>
                  <a:pt x="198723" y="116681"/>
                </a:cubicBezTo>
                <a:cubicBezTo>
                  <a:pt x="208446" y="113035"/>
                  <a:pt x="215131" y="114858"/>
                  <a:pt x="218777" y="122151"/>
                </a:cubicBezTo>
                <a:cubicBezTo>
                  <a:pt x="219993" y="123366"/>
                  <a:pt x="217562" y="127013"/>
                  <a:pt x="211485" y="133090"/>
                </a:cubicBezTo>
                <a:cubicBezTo>
                  <a:pt x="181099" y="151321"/>
                  <a:pt x="160437" y="167729"/>
                  <a:pt x="149498" y="182315"/>
                </a:cubicBezTo>
                <a:cubicBezTo>
                  <a:pt x="151929" y="184745"/>
                  <a:pt x="151929" y="189607"/>
                  <a:pt x="149498" y="196900"/>
                </a:cubicBezTo>
                <a:cubicBezTo>
                  <a:pt x="149498" y="198115"/>
                  <a:pt x="148890" y="199331"/>
                  <a:pt x="147675" y="200546"/>
                </a:cubicBezTo>
                <a:cubicBezTo>
                  <a:pt x="145244" y="207839"/>
                  <a:pt x="144028" y="213308"/>
                  <a:pt x="144028" y="216954"/>
                </a:cubicBezTo>
                <a:cubicBezTo>
                  <a:pt x="139167" y="226678"/>
                  <a:pt x="159829" y="230324"/>
                  <a:pt x="206015" y="227893"/>
                </a:cubicBezTo>
                <a:cubicBezTo>
                  <a:pt x="214523" y="227893"/>
                  <a:pt x="218777" y="231539"/>
                  <a:pt x="218777" y="238832"/>
                </a:cubicBezTo>
                <a:cubicBezTo>
                  <a:pt x="219993" y="243694"/>
                  <a:pt x="216954" y="246732"/>
                  <a:pt x="209662" y="247948"/>
                </a:cubicBezTo>
                <a:cubicBezTo>
                  <a:pt x="180491" y="256456"/>
                  <a:pt x="152536" y="266179"/>
                  <a:pt x="125797" y="277118"/>
                </a:cubicBezTo>
                <a:cubicBezTo>
                  <a:pt x="94196" y="343967"/>
                  <a:pt x="63810" y="388330"/>
                  <a:pt x="34640" y="410208"/>
                </a:cubicBezTo>
                <a:cubicBezTo>
                  <a:pt x="27347" y="416285"/>
                  <a:pt x="19447" y="417500"/>
                  <a:pt x="10939" y="413854"/>
                </a:cubicBezTo>
                <a:cubicBezTo>
                  <a:pt x="6077" y="412638"/>
                  <a:pt x="2431" y="408992"/>
                  <a:pt x="0" y="402915"/>
                </a:cubicBezTo>
                <a:cubicBezTo>
                  <a:pt x="0" y="400484"/>
                  <a:pt x="1823" y="399269"/>
                  <a:pt x="5469" y="399269"/>
                </a:cubicBezTo>
                <a:cubicBezTo>
                  <a:pt x="6685" y="399269"/>
                  <a:pt x="8508" y="399269"/>
                  <a:pt x="10939" y="399269"/>
                </a:cubicBezTo>
                <a:cubicBezTo>
                  <a:pt x="15801" y="400484"/>
                  <a:pt x="19447" y="399876"/>
                  <a:pt x="21878" y="397446"/>
                </a:cubicBezTo>
                <a:cubicBezTo>
                  <a:pt x="42540" y="385291"/>
                  <a:pt x="66849" y="349436"/>
                  <a:pt x="94803" y="289880"/>
                </a:cubicBezTo>
                <a:cubicBezTo>
                  <a:pt x="92373" y="291096"/>
                  <a:pt x="88119" y="292919"/>
                  <a:pt x="82041" y="295350"/>
                </a:cubicBezTo>
                <a:cubicBezTo>
                  <a:pt x="68672" y="301427"/>
                  <a:pt x="58948" y="306288"/>
                  <a:pt x="52871" y="309935"/>
                </a:cubicBezTo>
                <a:cubicBezTo>
                  <a:pt x="35855" y="313581"/>
                  <a:pt x="29170" y="308719"/>
                  <a:pt x="32817" y="295350"/>
                </a:cubicBezTo>
                <a:cubicBezTo>
                  <a:pt x="57125" y="267395"/>
                  <a:pt x="81434" y="237009"/>
                  <a:pt x="105742" y="204192"/>
                </a:cubicBezTo>
                <a:cubicBezTo>
                  <a:pt x="105742" y="202977"/>
                  <a:pt x="104527" y="201154"/>
                  <a:pt x="102096" y="198723"/>
                </a:cubicBezTo>
                <a:cubicBezTo>
                  <a:pt x="99665" y="196292"/>
                  <a:pt x="98450" y="194469"/>
                  <a:pt x="98450" y="193253"/>
                </a:cubicBezTo>
                <a:cubicBezTo>
                  <a:pt x="98450" y="188392"/>
                  <a:pt x="105742" y="184745"/>
                  <a:pt x="120327" y="182315"/>
                </a:cubicBezTo>
                <a:cubicBezTo>
                  <a:pt x="125189" y="182315"/>
                  <a:pt x="128835" y="181707"/>
                  <a:pt x="131266" y="180491"/>
                </a:cubicBezTo>
                <a:cubicBezTo>
                  <a:pt x="131266" y="180491"/>
                  <a:pt x="132482" y="178668"/>
                  <a:pt x="134913" y="175022"/>
                </a:cubicBezTo>
                <a:cubicBezTo>
                  <a:pt x="139774" y="170160"/>
                  <a:pt x="142813" y="167122"/>
                  <a:pt x="144028" y="165906"/>
                </a:cubicBezTo>
                <a:cubicBezTo>
                  <a:pt x="130659" y="168337"/>
                  <a:pt x="109996" y="176237"/>
                  <a:pt x="82041" y="189607"/>
                </a:cubicBezTo>
                <a:cubicBezTo>
                  <a:pt x="63810" y="199331"/>
                  <a:pt x="51656" y="204800"/>
                  <a:pt x="45579" y="206015"/>
                </a:cubicBezTo>
                <a:cubicBezTo>
                  <a:pt x="27347" y="210877"/>
                  <a:pt x="17624" y="206623"/>
                  <a:pt x="16408" y="193253"/>
                </a:cubicBezTo>
                <a:cubicBezTo>
                  <a:pt x="15193" y="187176"/>
                  <a:pt x="17624" y="184138"/>
                  <a:pt x="23701" y="184138"/>
                </a:cubicBezTo>
                <a:cubicBezTo>
                  <a:pt x="26132" y="184138"/>
                  <a:pt x="28563" y="184745"/>
                  <a:pt x="30993" y="185961"/>
                </a:cubicBezTo>
                <a:cubicBezTo>
                  <a:pt x="33424" y="187176"/>
                  <a:pt x="35247" y="187784"/>
                  <a:pt x="36463" y="187784"/>
                </a:cubicBezTo>
                <a:cubicBezTo>
                  <a:pt x="65633" y="179276"/>
                  <a:pt x="92373" y="168337"/>
                  <a:pt x="116681" y="154967"/>
                </a:cubicBezTo>
                <a:cubicBezTo>
                  <a:pt x="110604" y="153752"/>
                  <a:pt x="109996" y="150106"/>
                  <a:pt x="114858" y="144029"/>
                </a:cubicBezTo>
                <a:cubicBezTo>
                  <a:pt x="140382" y="116074"/>
                  <a:pt x="163475" y="85080"/>
                  <a:pt x="184137" y="51048"/>
                </a:cubicBezTo>
                <a:cubicBezTo>
                  <a:pt x="186568" y="43756"/>
                  <a:pt x="185353" y="38894"/>
                  <a:pt x="180491" y="36463"/>
                </a:cubicBezTo>
                <a:cubicBezTo>
                  <a:pt x="178060" y="35248"/>
                  <a:pt x="173806" y="33424"/>
                  <a:pt x="167729" y="30994"/>
                </a:cubicBezTo>
                <a:cubicBezTo>
                  <a:pt x="158006" y="27347"/>
                  <a:pt x="152536" y="24309"/>
                  <a:pt x="151321" y="21878"/>
                </a:cubicBezTo>
                <a:cubicBezTo>
                  <a:pt x="154967" y="15801"/>
                  <a:pt x="159221" y="12762"/>
                  <a:pt x="164083" y="12762"/>
                </a:cubicBezTo>
                <a:close/>
                <a:moveTo>
                  <a:pt x="4582864" y="10939"/>
                </a:moveTo>
                <a:cubicBezTo>
                  <a:pt x="4599880" y="13370"/>
                  <a:pt x="4609604" y="20662"/>
                  <a:pt x="4612034" y="32817"/>
                </a:cubicBezTo>
                <a:cubicBezTo>
                  <a:pt x="4612034" y="38894"/>
                  <a:pt x="4605350" y="48010"/>
                  <a:pt x="4591980" y="60164"/>
                </a:cubicBezTo>
                <a:cubicBezTo>
                  <a:pt x="4588334" y="63810"/>
                  <a:pt x="4585903" y="66241"/>
                  <a:pt x="4584688" y="67456"/>
                </a:cubicBezTo>
                <a:cubicBezTo>
                  <a:pt x="4570102" y="85688"/>
                  <a:pt x="4559163" y="102096"/>
                  <a:pt x="4551870" y="116681"/>
                </a:cubicBezTo>
                <a:cubicBezTo>
                  <a:pt x="4554302" y="116681"/>
                  <a:pt x="4557948" y="116074"/>
                  <a:pt x="4562810" y="114858"/>
                </a:cubicBezTo>
                <a:cubicBezTo>
                  <a:pt x="4566456" y="113643"/>
                  <a:pt x="4569494" y="113035"/>
                  <a:pt x="4571925" y="113035"/>
                </a:cubicBezTo>
                <a:cubicBezTo>
                  <a:pt x="4579218" y="113035"/>
                  <a:pt x="4582864" y="114858"/>
                  <a:pt x="4582864" y="118505"/>
                </a:cubicBezTo>
                <a:cubicBezTo>
                  <a:pt x="4584080" y="129443"/>
                  <a:pt x="4583472" y="134913"/>
                  <a:pt x="4581041" y="134913"/>
                </a:cubicBezTo>
                <a:cubicBezTo>
                  <a:pt x="4568886" y="137344"/>
                  <a:pt x="4552478" y="144636"/>
                  <a:pt x="4531816" y="156791"/>
                </a:cubicBezTo>
                <a:cubicBezTo>
                  <a:pt x="4523308" y="160437"/>
                  <a:pt x="4517231" y="163475"/>
                  <a:pt x="4513584" y="165906"/>
                </a:cubicBezTo>
                <a:cubicBezTo>
                  <a:pt x="4511154" y="167122"/>
                  <a:pt x="4505684" y="170160"/>
                  <a:pt x="4497176" y="175022"/>
                </a:cubicBezTo>
                <a:cubicBezTo>
                  <a:pt x="4481376" y="185961"/>
                  <a:pt x="4471652" y="191430"/>
                  <a:pt x="4468006" y="191430"/>
                </a:cubicBezTo>
                <a:cubicBezTo>
                  <a:pt x="4466790" y="191430"/>
                  <a:pt x="4466183" y="190215"/>
                  <a:pt x="4466183" y="187784"/>
                </a:cubicBezTo>
                <a:cubicBezTo>
                  <a:pt x="4466183" y="185353"/>
                  <a:pt x="4467398" y="183530"/>
                  <a:pt x="4469829" y="182315"/>
                </a:cubicBezTo>
                <a:cubicBezTo>
                  <a:pt x="4469829" y="183530"/>
                  <a:pt x="4470436" y="183530"/>
                  <a:pt x="4471652" y="182315"/>
                </a:cubicBezTo>
                <a:cubicBezTo>
                  <a:pt x="4472868" y="179884"/>
                  <a:pt x="4475906" y="176845"/>
                  <a:pt x="4480768" y="173199"/>
                </a:cubicBezTo>
                <a:cubicBezTo>
                  <a:pt x="4485630" y="169553"/>
                  <a:pt x="4488668" y="166514"/>
                  <a:pt x="4489884" y="164083"/>
                </a:cubicBezTo>
                <a:cubicBezTo>
                  <a:pt x="4489884" y="162868"/>
                  <a:pt x="4487453" y="160437"/>
                  <a:pt x="4482591" y="156791"/>
                </a:cubicBezTo>
                <a:cubicBezTo>
                  <a:pt x="4476514" y="153144"/>
                  <a:pt x="4472868" y="150713"/>
                  <a:pt x="4471652" y="149498"/>
                </a:cubicBezTo>
                <a:cubicBezTo>
                  <a:pt x="4469222" y="144636"/>
                  <a:pt x="4466790" y="137344"/>
                  <a:pt x="4464360" y="127620"/>
                </a:cubicBezTo>
                <a:cubicBezTo>
                  <a:pt x="4461929" y="121543"/>
                  <a:pt x="4460106" y="116681"/>
                  <a:pt x="4458890" y="113035"/>
                </a:cubicBezTo>
                <a:cubicBezTo>
                  <a:pt x="4457674" y="110604"/>
                  <a:pt x="4455852" y="107566"/>
                  <a:pt x="4453421" y="103919"/>
                </a:cubicBezTo>
                <a:cubicBezTo>
                  <a:pt x="4447344" y="97842"/>
                  <a:pt x="4444305" y="92373"/>
                  <a:pt x="4444305" y="87511"/>
                </a:cubicBezTo>
                <a:cubicBezTo>
                  <a:pt x="4443090" y="83865"/>
                  <a:pt x="4443698" y="81434"/>
                  <a:pt x="4446128" y="80218"/>
                </a:cubicBezTo>
                <a:cubicBezTo>
                  <a:pt x="4448559" y="79003"/>
                  <a:pt x="4451598" y="79611"/>
                  <a:pt x="4455244" y="82042"/>
                </a:cubicBezTo>
                <a:cubicBezTo>
                  <a:pt x="4466183" y="85688"/>
                  <a:pt x="4474691" y="95411"/>
                  <a:pt x="4480768" y="111212"/>
                </a:cubicBezTo>
                <a:cubicBezTo>
                  <a:pt x="4485630" y="130659"/>
                  <a:pt x="4491100" y="140382"/>
                  <a:pt x="4497176" y="140382"/>
                </a:cubicBezTo>
                <a:cubicBezTo>
                  <a:pt x="4506900" y="139167"/>
                  <a:pt x="4515408" y="134913"/>
                  <a:pt x="4522700" y="127620"/>
                </a:cubicBezTo>
                <a:cubicBezTo>
                  <a:pt x="4537286" y="98450"/>
                  <a:pt x="4552478" y="73534"/>
                  <a:pt x="4568279" y="52871"/>
                </a:cubicBezTo>
                <a:cubicBezTo>
                  <a:pt x="4559771" y="52871"/>
                  <a:pt x="4550655" y="55302"/>
                  <a:pt x="4540932" y="60164"/>
                </a:cubicBezTo>
                <a:cubicBezTo>
                  <a:pt x="4520270" y="68672"/>
                  <a:pt x="4508115" y="73534"/>
                  <a:pt x="4504469" y="74749"/>
                </a:cubicBezTo>
                <a:cubicBezTo>
                  <a:pt x="4502038" y="75964"/>
                  <a:pt x="4500215" y="77180"/>
                  <a:pt x="4499000" y="78395"/>
                </a:cubicBezTo>
                <a:cubicBezTo>
                  <a:pt x="4497784" y="79611"/>
                  <a:pt x="4496569" y="80218"/>
                  <a:pt x="4495353" y="80218"/>
                </a:cubicBezTo>
                <a:cubicBezTo>
                  <a:pt x="4490492" y="80218"/>
                  <a:pt x="4488060" y="77180"/>
                  <a:pt x="4488060" y="71103"/>
                </a:cubicBezTo>
                <a:cubicBezTo>
                  <a:pt x="4488060" y="63810"/>
                  <a:pt x="4506900" y="54087"/>
                  <a:pt x="4544578" y="41932"/>
                </a:cubicBezTo>
                <a:cubicBezTo>
                  <a:pt x="4561594" y="37071"/>
                  <a:pt x="4571925" y="33424"/>
                  <a:pt x="4575572" y="30994"/>
                </a:cubicBezTo>
                <a:cubicBezTo>
                  <a:pt x="4574356" y="27347"/>
                  <a:pt x="4573748" y="23093"/>
                  <a:pt x="4573748" y="18232"/>
                </a:cubicBezTo>
                <a:cubicBezTo>
                  <a:pt x="4572533" y="14585"/>
                  <a:pt x="4575572" y="12154"/>
                  <a:pt x="4582864" y="10939"/>
                </a:cubicBezTo>
                <a:close/>
                <a:moveTo>
                  <a:pt x="2978237" y="5470"/>
                </a:moveTo>
                <a:cubicBezTo>
                  <a:pt x="2983099" y="5470"/>
                  <a:pt x="2990391" y="8508"/>
                  <a:pt x="3000114" y="14585"/>
                </a:cubicBezTo>
                <a:cubicBezTo>
                  <a:pt x="3007407" y="20662"/>
                  <a:pt x="3012876" y="24309"/>
                  <a:pt x="3016523" y="25524"/>
                </a:cubicBezTo>
                <a:cubicBezTo>
                  <a:pt x="3025031" y="27955"/>
                  <a:pt x="3037185" y="30994"/>
                  <a:pt x="3052986" y="34640"/>
                </a:cubicBezTo>
                <a:cubicBezTo>
                  <a:pt x="3061494" y="38286"/>
                  <a:pt x="3065748" y="43148"/>
                  <a:pt x="3065748" y="49225"/>
                </a:cubicBezTo>
                <a:cubicBezTo>
                  <a:pt x="3065748" y="51656"/>
                  <a:pt x="3064532" y="54087"/>
                  <a:pt x="3062101" y="56518"/>
                </a:cubicBezTo>
                <a:cubicBezTo>
                  <a:pt x="3060886" y="57733"/>
                  <a:pt x="3060278" y="58341"/>
                  <a:pt x="3060278" y="58341"/>
                </a:cubicBezTo>
                <a:cubicBezTo>
                  <a:pt x="3042047" y="60772"/>
                  <a:pt x="3020776" y="70495"/>
                  <a:pt x="2996468" y="87511"/>
                </a:cubicBezTo>
                <a:cubicBezTo>
                  <a:pt x="2978237" y="102096"/>
                  <a:pt x="2964259" y="121543"/>
                  <a:pt x="2954536" y="145852"/>
                </a:cubicBezTo>
                <a:cubicBezTo>
                  <a:pt x="2969121" y="139775"/>
                  <a:pt x="2989783" y="128228"/>
                  <a:pt x="3016523" y="111212"/>
                </a:cubicBezTo>
                <a:cubicBezTo>
                  <a:pt x="3035970" y="99058"/>
                  <a:pt x="3050555" y="90550"/>
                  <a:pt x="3060278" y="85688"/>
                </a:cubicBezTo>
                <a:cubicBezTo>
                  <a:pt x="3062709" y="84472"/>
                  <a:pt x="3066963" y="82649"/>
                  <a:pt x="3073040" y="80218"/>
                </a:cubicBezTo>
                <a:cubicBezTo>
                  <a:pt x="3085195" y="72926"/>
                  <a:pt x="3096133" y="69280"/>
                  <a:pt x="3105857" y="69280"/>
                </a:cubicBezTo>
                <a:cubicBezTo>
                  <a:pt x="3105857" y="69280"/>
                  <a:pt x="3107072" y="69280"/>
                  <a:pt x="3109503" y="69280"/>
                </a:cubicBezTo>
                <a:cubicBezTo>
                  <a:pt x="3135027" y="68064"/>
                  <a:pt x="3147789" y="72926"/>
                  <a:pt x="3147789" y="83865"/>
                </a:cubicBezTo>
                <a:cubicBezTo>
                  <a:pt x="3147789" y="93588"/>
                  <a:pt x="3138066" y="102704"/>
                  <a:pt x="3118619" y="111212"/>
                </a:cubicBezTo>
                <a:cubicBezTo>
                  <a:pt x="3112542" y="113643"/>
                  <a:pt x="3108287" y="115466"/>
                  <a:pt x="3105857" y="116681"/>
                </a:cubicBezTo>
                <a:cubicBezTo>
                  <a:pt x="3104641" y="116681"/>
                  <a:pt x="3088841" y="124582"/>
                  <a:pt x="3058455" y="140382"/>
                </a:cubicBezTo>
                <a:cubicBezTo>
                  <a:pt x="3045085" y="147675"/>
                  <a:pt x="3037185" y="151929"/>
                  <a:pt x="3034754" y="153144"/>
                </a:cubicBezTo>
                <a:cubicBezTo>
                  <a:pt x="3031108" y="155575"/>
                  <a:pt x="3028677" y="156183"/>
                  <a:pt x="3027462" y="154967"/>
                </a:cubicBezTo>
                <a:cubicBezTo>
                  <a:pt x="3027462" y="152537"/>
                  <a:pt x="3028677" y="150106"/>
                  <a:pt x="3031108" y="147675"/>
                </a:cubicBezTo>
                <a:cubicBezTo>
                  <a:pt x="3049339" y="133090"/>
                  <a:pt x="3067571" y="119720"/>
                  <a:pt x="3085802" y="107566"/>
                </a:cubicBezTo>
                <a:cubicBezTo>
                  <a:pt x="3096741" y="101488"/>
                  <a:pt x="3104641" y="96019"/>
                  <a:pt x="3109503" y="91157"/>
                </a:cubicBezTo>
                <a:cubicBezTo>
                  <a:pt x="3114365" y="87511"/>
                  <a:pt x="3110719" y="85688"/>
                  <a:pt x="3098564" y="85688"/>
                </a:cubicBezTo>
                <a:cubicBezTo>
                  <a:pt x="3081548" y="85688"/>
                  <a:pt x="3046300" y="104527"/>
                  <a:pt x="2992822" y="142205"/>
                </a:cubicBezTo>
                <a:cubicBezTo>
                  <a:pt x="2978237" y="153144"/>
                  <a:pt x="2968513" y="159829"/>
                  <a:pt x="2963651" y="162260"/>
                </a:cubicBezTo>
                <a:cubicBezTo>
                  <a:pt x="2953928" y="169553"/>
                  <a:pt x="2943597" y="176237"/>
                  <a:pt x="2932658" y="182315"/>
                </a:cubicBezTo>
                <a:cubicBezTo>
                  <a:pt x="2925365" y="182315"/>
                  <a:pt x="2921719" y="179276"/>
                  <a:pt x="2921719" y="173199"/>
                </a:cubicBezTo>
                <a:cubicBezTo>
                  <a:pt x="2926581" y="134305"/>
                  <a:pt x="2958790" y="93588"/>
                  <a:pt x="3018346" y="51048"/>
                </a:cubicBezTo>
                <a:cubicBezTo>
                  <a:pt x="2986745" y="35248"/>
                  <a:pt x="2971552" y="22486"/>
                  <a:pt x="2972767" y="12762"/>
                </a:cubicBezTo>
                <a:cubicBezTo>
                  <a:pt x="2972767" y="7900"/>
                  <a:pt x="2974590" y="5470"/>
                  <a:pt x="2978237" y="5470"/>
                </a:cubicBezTo>
                <a:close/>
                <a:moveTo>
                  <a:pt x="2487811" y="0"/>
                </a:moveTo>
                <a:lnTo>
                  <a:pt x="2491457" y="0"/>
                </a:lnTo>
                <a:cubicBezTo>
                  <a:pt x="2491457" y="2431"/>
                  <a:pt x="2492065" y="6077"/>
                  <a:pt x="2493280" y="10939"/>
                </a:cubicBezTo>
                <a:cubicBezTo>
                  <a:pt x="2493280" y="19447"/>
                  <a:pt x="2493888" y="24309"/>
                  <a:pt x="2495103" y="25524"/>
                </a:cubicBezTo>
                <a:cubicBezTo>
                  <a:pt x="2502396" y="31601"/>
                  <a:pt x="2524881" y="43148"/>
                  <a:pt x="2562560" y="60164"/>
                </a:cubicBezTo>
                <a:cubicBezTo>
                  <a:pt x="2601453" y="46794"/>
                  <a:pt x="2637916" y="41325"/>
                  <a:pt x="2671948" y="43756"/>
                </a:cubicBezTo>
                <a:cubicBezTo>
                  <a:pt x="2707196" y="47402"/>
                  <a:pt x="2726643" y="57733"/>
                  <a:pt x="2730289" y="74749"/>
                </a:cubicBezTo>
                <a:cubicBezTo>
                  <a:pt x="2731505" y="85688"/>
                  <a:pt x="2716919" y="94196"/>
                  <a:pt x="2686533" y="100273"/>
                </a:cubicBezTo>
                <a:cubicBezTo>
                  <a:pt x="2675595" y="102704"/>
                  <a:pt x="2665871" y="105742"/>
                  <a:pt x="2657363" y="109389"/>
                </a:cubicBezTo>
                <a:cubicBezTo>
                  <a:pt x="2651286" y="111820"/>
                  <a:pt x="2643386" y="113643"/>
                  <a:pt x="2633662" y="114858"/>
                </a:cubicBezTo>
                <a:cubicBezTo>
                  <a:pt x="2626370" y="116074"/>
                  <a:pt x="2620900" y="117289"/>
                  <a:pt x="2617254" y="118505"/>
                </a:cubicBezTo>
                <a:cubicBezTo>
                  <a:pt x="2614823" y="119720"/>
                  <a:pt x="2613000" y="119112"/>
                  <a:pt x="2611785" y="116681"/>
                </a:cubicBezTo>
                <a:cubicBezTo>
                  <a:pt x="2610569" y="115466"/>
                  <a:pt x="2610569" y="114250"/>
                  <a:pt x="2611785" y="113035"/>
                </a:cubicBezTo>
                <a:cubicBezTo>
                  <a:pt x="2613000" y="111820"/>
                  <a:pt x="2618470" y="109389"/>
                  <a:pt x="2628193" y="105742"/>
                </a:cubicBezTo>
                <a:cubicBezTo>
                  <a:pt x="2664656" y="88726"/>
                  <a:pt x="2685318" y="77788"/>
                  <a:pt x="2690180" y="72926"/>
                </a:cubicBezTo>
                <a:cubicBezTo>
                  <a:pt x="2687749" y="65633"/>
                  <a:pt x="2674379" y="61987"/>
                  <a:pt x="2650071" y="61987"/>
                </a:cubicBezTo>
                <a:cubicBezTo>
                  <a:pt x="2586868" y="59556"/>
                  <a:pt x="2515766" y="87511"/>
                  <a:pt x="2436763" y="145852"/>
                </a:cubicBezTo>
                <a:cubicBezTo>
                  <a:pt x="2422178" y="155575"/>
                  <a:pt x="2408808" y="164691"/>
                  <a:pt x="2396653" y="173199"/>
                </a:cubicBezTo>
                <a:cubicBezTo>
                  <a:pt x="2395438" y="174414"/>
                  <a:pt x="2393007" y="177453"/>
                  <a:pt x="2389361" y="182315"/>
                </a:cubicBezTo>
                <a:cubicBezTo>
                  <a:pt x="2378422" y="196900"/>
                  <a:pt x="2369914" y="204192"/>
                  <a:pt x="2363837" y="204192"/>
                </a:cubicBezTo>
                <a:cubicBezTo>
                  <a:pt x="2357760" y="202977"/>
                  <a:pt x="2354113" y="200546"/>
                  <a:pt x="2352898" y="196900"/>
                </a:cubicBezTo>
                <a:cubicBezTo>
                  <a:pt x="2352898" y="189607"/>
                  <a:pt x="2358367" y="178668"/>
                  <a:pt x="2369306" y="164083"/>
                </a:cubicBezTo>
                <a:cubicBezTo>
                  <a:pt x="2375384" y="158006"/>
                  <a:pt x="2379030" y="153752"/>
                  <a:pt x="2380245" y="151321"/>
                </a:cubicBezTo>
                <a:cubicBezTo>
                  <a:pt x="2381461" y="148890"/>
                  <a:pt x="2383284" y="145244"/>
                  <a:pt x="2385715" y="140382"/>
                </a:cubicBezTo>
                <a:cubicBezTo>
                  <a:pt x="2393007" y="125797"/>
                  <a:pt x="2397261" y="113643"/>
                  <a:pt x="2398477" y="103919"/>
                </a:cubicBezTo>
                <a:cubicBezTo>
                  <a:pt x="2400908" y="102704"/>
                  <a:pt x="2403946" y="102096"/>
                  <a:pt x="2407592" y="102096"/>
                </a:cubicBezTo>
                <a:cubicBezTo>
                  <a:pt x="2411239" y="102096"/>
                  <a:pt x="2413062" y="106350"/>
                  <a:pt x="2413062" y="114858"/>
                </a:cubicBezTo>
                <a:cubicBezTo>
                  <a:pt x="2413062" y="117289"/>
                  <a:pt x="2412454" y="122151"/>
                  <a:pt x="2411239" y="129443"/>
                </a:cubicBezTo>
                <a:cubicBezTo>
                  <a:pt x="2410023" y="135520"/>
                  <a:pt x="2409416" y="140382"/>
                  <a:pt x="2409416" y="144029"/>
                </a:cubicBezTo>
                <a:cubicBezTo>
                  <a:pt x="2410631" y="142813"/>
                  <a:pt x="2412454" y="141598"/>
                  <a:pt x="2414885" y="140382"/>
                </a:cubicBezTo>
                <a:cubicBezTo>
                  <a:pt x="2445271" y="123366"/>
                  <a:pt x="2468364" y="108781"/>
                  <a:pt x="2484164" y="96627"/>
                </a:cubicBezTo>
                <a:cubicBezTo>
                  <a:pt x="2481733" y="95411"/>
                  <a:pt x="2480518" y="92980"/>
                  <a:pt x="2480518" y="89334"/>
                </a:cubicBezTo>
                <a:cubicBezTo>
                  <a:pt x="2480518" y="88119"/>
                  <a:pt x="2485380" y="85080"/>
                  <a:pt x="2495103" y="80218"/>
                </a:cubicBezTo>
                <a:cubicBezTo>
                  <a:pt x="2508473" y="72926"/>
                  <a:pt x="2516373" y="67456"/>
                  <a:pt x="2518804" y="63810"/>
                </a:cubicBezTo>
                <a:cubicBezTo>
                  <a:pt x="2518804" y="62595"/>
                  <a:pt x="2517589" y="61987"/>
                  <a:pt x="2515158" y="61987"/>
                </a:cubicBezTo>
                <a:cubicBezTo>
                  <a:pt x="2512727" y="60772"/>
                  <a:pt x="2509688" y="58948"/>
                  <a:pt x="2506042" y="56518"/>
                </a:cubicBezTo>
                <a:cubicBezTo>
                  <a:pt x="2485380" y="49225"/>
                  <a:pt x="2475657" y="38894"/>
                  <a:pt x="2476872" y="25524"/>
                </a:cubicBezTo>
                <a:cubicBezTo>
                  <a:pt x="2476872" y="8508"/>
                  <a:pt x="2480518" y="0"/>
                  <a:pt x="248781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sz="1013"/>
          </a:p>
        </p:txBody>
      </p:sp>
      <p:cxnSp>
        <p:nvCxnSpPr>
          <p:cNvPr id="290" name="直接连接符 289"/>
          <p:cNvCxnSpPr/>
          <p:nvPr/>
        </p:nvCxnSpPr>
        <p:spPr>
          <a:xfrm>
            <a:off x="3176588" y="2738438"/>
            <a:ext cx="5643562" cy="0"/>
          </a:xfrm>
          <a:prstGeom prst="line">
            <a:avLst/>
          </a:prstGeom>
          <a:ln w="2540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grpSp>
        <p:nvGrpSpPr>
          <p:cNvPr id="292" name="组合 291"/>
          <p:cNvGrpSpPr/>
          <p:nvPr/>
        </p:nvGrpSpPr>
        <p:grpSpPr>
          <a:xfrm>
            <a:off x="788988" y="454025"/>
            <a:ext cx="2714625" cy="4748213"/>
            <a:chOff x="1050925" y="604838"/>
            <a:chExt cx="3621088" cy="6330950"/>
          </a:xfrm>
        </p:grpSpPr>
        <p:sp>
          <p:nvSpPr>
            <p:cNvPr id="293" name="Freeform 1058"/>
            <p:cNvSpPr/>
            <p:nvPr/>
          </p:nvSpPr>
          <p:spPr bwMode="auto">
            <a:xfrm>
              <a:off x="1271155" y="604838"/>
              <a:ext cx="3182745" cy="4912783"/>
            </a:xfrm>
            <a:custGeom>
              <a:gdLst>
                <a:gd fmla="*/ 500 w 999" name="T0"/>
                <a:gd fmla="*/ 0 h 1542" name="T1"/>
                <a:gd fmla="*/ 237 w 999" name="T2"/>
                <a:gd fmla="*/ 1542 h 1542" name="T3"/>
                <a:gd fmla="*/ 500 w 999" name="T4"/>
                <a:gd fmla="*/ 1542 h 1542" name="T5"/>
                <a:gd fmla="*/ 762 w 999" name="T6"/>
                <a:gd fmla="*/ 1542 h 1542" name="T7"/>
                <a:gd fmla="*/ 500 w 999" name="T8"/>
                <a:gd fmla="*/ 0 h 1542" name="T9"/>
              </a:gdLst>
              <a:cxnLst>
                <a:cxn ang="0">
                  <a:pos x="T0" y="T1"/>
                </a:cxn>
                <a:cxn ang="0">
                  <a:pos x="T2" y="T3"/>
                </a:cxn>
                <a:cxn ang="0">
                  <a:pos x="T4" y="T5"/>
                </a:cxn>
                <a:cxn ang="0">
                  <a:pos x="T6" y="T7"/>
                </a:cxn>
                <a:cxn ang="0">
                  <a:pos x="T8" y="T9"/>
                </a:cxn>
              </a:cxnLst>
              <a:rect b="b" l="0" r="r" t="0"/>
              <a:pathLst>
                <a:path h="1542" w="999">
                  <a:moveTo>
                    <a:pt x="500" y="0"/>
                  </a:moveTo>
                  <a:cubicBezTo>
                    <a:pt x="500" y="0"/>
                    <a:pt x="0" y="584"/>
                    <a:pt x="237" y="1542"/>
                  </a:cubicBezTo>
                  <a:cubicBezTo>
                    <a:pt x="500" y="1542"/>
                    <a:pt x="500" y="1542"/>
                    <a:pt x="500" y="1542"/>
                  </a:cubicBezTo>
                  <a:cubicBezTo>
                    <a:pt x="762" y="1542"/>
                    <a:pt x="762" y="1542"/>
                    <a:pt x="762" y="1542"/>
                  </a:cubicBezTo>
                  <a:cubicBezTo>
                    <a:pt x="999" y="584"/>
                    <a:pt x="500" y="0"/>
                    <a:pt x="500" y="0"/>
                  </a:cubicBezTo>
                </a:path>
              </a:pathLst>
            </a:custGeom>
            <a:solidFill>
              <a:srgbClr val="FDD4C3"/>
            </a:solidFill>
            <a:ln>
              <a:noFill/>
            </a:ln>
          </p:spPr>
          <p:txBody>
            <a:bodyPr bIns="34290" lIns="68580" rIns="68580" tIns="34290"/>
            <a:lstStyle/>
            <a:p>
              <a:pPr eaLnBrk="1" hangingPunct="1">
                <a:defRPr/>
              </a:pPr>
              <a:endParaRPr altLang="en-US" lang="zh-CN" sz="1013">
                <a:ea charset="-122" typeface="宋体"/>
              </a:endParaRPr>
            </a:p>
          </p:txBody>
        </p:sp>
        <p:sp>
          <p:nvSpPr>
            <p:cNvPr id="294" name="Oval 604"/>
            <p:cNvSpPr>
              <a:spLocks noChangeArrowheads="1"/>
            </p:cNvSpPr>
            <p:nvPr/>
          </p:nvSpPr>
          <p:spPr bwMode="auto">
            <a:xfrm>
              <a:off x="2338423" y="6089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295" name="Oval 605"/>
            <p:cNvSpPr>
              <a:spLocks noChangeArrowheads="1"/>
            </p:cNvSpPr>
            <p:nvPr/>
          </p:nvSpPr>
          <p:spPr bwMode="auto">
            <a:xfrm>
              <a:off x="2338423" y="61843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296" name="Oval 606"/>
            <p:cNvSpPr>
              <a:spLocks noChangeArrowheads="1"/>
            </p:cNvSpPr>
            <p:nvPr/>
          </p:nvSpPr>
          <p:spPr bwMode="auto">
            <a:xfrm>
              <a:off x="2338423" y="62796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297" name="Oval 607"/>
            <p:cNvSpPr>
              <a:spLocks noChangeArrowheads="1"/>
            </p:cNvSpPr>
            <p:nvPr/>
          </p:nvSpPr>
          <p:spPr bwMode="auto">
            <a:xfrm>
              <a:off x="2338423" y="6374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298" name="Oval 608"/>
            <p:cNvSpPr>
              <a:spLocks noChangeArrowheads="1"/>
            </p:cNvSpPr>
            <p:nvPr/>
          </p:nvSpPr>
          <p:spPr bwMode="auto">
            <a:xfrm>
              <a:off x="2338423" y="6470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299" name="Oval 609"/>
            <p:cNvSpPr>
              <a:spLocks noChangeArrowheads="1"/>
            </p:cNvSpPr>
            <p:nvPr/>
          </p:nvSpPr>
          <p:spPr bwMode="auto">
            <a:xfrm>
              <a:off x="2338423" y="6563255"/>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00" name="Oval 610"/>
            <p:cNvSpPr>
              <a:spLocks noChangeArrowheads="1"/>
            </p:cNvSpPr>
            <p:nvPr/>
          </p:nvSpPr>
          <p:spPr bwMode="auto">
            <a:xfrm>
              <a:off x="2338423" y="6660621"/>
              <a:ext cx="38117" cy="40216"/>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01" name="Oval 611"/>
            <p:cNvSpPr>
              <a:spLocks noChangeArrowheads="1"/>
            </p:cNvSpPr>
            <p:nvPr/>
          </p:nvSpPr>
          <p:spPr bwMode="auto">
            <a:xfrm>
              <a:off x="2338423" y="6755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02" name="Oval 612"/>
            <p:cNvSpPr>
              <a:spLocks noChangeArrowheads="1"/>
            </p:cNvSpPr>
            <p:nvPr/>
          </p:nvSpPr>
          <p:spPr bwMode="auto">
            <a:xfrm>
              <a:off x="2338423" y="6851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03" name="Oval 631"/>
            <p:cNvSpPr>
              <a:spLocks noChangeArrowheads="1"/>
            </p:cNvSpPr>
            <p:nvPr/>
          </p:nvSpPr>
          <p:spPr bwMode="auto">
            <a:xfrm>
              <a:off x="2401951" y="6137804"/>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04" name="Oval 632"/>
            <p:cNvSpPr>
              <a:spLocks noChangeArrowheads="1"/>
            </p:cNvSpPr>
            <p:nvPr/>
          </p:nvSpPr>
          <p:spPr bwMode="auto">
            <a:xfrm>
              <a:off x="2401951" y="6233055"/>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05" name="Oval 633"/>
            <p:cNvSpPr>
              <a:spLocks noChangeArrowheads="1"/>
            </p:cNvSpPr>
            <p:nvPr/>
          </p:nvSpPr>
          <p:spPr bwMode="auto">
            <a:xfrm>
              <a:off x="2401951" y="6328304"/>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06" name="Oval 634"/>
            <p:cNvSpPr>
              <a:spLocks noChangeArrowheads="1"/>
            </p:cNvSpPr>
            <p:nvPr/>
          </p:nvSpPr>
          <p:spPr bwMode="auto">
            <a:xfrm>
              <a:off x="2401951" y="6423555"/>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07" name="Oval 635"/>
            <p:cNvSpPr>
              <a:spLocks noChangeArrowheads="1"/>
            </p:cNvSpPr>
            <p:nvPr/>
          </p:nvSpPr>
          <p:spPr bwMode="auto">
            <a:xfrm>
              <a:off x="2401951" y="6514571"/>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08" name="Oval 636"/>
            <p:cNvSpPr>
              <a:spLocks noChangeArrowheads="1"/>
            </p:cNvSpPr>
            <p:nvPr/>
          </p:nvSpPr>
          <p:spPr bwMode="auto">
            <a:xfrm>
              <a:off x="2401951" y="6611937"/>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09" name="Oval 637"/>
            <p:cNvSpPr>
              <a:spLocks noChangeArrowheads="1"/>
            </p:cNvSpPr>
            <p:nvPr/>
          </p:nvSpPr>
          <p:spPr bwMode="auto">
            <a:xfrm>
              <a:off x="2401951" y="6707188"/>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10" name="Oval 638"/>
            <p:cNvSpPr>
              <a:spLocks noChangeArrowheads="1"/>
            </p:cNvSpPr>
            <p:nvPr/>
          </p:nvSpPr>
          <p:spPr bwMode="auto">
            <a:xfrm>
              <a:off x="2401951" y="6802437"/>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11" name="Oval 639"/>
            <p:cNvSpPr>
              <a:spLocks noChangeArrowheads="1"/>
            </p:cNvSpPr>
            <p:nvPr/>
          </p:nvSpPr>
          <p:spPr bwMode="auto">
            <a:xfrm>
              <a:off x="2401951" y="6897688"/>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12" name="Oval 657"/>
            <p:cNvSpPr>
              <a:spLocks noChangeArrowheads="1"/>
            </p:cNvSpPr>
            <p:nvPr/>
          </p:nvSpPr>
          <p:spPr bwMode="auto">
            <a:xfrm>
              <a:off x="2465479" y="6089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13" name="Oval 658"/>
            <p:cNvSpPr>
              <a:spLocks noChangeArrowheads="1"/>
            </p:cNvSpPr>
            <p:nvPr/>
          </p:nvSpPr>
          <p:spPr bwMode="auto">
            <a:xfrm>
              <a:off x="2465479" y="61843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14" name="Oval 659"/>
            <p:cNvSpPr>
              <a:spLocks noChangeArrowheads="1"/>
            </p:cNvSpPr>
            <p:nvPr/>
          </p:nvSpPr>
          <p:spPr bwMode="auto">
            <a:xfrm>
              <a:off x="2465479" y="62796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15" name="Oval 660"/>
            <p:cNvSpPr>
              <a:spLocks noChangeArrowheads="1"/>
            </p:cNvSpPr>
            <p:nvPr/>
          </p:nvSpPr>
          <p:spPr bwMode="auto">
            <a:xfrm>
              <a:off x="2465479" y="6374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16" name="Oval 661"/>
            <p:cNvSpPr>
              <a:spLocks noChangeArrowheads="1"/>
            </p:cNvSpPr>
            <p:nvPr/>
          </p:nvSpPr>
          <p:spPr bwMode="auto">
            <a:xfrm>
              <a:off x="2465479" y="6470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17" name="Oval 662"/>
            <p:cNvSpPr>
              <a:spLocks noChangeArrowheads="1"/>
            </p:cNvSpPr>
            <p:nvPr/>
          </p:nvSpPr>
          <p:spPr bwMode="auto">
            <a:xfrm>
              <a:off x="2465479" y="6563255"/>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18" name="Oval 663"/>
            <p:cNvSpPr>
              <a:spLocks noChangeArrowheads="1"/>
            </p:cNvSpPr>
            <p:nvPr/>
          </p:nvSpPr>
          <p:spPr bwMode="auto">
            <a:xfrm>
              <a:off x="2465479" y="6660621"/>
              <a:ext cx="38117" cy="40216"/>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19" name="Oval 664"/>
            <p:cNvSpPr>
              <a:spLocks noChangeArrowheads="1"/>
            </p:cNvSpPr>
            <p:nvPr/>
          </p:nvSpPr>
          <p:spPr bwMode="auto">
            <a:xfrm>
              <a:off x="2465479" y="6755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20" name="Oval 665"/>
            <p:cNvSpPr>
              <a:spLocks noChangeArrowheads="1"/>
            </p:cNvSpPr>
            <p:nvPr/>
          </p:nvSpPr>
          <p:spPr bwMode="auto">
            <a:xfrm>
              <a:off x="2465479" y="6851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21" name="Oval 684"/>
            <p:cNvSpPr>
              <a:spLocks noChangeArrowheads="1"/>
            </p:cNvSpPr>
            <p:nvPr/>
          </p:nvSpPr>
          <p:spPr bwMode="auto">
            <a:xfrm>
              <a:off x="2524771" y="6137804"/>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22" name="Oval 685"/>
            <p:cNvSpPr>
              <a:spLocks noChangeArrowheads="1"/>
            </p:cNvSpPr>
            <p:nvPr/>
          </p:nvSpPr>
          <p:spPr bwMode="auto">
            <a:xfrm>
              <a:off x="2524771" y="6233055"/>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23" name="Oval 686"/>
            <p:cNvSpPr>
              <a:spLocks noChangeArrowheads="1"/>
            </p:cNvSpPr>
            <p:nvPr/>
          </p:nvSpPr>
          <p:spPr bwMode="auto">
            <a:xfrm>
              <a:off x="2524771" y="6328304"/>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24" name="Oval 687"/>
            <p:cNvSpPr>
              <a:spLocks noChangeArrowheads="1"/>
            </p:cNvSpPr>
            <p:nvPr/>
          </p:nvSpPr>
          <p:spPr bwMode="auto">
            <a:xfrm>
              <a:off x="2524771" y="6423555"/>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25" name="Oval 688"/>
            <p:cNvSpPr>
              <a:spLocks noChangeArrowheads="1"/>
            </p:cNvSpPr>
            <p:nvPr/>
          </p:nvSpPr>
          <p:spPr bwMode="auto">
            <a:xfrm>
              <a:off x="2524771" y="6514571"/>
              <a:ext cx="42352"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26" name="Oval 689"/>
            <p:cNvSpPr>
              <a:spLocks noChangeArrowheads="1"/>
            </p:cNvSpPr>
            <p:nvPr/>
          </p:nvSpPr>
          <p:spPr bwMode="auto">
            <a:xfrm>
              <a:off x="2524771" y="6611937"/>
              <a:ext cx="42352"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27" name="Oval 690"/>
            <p:cNvSpPr>
              <a:spLocks noChangeArrowheads="1"/>
            </p:cNvSpPr>
            <p:nvPr/>
          </p:nvSpPr>
          <p:spPr bwMode="auto">
            <a:xfrm>
              <a:off x="2524771" y="6707188"/>
              <a:ext cx="42352"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28" name="Oval 691"/>
            <p:cNvSpPr>
              <a:spLocks noChangeArrowheads="1"/>
            </p:cNvSpPr>
            <p:nvPr/>
          </p:nvSpPr>
          <p:spPr bwMode="auto">
            <a:xfrm>
              <a:off x="2524771" y="6802437"/>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29" name="Oval 692"/>
            <p:cNvSpPr>
              <a:spLocks noChangeArrowheads="1"/>
            </p:cNvSpPr>
            <p:nvPr/>
          </p:nvSpPr>
          <p:spPr bwMode="auto">
            <a:xfrm>
              <a:off x="2524771" y="6897688"/>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30" name="Oval 710"/>
            <p:cNvSpPr>
              <a:spLocks noChangeArrowheads="1"/>
            </p:cNvSpPr>
            <p:nvPr/>
          </p:nvSpPr>
          <p:spPr bwMode="auto">
            <a:xfrm>
              <a:off x="2588299" y="608912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31" name="Oval 711"/>
            <p:cNvSpPr>
              <a:spLocks noChangeArrowheads="1"/>
            </p:cNvSpPr>
            <p:nvPr/>
          </p:nvSpPr>
          <p:spPr bwMode="auto">
            <a:xfrm>
              <a:off x="2588299" y="618437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32" name="Oval 712"/>
            <p:cNvSpPr>
              <a:spLocks noChangeArrowheads="1"/>
            </p:cNvSpPr>
            <p:nvPr/>
          </p:nvSpPr>
          <p:spPr bwMode="auto">
            <a:xfrm>
              <a:off x="2588299" y="627962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33" name="Oval 713"/>
            <p:cNvSpPr>
              <a:spLocks noChangeArrowheads="1"/>
            </p:cNvSpPr>
            <p:nvPr/>
          </p:nvSpPr>
          <p:spPr bwMode="auto">
            <a:xfrm>
              <a:off x="2588299" y="637487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34" name="Oval 714"/>
            <p:cNvSpPr>
              <a:spLocks noChangeArrowheads="1"/>
            </p:cNvSpPr>
            <p:nvPr/>
          </p:nvSpPr>
          <p:spPr bwMode="auto">
            <a:xfrm>
              <a:off x="2588299" y="647012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35" name="Oval 715"/>
            <p:cNvSpPr>
              <a:spLocks noChangeArrowheads="1"/>
            </p:cNvSpPr>
            <p:nvPr/>
          </p:nvSpPr>
          <p:spPr bwMode="auto">
            <a:xfrm>
              <a:off x="2588299" y="6563255"/>
              <a:ext cx="42352"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36" name="Oval 716"/>
            <p:cNvSpPr>
              <a:spLocks noChangeArrowheads="1"/>
            </p:cNvSpPr>
            <p:nvPr/>
          </p:nvSpPr>
          <p:spPr bwMode="auto">
            <a:xfrm>
              <a:off x="2588299" y="6660621"/>
              <a:ext cx="42352" cy="40216"/>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37" name="Oval 717"/>
            <p:cNvSpPr>
              <a:spLocks noChangeArrowheads="1"/>
            </p:cNvSpPr>
            <p:nvPr/>
          </p:nvSpPr>
          <p:spPr bwMode="auto">
            <a:xfrm>
              <a:off x="2588299" y="675587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38" name="Oval 718"/>
            <p:cNvSpPr>
              <a:spLocks noChangeArrowheads="1"/>
            </p:cNvSpPr>
            <p:nvPr/>
          </p:nvSpPr>
          <p:spPr bwMode="auto">
            <a:xfrm>
              <a:off x="2588299" y="685112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39" name="Oval 737"/>
            <p:cNvSpPr>
              <a:spLocks noChangeArrowheads="1"/>
            </p:cNvSpPr>
            <p:nvPr/>
          </p:nvSpPr>
          <p:spPr bwMode="auto">
            <a:xfrm>
              <a:off x="2651827" y="6137804"/>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40" name="Oval 738"/>
            <p:cNvSpPr>
              <a:spLocks noChangeArrowheads="1"/>
            </p:cNvSpPr>
            <p:nvPr/>
          </p:nvSpPr>
          <p:spPr bwMode="auto">
            <a:xfrm>
              <a:off x="2651827" y="6233055"/>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41" name="Oval 739"/>
            <p:cNvSpPr>
              <a:spLocks noChangeArrowheads="1"/>
            </p:cNvSpPr>
            <p:nvPr/>
          </p:nvSpPr>
          <p:spPr bwMode="auto">
            <a:xfrm>
              <a:off x="2651827" y="6328304"/>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42" name="Oval 740"/>
            <p:cNvSpPr>
              <a:spLocks noChangeArrowheads="1"/>
            </p:cNvSpPr>
            <p:nvPr/>
          </p:nvSpPr>
          <p:spPr bwMode="auto">
            <a:xfrm>
              <a:off x="2651827" y="6423555"/>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43" name="Oval 741"/>
            <p:cNvSpPr>
              <a:spLocks noChangeArrowheads="1"/>
            </p:cNvSpPr>
            <p:nvPr/>
          </p:nvSpPr>
          <p:spPr bwMode="auto">
            <a:xfrm>
              <a:off x="2651827" y="6514571"/>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44" name="Oval 742"/>
            <p:cNvSpPr>
              <a:spLocks noChangeArrowheads="1"/>
            </p:cNvSpPr>
            <p:nvPr/>
          </p:nvSpPr>
          <p:spPr bwMode="auto">
            <a:xfrm>
              <a:off x="2651827" y="6611937"/>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45" name="Oval 743"/>
            <p:cNvSpPr>
              <a:spLocks noChangeArrowheads="1"/>
            </p:cNvSpPr>
            <p:nvPr/>
          </p:nvSpPr>
          <p:spPr bwMode="auto">
            <a:xfrm>
              <a:off x="2651827" y="6707188"/>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46" name="Oval 744"/>
            <p:cNvSpPr>
              <a:spLocks noChangeArrowheads="1"/>
            </p:cNvSpPr>
            <p:nvPr/>
          </p:nvSpPr>
          <p:spPr bwMode="auto">
            <a:xfrm>
              <a:off x="2651827" y="6802437"/>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47" name="Oval 745"/>
            <p:cNvSpPr>
              <a:spLocks noChangeArrowheads="1"/>
            </p:cNvSpPr>
            <p:nvPr/>
          </p:nvSpPr>
          <p:spPr bwMode="auto">
            <a:xfrm>
              <a:off x="2651827" y="6897688"/>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48" name="Oval 763"/>
            <p:cNvSpPr>
              <a:spLocks noChangeArrowheads="1"/>
            </p:cNvSpPr>
            <p:nvPr/>
          </p:nvSpPr>
          <p:spPr bwMode="auto">
            <a:xfrm>
              <a:off x="2715355" y="6089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49" name="Oval 764"/>
            <p:cNvSpPr>
              <a:spLocks noChangeArrowheads="1"/>
            </p:cNvSpPr>
            <p:nvPr/>
          </p:nvSpPr>
          <p:spPr bwMode="auto">
            <a:xfrm>
              <a:off x="2715355" y="61843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50" name="Oval 765"/>
            <p:cNvSpPr>
              <a:spLocks noChangeArrowheads="1"/>
            </p:cNvSpPr>
            <p:nvPr/>
          </p:nvSpPr>
          <p:spPr bwMode="auto">
            <a:xfrm>
              <a:off x="2715355" y="62796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51" name="Oval 766"/>
            <p:cNvSpPr>
              <a:spLocks noChangeArrowheads="1"/>
            </p:cNvSpPr>
            <p:nvPr/>
          </p:nvSpPr>
          <p:spPr bwMode="auto">
            <a:xfrm>
              <a:off x="2715355" y="6374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52" name="Oval 767"/>
            <p:cNvSpPr>
              <a:spLocks noChangeArrowheads="1"/>
            </p:cNvSpPr>
            <p:nvPr/>
          </p:nvSpPr>
          <p:spPr bwMode="auto">
            <a:xfrm>
              <a:off x="2715355" y="6470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53" name="Oval 768"/>
            <p:cNvSpPr>
              <a:spLocks noChangeArrowheads="1"/>
            </p:cNvSpPr>
            <p:nvPr/>
          </p:nvSpPr>
          <p:spPr bwMode="auto">
            <a:xfrm>
              <a:off x="2715355" y="6563255"/>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54" name="Oval 769"/>
            <p:cNvSpPr>
              <a:spLocks noChangeArrowheads="1"/>
            </p:cNvSpPr>
            <p:nvPr/>
          </p:nvSpPr>
          <p:spPr bwMode="auto">
            <a:xfrm>
              <a:off x="2715355" y="6660621"/>
              <a:ext cx="38117" cy="40216"/>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55" name="Oval 770"/>
            <p:cNvSpPr>
              <a:spLocks noChangeArrowheads="1"/>
            </p:cNvSpPr>
            <p:nvPr/>
          </p:nvSpPr>
          <p:spPr bwMode="auto">
            <a:xfrm>
              <a:off x="2715355" y="6755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56" name="Oval 771"/>
            <p:cNvSpPr>
              <a:spLocks noChangeArrowheads="1"/>
            </p:cNvSpPr>
            <p:nvPr/>
          </p:nvSpPr>
          <p:spPr bwMode="auto">
            <a:xfrm>
              <a:off x="2715355" y="6851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57" name="Oval 791"/>
            <p:cNvSpPr>
              <a:spLocks noChangeArrowheads="1"/>
            </p:cNvSpPr>
            <p:nvPr/>
          </p:nvSpPr>
          <p:spPr bwMode="auto">
            <a:xfrm>
              <a:off x="2778883" y="6137804"/>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58" name="Oval 792"/>
            <p:cNvSpPr>
              <a:spLocks noChangeArrowheads="1"/>
            </p:cNvSpPr>
            <p:nvPr/>
          </p:nvSpPr>
          <p:spPr bwMode="auto">
            <a:xfrm>
              <a:off x="2778883" y="6233055"/>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59" name="Oval 793"/>
            <p:cNvSpPr>
              <a:spLocks noChangeArrowheads="1"/>
            </p:cNvSpPr>
            <p:nvPr/>
          </p:nvSpPr>
          <p:spPr bwMode="auto">
            <a:xfrm>
              <a:off x="2778883" y="6328304"/>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60" name="Oval 794"/>
            <p:cNvSpPr>
              <a:spLocks noChangeArrowheads="1"/>
            </p:cNvSpPr>
            <p:nvPr/>
          </p:nvSpPr>
          <p:spPr bwMode="auto">
            <a:xfrm>
              <a:off x="2778883" y="6423555"/>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61" name="Oval 795"/>
            <p:cNvSpPr>
              <a:spLocks noChangeArrowheads="1"/>
            </p:cNvSpPr>
            <p:nvPr/>
          </p:nvSpPr>
          <p:spPr bwMode="auto">
            <a:xfrm>
              <a:off x="2778883" y="6514571"/>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62" name="Oval 796"/>
            <p:cNvSpPr>
              <a:spLocks noChangeArrowheads="1"/>
            </p:cNvSpPr>
            <p:nvPr/>
          </p:nvSpPr>
          <p:spPr bwMode="auto">
            <a:xfrm>
              <a:off x="2778883" y="6611937"/>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63" name="Oval 797"/>
            <p:cNvSpPr>
              <a:spLocks noChangeArrowheads="1"/>
            </p:cNvSpPr>
            <p:nvPr/>
          </p:nvSpPr>
          <p:spPr bwMode="auto">
            <a:xfrm>
              <a:off x="2778883" y="6707188"/>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64" name="Oval 798"/>
            <p:cNvSpPr>
              <a:spLocks noChangeArrowheads="1"/>
            </p:cNvSpPr>
            <p:nvPr/>
          </p:nvSpPr>
          <p:spPr bwMode="auto">
            <a:xfrm>
              <a:off x="2778883" y="6802437"/>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65" name="Oval 799"/>
            <p:cNvSpPr>
              <a:spLocks noChangeArrowheads="1"/>
            </p:cNvSpPr>
            <p:nvPr/>
          </p:nvSpPr>
          <p:spPr bwMode="auto">
            <a:xfrm>
              <a:off x="2778883" y="6897688"/>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66" name="Oval 817"/>
            <p:cNvSpPr>
              <a:spLocks noChangeArrowheads="1"/>
            </p:cNvSpPr>
            <p:nvPr/>
          </p:nvSpPr>
          <p:spPr bwMode="auto">
            <a:xfrm>
              <a:off x="2842411" y="6089121"/>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67" name="Oval 818"/>
            <p:cNvSpPr>
              <a:spLocks noChangeArrowheads="1"/>
            </p:cNvSpPr>
            <p:nvPr/>
          </p:nvSpPr>
          <p:spPr bwMode="auto">
            <a:xfrm>
              <a:off x="2842411" y="6184371"/>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68" name="Oval 819"/>
            <p:cNvSpPr>
              <a:spLocks noChangeArrowheads="1"/>
            </p:cNvSpPr>
            <p:nvPr/>
          </p:nvSpPr>
          <p:spPr bwMode="auto">
            <a:xfrm>
              <a:off x="2842411" y="6279621"/>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69" name="Oval 820"/>
            <p:cNvSpPr>
              <a:spLocks noChangeArrowheads="1"/>
            </p:cNvSpPr>
            <p:nvPr/>
          </p:nvSpPr>
          <p:spPr bwMode="auto">
            <a:xfrm>
              <a:off x="2842411" y="6374871"/>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70" name="Oval 821"/>
            <p:cNvSpPr>
              <a:spLocks noChangeArrowheads="1"/>
            </p:cNvSpPr>
            <p:nvPr/>
          </p:nvSpPr>
          <p:spPr bwMode="auto">
            <a:xfrm>
              <a:off x="2842411" y="6470121"/>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71" name="Oval 822"/>
            <p:cNvSpPr>
              <a:spLocks noChangeArrowheads="1"/>
            </p:cNvSpPr>
            <p:nvPr/>
          </p:nvSpPr>
          <p:spPr bwMode="auto">
            <a:xfrm>
              <a:off x="2842411" y="6563255"/>
              <a:ext cx="40234"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72" name="Oval 823"/>
            <p:cNvSpPr>
              <a:spLocks noChangeArrowheads="1"/>
            </p:cNvSpPr>
            <p:nvPr/>
          </p:nvSpPr>
          <p:spPr bwMode="auto">
            <a:xfrm>
              <a:off x="2842411" y="6660621"/>
              <a:ext cx="40234" cy="40216"/>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73" name="Oval 824"/>
            <p:cNvSpPr>
              <a:spLocks noChangeArrowheads="1"/>
            </p:cNvSpPr>
            <p:nvPr/>
          </p:nvSpPr>
          <p:spPr bwMode="auto">
            <a:xfrm>
              <a:off x="2842411" y="6755871"/>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74" name="Oval 825"/>
            <p:cNvSpPr>
              <a:spLocks noChangeArrowheads="1"/>
            </p:cNvSpPr>
            <p:nvPr/>
          </p:nvSpPr>
          <p:spPr bwMode="auto">
            <a:xfrm>
              <a:off x="2842411" y="6851121"/>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75" name="Oval 844"/>
            <p:cNvSpPr>
              <a:spLocks noChangeArrowheads="1"/>
            </p:cNvSpPr>
            <p:nvPr/>
          </p:nvSpPr>
          <p:spPr bwMode="auto">
            <a:xfrm>
              <a:off x="2905939" y="6137804"/>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76" name="Oval 845"/>
            <p:cNvSpPr>
              <a:spLocks noChangeArrowheads="1"/>
            </p:cNvSpPr>
            <p:nvPr/>
          </p:nvSpPr>
          <p:spPr bwMode="auto">
            <a:xfrm>
              <a:off x="2905939" y="6233055"/>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77" name="Oval 846"/>
            <p:cNvSpPr>
              <a:spLocks noChangeArrowheads="1"/>
            </p:cNvSpPr>
            <p:nvPr/>
          </p:nvSpPr>
          <p:spPr bwMode="auto">
            <a:xfrm>
              <a:off x="2905939" y="6328304"/>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78" name="Oval 847"/>
            <p:cNvSpPr>
              <a:spLocks noChangeArrowheads="1"/>
            </p:cNvSpPr>
            <p:nvPr/>
          </p:nvSpPr>
          <p:spPr bwMode="auto">
            <a:xfrm>
              <a:off x="2905939" y="6423555"/>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79" name="Oval 848"/>
            <p:cNvSpPr>
              <a:spLocks noChangeArrowheads="1"/>
            </p:cNvSpPr>
            <p:nvPr/>
          </p:nvSpPr>
          <p:spPr bwMode="auto">
            <a:xfrm>
              <a:off x="2905939" y="6514571"/>
              <a:ext cx="40234"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80" name="Oval 849"/>
            <p:cNvSpPr>
              <a:spLocks noChangeArrowheads="1"/>
            </p:cNvSpPr>
            <p:nvPr/>
          </p:nvSpPr>
          <p:spPr bwMode="auto">
            <a:xfrm>
              <a:off x="2905939" y="6611937"/>
              <a:ext cx="40234"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81" name="Oval 850"/>
            <p:cNvSpPr>
              <a:spLocks noChangeArrowheads="1"/>
            </p:cNvSpPr>
            <p:nvPr/>
          </p:nvSpPr>
          <p:spPr bwMode="auto">
            <a:xfrm>
              <a:off x="2905939" y="6707188"/>
              <a:ext cx="40234"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82" name="Oval 851"/>
            <p:cNvSpPr>
              <a:spLocks noChangeArrowheads="1"/>
            </p:cNvSpPr>
            <p:nvPr/>
          </p:nvSpPr>
          <p:spPr bwMode="auto">
            <a:xfrm>
              <a:off x="2905939" y="6802437"/>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83" name="Oval 852"/>
            <p:cNvSpPr>
              <a:spLocks noChangeArrowheads="1"/>
            </p:cNvSpPr>
            <p:nvPr/>
          </p:nvSpPr>
          <p:spPr bwMode="auto">
            <a:xfrm>
              <a:off x="2905939" y="6897688"/>
              <a:ext cx="40234"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84" name="Oval 870"/>
            <p:cNvSpPr>
              <a:spLocks noChangeArrowheads="1"/>
            </p:cNvSpPr>
            <p:nvPr/>
          </p:nvSpPr>
          <p:spPr bwMode="auto">
            <a:xfrm>
              <a:off x="2969466" y="6089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85" name="Oval 871"/>
            <p:cNvSpPr>
              <a:spLocks noChangeArrowheads="1"/>
            </p:cNvSpPr>
            <p:nvPr/>
          </p:nvSpPr>
          <p:spPr bwMode="auto">
            <a:xfrm>
              <a:off x="2969466" y="61843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86" name="Oval 872"/>
            <p:cNvSpPr>
              <a:spLocks noChangeArrowheads="1"/>
            </p:cNvSpPr>
            <p:nvPr/>
          </p:nvSpPr>
          <p:spPr bwMode="auto">
            <a:xfrm>
              <a:off x="2969466" y="62796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87" name="Oval 873"/>
            <p:cNvSpPr>
              <a:spLocks noChangeArrowheads="1"/>
            </p:cNvSpPr>
            <p:nvPr/>
          </p:nvSpPr>
          <p:spPr bwMode="auto">
            <a:xfrm>
              <a:off x="2969466" y="6374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88" name="Oval 874"/>
            <p:cNvSpPr>
              <a:spLocks noChangeArrowheads="1"/>
            </p:cNvSpPr>
            <p:nvPr/>
          </p:nvSpPr>
          <p:spPr bwMode="auto">
            <a:xfrm>
              <a:off x="2969466" y="6470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89" name="Oval 875"/>
            <p:cNvSpPr>
              <a:spLocks noChangeArrowheads="1"/>
            </p:cNvSpPr>
            <p:nvPr/>
          </p:nvSpPr>
          <p:spPr bwMode="auto">
            <a:xfrm>
              <a:off x="2969466" y="6563255"/>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90" name="Oval 876"/>
            <p:cNvSpPr>
              <a:spLocks noChangeArrowheads="1"/>
            </p:cNvSpPr>
            <p:nvPr/>
          </p:nvSpPr>
          <p:spPr bwMode="auto">
            <a:xfrm>
              <a:off x="2969466" y="6660621"/>
              <a:ext cx="38117" cy="40216"/>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91" name="Oval 877"/>
            <p:cNvSpPr>
              <a:spLocks noChangeArrowheads="1"/>
            </p:cNvSpPr>
            <p:nvPr/>
          </p:nvSpPr>
          <p:spPr bwMode="auto">
            <a:xfrm>
              <a:off x="2969466" y="6755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92" name="Oval 878"/>
            <p:cNvSpPr>
              <a:spLocks noChangeArrowheads="1"/>
            </p:cNvSpPr>
            <p:nvPr/>
          </p:nvSpPr>
          <p:spPr bwMode="auto">
            <a:xfrm>
              <a:off x="2969466" y="6851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93" name="Oval 897"/>
            <p:cNvSpPr>
              <a:spLocks noChangeArrowheads="1"/>
            </p:cNvSpPr>
            <p:nvPr/>
          </p:nvSpPr>
          <p:spPr bwMode="auto">
            <a:xfrm>
              <a:off x="3032994" y="6137804"/>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94" name="Oval 898"/>
            <p:cNvSpPr>
              <a:spLocks noChangeArrowheads="1"/>
            </p:cNvSpPr>
            <p:nvPr/>
          </p:nvSpPr>
          <p:spPr bwMode="auto">
            <a:xfrm>
              <a:off x="3032994" y="6233055"/>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95" name="Oval 899"/>
            <p:cNvSpPr>
              <a:spLocks noChangeArrowheads="1"/>
            </p:cNvSpPr>
            <p:nvPr/>
          </p:nvSpPr>
          <p:spPr bwMode="auto">
            <a:xfrm>
              <a:off x="3032994" y="6328304"/>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96" name="Oval 900"/>
            <p:cNvSpPr>
              <a:spLocks noChangeArrowheads="1"/>
            </p:cNvSpPr>
            <p:nvPr/>
          </p:nvSpPr>
          <p:spPr bwMode="auto">
            <a:xfrm>
              <a:off x="3032994" y="6423555"/>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97" name="Oval 901"/>
            <p:cNvSpPr>
              <a:spLocks noChangeArrowheads="1"/>
            </p:cNvSpPr>
            <p:nvPr/>
          </p:nvSpPr>
          <p:spPr bwMode="auto">
            <a:xfrm>
              <a:off x="3032994" y="6514571"/>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98" name="Oval 902"/>
            <p:cNvSpPr>
              <a:spLocks noChangeArrowheads="1"/>
            </p:cNvSpPr>
            <p:nvPr/>
          </p:nvSpPr>
          <p:spPr bwMode="auto">
            <a:xfrm>
              <a:off x="3032994" y="6611937"/>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399" name="Oval 903"/>
            <p:cNvSpPr>
              <a:spLocks noChangeArrowheads="1"/>
            </p:cNvSpPr>
            <p:nvPr/>
          </p:nvSpPr>
          <p:spPr bwMode="auto">
            <a:xfrm>
              <a:off x="3032994" y="6707188"/>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00" name="Oval 904"/>
            <p:cNvSpPr>
              <a:spLocks noChangeArrowheads="1"/>
            </p:cNvSpPr>
            <p:nvPr/>
          </p:nvSpPr>
          <p:spPr bwMode="auto">
            <a:xfrm>
              <a:off x="3032994" y="6802437"/>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01" name="Oval 905"/>
            <p:cNvSpPr>
              <a:spLocks noChangeArrowheads="1"/>
            </p:cNvSpPr>
            <p:nvPr/>
          </p:nvSpPr>
          <p:spPr bwMode="auto">
            <a:xfrm>
              <a:off x="3032994" y="6897688"/>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02" name="Oval 923"/>
            <p:cNvSpPr>
              <a:spLocks noChangeArrowheads="1"/>
            </p:cNvSpPr>
            <p:nvPr/>
          </p:nvSpPr>
          <p:spPr bwMode="auto">
            <a:xfrm>
              <a:off x="3096522" y="6089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03" name="Oval 924"/>
            <p:cNvSpPr>
              <a:spLocks noChangeArrowheads="1"/>
            </p:cNvSpPr>
            <p:nvPr/>
          </p:nvSpPr>
          <p:spPr bwMode="auto">
            <a:xfrm>
              <a:off x="3096522" y="61843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04" name="Oval 925"/>
            <p:cNvSpPr>
              <a:spLocks noChangeArrowheads="1"/>
            </p:cNvSpPr>
            <p:nvPr/>
          </p:nvSpPr>
          <p:spPr bwMode="auto">
            <a:xfrm>
              <a:off x="3096522" y="62796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05" name="Oval 926"/>
            <p:cNvSpPr>
              <a:spLocks noChangeArrowheads="1"/>
            </p:cNvSpPr>
            <p:nvPr/>
          </p:nvSpPr>
          <p:spPr bwMode="auto">
            <a:xfrm>
              <a:off x="3096522" y="6374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06" name="Oval 927"/>
            <p:cNvSpPr>
              <a:spLocks noChangeArrowheads="1"/>
            </p:cNvSpPr>
            <p:nvPr/>
          </p:nvSpPr>
          <p:spPr bwMode="auto">
            <a:xfrm>
              <a:off x="3096522" y="6470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07" name="Oval 928"/>
            <p:cNvSpPr>
              <a:spLocks noChangeArrowheads="1"/>
            </p:cNvSpPr>
            <p:nvPr/>
          </p:nvSpPr>
          <p:spPr bwMode="auto">
            <a:xfrm>
              <a:off x="3096522" y="6563255"/>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08" name="Oval 929"/>
            <p:cNvSpPr>
              <a:spLocks noChangeArrowheads="1"/>
            </p:cNvSpPr>
            <p:nvPr/>
          </p:nvSpPr>
          <p:spPr bwMode="auto">
            <a:xfrm>
              <a:off x="3096522" y="6660621"/>
              <a:ext cx="38117" cy="40216"/>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09" name="Oval 930"/>
            <p:cNvSpPr>
              <a:spLocks noChangeArrowheads="1"/>
            </p:cNvSpPr>
            <p:nvPr/>
          </p:nvSpPr>
          <p:spPr bwMode="auto">
            <a:xfrm>
              <a:off x="3096522" y="6755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10" name="Oval 931"/>
            <p:cNvSpPr>
              <a:spLocks noChangeArrowheads="1"/>
            </p:cNvSpPr>
            <p:nvPr/>
          </p:nvSpPr>
          <p:spPr bwMode="auto">
            <a:xfrm>
              <a:off x="3096522" y="6851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11" name="Oval 950"/>
            <p:cNvSpPr>
              <a:spLocks noChangeArrowheads="1"/>
            </p:cNvSpPr>
            <p:nvPr/>
          </p:nvSpPr>
          <p:spPr bwMode="auto">
            <a:xfrm>
              <a:off x="3160050" y="6137804"/>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12" name="Oval 951"/>
            <p:cNvSpPr>
              <a:spLocks noChangeArrowheads="1"/>
            </p:cNvSpPr>
            <p:nvPr/>
          </p:nvSpPr>
          <p:spPr bwMode="auto">
            <a:xfrm>
              <a:off x="3160050" y="6233055"/>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13" name="Oval 952"/>
            <p:cNvSpPr>
              <a:spLocks noChangeArrowheads="1"/>
            </p:cNvSpPr>
            <p:nvPr/>
          </p:nvSpPr>
          <p:spPr bwMode="auto">
            <a:xfrm>
              <a:off x="3160050" y="6328304"/>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14" name="Oval 953"/>
            <p:cNvSpPr>
              <a:spLocks noChangeArrowheads="1"/>
            </p:cNvSpPr>
            <p:nvPr/>
          </p:nvSpPr>
          <p:spPr bwMode="auto">
            <a:xfrm>
              <a:off x="3160050" y="6423555"/>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15" name="Oval 954"/>
            <p:cNvSpPr>
              <a:spLocks noChangeArrowheads="1"/>
            </p:cNvSpPr>
            <p:nvPr/>
          </p:nvSpPr>
          <p:spPr bwMode="auto">
            <a:xfrm>
              <a:off x="3160050" y="6514571"/>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16" name="Oval 955"/>
            <p:cNvSpPr>
              <a:spLocks noChangeArrowheads="1"/>
            </p:cNvSpPr>
            <p:nvPr/>
          </p:nvSpPr>
          <p:spPr bwMode="auto">
            <a:xfrm>
              <a:off x="3160050" y="6611937"/>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17" name="Oval 956"/>
            <p:cNvSpPr>
              <a:spLocks noChangeArrowheads="1"/>
            </p:cNvSpPr>
            <p:nvPr/>
          </p:nvSpPr>
          <p:spPr bwMode="auto">
            <a:xfrm>
              <a:off x="3160050" y="6707188"/>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18" name="Oval 957"/>
            <p:cNvSpPr>
              <a:spLocks noChangeArrowheads="1"/>
            </p:cNvSpPr>
            <p:nvPr/>
          </p:nvSpPr>
          <p:spPr bwMode="auto">
            <a:xfrm>
              <a:off x="3160050" y="6802437"/>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19" name="Oval 958"/>
            <p:cNvSpPr>
              <a:spLocks noChangeArrowheads="1"/>
            </p:cNvSpPr>
            <p:nvPr/>
          </p:nvSpPr>
          <p:spPr bwMode="auto">
            <a:xfrm>
              <a:off x="3160050" y="6897688"/>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20" name="Oval 976"/>
            <p:cNvSpPr>
              <a:spLocks noChangeArrowheads="1"/>
            </p:cNvSpPr>
            <p:nvPr/>
          </p:nvSpPr>
          <p:spPr bwMode="auto">
            <a:xfrm>
              <a:off x="3219343" y="608912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21" name="Oval 977"/>
            <p:cNvSpPr>
              <a:spLocks noChangeArrowheads="1"/>
            </p:cNvSpPr>
            <p:nvPr/>
          </p:nvSpPr>
          <p:spPr bwMode="auto">
            <a:xfrm>
              <a:off x="3219343" y="618437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22" name="Oval 978"/>
            <p:cNvSpPr>
              <a:spLocks noChangeArrowheads="1"/>
            </p:cNvSpPr>
            <p:nvPr/>
          </p:nvSpPr>
          <p:spPr bwMode="auto">
            <a:xfrm>
              <a:off x="3219343" y="627962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23" name="Oval 979"/>
            <p:cNvSpPr>
              <a:spLocks noChangeArrowheads="1"/>
            </p:cNvSpPr>
            <p:nvPr/>
          </p:nvSpPr>
          <p:spPr bwMode="auto">
            <a:xfrm>
              <a:off x="3219343" y="637487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24" name="Oval 980"/>
            <p:cNvSpPr>
              <a:spLocks noChangeArrowheads="1"/>
            </p:cNvSpPr>
            <p:nvPr/>
          </p:nvSpPr>
          <p:spPr bwMode="auto">
            <a:xfrm>
              <a:off x="3219343" y="647012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25" name="Oval 981"/>
            <p:cNvSpPr>
              <a:spLocks noChangeArrowheads="1"/>
            </p:cNvSpPr>
            <p:nvPr/>
          </p:nvSpPr>
          <p:spPr bwMode="auto">
            <a:xfrm>
              <a:off x="3219343" y="6563255"/>
              <a:ext cx="42352"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26" name="Oval 982"/>
            <p:cNvSpPr>
              <a:spLocks noChangeArrowheads="1"/>
            </p:cNvSpPr>
            <p:nvPr/>
          </p:nvSpPr>
          <p:spPr bwMode="auto">
            <a:xfrm>
              <a:off x="3219343" y="6660621"/>
              <a:ext cx="42352" cy="40216"/>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27" name="Oval 983"/>
            <p:cNvSpPr>
              <a:spLocks noChangeArrowheads="1"/>
            </p:cNvSpPr>
            <p:nvPr/>
          </p:nvSpPr>
          <p:spPr bwMode="auto">
            <a:xfrm>
              <a:off x="3219343" y="675587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28" name="Oval 984"/>
            <p:cNvSpPr>
              <a:spLocks noChangeArrowheads="1"/>
            </p:cNvSpPr>
            <p:nvPr/>
          </p:nvSpPr>
          <p:spPr bwMode="auto">
            <a:xfrm>
              <a:off x="3219343" y="6851121"/>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29" name="Oval 1004"/>
            <p:cNvSpPr>
              <a:spLocks noChangeArrowheads="1"/>
            </p:cNvSpPr>
            <p:nvPr/>
          </p:nvSpPr>
          <p:spPr bwMode="auto">
            <a:xfrm>
              <a:off x="3348515" y="6089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30" name="Oval 1005"/>
            <p:cNvSpPr>
              <a:spLocks noChangeArrowheads="1"/>
            </p:cNvSpPr>
            <p:nvPr/>
          </p:nvSpPr>
          <p:spPr bwMode="auto">
            <a:xfrm>
              <a:off x="3348515" y="61843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31" name="Oval 1006"/>
            <p:cNvSpPr>
              <a:spLocks noChangeArrowheads="1"/>
            </p:cNvSpPr>
            <p:nvPr/>
          </p:nvSpPr>
          <p:spPr bwMode="auto">
            <a:xfrm>
              <a:off x="3348515" y="62796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32" name="Oval 1007"/>
            <p:cNvSpPr>
              <a:spLocks noChangeArrowheads="1"/>
            </p:cNvSpPr>
            <p:nvPr/>
          </p:nvSpPr>
          <p:spPr bwMode="auto">
            <a:xfrm>
              <a:off x="3348515" y="6374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33" name="Oval 1008"/>
            <p:cNvSpPr>
              <a:spLocks noChangeArrowheads="1"/>
            </p:cNvSpPr>
            <p:nvPr/>
          </p:nvSpPr>
          <p:spPr bwMode="auto">
            <a:xfrm>
              <a:off x="3348515" y="6470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34" name="Oval 1009"/>
            <p:cNvSpPr>
              <a:spLocks noChangeArrowheads="1"/>
            </p:cNvSpPr>
            <p:nvPr/>
          </p:nvSpPr>
          <p:spPr bwMode="auto">
            <a:xfrm>
              <a:off x="3348515" y="6563255"/>
              <a:ext cx="38117"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35" name="Oval 1010"/>
            <p:cNvSpPr>
              <a:spLocks noChangeArrowheads="1"/>
            </p:cNvSpPr>
            <p:nvPr/>
          </p:nvSpPr>
          <p:spPr bwMode="auto">
            <a:xfrm>
              <a:off x="3348515" y="6660621"/>
              <a:ext cx="38117" cy="40216"/>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36" name="Oval 1011"/>
            <p:cNvSpPr>
              <a:spLocks noChangeArrowheads="1"/>
            </p:cNvSpPr>
            <p:nvPr/>
          </p:nvSpPr>
          <p:spPr bwMode="auto">
            <a:xfrm>
              <a:off x="3348515" y="675587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37" name="Oval 1012"/>
            <p:cNvSpPr>
              <a:spLocks noChangeArrowheads="1"/>
            </p:cNvSpPr>
            <p:nvPr/>
          </p:nvSpPr>
          <p:spPr bwMode="auto">
            <a:xfrm>
              <a:off x="3348515" y="6851121"/>
              <a:ext cx="38117"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38" name="Oval 1031"/>
            <p:cNvSpPr>
              <a:spLocks noChangeArrowheads="1"/>
            </p:cNvSpPr>
            <p:nvPr/>
          </p:nvSpPr>
          <p:spPr bwMode="auto">
            <a:xfrm>
              <a:off x="3282870" y="6137804"/>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39" name="Oval 1032"/>
            <p:cNvSpPr>
              <a:spLocks noChangeArrowheads="1"/>
            </p:cNvSpPr>
            <p:nvPr/>
          </p:nvSpPr>
          <p:spPr bwMode="auto">
            <a:xfrm>
              <a:off x="3282870" y="6233055"/>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40" name="Oval 1033"/>
            <p:cNvSpPr>
              <a:spLocks noChangeArrowheads="1"/>
            </p:cNvSpPr>
            <p:nvPr/>
          </p:nvSpPr>
          <p:spPr bwMode="auto">
            <a:xfrm>
              <a:off x="3282870" y="6328304"/>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41" name="Oval 1034"/>
            <p:cNvSpPr>
              <a:spLocks noChangeArrowheads="1"/>
            </p:cNvSpPr>
            <p:nvPr/>
          </p:nvSpPr>
          <p:spPr bwMode="auto">
            <a:xfrm>
              <a:off x="3282870" y="6423555"/>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42" name="Oval 1035"/>
            <p:cNvSpPr>
              <a:spLocks noChangeArrowheads="1"/>
            </p:cNvSpPr>
            <p:nvPr/>
          </p:nvSpPr>
          <p:spPr bwMode="auto">
            <a:xfrm>
              <a:off x="3282870" y="6514571"/>
              <a:ext cx="42352"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43" name="Oval 1036"/>
            <p:cNvSpPr>
              <a:spLocks noChangeArrowheads="1"/>
            </p:cNvSpPr>
            <p:nvPr/>
          </p:nvSpPr>
          <p:spPr bwMode="auto">
            <a:xfrm>
              <a:off x="3282870" y="6611937"/>
              <a:ext cx="42352"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44" name="Oval 1037"/>
            <p:cNvSpPr>
              <a:spLocks noChangeArrowheads="1"/>
            </p:cNvSpPr>
            <p:nvPr/>
          </p:nvSpPr>
          <p:spPr bwMode="auto">
            <a:xfrm>
              <a:off x="3282870" y="6707188"/>
              <a:ext cx="42352" cy="42333"/>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45" name="Oval 1038"/>
            <p:cNvSpPr>
              <a:spLocks noChangeArrowheads="1"/>
            </p:cNvSpPr>
            <p:nvPr/>
          </p:nvSpPr>
          <p:spPr bwMode="auto">
            <a:xfrm>
              <a:off x="3282870" y="6802437"/>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46" name="Oval 1039"/>
            <p:cNvSpPr>
              <a:spLocks noChangeArrowheads="1"/>
            </p:cNvSpPr>
            <p:nvPr/>
          </p:nvSpPr>
          <p:spPr bwMode="auto">
            <a:xfrm>
              <a:off x="3282870" y="6897688"/>
              <a:ext cx="42352" cy="38100"/>
            </a:xfrm>
            <a:prstGeom prst="ellipse">
              <a:avLst/>
            </a:prstGeom>
            <a:solidFill>
              <a:schemeClr val="bg1">
                <a:alpha val="70000"/>
              </a:schemeClr>
            </a:solidFill>
            <a:ln>
              <a:noFill/>
            </a:ln>
            <a:extLst/>
          </p:spPr>
          <p:txBody>
            <a:bodyPr bIns="34290" lIns="68580" rIns="68580" tIns="34290"/>
            <a:lstStyle/>
            <a:p>
              <a:pPr eaLnBrk="1" hangingPunct="1">
                <a:defRPr/>
              </a:pPr>
              <a:endParaRPr altLang="en-US" lang="zh-CN" sz="1013">
                <a:ea charset="-122" typeface="宋体"/>
              </a:endParaRPr>
            </a:p>
          </p:txBody>
        </p:sp>
        <p:sp>
          <p:nvSpPr>
            <p:cNvPr id="447" name="Freeform 1057"/>
            <p:cNvSpPr/>
            <p:nvPr/>
          </p:nvSpPr>
          <p:spPr bwMode="auto">
            <a:xfrm>
              <a:off x="2111840" y="5477404"/>
              <a:ext cx="1499257" cy="582084"/>
            </a:xfrm>
            <a:custGeom>
              <a:gdLst>
                <a:gd fmla="*/ 813 w 945" name="T0"/>
                <a:gd fmla="*/ 367 h 367" name="T1"/>
                <a:gd fmla="*/ 133 w 945" name="T2"/>
                <a:gd fmla="*/ 367 h 367" name="T3"/>
                <a:gd fmla="*/ 0 w 945" name="T4"/>
                <a:gd fmla="*/ 0 h 367" name="T5"/>
                <a:gd fmla="*/ 945 w 945" name="T6"/>
                <a:gd fmla="*/ 0 h 367" name="T7"/>
                <a:gd fmla="*/ 813 w 945" name="T8"/>
                <a:gd fmla="*/ 367 h 367" name="T9"/>
              </a:gdLst>
              <a:cxnLst>
                <a:cxn ang="0">
                  <a:pos x="T0" y="T1"/>
                </a:cxn>
                <a:cxn ang="0">
                  <a:pos x="T2" y="T3"/>
                </a:cxn>
                <a:cxn ang="0">
                  <a:pos x="T4" y="T5"/>
                </a:cxn>
                <a:cxn ang="0">
                  <a:pos x="T6" y="T7"/>
                </a:cxn>
                <a:cxn ang="0">
                  <a:pos x="T8" y="T9"/>
                </a:cxn>
              </a:cxnLst>
              <a:rect b="b" l="0" r="r" t="0"/>
              <a:pathLst>
                <a:path h="367" w="944">
                  <a:moveTo>
                    <a:pt x="813" y="367"/>
                  </a:moveTo>
                  <a:lnTo>
                    <a:pt x="133" y="367"/>
                  </a:lnTo>
                  <a:lnTo>
                    <a:pt x="0" y="0"/>
                  </a:lnTo>
                  <a:lnTo>
                    <a:pt x="945" y="0"/>
                  </a:lnTo>
                  <a:lnTo>
                    <a:pt x="813" y="367"/>
                  </a:lnTo>
                  <a:close/>
                </a:path>
              </a:pathLst>
            </a:custGeom>
            <a:solidFill>
              <a:srgbClr val="BF471C"/>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48" name="任意多边形 447"/>
            <p:cNvSpPr/>
            <p:nvPr/>
          </p:nvSpPr>
          <p:spPr bwMode="auto">
            <a:xfrm>
              <a:off x="1821730" y="604838"/>
              <a:ext cx="2079479" cy="4912783"/>
            </a:xfrm>
            <a:custGeom>
              <a:gdLst>
                <a:gd fmla="*/ 1041102 w 2079324" name="connsiteX0"/>
                <a:gd fmla="*/ 0 h 4913313" name="connsiteY0"/>
                <a:gd fmla="*/ 1875867 w 2079324" name="connsiteX1"/>
                <a:gd fmla="*/ 4913313 h 4913313" name="connsiteY1"/>
                <a:gd fmla="*/ 1041102 w 2079324" name="connsiteX2"/>
                <a:gd fmla="*/ 4913313 h 4913313" name="connsiteY2"/>
                <a:gd fmla="*/ 203152 w 2079324" name="connsiteX3"/>
                <a:gd fmla="*/ 4913313 h 4913313" name="connsiteY3"/>
                <a:gd fmla="*/ 1041102 w 2079324" name="connsiteX4"/>
                <a:gd fmla="*/ 0 h 491331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913313" w="2079324">
                  <a:moveTo>
                    <a:pt x="1041102" y="0"/>
                  </a:moveTo>
                  <a:cubicBezTo>
                    <a:pt x="1041102" y="0"/>
                    <a:pt x="2630978" y="1860814"/>
                    <a:pt x="1875867" y="4913313"/>
                  </a:cubicBezTo>
                  <a:cubicBezTo>
                    <a:pt x="1875867" y="4913313"/>
                    <a:pt x="1875867" y="4913313"/>
                    <a:pt x="1041102" y="4913313"/>
                  </a:cubicBezTo>
                  <a:cubicBezTo>
                    <a:pt x="1041102" y="4913313"/>
                    <a:pt x="1041102" y="4913313"/>
                    <a:pt x="203152" y="4913313"/>
                  </a:cubicBezTo>
                  <a:cubicBezTo>
                    <a:pt x="-551960" y="1860814"/>
                    <a:pt x="1041102" y="0"/>
                    <a:pt x="1041102" y="0"/>
                  </a:cubicBezTo>
                  <a:close/>
                </a:path>
              </a:pathLst>
            </a:custGeom>
            <a:solidFill>
              <a:srgbClr val="FEE9E1"/>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49" name="Freeform 1059"/>
            <p:cNvSpPr/>
            <p:nvPr/>
          </p:nvSpPr>
          <p:spPr bwMode="auto">
            <a:xfrm>
              <a:off x="1766672" y="2837922"/>
              <a:ext cx="2189594" cy="2679700"/>
            </a:xfrm>
            <a:custGeom>
              <a:gdLst>
                <a:gd fmla="*/ 81 w 687" name="T0"/>
                <a:gd fmla="*/ 841 h 841" name="T1"/>
                <a:gd fmla="*/ 344 w 687" name="T2"/>
                <a:gd fmla="*/ 841 h 841" name="T3"/>
                <a:gd fmla="*/ 606 w 687" name="T4"/>
                <a:gd fmla="*/ 841 h 841" name="T5"/>
                <a:gd fmla="*/ 641 w 687" name="T6"/>
                <a:gd fmla="*/ 0 h 841" name="T7"/>
                <a:gd fmla="*/ 46 w 687" name="T8"/>
                <a:gd fmla="*/ 0 h 841" name="T9"/>
                <a:gd fmla="*/ 81 w 687" name="T10"/>
                <a:gd fmla="*/ 841 h 841" name="T11"/>
              </a:gdLst>
              <a:cxnLst>
                <a:cxn ang="0">
                  <a:pos x="T0" y="T1"/>
                </a:cxn>
                <a:cxn ang="0">
                  <a:pos x="T2" y="T3"/>
                </a:cxn>
                <a:cxn ang="0">
                  <a:pos x="T4" y="T5"/>
                </a:cxn>
                <a:cxn ang="0">
                  <a:pos x="T6" y="T7"/>
                </a:cxn>
                <a:cxn ang="0">
                  <a:pos x="T8" y="T9"/>
                </a:cxn>
                <a:cxn ang="0">
                  <a:pos x="T10" y="T11"/>
                </a:cxn>
              </a:cxnLst>
              <a:rect b="b" l="0" r="r" t="0"/>
              <a:pathLst>
                <a:path h="841" w="687">
                  <a:moveTo>
                    <a:pt x="81" y="841"/>
                  </a:moveTo>
                  <a:cubicBezTo>
                    <a:pt x="344" y="841"/>
                    <a:pt x="344" y="841"/>
                    <a:pt x="344" y="841"/>
                  </a:cubicBezTo>
                  <a:cubicBezTo>
                    <a:pt x="606" y="841"/>
                    <a:pt x="606" y="841"/>
                    <a:pt x="606" y="841"/>
                  </a:cubicBezTo>
                  <a:cubicBezTo>
                    <a:pt x="687" y="514"/>
                    <a:pt x="682" y="232"/>
                    <a:pt x="641" y="0"/>
                  </a:cubicBezTo>
                  <a:cubicBezTo>
                    <a:pt x="46" y="0"/>
                    <a:pt x="46" y="0"/>
                    <a:pt x="46" y="0"/>
                  </a:cubicBezTo>
                  <a:cubicBezTo>
                    <a:pt x="5" y="232"/>
                    <a:pt x="0" y="514"/>
                    <a:pt x="81" y="841"/>
                  </a:cubicBezTo>
                  <a:close/>
                </a:path>
              </a:pathLst>
            </a:custGeom>
            <a:solidFill>
              <a:srgbClr val="F15A24"/>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50" name="Freeform 1060"/>
            <p:cNvSpPr/>
            <p:nvPr/>
          </p:nvSpPr>
          <p:spPr bwMode="auto">
            <a:xfrm>
              <a:off x="2177486" y="1396471"/>
              <a:ext cx="1367967" cy="469900"/>
            </a:xfrm>
            <a:custGeom>
              <a:gdLst>
                <a:gd fmla="*/ 0 w 429" name="T0"/>
                <a:gd fmla="*/ 148 h 148" name="T1"/>
                <a:gd fmla="*/ 429 w 429" name="T2"/>
                <a:gd fmla="*/ 148 h 148" name="T3"/>
                <a:gd fmla="*/ 367 w 429" name="T4"/>
                <a:gd fmla="*/ 0 h 148" name="T5"/>
                <a:gd fmla="*/ 63 w 429" name="T6"/>
                <a:gd fmla="*/ 0 h 148" name="T7"/>
                <a:gd fmla="*/ 0 w 429" name="T8"/>
                <a:gd fmla="*/ 148 h 148" name="T9"/>
              </a:gdLst>
              <a:cxnLst>
                <a:cxn ang="0">
                  <a:pos x="T0" y="T1"/>
                </a:cxn>
                <a:cxn ang="0">
                  <a:pos x="T2" y="T3"/>
                </a:cxn>
                <a:cxn ang="0">
                  <a:pos x="T4" y="T5"/>
                </a:cxn>
                <a:cxn ang="0">
                  <a:pos x="T6" y="T7"/>
                </a:cxn>
                <a:cxn ang="0">
                  <a:pos x="T8" y="T9"/>
                </a:cxn>
              </a:cxnLst>
              <a:rect b="b" l="0" r="r" t="0"/>
              <a:pathLst>
                <a:path h="148" w="429">
                  <a:moveTo>
                    <a:pt x="0" y="148"/>
                  </a:moveTo>
                  <a:cubicBezTo>
                    <a:pt x="429" y="148"/>
                    <a:pt x="429" y="148"/>
                    <a:pt x="429" y="148"/>
                  </a:cubicBezTo>
                  <a:cubicBezTo>
                    <a:pt x="409" y="94"/>
                    <a:pt x="388" y="44"/>
                    <a:pt x="367" y="0"/>
                  </a:cubicBezTo>
                  <a:cubicBezTo>
                    <a:pt x="63" y="0"/>
                    <a:pt x="63" y="0"/>
                    <a:pt x="63" y="0"/>
                  </a:cubicBezTo>
                  <a:cubicBezTo>
                    <a:pt x="42" y="44"/>
                    <a:pt x="20" y="94"/>
                    <a:pt x="0" y="148"/>
                  </a:cubicBezTo>
                </a:path>
              </a:pathLst>
            </a:custGeom>
            <a:solidFill>
              <a:srgbClr val="F15A24"/>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51" name="Oval 1061"/>
            <p:cNvSpPr>
              <a:spLocks noChangeArrowheads="1"/>
            </p:cNvSpPr>
            <p:nvPr/>
          </p:nvSpPr>
          <p:spPr bwMode="auto">
            <a:xfrm>
              <a:off x="2022901" y="2888722"/>
              <a:ext cx="69881" cy="719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52" name="Oval 1062"/>
            <p:cNvSpPr>
              <a:spLocks noChangeArrowheads="1"/>
            </p:cNvSpPr>
            <p:nvPr/>
          </p:nvSpPr>
          <p:spPr bwMode="auto">
            <a:xfrm>
              <a:off x="2200779" y="2888722"/>
              <a:ext cx="69881" cy="719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53" name="Oval 1063"/>
            <p:cNvSpPr>
              <a:spLocks noChangeArrowheads="1"/>
            </p:cNvSpPr>
            <p:nvPr/>
          </p:nvSpPr>
          <p:spPr bwMode="auto">
            <a:xfrm>
              <a:off x="2382892" y="2888722"/>
              <a:ext cx="65646" cy="719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54" name="Oval 1064"/>
            <p:cNvSpPr>
              <a:spLocks noChangeArrowheads="1"/>
            </p:cNvSpPr>
            <p:nvPr/>
          </p:nvSpPr>
          <p:spPr bwMode="auto">
            <a:xfrm>
              <a:off x="2560770" y="2888722"/>
              <a:ext cx="65646" cy="719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55" name="Oval 1065"/>
            <p:cNvSpPr>
              <a:spLocks noChangeArrowheads="1"/>
            </p:cNvSpPr>
            <p:nvPr/>
          </p:nvSpPr>
          <p:spPr bwMode="auto">
            <a:xfrm>
              <a:off x="2738648" y="2888722"/>
              <a:ext cx="65646" cy="719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56" name="Oval 1066"/>
            <p:cNvSpPr>
              <a:spLocks noChangeArrowheads="1"/>
            </p:cNvSpPr>
            <p:nvPr/>
          </p:nvSpPr>
          <p:spPr bwMode="auto">
            <a:xfrm>
              <a:off x="2918644" y="2888722"/>
              <a:ext cx="65645" cy="719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57" name="Oval 1067"/>
            <p:cNvSpPr>
              <a:spLocks noChangeArrowheads="1"/>
            </p:cNvSpPr>
            <p:nvPr/>
          </p:nvSpPr>
          <p:spPr bwMode="auto">
            <a:xfrm>
              <a:off x="3096522" y="2888722"/>
              <a:ext cx="69880" cy="719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58" name="Oval 1068"/>
            <p:cNvSpPr>
              <a:spLocks noChangeArrowheads="1"/>
            </p:cNvSpPr>
            <p:nvPr/>
          </p:nvSpPr>
          <p:spPr bwMode="auto">
            <a:xfrm>
              <a:off x="3274400" y="2888722"/>
              <a:ext cx="69880" cy="719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59" name="Oval 1069"/>
            <p:cNvSpPr>
              <a:spLocks noChangeArrowheads="1"/>
            </p:cNvSpPr>
            <p:nvPr/>
          </p:nvSpPr>
          <p:spPr bwMode="auto">
            <a:xfrm>
              <a:off x="3456513" y="2888722"/>
              <a:ext cx="65645" cy="719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60" name="Oval 1070"/>
            <p:cNvSpPr>
              <a:spLocks noChangeArrowheads="1"/>
            </p:cNvSpPr>
            <p:nvPr/>
          </p:nvSpPr>
          <p:spPr bwMode="auto">
            <a:xfrm>
              <a:off x="3634391" y="2888722"/>
              <a:ext cx="65645" cy="719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61" name="Oval 1071"/>
            <p:cNvSpPr>
              <a:spLocks noChangeArrowheads="1"/>
            </p:cNvSpPr>
            <p:nvPr/>
          </p:nvSpPr>
          <p:spPr bwMode="auto">
            <a:xfrm>
              <a:off x="2279130" y="1762655"/>
              <a:ext cx="61410" cy="592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62" name="Oval 1072"/>
            <p:cNvSpPr>
              <a:spLocks noChangeArrowheads="1"/>
            </p:cNvSpPr>
            <p:nvPr/>
          </p:nvSpPr>
          <p:spPr bwMode="auto">
            <a:xfrm>
              <a:off x="2435832" y="1762655"/>
              <a:ext cx="61410" cy="592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63" name="Oval 1073"/>
            <p:cNvSpPr>
              <a:spLocks noChangeArrowheads="1"/>
            </p:cNvSpPr>
            <p:nvPr/>
          </p:nvSpPr>
          <p:spPr bwMode="auto">
            <a:xfrm>
              <a:off x="2594651" y="1762655"/>
              <a:ext cx="61411" cy="592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64" name="Oval 1074"/>
            <p:cNvSpPr>
              <a:spLocks noChangeArrowheads="1"/>
            </p:cNvSpPr>
            <p:nvPr/>
          </p:nvSpPr>
          <p:spPr bwMode="auto">
            <a:xfrm>
              <a:off x="2751353" y="1762655"/>
              <a:ext cx="59293" cy="592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65" name="Oval 1075"/>
            <p:cNvSpPr>
              <a:spLocks noChangeArrowheads="1"/>
            </p:cNvSpPr>
            <p:nvPr/>
          </p:nvSpPr>
          <p:spPr bwMode="auto">
            <a:xfrm>
              <a:off x="2912291" y="1762655"/>
              <a:ext cx="59293" cy="592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66" name="Oval 1076"/>
            <p:cNvSpPr>
              <a:spLocks noChangeArrowheads="1"/>
            </p:cNvSpPr>
            <p:nvPr/>
          </p:nvSpPr>
          <p:spPr bwMode="auto">
            <a:xfrm>
              <a:off x="3066876" y="1762655"/>
              <a:ext cx="61410" cy="592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67" name="Oval 1077"/>
            <p:cNvSpPr>
              <a:spLocks noChangeArrowheads="1"/>
            </p:cNvSpPr>
            <p:nvPr/>
          </p:nvSpPr>
          <p:spPr bwMode="auto">
            <a:xfrm>
              <a:off x="3225695" y="1762655"/>
              <a:ext cx="61411" cy="592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68" name="Oval 1078"/>
            <p:cNvSpPr>
              <a:spLocks noChangeArrowheads="1"/>
            </p:cNvSpPr>
            <p:nvPr/>
          </p:nvSpPr>
          <p:spPr bwMode="auto">
            <a:xfrm>
              <a:off x="3382397" y="1762655"/>
              <a:ext cx="61411" cy="5926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69" name="Freeform 1079"/>
            <p:cNvSpPr/>
            <p:nvPr/>
          </p:nvSpPr>
          <p:spPr bwMode="auto">
            <a:xfrm>
              <a:off x="1050925" y="4249738"/>
              <a:ext cx="1018563" cy="1524000"/>
            </a:xfrm>
            <a:custGeom>
              <a:gdLst>
                <a:gd fmla="*/ 642 w 642" name="T0"/>
                <a:gd fmla="*/ 761 h 960" name="T1"/>
                <a:gd fmla="*/ 26 w 642" name="T2"/>
                <a:gd fmla="*/ 960 h 960" name="T3"/>
                <a:gd fmla="*/ 0 w 642" name="T4"/>
                <a:gd fmla="*/ 725 h 960" name="T5"/>
                <a:gd fmla="*/ 558 w 642" name="T6"/>
                <a:gd fmla="*/ 0 h 960" name="T7"/>
                <a:gd fmla="*/ 642 w 642" name="T8"/>
                <a:gd fmla="*/ 761 h 960" name="T9"/>
              </a:gdLst>
              <a:cxnLst>
                <a:cxn ang="0">
                  <a:pos x="T0" y="T1"/>
                </a:cxn>
                <a:cxn ang="0">
                  <a:pos x="T2" y="T3"/>
                </a:cxn>
                <a:cxn ang="0">
                  <a:pos x="T4" y="T5"/>
                </a:cxn>
                <a:cxn ang="0">
                  <a:pos x="T6" y="T7"/>
                </a:cxn>
                <a:cxn ang="0">
                  <a:pos x="T8" y="T9"/>
                </a:cxn>
              </a:cxnLst>
              <a:rect b="b" l="0" r="r" t="0"/>
              <a:pathLst>
                <a:path h="960" w="642">
                  <a:moveTo>
                    <a:pt x="642" y="761"/>
                  </a:moveTo>
                  <a:lnTo>
                    <a:pt x="26" y="960"/>
                  </a:lnTo>
                  <a:lnTo>
                    <a:pt x="0" y="725"/>
                  </a:lnTo>
                  <a:lnTo>
                    <a:pt x="558" y="0"/>
                  </a:lnTo>
                  <a:lnTo>
                    <a:pt x="642" y="761"/>
                  </a:lnTo>
                  <a:close/>
                </a:path>
              </a:pathLst>
            </a:custGeom>
            <a:solidFill>
              <a:srgbClr val="BF471C"/>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70" name="Freeform 1080"/>
            <p:cNvSpPr/>
            <p:nvPr/>
          </p:nvSpPr>
          <p:spPr bwMode="auto">
            <a:xfrm>
              <a:off x="3655567" y="4249738"/>
              <a:ext cx="1016446" cy="1524000"/>
            </a:xfrm>
            <a:custGeom>
              <a:gdLst>
                <a:gd fmla="*/ 0 w 640" name="T0"/>
                <a:gd fmla="*/ 761 h 960" name="T1"/>
                <a:gd fmla="*/ 614 w 640" name="T2"/>
                <a:gd fmla="*/ 960 h 960" name="T3"/>
                <a:gd fmla="*/ 640 w 640" name="T4"/>
                <a:gd fmla="*/ 725 h 960" name="T5"/>
                <a:gd fmla="*/ 82 w 640" name="T6"/>
                <a:gd fmla="*/ 0 h 960" name="T7"/>
                <a:gd fmla="*/ 0 w 640" name="T8"/>
                <a:gd fmla="*/ 761 h 960" name="T9"/>
              </a:gdLst>
              <a:cxnLst>
                <a:cxn ang="0">
                  <a:pos x="T0" y="T1"/>
                </a:cxn>
                <a:cxn ang="0">
                  <a:pos x="T2" y="T3"/>
                </a:cxn>
                <a:cxn ang="0">
                  <a:pos x="T4" y="T5"/>
                </a:cxn>
                <a:cxn ang="0">
                  <a:pos x="T6" y="T7"/>
                </a:cxn>
                <a:cxn ang="0">
                  <a:pos x="T8" y="T9"/>
                </a:cxn>
              </a:cxnLst>
              <a:rect b="b" l="0" r="r" t="0"/>
              <a:pathLst>
                <a:path h="960" w="640">
                  <a:moveTo>
                    <a:pt x="0" y="761"/>
                  </a:moveTo>
                  <a:lnTo>
                    <a:pt x="614" y="960"/>
                  </a:lnTo>
                  <a:lnTo>
                    <a:pt x="640" y="725"/>
                  </a:lnTo>
                  <a:lnTo>
                    <a:pt x="82" y="0"/>
                  </a:lnTo>
                  <a:lnTo>
                    <a:pt x="0" y="761"/>
                  </a:lnTo>
                  <a:close/>
                </a:path>
              </a:pathLst>
            </a:custGeom>
            <a:solidFill>
              <a:srgbClr val="BF471C"/>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71" name="Freeform 1081"/>
            <p:cNvSpPr/>
            <p:nvPr/>
          </p:nvSpPr>
          <p:spPr bwMode="auto">
            <a:xfrm>
              <a:off x="2795824" y="4249738"/>
              <a:ext cx="135526" cy="1524000"/>
            </a:xfrm>
            <a:custGeom>
              <a:gdLst>
                <a:gd fmla="*/ 0 w 85" name="T0"/>
                <a:gd fmla="*/ 239 h 960" name="T1"/>
                <a:gd fmla="*/ 43 w 85" name="T2"/>
                <a:gd fmla="*/ 0 h 960" name="T3"/>
                <a:gd fmla="*/ 85 w 85" name="T4"/>
                <a:gd fmla="*/ 239 h 960" name="T5"/>
                <a:gd fmla="*/ 85 w 85" name="T6"/>
                <a:gd fmla="*/ 721 h 960" name="T7"/>
                <a:gd fmla="*/ 43 w 85" name="T8"/>
                <a:gd fmla="*/ 960 h 960" name="T9"/>
                <a:gd fmla="*/ 0 w 85" name="T10"/>
                <a:gd fmla="*/ 721 h 960" name="T11"/>
                <a:gd fmla="*/ 0 w 85" name="T12"/>
                <a:gd fmla="*/ 239 h 960" name="T13"/>
              </a:gdLst>
              <a:cxnLst>
                <a:cxn ang="0">
                  <a:pos x="T0" y="T1"/>
                </a:cxn>
                <a:cxn ang="0">
                  <a:pos x="T2" y="T3"/>
                </a:cxn>
                <a:cxn ang="0">
                  <a:pos x="T4" y="T5"/>
                </a:cxn>
                <a:cxn ang="0">
                  <a:pos x="T6" y="T7"/>
                </a:cxn>
                <a:cxn ang="0">
                  <a:pos x="T8" y="T9"/>
                </a:cxn>
                <a:cxn ang="0">
                  <a:pos x="T10" y="T11"/>
                </a:cxn>
                <a:cxn ang="0">
                  <a:pos x="T12" y="T13"/>
                </a:cxn>
              </a:cxnLst>
              <a:rect b="b" l="0" r="r" t="0"/>
              <a:pathLst>
                <a:path h="960" w="85">
                  <a:moveTo>
                    <a:pt x="0" y="239"/>
                  </a:moveTo>
                  <a:lnTo>
                    <a:pt x="43" y="0"/>
                  </a:lnTo>
                  <a:lnTo>
                    <a:pt x="85" y="239"/>
                  </a:lnTo>
                  <a:lnTo>
                    <a:pt x="85" y="721"/>
                  </a:lnTo>
                  <a:lnTo>
                    <a:pt x="43" y="960"/>
                  </a:lnTo>
                  <a:lnTo>
                    <a:pt x="0" y="721"/>
                  </a:lnTo>
                  <a:lnTo>
                    <a:pt x="0" y="239"/>
                  </a:lnTo>
                  <a:close/>
                </a:path>
              </a:pathLst>
            </a:custGeom>
            <a:solidFill>
              <a:srgbClr val="BF471C"/>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72" name="Oval 1082"/>
            <p:cNvSpPr>
              <a:spLocks noChangeArrowheads="1"/>
            </p:cNvSpPr>
            <p:nvPr/>
          </p:nvSpPr>
          <p:spPr bwMode="auto">
            <a:xfrm>
              <a:off x="2490890" y="1987022"/>
              <a:ext cx="741158" cy="740833"/>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73" name="Oval 1083"/>
            <p:cNvSpPr>
              <a:spLocks noChangeArrowheads="1"/>
            </p:cNvSpPr>
            <p:nvPr/>
          </p:nvSpPr>
          <p:spPr bwMode="auto">
            <a:xfrm>
              <a:off x="2569240" y="2065338"/>
              <a:ext cx="586575" cy="586317"/>
            </a:xfrm>
            <a:prstGeom prst="ellipse">
              <a:avLst/>
            </a:prstGeom>
            <a:solidFill>
              <a:srgbClr val="009099"/>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sp>
          <p:nvSpPr>
            <p:cNvPr id="474" name="Freeform 1168"/>
            <p:cNvSpPr/>
            <p:nvPr/>
          </p:nvSpPr>
          <p:spPr bwMode="auto">
            <a:xfrm>
              <a:off x="3325222" y="1385889"/>
              <a:ext cx="156702" cy="319616"/>
            </a:xfrm>
            <a:custGeom>
              <a:gdLst>
                <a:gd fmla="*/ 5 w 49" name="T0"/>
                <a:gd fmla="*/ 0 h 100" name="T1"/>
                <a:gd fmla="*/ 0 w 49" name="T2"/>
                <a:gd fmla="*/ 3 h 100" name="T3"/>
                <a:gd fmla="*/ 7 w 49" name="T4"/>
                <a:gd fmla="*/ 3 h 100" name="T5"/>
                <a:gd fmla="*/ 49 w 49" name="T6"/>
                <a:gd fmla="*/ 100 h 100" name="T7"/>
                <a:gd fmla="*/ 49 w 49" name="T8"/>
                <a:gd fmla="*/ 100 h 100" name="T9"/>
                <a:gd fmla="*/ 5 w 49" name="T10"/>
                <a:gd fmla="*/ 0 h 100" name="T11"/>
              </a:gdLst>
              <a:cxnLst>
                <a:cxn ang="0">
                  <a:pos x="T0" y="T1"/>
                </a:cxn>
                <a:cxn ang="0">
                  <a:pos x="T2" y="T3"/>
                </a:cxn>
                <a:cxn ang="0">
                  <a:pos x="T4" y="T5"/>
                </a:cxn>
                <a:cxn ang="0">
                  <a:pos x="T6" y="T7"/>
                </a:cxn>
                <a:cxn ang="0">
                  <a:pos x="T8" y="T9"/>
                </a:cxn>
                <a:cxn ang="0">
                  <a:pos x="T10" y="T11"/>
                </a:cxn>
              </a:cxnLst>
              <a:rect b="b" l="0" r="r" t="0"/>
              <a:pathLst>
                <a:path h="100" w="49">
                  <a:moveTo>
                    <a:pt x="5" y="0"/>
                  </a:moveTo>
                  <a:cubicBezTo>
                    <a:pt x="3" y="1"/>
                    <a:pt x="2" y="2"/>
                    <a:pt x="0" y="3"/>
                  </a:cubicBezTo>
                  <a:cubicBezTo>
                    <a:pt x="7" y="3"/>
                    <a:pt x="7" y="3"/>
                    <a:pt x="7" y="3"/>
                  </a:cubicBezTo>
                  <a:cubicBezTo>
                    <a:pt x="21" y="33"/>
                    <a:pt x="35" y="65"/>
                    <a:pt x="49" y="100"/>
                  </a:cubicBezTo>
                  <a:cubicBezTo>
                    <a:pt x="49" y="100"/>
                    <a:pt x="49" y="100"/>
                    <a:pt x="49" y="100"/>
                  </a:cubicBezTo>
                  <a:cubicBezTo>
                    <a:pt x="35" y="64"/>
                    <a:pt x="20" y="31"/>
                    <a:pt x="5" y="0"/>
                  </a:cubicBezTo>
                </a:path>
              </a:pathLst>
            </a:custGeom>
            <a:solidFill>
              <a:srgbClr val="C8DFE2"/>
            </a:solidFill>
            <a:ln>
              <a:noFill/>
            </a:ln>
            <a:extLst>
              <a:ext uri="{91240B29-F687-4F45-9708-019B960494DF}">
                <a14:hiddenLine w="9525">
                  <a:solidFill>
                    <a:srgbClr val="000000"/>
                  </a:solidFill>
                  <a:round/>
                  <a:headEnd/>
                  <a:tailEnd/>
                </a14:hiddenLine>
              </a:ext>
            </a:extLst>
          </p:spPr>
          <p:txBody>
            <a:bodyPr bIns="34290" lIns="68580" rIns="68580" tIns="34290"/>
            <a:lstStyle/>
            <a:p>
              <a:pPr eaLnBrk="1" hangingPunct="1">
                <a:defRPr/>
              </a:pPr>
              <a:endParaRPr altLang="en-US" lang="zh-CN" sz="1013">
                <a:ea charset="-122" typeface="宋体"/>
              </a:endParaRPr>
            </a:p>
          </p:txBody>
        </p:sp>
        <p:pic>
          <p:nvPicPr>
            <p:cNvPr id="32974" name="图片 474"/>
            <p:cNvPicPr>
              <a:picLocks noChangeAspect="1"/>
            </p:cNvPicPr>
            <p:nvPr/>
          </p:nvPicPr>
          <p:blipFill>
            <a:blip r:embed="rId2">
              <a:extLst>
                <a:ext uri="{28A0092B-C50C-407E-A947-70E740481C1C}">
                  <a14:useLocalDpi val="0"/>
                </a:ext>
              </a:extLst>
            </a:blip>
            <a:stretch>
              <a:fillRect/>
            </a:stretch>
          </p:blipFill>
          <p:spPr bwMode="auto">
            <a:xfrm>
              <a:off x="1962150" y="3144837"/>
              <a:ext cx="1828800" cy="1828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2975" name="任意多边形 475"/>
            <p:cNvSpPr>
              <a:spLocks noChangeArrowheads="1"/>
            </p:cNvSpPr>
            <p:nvPr/>
          </p:nvSpPr>
          <p:spPr bwMode="auto">
            <a:xfrm>
              <a:off x="2758283" y="2236986"/>
              <a:ext cx="242887" cy="287536"/>
            </a:xfrm>
            <a:custGeom>
              <a:gdLst>
                <a:gd fmla="*/ 46434 w 242887" name="T0"/>
                <a:gd fmla="*/ 41077 h 287536" name="T1"/>
                <a:gd fmla="*/ 46434 w 242887" name="T2"/>
                <a:gd fmla="*/ 133945 h 287536" name="T3"/>
                <a:gd fmla="*/ 196453 w 242887" name="T4"/>
                <a:gd fmla="*/ 133945 h 287536" name="T5"/>
                <a:gd fmla="*/ 196453 w 242887" name="T6"/>
                <a:gd fmla="*/ 41077 h 287536" name="T7"/>
                <a:gd fmla="*/ 46434 w 242887" name="T8"/>
                <a:gd fmla="*/ 41077 h 287536" name="T9"/>
                <a:gd fmla="*/ 0 w 242887" name="T10"/>
                <a:gd fmla="*/ 0 h 287536" name="T11"/>
                <a:gd fmla="*/ 242887 w 242887" name="T12"/>
                <a:gd fmla="*/ 0 h 287536" name="T13"/>
                <a:gd fmla="*/ 242887 w 242887" name="T14"/>
                <a:gd fmla="*/ 175022 h 287536" name="T15"/>
                <a:gd fmla="*/ 46434 w 242887" name="T16"/>
                <a:gd fmla="*/ 175022 h 287536" name="T17"/>
                <a:gd fmla="*/ 46434 w 242887" name="T18"/>
                <a:gd fmla="*/ 287536 h 287536" name="T19"/>
                <a:gd fmla="*/ 0 w 242887" name="T20"/>
                <a:gd fmla="*/ 287536 h 287536" name="T21"/>
                <a:gd fmla="*/ 0 w 242887" name="T22"/>
                <a:gd fmla="*/ 0 h 28753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87536" w="242887">
                  <a:moveTo>
                    <a:pt x="46434" y="41077"/>
                  </a:moveTo>
                  <a:lnTo>
                    <a:pt x="46434" y="133945"/>
                  </a:lnTo>
                  <a:lnTo>
                    <a:pt x="196453" y="133945"/>
                  </a:lnTo>
                  <a:lnTo>
                    <a:pt x="196453" y="41077"/>
                  </a:lnTo>
                  <a:lnTo>
                    <a:pt x="46434" y="41077"/>
                  </a:lnTo>
                  <a:close/>
                  <a:moveTo>
                    <a:pt x="0" y="0"/>
                  </a:moveTo>
                  <a:lnTo>
                    <a:pt x="242887" y="0"/>
                  </a:lnTo>
                  <a:lnTo>
                    <a:pt x="242887" y="175022"/>
                  </a:lnTo>
                  <a:lnTo>
                    <a:pt x="46434" y="175022"/>
                  </a:lnTo>
                  <a:lnTo>
                    <a:pt x="46434" y="287536"/>
                  </a:lnTo>
                  <a:lnTo>
                    <a:pt x="0" y="287536"/>
                  </a:lnTo>
                  <a:lnTo>
                    <a:pt x="0" y="0"/>
                  </a:lnTo>
                  <a:close/>
                </a:path>
              </a:pathLst>
            </a:custGeom>
            <a:solidFill>
              <a:srgbClr val="FCFCFC"/>
            </a:solidFill>
            <a:ln>
              <a:noFill/>
            </a:ln>
            <a:extLst>
              <a:ext uri="{91240B29-F687-4F45-9708-019B960494DF}">
                <a14:hiddenLine w="9525">
                  <a:solidFill>
                    <a:srgbClr val="000000"/>
                  </a:solidFill>
                  <a:miter lim="800000"/>
                  <a:headEnd/>
                  <a:tailEnd/>
                </a14:hiddenLine>
              </a:ext>
            </a:extLst>
          </p:spPr>
          <p:txBody>
            <a:bodyPr bIns="34290" lIns="68580" rIns="68580" tIns="34290"/>
            <a:lstStyle/>
            <a:p>
              <a:endParaRPr altLang="en-US" lang="zh-CN"/>
            </a:p>
          </p:txBody>
        </p:sp>
      </p:grpSp>
      <p:sp>
        <p:nvSpPr>
          <p:cNvPr id="32791" name="矩形 234">
            <a:hlinkClick r:id="rId3"/>
          </p:cNvPr>
          <p:cNvSpPr>
            <a:spLocks noChangeArrowheads="1"/>
          </p:cNvSpPr>
          <p:nvPr/>
        </p:nvSpPr>
        <p:spPr bwMode="auto">
          <a:xfrm>
            <a:off x="3175795" y="3272631"/>
            <a:ext cx="1698942" cy="228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en-US" lang="zh-CN" sz="900">
                <a:solidFill>
                  <a:schemeClr val="bg1"/>
                </a:solidFill>
                <a:latin charset="-122" panose="020b0503020204020204" pitchFamily="34" typeface="微软雅黑"/>
                <a:ea charset="-122" panose="020b0503020204020204" pitchFamily="34" typeface="微软雅黑"/>
              </a:rPr>
              <a:t>http://sunny_heima.yanj.cn/</a:t>
            </a:r>
          </a:p>
        </p:txBody>
      </p:sp>
      <p:sp>
        <p:nvSpPr>
          <p:cNvPr id="236" name="矩形 234">
            <a:hlinkClick r:id="rId3"/>
          </p:cNvPr>
          <p:cNvSpPr>
            <a:spLocks noChangeArrowheads="1"/>
          </p:cNvSpPr>
          <p:nvPr/>
        </p:nvSpPr>
        <p:spPr bwMode="auto">
          <a:xfrm>
            <a:off x="3184302" y="2930852"/>
            <a:ext cx="146240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en-US" lang="zh-CN" smtClean="0">
                <a:solidFill>
                  <a:schemeClr val="bg1"/>
                </a:solidFill>
                <a:latin charset="-122" panose="020b0503020204020204" pitchFamily="34" typeface="微软雅黑"/>
                <a:ea charset="-122" panose="020b0503020204020204" pitchFamily="34" typeface="微软雅黑"/>
              </a:rPr>
              <a:t>黑马PPt出品</a:t>
            </a:r>
          </a:p>
        </p:txBody>
      </p:sp>
      <p:sp>
        <p:nvSpPr>
          <p:cNvPr id="237" name="矩形 234">
            <a:hlinkClick r:id="rId3"/>
          </p:cNvPr>
          <p:cNvSpPr>
            <a:spLocks noChangeArrowheads="1"/>
          </p:cNvSpPr>
          <p:nvPr/>
        </p:nvSpPr>
        <p:spPr bwMode="auto">
          <a:xfrm>
            <a:off x="3175795" y="3491706"/>
            <a:ext cx="1678305" cy="228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en-US" smtClean="0" sz="900">
                <a:solidFill>
                  <a:schemeClr val="bg1"/>
                </a:solidFill>
                <a:latin charset="-122" panose="020b0503020204020204" pitchFamily="34" typeface="微软雅黑"/>
                <a:ea charset="-122" panose="020b0503020204020204" pitchFamily="34" typeface="微软雅黑"/>
              </a:rPr>
              <a:t>QQ：1779800217@qq.com</a:t>
            </a:r>
          </a:p>
        </p:txBody>
      </p:sp>
      <p:sp>
        <p:nvSpPr>
          <p:cNvPr id="238" name="矩形 234">
            <a:hlinkClick r:id="rId3"/>
          </p:cNvPr>
          <p:cNvSpPr>
            <a:spLocks noChangeArrowheads="1"/>
          </p:cNvSpPr>
          <p:nvPr/>
        </p:nvSpPr>
        <p:spPr bwMode="auto">
          <a:xfrm>
            <a:off x="4995070" y="3491706"/>
            <a:ext cx="1060767" cy="228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en-US" lang="zh-CN" smtClean="0" sz="900">
                <a:solidFill>
                  <a:schemeClr val="bg1"/>
                </a:solidFill>
                <a:latin charset="-122" panose="020b0503020204020204" pitchFamily="34" typeface="微软雅黑"/>
                <a:ea charset="-122" panose="020b0503020204020204" pitchFamily="34" typeface="微软雅黑"/>
              </a:rPr>
              <a:t>微博：@黑马ppt</a:t>
            </a:r>
          </a:p>
        </p:txBody>
      </p:sp>
      <p:cxnSp>
        <p:nvCxnSpPr>
          <p:cNvPr id="4" name="直接连接符 3"/>
          <p:cNvCxnSpPr/>
          <p:nvPr/>
        </p:nvCxnSpPr>
        <p:spPr>
          <a:xfrm flipH="1">
            <a:off x="4886325" y="3524250"/>
            <a:ext cx="85725" cy="152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3" name="矩形 234">
            <a:hlinkClick r:id="rId3"/>
          </p:cNvPr>
          <p:cNvSpPr>
            <a:spLocks noChangeArrowheads="1"/>
          </p:cNvSpPr>
          <p:nvPr/>
        </p:nvSpPr>
        <p:spPr bwMode="auto">
          <a:xfrm>
            <a:off x="155804" y="4795838"/>
            <a:ext cx="1071880" cy="198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en-US" lang="zh-CN" smtClean="0" sz="700">
                <a:solidFill>
                  <a:schemeClr val="bg1"/>
                </a:solidFill>
                <a:latin charset="-122" panose="020b0503020204020204" pitchFamily="34" typeface="微软雅黑"/>
                <a:ea charset="-122" panose="020b0503020204020204" pitchFamily="34" typeface="微软雅黑"/>
              </a:rPr>
              <a:t>内容转载自第九阅栏室</a:t>
            </a:r>
          </a:p>
        </p:txBody>
      </p:sp>
      <p:sp>
        <p:nvSpPr>
          <p:cNvPr id="475" name="矩形 234">
            <a:hlinkClick r:id="rId3"/>
          </p:cNvPr>
          <p:cNvSpPr>
            <a:spLocks noChangeArrowheads="1"/>
          </p:cNvSpPr>
          <p:nvPr/>
        </p:nvSpPr>
        <p:spPr bwMode="auto">
          <a:xfrm>
            <a:off x="3203804" y="4795838"/>
            <a:ext cx="3619818" cy="198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en-US" lang="zh-CN" smtClean="0" sz="700">
                <a:solidFill>
                  <a:schemeClr val="bg1"/>
                </a:solidFill>
                <a:latin charset="-122" panose="020b0503020204020204" pitchFamily="34" typeface="微软雅黑"/>
                <a:ea charset="-122" panose="020b0503020204020204" pitchFamily="34" typeface="微软雅黑"/>
              </a:rPr>
              <a:t>本作品受锐普ppt研究院保护，欢迎转载，但需保留作者版权，否责会追究相关法律责任</a:t>
            </a:r>
          </a:p>
        </p:txBody>
      </p:sp>
    </p:spTree>
  </p:cSld>
  <p:clrMapOvr>
    <a:masterClrMapping/>
  </p:clrMapOvr>
  <p:transition spd="med">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p:stCondLst>
                                    <p:cond delay="0"/>
                                  </p:stCondLst>
                                  <p:childTnLst>
                                    <p:set>
                                      <p:cBhvr>
                                        <p:cTn dur="1" fill="hold" id="6">
                                          <p:stCondLst>
                                            <p:cond delay="0"/>
                                          </p:stCondLst>
                                        </p:cTn>
                                        <p:tgtEl>
                                          <p:spTgt spid="246"/>
                                        </p:tgtEl>
                                        <p:attrNameLst>
                                          <p:attrName>style.visibility</p:attrName>
                                        </p:attrNameLst>
                                      </p:cBhvr>
                                      <p:to>
                                        <p:strVal val="visible"/>
                                      </p:to>
                                    </p:set>
                                    <p:animEffect filter="fade" transition="in">
                                      <p:cBhvr>
                                        <p:cTn dur="500" id="7"/>
                                        <p:tgtEl>
                                          <p:spTgt spid="246"/>
                                        </p:tgtEl>
                                      </p:cBhvr>
                                    </p:animEffect>
                                  </p:childTnLst>
                                </p:cTn>
                              </p:par>
                              <p:par>
                                <p:cTn accel="50000" autoRev="1" decel="50000" fill="hold"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246"/>
                                        </p:tgtEl>
                                        <p:attrNameLst>
                                          <p:attrName>ppt_x</p:attrName>
                                          <p:attrName>ppt_y</p:attrName>
                                        </p:attrNameLst>
                                      </p:cBhvr>
                                      <p:rCtr x="3307" y="0"/>
                                    </p:animMotion>
                                  </p:childTnLst>
                                </p:cTn>
                              </p:par>
                              <p:par>
                                <p:cTn fill="hold" id="10" nodeType="withEffect" presetClass="entr" presetID="10" presetSubtype="0">
                                  <p:stCondLst>
                                    <p:cond delay="0"/>
                                  </p:stCondLst>
                                  <p:childTnLst>
                                    <p:set>
                                      <p:cBhvr>
                                        <p:cTn dur="1" fill="hold" id="11">
                                          <p:stCondLst>
                                            <p:cond delay="0"/>
                                          </p:stCondLst>
                                        </p:cTn>
                                        <p:tgtEl>
                                          <p:spTgt spid="277"/>
                                        </p:tgtEl>
                                        <p:attrNameLst>
                                          <p:attrName>style.visibility</p:attrName>
                                        </p:attrNameLst>
                                      </p:cBhvr>
                                      <p:to>
                                        <p:strVal val="visible"/>
                                      </p:to>
                                    </p:set>
                                    <p:animEffect filter="fade" transition="in">
                                      <p:cBhvr>
                                        <p:cTn dur="500" id="12"/>
                                        <p:tgtEl>
                                          <p:spTgt spid="277"/>
                                        </p:tgtEl>
                                      </p:cBhvr>
                                    </p:animEffect>
                                  </p:childTnLst>
                                </p:cTn>
                              </p:par>
                              <p:par>
                                <p:cTn accel="50000" autoRev="1" decel="50000" fill="hold" id="13" nodeType="withEffect" presetClass="path" presetID="42" presetSubtype="0" repeatCount="indefinite">
                                  <p:stCondLst>
                                    <p:cond delay="500"/>
                                  </p:stCondLst>
                                  <p:childTnLst>
                                    <p:animMotion origin="layout" path="M -2.08333E-06 -2.22222E-06 L 0.0793 -0.00023" pathEditMode="relative" ptsTypes="AA" rAng="0">
                                      <p:cBhvr>
                                        <p:cTn dur="3100" fill="hold" id="14"/>
                                        <p:tgtEl>
                                          <p:spTgt spid="277"/>
                                        </p:tgtEl>
                                        <p:attrNameLst>
                                          <p:attrName>ppt_x</p:attrName>
                                          <p:attrName>ppt_y</p:attrName>
                                        </p:attrNameLst>
                                      </p:cBhvr>
                                      <p:rCtr x="3958" y="-23"/>
                                    </p:animMotion>
                                  </p:childTnLst>
                                </p:cTn>
                              </p:par>
                              <p:par>
                                <p:cTn fill="hold" id="15" nodeType="withEffect" presetClass="entr" presetID="10" presetSubtype="0">
                                  <p:stCondLst>
                                    <p:cond delay="0"/>
                                  </p:stCondLst>
                                  <p:childTnLst>
                                    <p:set>
                                      <p:cBhvr>
                                        <p:cTn dur="1" fill="hold" id="16">
                                          <p:stCondLst>
                                            <p:cond delay="0"/>
                                          </p:stCondLst>
                                        </p:cTn>
                                        <p:tgtEl>
                                          <p:spTgt spid="288"/>
                                        </p:tgtEl>
                                        <p:attrNameLst>
                                          <p:attrName>style.visibility</p:attrName>
                                        </p:attrNameLst>
                                      </p:cBhvr>
                                      <p:to>
                                        <p:strVal val="visible"/>
                                      </p:to>
                                    </p:set>
                                    <p:animEffect filter="fade" transition="in">
                                      <p:cBhvr>
                                        <p:cTn dur="500" id="17"/>
                                        <p:tgtEl>
                                          <p:spTgt spid="288"/>
                                        </p:tgtEl>
                                      </p:cBhvr>
                                    </p:animEffect>
                                  </p:childTnLst>
                                </p:cTn>
                              </p:par>
                              <p:par>
                                <p:cTn accel="50000" autoRev="1" decel="50000" fill="hold" id="18" nodeType="withEffect" presetClass="path" presetID="42" presetSubtype="0" repeatCount="indefinite">
                                  <p:stCondLst>
                                    <p:cond delay="500"/>
                                  </p:stCondLst>
                                  <p:childTnLst>
                                    <p:animMotion origin="layout" path="M -4.16667E-07 2.96296E-06 L -0.11263 -0.00023" pathEditMode="relative" ptsTypes="AA" rAng="0">
                                      <p:cBhvr>
                                        <p:cTn dur="4000" fill="hold" id="19"/>
                                        <p:tgtEl>
                                          <p:spTgt spid="288"/>
                                        </p:tgtEl>
                                        <p:attrNameLst>
                                          <p:attrName>ppt_x</p:attrName>
                                          <p:attrName>ppt_y</p:attrName>
                                        </p:attrNameLst>
                                      </p:cBhvr>
                                      <p:rCtr x="-5638" y="-23"/>
                                    </p:animMotion>
                                  </p:childTnLst>
                                </p:cTn>
                              </p:par>
                              <p:par>
                                <p:cTn decel="56000" fill="hold" id="20" nodeType="withEffect" presetClass="entr" presetID="2" presetSubtype="4">
                                  <p:stCondLst>
                                    <p:cond delay="0"/>
                                  </p:stCondLst>
                                  <p:childTnLst>
                                    <p:set>
                                      <p:cBhvr>
                                        <p:cTn dur="1" fill="hold" id="21">
                                          <p:stCondLst>
                                            <p:cond delay="0"/>
                                          </p:stCondLst>
                                        </p:cTn>
                                        <p:tgtEl>
                                          <p:spTgt spid="282"/>
                                        </p:tgtEl>
                                        <p:attrNameLst>
                                          <p:attrName>style.visibility</p:attrName>
                                        </p:attrNameLst>
                                      </p:cBhvr>
                                      <p:to>
                                        <p:strVal val="visible"/>
                                      </p:to>
                                    </p:set>
                                    <p:anim calcmode="lin" valueType="num">
                                      <p:cBhvr additive="base">
                                        <p:cTn dur="750" fill="hold" id="22"/>
                                        <p:tgtEl>
                                          <p:spTgt spid="282"/>
                                        </p:tgtEl>
                                        <p:attrNameLst>
                                          <p:attrName>ppt_x</p:attrName>
                                        </p:attrNameLst>
                                      </p:cBhvr>
                                      <p:tavLst>
                                        <p:tav tm="0">
                                          <p:val>
                                            <p:strVal val="#ppt_x"/>
                                          </p:val>
                                        </p:tav>
                                        <p:tav tm="100000">
                                          <p:val>
                                            <p:strVal val="#ppt_x"/>
                                          </p:val>
                                        </p:tav>
                                      </p:tavLst>
                                    </p:anim>
                                    <p:anim calcmode="lin" valueType="num">
                                      <p:cBhvr additive="base">
                                        <p:cTn dur="750" fill="hold" id="23"/>
                                        <p:tgtEl>
                                          <p:spTgt spid="282"/>
                                        </p:tgtEl>
                                        <p:attrNameLst>
                                          <p:attrName>ppt_y</p:attrName>
                                        </p:attrNameLst>
                                      </p:cBhvr>
                                      <p:tavLst>
                                        <p:tav tm="0">
                                          <p:val>
                                            <p:strVal val="1+#ppt_h/2"/>
                                          </p:val>
                                        </p:tav>
                                        <p:tav tm="100000">
                                          <p:val>
                                            <p:strVal val="#ppt_y"/>
                                          </p:val>
                                        </p:tav>
                                      </p:tavLst>
                                    </p:anim>
                                  </p:childTnLst>
                                </p:cTn>
                              </p:par>
                              <p:par>
                                <p:cTn decel="56000" fill="hold" id="24" nodeType="withEffect" presetClass="entr" presetID="2" presetSubtype="4">
                                  <p:stCondLst>
                                    <p:cond delay="100"/>
                                  </p:stCondLst>
                                  <p:childTnLst>
                                    <p:set>
                                      <p:cBhvr>
                                        <p:cTn dur="1" fill="hold" id="25">
                                          <p:stCondLst>
                                            <p:cond delay="0"/>
                                          </p:stCondLst>
                                        </p:cTn>
                                        <p:tgtEl>
                                          <p:spTgt spid="283"/>
                                        </p:tgtEl>
                                        <p:attrNameLst>
                                          <p:attrName>style.visibility</p:attrName>
                                        </p:attrNameLst>
                                      </p:cBhvr>
                                      <p:to>
                                        <p:strVal val="visible"/>
                                      </p:to>
                                    </p:set>
                                    <p:anim calcmode="lin" valueType="num">
                                      <p:cBhvr additive="base">
                                        <p:cTn dur="750" fill="hold" id="26"/>
                                        <p:tgtEl>
                                          <p:spTgt spid="283"/>
                                        </p:tgtEl>
                                        <p:attrNameLst>
                                          <p:attrName>ppt_x</p:attrName>
                                        </p:attrNameLst>
                                      </p:cBhvr>
                                      <p:tavLst>
                                        <p:tav tm="0">
                                          <p:val>
                                            <p:strVal val="#ppt_x"/>
                                          </p:val>
                                        </p:tav>
                                        <p:tav tm="100000">
                                          <p:val>
                                            <p:strVal val="#ppt_x"/>
                                          </p:val>
                                        </p:tav>
                                      </p:tavLst>
                                    </p:anim>
                                    <p:anim calcmode="lin" valueType="num">
                                      <p:cBhvr additive="base">
                                        <p:cTn dur="750" fill="hold" id="27"/>
                                        <p:tgtEl>
                                          <p:spTgt spid="283"/>
                                        </p:tgtEl>
                                        <p:attrNameLst>
                                          <p:attrName>ppt_y</p:attrName>
                                        </p:attrNameLst>
                                      </p:cBhvr>
                                      <p:tavLst>
                                        <p:tav tm="0">
                                          <p:val>
                                            <p:strVal val="1+#ppt_h/2"/>
                                          </p:val>
                                        </p:tav>
                                        <p:tav tm="100000">
                                          <p:val>
                                            <p:strVal val="#ppt_y"/>
                                          </p:val>
                                        </p:tav>
                                      </p:tavLst>
                                    </p:anim>
                                  </p:childTnLst>
                                </p:cTn>
                              </p:par>
                              <p:par>
                                <p:cTn decel="56000" fill="hold" id="28" nodeType="withEffect" presetClass="entr" presetID="2" presetSubtype="4">
                                  <p:stCondLst>
                                    <p:cond delay="500"/>
                                  </p:stCondLst>
                                  <p:childTnLst>
                                    <p:set>
                                      <p:cBhvr>
                                        <p:cTn dur="1" fill="hold" id="29">
                                          <p:stCondLst>
                                            <p:cond delay="0"/>
                                          </p:stCondLst>
                                        </p:cTn>
                                        <p:tgtEl>
                                          <p:spTgt spid="285"/>
                                        </p:tgtEl>
                                        <p:attrNameLst>
                                          <p:attrName>style.visibility</p:attrName>
                                        </p:attrNameLst>
                                      </p:cBhvr>
                                      <p:to>
                                        <p:strVal val="visible"/>
                                      </p:to>
                                    </p:set>
                                    <p:anim calcmode="lin" valueType="num">
                                      <p:cBhvr additive="base">
                                        <p:cTn dur="750" fill="hold" id="30"/>
                                        <p:tgtEl>
                                          <p:spTgt spid="285"/>
                                        </p:tgtEl>
                                        <p:attrNameLst>
                                          <p:attrName>ppt_x</p:attrName>
                                        </p:attrNameLst>
                                      </p:cBhvr>
                                      <p:tavLst>
                                        <p:tav tm="0">
                                          <p:val>
                                            <p:strVal val="#ppt_x"/>
                                          </p:val>
                                        </p:tav>
                                        <p:tav tm="100000">
                                          <p:val>
                                            <p:strVal val="#ppt_x"/>
                                          </p:val>
                                        </p:tav>
                                      </p:tavLst>
                                    </p:anim>
                                    <p:anim calcmode="lin" valueType="num">
                                      <p:cBhvr additive="base">
                                        <p:cTn dur="750" fill="hold" id="31"/>
                                        <p:tgtEl>
                                          <p:spTgt spid="285"/>
                                        </p:tgtEl>
                                        <p:attrNameLst>
                                          <p:attrName>ppt_y</p:attrName>
                                        </p:attrNameLst>
                                      </p:cBhvr>
                                      <p:tavLst>
                                        <p:tav tm="0">
                                          <p:val>
                                            <p:strVal val="1+#ppt_h/2"/>
                                          </p:val>
                                        </p:tav>
                                        <p:tav tm="100000">
                                          <p:val>
                                            <p:strVal val="#ppt_y"/>
                                          </p:val>
                                        </p:tav>
                                      </p:tavLst>
                                    </p:anim>
                                  </p:childTnLst>
                                </p:cTn>
                              </p:par>
                              <p:par>
                                <p:cTn decel="56000" fill="hold" id="32" nodeType="withEffect" presetClass="entr" presetID="2" presetSubtype="4">
                                  <p:stCondLst>
                                    <p:cond delay="600"/>
                                  </p:stCondLst>
                                  <p:childTnLst>
                                    <p:set>
                                      <p:cBhvr>
                                        <p:cTn dur="1" fill="hold" id="33">
                                          <p:stCondLst>
                                            <p:cond delay="0"/>
                                          </p:stCondLst>
                                        </p:cTn>
                                        <p:tgtEl>
                                          <p:spTgt spid="247"/>
                                        </p:tgtEl>
                                        <p:attrNameLst>
                                          <p:attrName>style.visibility</p:attrName>
                                        </p:attrNameLst>
                                      </p:cBhvr>
                                      <p:to>
                                        <p:strVal val="visible"/>
                                      </p:to>
                                    </p:set>
                                    <p:anim calcmode="lin" valueType="num">
                                      <p:cBhvr additive="base">
                                        <p:cTn dur="750" fill="hold" id="34"/>
                                        <p:tgtEl>
                                          <p:spTgt spid="247"/>
                                        </p:tgtEl>
                                        <p:attrNameLst>
                                          <p:attrName>ppt_x</p:attrName>
                                        </p:attrNameLst>
                                      </p:cBhvr>
                                      <p:tavLst>
                                        <p:tav tm="0">
                                          <p:val>
                                            <p:strVal val="#ppt_x"/>
                                          </p:val>
                                        </p:tav>
                                        <p:tav tm="100000">
                                          <p:val>
                                            <p:strVal val="#ppt_x"/>
                                          </p:val>
                                        </p:tav>
                                      </p:tavLst>
                                    </p:anim>
                                    <p:anim calcmode="lin" valueType="num">
                                      <p:cBhvr additive="base">
                                        <p:cTn dur="750" fill="hold" id="35"/>
                                        <p:tgtEl>
                                          <p:spTgt spid="247"/>
                                        </p:tgtEl>
                                        <p:attrNameLst>
                                          <p:attrName>ppt_y</p:attrName>
                                        </p:attrNameLst>
                                      </p:cBhvr>
                                      <p:tavLst>
                                        <p:tav tm="0">
                                          <p:val>
                                            <p:strVal val="1+#ppt_h/2"/>
                                          </p:val>
                                        </p:tav>
                                        <p:tav tm="100000">
                                          <p:val>
                                            <p:strVal val="#ppt_y"/>
                                          </p:val>
                                        </p:tav>
                                      </p:tavLst>
                                    </p:anim>
                                  </p:childTnLst>
                                </p:cTn>
                              </p:par>
                              <p:par>
                                <p:cTn decel="56000" fill="hold" id="36" nodeType="withEffect" presetClass="entr" presetID="2" presetSubtype="4">
                                  <p:stCondLst>
                                    <p:cond delay="700"/>
                                  </p:stCondLst>
                                  <p:childTnLst>
                                    <p:set>
                                      <p:cBhvr>
                                        <p:cTn dur="1" fill="hold" id="37">
                                          <p:stCondLst>
                                            <p:cond delay="0"/>
                                          </p:stCondLst>
                                        </p:cTn>
                                        <p:tgtEl>
                                          <p:spTgt spid="263"/>
                                        </p:tgtEl>
                                        <p:attrNameLst>
                                          <p:attrName>style.visibility</p:attrName>
                                        </p:attrNameLst>
                                      </p:cBhvr>
                                      <p:to>
                                        <p:strVal val="visible"/>
                                      </p:to>
                                    </p:set>
                                    <p:anim calcmode="lin" valueType="num">
                                      <p:cBhvr additive="base">
                                        <p:cTn dur="750" fill="hold" id="38"/>
                                        <p:tgtEl>
                                          <p:spTgt spid="263"/>
                                        </p:tgtEl>
                                        <p:attrNameLst>
                                          <p:attrName>ppt_x</p:attrName>
                                        </p:attrNameLst>
                                      </p:cBhvr>
                                      <p:tavLst>
                                        <p:tav tm="0">
                                          <p:val>
                                            <p:strVal val="#ppt_x"/>
                                          </p:val>
                                        </p:tav>
                                        <p:tav tm="100000">
                                          <p:val>
                                            <p:strVal val="#ppt_x"/>
                                          </p:val>
                                        </p:tav>
                                      </p:tavLst>
                                    </p:anim>
                                    <p:anim calcmode="lin" valueType="num">
                                      <p:cBhvr additive="base">
                                        <p:cTn dur="750" fill="hold" id="39"/>
                                        <p:tgtEl>
                                          <p:spTgt spid="263"/>
                                        </p:tgtEl>
                                        <p:attrNameLst>
                                          <p:attrName>ppt_y</p:attrName>
                                        </p:attrNameLst>
                                      </p:cBhvr>
                                      <p:tavLst>
                                        <p:tav tm="0">
                                          <p:val>
                                            <p:strVal val="1+#ppt_h/2"/>
                                          </p:val>
                                        </p:tav>
                                        <p:tav tm="100000">
                                          <p:val>
                                            <p:strVal val="#ppt_y"/>
                                          </p:val>
                                        </p:tav>
                                      </p:tavLst>
                                    </p:anim>
                                  </p:childTnLst>
                                </p:cTn>
                              </p:par>
                              <p:par>
                                <p:cTn fill="hold" id="40" nodeType="withEffect" presetClass="entr" presetID="22" presetSubtype="8">
                                  <p:stCondLst>
                                    <p:cond delay="1500"/>
                                  </p:stCondLst>
                                  <p:childTnLst>
                                    <p:set>
                                      <p:cBhvr>
                                        <p:cTn dur="1" fill="hold" id="41">
                                          <p:stCondLst>
                                            <p:cond delay="0"/>
                                          </p:stCondLst>
                                        </p:cTn>
                                        <p:tgtEl>
                                          <p:spTgt spid="286"/>
                                        </p:tgtEl>
                                        <p:attrNameLst>
                                          <p:attrName>style.visibility</p:attrName>
                                        </p:attrNameLst>
                                      </p:cBhvr>
                                      <p:to>
                                        <p:strVal val="visible"/>
                                      </p:to>
                                    </p:set>
                                    <p:animEffect filter="wipe(left)" transition="in">
                                      <p:cBhvr>
                                        <p:cTn dur="500" id="42"/>
                                        <p:tgtEl>
                                          <p:spTgt spid="286"/>
                                        </p:tgtEl>
                                      </p:cBhvr>
                                    </p:animEffect>
                                  </p:childTnLst>
                                </p:cTn>
                              </p:par>
                              <p:par>
                                <p:cTn fill="hold" id="43" nodeType="withEffect" presetClass="entr" presetID="22" presetSubtype="2">
                                  <p:stCondLst>
                                    <p:cond delay="1500"/>
                                  </p:stCondLst>
                                  <p:childTnLst>
                                    <p:set>
                                      <p:cBhvr>
                                        <p:cTn dur="1" fill="hold" id="44">
                                          <p:stCondLst>
                                            <p:cond delay="0"/>
                                          </p:stCondLst>
                                        </p:cTn>
                                        <p:tgtEl>
                                          <p:spTgt spid="287"/>
                                        </p:tgtEl>
                                        <p:attrNameLst>
                                          <p:attrName>style.visibility</p:attrName>
                                        </p:attrNameLst>
                                      </p:cBhvr>
                                      <p:to>
                                        <p:strVal val="visible"/>
                                      </p:to>
                                    </p:set>
                                    <p:animEffect filter="wipe(right)" transition="in">
                                      <p:cBhvr>
                                        <p:cTn dur="500" id="45"/>
                                        <p:tgtEl>
                                          <p:spTgt spid="287"/>
                                        </p:tgtEl>
                                      </p:cBhvr>
                                    </p:animEffect>
                                  </p:childTnLst>
                                </p:cTn>
                              </p:par>
                              <p:par>
                                <p:cTn fill="hold" id="46" nodeType="withEffect" presetClass="entr" presetID="22" presetSubtype="8">
                                  <p:stCondLst>
                                    <p:cond delay="1500"/>
                                  </p:stCondLst>
                                  <p:childTnLst>
                                    <p:set>
                                      <p:cBhvr>
                                        <p:cTn dur="1" fill="hold" id="47">
                                          <p:stCondLst>
                                            <p:cond delay="0"/>
                                          </p:stCondLst>
                                        </p:cTn>
                                        <p:tgtEl>
                                          <p:spTgt spid="290"/>
                                        </p:tgtEl>
                                        <p:attrNameLst>
                                          <p:attrName>style.visibility</p:attrName>
                                        </p:attrNameLst>
                                      </p:cBhvr>
                                      <p:to>
                                        <p:strVal val="visible"/>
                                      </p:to>
                                    </p:set>
                                    <p:animEffect filter="wipe(left)" transition="in">
                                      <p:cBhvr>
                                        <p:cTn dur="500" id="48"/>
                                        <p:tgtEl>
                                          <p:spTgt spid="290"/>
                                        </p:tgtEl>
                                      </p:cBhvr>
                                    </p:animEffect>
                                  </p:childTnLst>
                                </p:cTn>
                              </p:par>
                              <p:par>
                                <p:cTn fill="hold" id="49" nodeType="withEffect" presetClass="entr" presetID="10" presetSubtype="0">
                                  <p:stCondLst>
                                    <p:cond delay="1750"/>
                                  </p:stCondLst>
                                  <p:childTnLst>
                                    <p:set>
                                      <p:cBhvr>
                                        <p:cTn dur="1" fill="hold" id="50">
                                          <p:stCondLst>
                                            <p:cond delay="0"/>
                                          </p:stCondLst>
                                        </p:cTn>
                                        <p:tgtEl>
                                          <p:spTgt spid="278"/>
                                        </p:tgtEl>
                                        <p:attrNameLst>
                                          <p:attrName>style.visibility</p:attrName>
                                        </p:attrNameLst>
                                      </p:cBhvr>
                                      <p:to>
                                        <p:strVal val="visible"/>
                                      </p:to>
                                    </p:set>
                                    <p:animEffect filter="fade" transition="in">
                                      <p:cBhvr>
                                        <p:cTn dur="500" id="51"/>
                                        <p:tgtEl>
                                          <p:spTgt spid="278"/>
                                        </p:tgtEl>
                                      </p:cBhvr>
                                    </p:animEffect>
                                  </p:childTnLst>
                                </p:cTn>
                              </p:par>
                              <p:par>
                                <p:cTn fill="hold" id="52" nodeType="withEffect" presetClass="entr" presetID="10" presetSubtype="0">
                                  <p:stCondLst>
                                    <p:cond delay="1750"/>
                                  </p:stCondLst>
                                  <p:childTnLst>
                                    <p:set>
                                      <p:cBhvr>
                                        <p:cTn dur="1" fill="hold" id="53">
                                          <p:stCondLst>
                                            <p:cond delay="0"/>
                                          </p:stCondLst>
                                        </p:cTn>
                                        <p:tgtEl>
                                          <p:spTgt spid="279"/>
                                        </p:tgtEl>
                                        <p:attrNameLst>
                                          <p:attrName>style.visibility</p:attrName>
                                        </p:attrNameLst>
                                      </p:cBhvr>
                                      <p:to>
                                        <p:strVal val="visible"/>
                                      </p:to>
                                    </p:set>
                                    <p:animEffect filter="fade" transition="in">
                                      <p:cBhvr>
                                        <p:cTn dur="500" id="54"/>
                                        <p:tgtEl>
                                          <p:spTgt spid="279"/>
                                        </p:tgtEl>
                                      </p:cBhvr>
                                    </p:animEffect>
                                  </p:childTnLst>
                                </p:cTn>
                              </p:par>
                              <p:par>
                                <p:cTn fill="hold" id="55" nodeType="withEffect" presetClass="entr" presetID="10" presetSubtype="0">
                                  <p:stCondLst>
                                    <p:cond delay="1750"/>
                                  </p:stCondLst>
                                  <p:childTnLst>
                                    <p:set>
                                      <p:cBhvr>
                                        <p:cTn dur="1" fill="hold" id="56">
                                          <p:stCondLst>
                                            <p:cond delay="0"/>
                                          </p:stCondLst>
                                        </p:cTn>
                                        <p:tgtEl>
                                          <p:spTgt spid="280"/>
                                        </p:tgtEl>
                                        <p:attrNameLst>
                                          <p:attrName>style.visibility</p:attrName>
                                        </p:attrNameLst>
                                      </p:cBhvr>
                                      <p:to>
                                        <p:strVal val="visible"/>
                                      </p:to>
                                    </p:set>
                                    <p:animEffect filter="fade" transition="in">
                                      <p:cBhvr>
                                        <p:cTn dur="500" id="57"/>
                                        <p:tgtEl>
                                          <p:spTgt spid="280"/>
                                        </p:tgtEl>
                                      </p:cBhvr>
                                    </p:animEffect>
                                  </p:childTnLst>
                                </p:cTn>
                              </p:par>
                              <p:par>
                                <p:cTn fill="hold" id="58" nodeType="withEffect" presetClass="entr" presetID="10" presetSubtype="0">
                                  <p:stCondLst>
                                    <p:cond delay="1750"/>
                                  </p:stCondLst>
                                  <p:childTnLst>
                                    <p:set>
                                      <p:cBhvr>
                                        <p:cTn dur="1" fill="hold" id="59">
                                          <p:stCondLst>
                                            <p:cond delay="0"/>
                                          </p:stCondLst>
                                        </p:cTn>
                                        <p:tgtEl>
                                          <p:spTgt spid="281"/>
                                        </p:tgtEl>
                                        <p:attrNameLst>
                                          <p:attrName>style.visibility</p:attrName>
                                        </p:attrNameLst>
                                      </p:cBhvr>
                                      <p:to>
                                        <p:strVal val="visible"/>
                                      </p:to>
                                    </p:set>
                                    <p:animEffect filter="fade" transition="in">
                                      <p:cBhvr>
                                        <p:cTn dur="500" id="60"/>
                                        <p:tgtEl>
                                          <p:spTgt spid="281"/>
                                        </p:tgtEl>
                                      </p:cBhvr>
                                    </p:animEffect>
                                  </p:childTnLst>
                                </p:cTn>
                              </p:par>
                              <p:par>
                                <p:cTn fill="hold" id="61" nodeType="withEffect" presetClass="entr" presetID="12" presetSubtype="1">
                                  <p:stCondLst>
                                    <p:cond delay="1750"/>
                                  </p:stCondLst>
                                  <p:childTnLst>
                                    <p:set>
                                      <p:cBhvr>
                                        <p:cTn dur="1" fill="hold" id="62">
                                          <p:stCondLst>
                                            <p:cond delay="0"/>
                                          </p:stCondLst>
                                        </p:cTn>
                                        <p:tgtEl>
                                          <p:spTgt spid="289"/>
                                        </p:tgtEl>
                                        <p:attrNameLst>
                                          <p:attrName>style.visibility</p:attrName>
                                        </p:attrNameLst>
                                      </p:cBhvr>
                                      <p:to>
                                        <p:strVal val="visible"/>
                                      </p:to>
                                    </p:set>
                                    <p:anim calcmode="lin" valueType="num">
                                      <p:cBhvr additive="base">
                                        <p:cTn dur="500" id="63"/>
                                        <p:tgtEl>
                                          <p:spTgt spid="289"/>
                                        </p:tgtEl>
                                        <p:attrNameLst>
                                          <p:attrName>ppt_y</p:attrName>
                                        </p:attrNameLst>
                                      </p:cBhvr>
                                      <p:tavLst>
                                        <p:tav tm="0">
                                          <p:val>
                                            <p:strVal val="#ppt_y-#ppt_h*1.125000"/>
                                          </p:val>
                                        </p:tav>
                                        <p:tav tm="100000">
                                          <p:val>
                                            <p:strVal val="#ppt_y"/>
                                          </p:val>
                                        </p:tav>
                                      </p:tavLst>
                                    </p:anim>
                                    <p:animEffect filter="wipe(down)" transition="in">
                                      <p:cBhvr>
                                        <p:cTn dur="500" id="64"/>
                                        <p:tgtEl>
                                          <p:spTgt spid="289"/>
                                        </p:tgtEl>
                                      </p:cBhvr>
                                    </p:animEffect>
                                  </p:childTnLst>
                                </p:cTn>
                              </p:par>
                              <p:par>
                                <p:cTn decel="50667" fill="hold" id="65" nodeType="withEffect" presetClass="entr" presetID="2" presetSubtype="4">
                                  <p:stCondLst>
                                    <p:cond delay="800"/>
                                  </p:stCondLst>
                                  <p:childTnLst>
                                    <p:set>
                                      <p:cBhvr>
                                        <p:cTn dur="1" fill="hold" id="66">
                                          <p:stCondLst>
                                            <p:cond delay="0"/>
                                          </p:stCondLst>
                                        </p:cTn>
                                        <p:tgtEl>
                                          <p:spTgt spid="292"/>
                                        </p:tgtEl>
                                        <p:attrNameLst>
                                          <p:attrName>style.visibility</p:attrName>
                                        </p:attrNameLst>
                                      </p:cBhvr>
                                      <p:to>
                                        <p:strVal val="visible"/>
                                      </p:to>
                                    </p:set>
                                    <p:anim calcmode="lin" valueType="num">
                                      <p:cBhvr additive="base">
                                        <p:cTn dur="750" fill="hold" id="67"/>
                                        <p:tgtEl>
                                          <p:spTgt spid="292"/>
                                        </p:tgtEl>
                                        <p:attrNameLst>
                                          <p:attrName>ppt_x</p:attrName>
                                        </p:attrNameLst>
                                      </p:cBhvr>
                                      <p:tavLst>
                                        <p:tav tm="0">
                                          <p:val>
                                            <p:strVal val="#ppt_x"/>
                                          </p:val>
                                        </p:tav>
                                        <p:tav tm="100000">
                                          <p:val>
                                            <p:strVal val="#ppt_x"/>
                                          </p:val>
                                        </p:tav>
                                      </p:tavLst>
                                    </p:anim>
                                    <p:anim calcmode="lin" valueType="num">
                                      <p:cBhvr additive="base">
                                        <p:cTn dur="750" fill="hold" id="68"/>
                                        <p:tgtEl>
                                          <p:spTgt spid="2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635000" y="2219325"/>
            <a:ext cx="3843338" cy="944880"/>
          </a:xfrm>
          <a:prstGeom prst="rect">
            <a:avLst/>
          </a:prstGeom>
        </p:spPr>
        <p:txBody>
          <a:bodyPr>
            <a:spAutoFit/>
          </a:bodyPr>
          <a:lstStyle/>
          <a:p>
            <a:pPr eaLnBrk="1" hangingPunct="1">
              <a:defRPr/>
            </a:pPr>
            <a:r>
              <a:rPr altLang="zh-CN" kern="0" lang="en-US" sz="2800">
                <a:solidFill>
                  <a:srgbClr val="222222"/>
                </a:solidFill>
                <a:latin charset="-122" panose="020b0503020204020204" pitchFamily="34" typeface="微软雅黑"/>
                <a:ea charset="-122" panose="020b0503020204020204" pitchFamily="34" typeface="微软雅黑"/>
                <a:cs charset="-122" panose="02010600030101010101" pitchFamily="2" typeface="宋体"/>
              </a:rPr>
              <a:t>80%的中国网民的岁数在10岁－40岁之间</a:t>
            </a:r>
          </a:p>
        </p:txBody>
      </p:sp>
      <p:sp>
        <p:nvSpPr>
          <p:cNvPr id="13315" name="等腰三角形 37"/>
          <p:cNvSpPr>
            <a:spLocks noChangeArrowheads="1"/>
          </p:cNvSpPr>
          <p:nvPr/>
        </p:nvSpPr>
        <p:spPr bwMode="auto">
          <a:xfrm rot="5400000">
            <a:off x="231775" y="2360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sp>
        <p:nvSpPr>
          <p:cNvPr id="13316" name="Oval 5"/>
          <p:cNvSpPr>
            <a:spLocks noChangeArrowheads="1"/>
          </p:cNvSpPr>
          <p:nvPr/>
        </p:nvSpPr>
        <p:spPr bwMode="auto">
          <a:xfrm>
            <a:off x="4867275" y="642938"/>
            <a:ext cx="3857625" cy="3857625"/>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3317" name="任意多边形 44"/>
          <p:cNvSpPr>
            <a:spLocks noChangeArrowheads="1"/>
          </p:cNvSpPr>
          <p:nvPr/>
        </p:nvSpPr>
        <p:spPr bwMode="auto">
          <a:xfrm>
            <a:off x="6804025" y="652463"/>
            <a:ext cx="1255713" cy="2014537"/>
          </a:xfrm>
          <a:custGeom>
            <a:gdLst>
              <a:gd fmla="*/ 0 w 1255681" name="T0"/>
              <a:gd fmla="*/ 0 h 2014297" name="T1"/>
              <a:gd fmla="*/ 192448 w 1255681" name="T2"/>
              <a:gd fmla="*/ 9718 h 2014297" name="T3"/>
              <a:gd fmla="*/ 1222141 w 1255681" name="T4"/>
              <a:gd fmla="*/ 440207 h 2014297" name="T5"/>
              <a:gd fmla="*/ 1255681 w 1255681" name="T6"/>
              <a:gd fmla="*/ 470690 h 2014297" name="T7"/>
              <a:gd fmla="*/ 0 w 1255681" name="T8"/>
              <a:gd fmla="*/ 2014297 h 2014297" name="T9"/>
              <a:gd fmla="*/ 0 w 1255681" name="T10"/>
              <a:gd fmla="*/ 0 h 2014297"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014296" w="1255681">
                <a:moveTo>
                  <a:pt x="0" y="0"/>
                </a:moveTo>
                <a:lnTo>
                  <a:pt x="192448" y="9718"/>
                </a:lnTo>
                <a:cubicBezTo>
                  <a:pt x="581494" y="49228"/>
                  <a:pt x="936359" y="204359"/>
                  <a:pt x="1222141" y="440207"/>
                </a:cubicBezTo>
                <a:lnTo>
                  <a:pt x="1255681" y="470690"/>
                </a:lnTo>
                <a:lnTo>
                  <a:pt x="0" y="2014297"/>
                </a:lnTo>
                <a:lnTo>
                  <a:pt x="0" y="0"/>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3" name="矩形 12"/>
          <p:cNvSpPr/>
          <p:nvPr/>
        </p:nvSpPr>
        <p:spPr>
          <a:xfrm>
            <a:off x="5334000" y="1925638"/>
            <a:ext cx="2152967" cy="1432560"/>
          </a:xfrm>
          <a:prstGeom prst="rect">
            <a:avLst/>
          </a:prstGeom>
        </p:spPr>
        <p:txBody>
          <a:bodyPr wrap="none">
            <a:spAutoFit/>
          </a:bodyPr>
          <a:lstStyle/>
          <a:p>
            <a:pPr eaLnBrk="1" hangingPunct="1">
              <a:defRPr/>
            </a:pPr>
            <a:r>
              <a:rPr altLang="zh-CN" kern="0" lang="en-US" sz="8800">
                <a:solidFill>
                  <a:schemeClr val="bg1"/>
                </a:solidFill>
                <a:latin charset="0" panose="020b0806030902050204" pitchFamily="34" typeface="Impact"/>
                <a:ea charset="-122" panose="020b0503020204020204" pitchFamily="34" typeface="微软雅黑"/>
                <a:cs charset="-122" panose="02010600030101010101" pitchFamily="2" typeface="宋体"/>
              </a:rPr>
              <a:t>80%</a:t>
            </a:r>
          </a:p>
        </p:txBody>
      </p:sp>
      <p:sp>
        <p:nvSpPr>
          <p:cNvPr id="14" name="矩形 13"/>
          <p:cNvSpPr/>
          <p:nvPr/>
        </p:nvSpPr>
        <p:spPr>
          <a:xfrm>
            <a:off x="5399088" y="3116263"/>
            <a:ext cx="1402080" cy="365760"/>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en-US">
                <a:solidFill>
                  <a:schemeClr val="bg1"/>
                </a:solidFill>
                <a:latin charset="-122" panose="020b0503020204020204" pitchFamily="34" typeface="微软雅黑"/>
                <a:ea charset="-122" panose="020b0503020204020204" pitchFamily="34" typeface="微软雅黑"/>
                <a:cs charset="-122" panose="02010600030101010101" pitchFamily="2" typeface="宋体"/>
              </a:rPr>
              <a:t>10岁至40岁</a:t>
            </a:r>
          </a:p>
        </p:txBody>
      </p:sp>
      <p:grpSp>
        <p:nvGrpSpPr>
          <p:cNvPr id="13320" name="组合 33"/>
          <p:cNvGrpSpPr/>
          <p:nvPr/>
        </p:nvGrpSpPr>
        <p:grpSpPr>
          <a:xfrm>
            <a:off x="6011863" y="3516313"/>
            <a:ext cx="1528762" cy="530225"/>
            <a:chOff x="5599414" y="3393579"/>
            <a:chExt cx="1528763" cy="530225"/>
          </a:xfrm>
        </p:grpSpPr>
        <p:grpSp>
          <p:nvGrpSpPr>
            <p:cNvPr id="18" name="组合 17"/>
            <p:cNvGrpSpPr/>
            <p:nvPr/>
          </p:nvGrpSpPr>
          <p:grpSpPr>
            <a:xfrm>
              <a:off x="5599414" y="3393579"/>
              <a:ext cx="204788" cy="530225"/>
              <a:chOff x="5975668" y="3158489"/>
              <a:chExt cx="204788" cy="530225"/>
            </a:xfrm>
            <a:solidFill>
              <a:srgbClr val="1E1D3A"/>
            </a:solidFill>
          </p:grpSpPr>
          <p:sp>
            <p:nvSpPr>
              <p:cNvPr id="16" name="Oval 32"/>
              <p:cNvSpPr>
                <a:spLocks noChangeArrowheads="1"/>
              </p:cNvSpPr>
              <p:nvPr/>
            </p:nvSpPr>
            <p:spPr bwMode="auto">
              <a:xfrm>
                <a:off x="6034406" y="3158489"/>
                <a:ext cx="82550" cy="84138"/>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17" name="Freeform 33"/>
              <p:cNvSpPr/>
              <p:nvPr/>
            </p:nvSpPr>
            <p:spPr bwMode="auto">
              <a:xfrm>
                <a:off x="5975668" y="3248976"/>
                <a:ext cx="204788" cy="439738"/>
              </a:xfrm>
              <a:custGeom>
                <a:gdLst>
                  <a:gd fmla="*/ 0 w 39" name="T0"/>
                  <a:gd fmla="*/ 11 h 84" name="T1"/>
                  <a:gd fmla="*/ 19 w 39" name="T2"/>
                  <a:gd fmla="*/ 0 h 84" name="T3"/>
                  <a:gd fmla="*/ 39 w 39" name="T4"/>
                  <a:gd fmla="*/ 11 h 84" name="T5"/>
                  <a:gd fmla="*/ 39 w 39" name="T6"/>
                  <a:gd fmla="*/ 11 h 84" name="T7"/>
                  <a:gd fmla="*/ 39 w 39" name="T8"/>
                  <a:gd fmla="*/ 44 h 84" name="T9"/>
                  <a:gd fmla="*/ 35 w 39" name="T10"/>
                  <a:gd fmla="*/ 47 h 84" name="T11"/>
                  <a:gd fmla="*/ 32 w 39" name="T12"/>
                  <a:gd fmla="*/ 44 h 84" name="T13"/>
                  <a:gd fmla="*/ 32 w 39" name="T14"/>
                  <a:gd fmla="*/ 15 h 84" name="T15"/>
                  <a:gd fmla="*/ 29 w 39" name="T16"/>
                  <a:gd fmla="*/ 15 h 84" name="T17"/>
                  <a:gd fmla="*/ 29 w 39" name="T18"/>
                  <a:gd fmla="*/ 80 h 84" name="T19"/>
                  <a:gd fmla="*/ 29 w 39" name="T20"/>
                  <a:gd fmla="*/ 80 h 84" name="T21"/>
                  <a:gd fmla="*/ 29 w 39" name="T22"/>
                  <a:gd fmla="*/ 80 h 84" name="T23"/>
                  <a:gd fmla="*/ 25 w 39" name="T24"/>
                  <a:gd fmla="*/ 84 h 84" name="T25"/>
                  <a:gd fmla="*/ 21 w 39" name="T26"/>
                  <a:gd fmla="*/ 80 h 84" name="T27"/>
                  <a:gd fmla="*/ 21 w 39" name="T28"/>
                  <a:gd fmla="*/ 80 h 84" name="T29"/>
                  <a:gd fmla="*/ 21 w 39" name="T30"/>
                  <a:gd fmla="*/ 44 h 84" name="T31"/>
                  <a:gd fmla="*/ 19 w 39" name="T32"/>
                  <a:gd fmla="*/ 41 h 84" name="T33"/>
                  <a:gd fmla="*/ 17 w 39" name="T34"/>
                  <a:gd fmla="*/ 44 h 84" name="T35"/>
                  <a:gd fmla="*/ 17 w 39" name="T36"/>
                  <a:gd fmla="*/ 80 h 84" name="T37"/>
                  <a:gd fmla="*/ 17 w 39" name="T38"/>
                  <a:gd fmla="*/ 80 h 84" name="T39"/>
                  <a:gd fmla="*/ 13 w 39" name="T40"/>
                  <a:gd fmla="*/ 84 h 84" name="T41"/>
                  <a:gd fmla="*/ 9 w 39" name="T42"/>
                  <a:gd fmla="*/ 80 h 84" name="T43"/>
                  <a:gd fmla="*/ 9 w 39" name="T44"/>
                  <a:gd fmla="*/ 80 h 84" name="T45"/>
                  <a:gd fmla="*/ 9 w 39" name="T46"/>
                  <a:gd fmla="*/ 80 h 84" name="T47"/>
                  <a:gd fmla="*/ 9 w 39" name="T48"/>
                  <a:gd fmla="*/ 15 h 84" name="T49"/>
                  <a:gd fmla="*/ 7 w 39" name="T50"/>
                  <a:gd fmla="*/ 15 h 84" name="T51"/>
                  <a:gd fmla="*/ 7 w 39" name="T52"/>
                  <a:gd fmla="*/ 44 h 84" name="T53"/>
                  <a:gd fmla="*/ 3 w 39" name="T54"/>
                  <a:gd fmla="*/ 47 h 84" name="T55"/>
                  <a:gd fmla="*/ 0 w 39" name="T56"/>
                  <a:gd fmla="*/ 44 h 84" name="T57"/>
                  <a:gd fmla="*/ 0 w 39" name="T58"/>
                  <a:gd fmla="*/ 11 h 84" name="T59"/>
                  <a:gd fmla="*/ 0 w 39" name="T60"/>
                  <a:gd fmla="*/ 11 h 84"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4" w="39">
                    <a:moveTo>
                      <a:pt x="0" y="11"/>
                    </a:moveTo>
                    <a:cubicBezTo>
                      <a:pt x="0" y="1"/>
                      <a:pt x="9" y="0"/>
                      <a:pt x="19" y="0"/>
                    </a:cubicBezTo>
                    <a:cubicBezTo>
                      <a:pt x="29" y="0"/>
                      <a:pt x="38" y="1"/>
                      <a:pt x="39" y="11"/>
                    </a:cubicBezTo>
                    <a:cubicBezTo>
                      <a:pt x="39" y="11"/>
                      <a:pt x="39" y="11"/>
                      <a:pt x="39" y="11"/>
                    </a:cubicBezTo>
                    <a:cubicBezTo>
                      <a:pt x="39" y="44"/>
                      <a:pt x="39" y="44"/>
                      <a:pt x="39" y="44"/>
                    </a:cubicBezTo>
                    <a:cubicBezTo>
                      <a:pt x="39" y="46"/>
                      <a:pt x="37" y="47"/>
                      <a:pt x="35" y="47"/>
                    </a:cubicBezTo>
                    <a:cubicBezTo>
                      <a:pt x="33" y="47"/>
                      <a:pt x="32" y="46"/>
                      <a:pt x="32" y="44"/>
                    </a:cubicBezTo>
                    <a:cubicBezTo>
                      <a:pt x="32" y="15"/>
                      <a:pt x="32" y="15"/>
                      <a:pt x="32" y="15"/>
                    </a:cubicBezTo>
                    <a:cubicBezTo>
                      <a:pt x="29" y="15"/>
                      <a:pt x="29" y="15"/>
                      <a:pt x="29" y="15"/>
                    </a:cubicBezTo>
                    <a:cubicBezTo>
                      <a:pt x="29" y="80"/>
                      <a:pt x="29" y="80"/>
                      <a:pt x="29" y="80"/>
                    </a:cubicBezTo>
                    <a:cubicBezTo>
                      <a:pt x="29" y="80"/>
                      <a:pt x="29" y="80"/>
                      <a:pt x="29" y="80"/>
                    </a:cubicBezTo>
                    <a:cubicBezTo>
                      <a:pt x="29" y="80"/>
                      <a:pt x="29" y="80"/>
                      <a:pt x="29" y="80"/>
                    </a:cubicBezTo>
                    <a:cubicBezTo>
                      <a:pt x="29" y="82"/>
                      <a:pt x="28" y="84"/>
                      <a:pt x="25" y="84"/>
                    </a:cubicBezTo>
                    <a:cubicBezTo>
                      <a:pt x="23" y="84"/>
                      <a:pt x="21" y="82"/>
                      <a:pt x="21" y="80"/>
                    </a:cubicBezTo>
                    <a:cubicBezTo>
                      <a:pt x="21" y="80"/>
                      <a:pt x="21" y="80"/>
                      <a:pt x="21" y="80"/>
                    </a:cubicBezTo>
                    <a:cubicBezTo>
                      <a:pt x="21" y="44"/>
                      <a:pt x="21" y="44"/>
                      <a:pt x="21" y="44"/>
                    </a:cubicBezTo>
                    <a:cubicBezTo>
                      <a:pt x="21" y="42"/>
                      <a:pt x="21" y="41"/>
                      <a:pt x="19" y="41"/>
                    </a:cubicBezTo>
                    <a:cubicBezTo>
                      <a:pt x="17" y="41"/>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80"/>
                      <a:pt x="9" y="80"/>
                      <a:pt x="9" y="80"/>
                    </a:cubicBezTo>
                    <a:cubicBezTo>
                      <a:pt x="9" y="80"/>
                      <a:pt x="9" y="80"/>
                      <a:pt x="9" y="80"/>
                    </a:cubicBezTo>
                    <a:cubicBezTo>
                      <a:pt x="9" y="15"/>
                      <a:pt x="9" y="15"/>
                      <a:pt x="9" y="15"/>
                    </a:cubicBezTo>
                    <a:cubicBezTo>
                      <a:pt x="7" y="15"/>
                      <a:pt x="7" y="15"/>
                      <a:pt x="7" y="15"/>
                    </a:cubicBezTo>
                    <a:cubicBezTo>
                      <a:pt x="7" y="44"/>
                      <a:pt x="7" y="44"/>
                      <a:pt x="7" y="44"/>
                    </a:cubicBezTo>
                    <a:cubicBezTo>
                      <a:pt x="7" y="46"/>
                      <a:pt x="5" y="47"/>
                      <a:pt x="3" y="47"/>
                    </a:cubicBezTo>
                    <a:cubicBezTo>
                      <a:pt x="1" y="47"/>
                      <a:pt x="0" y="46"/>
                      <a:pt x="0" y="44"/>
                    </a:cubicBezTo>
                    <a:cubicBezTo>
                      <a:pt x="0" y="11"/>
                      <a:pt x="0" y="11"/>
                      <a:pt x="0" y="11"/>
                    </a:cubicBezTo>
                    <a:cubicBezTo>
                      <a:pt x="0" y="11"/>
                      <a:pt x="0" y="11"/>
                      <a:pt x="0" y="11"/>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grpSp>
        <p:grpSp>
          <p:nvGrpSpPr>
            <p:cNvPr id="19" name="组合 18"/>
            <p:cNvGrpSpPr/>
            <p:nvPr/>
          </p:nvGrpSpPr>
          <p:grpSpPr>
            <a:xfrm>
              <a:off x="5856589" y="3393579"/>
              <a:ext cx="204788" cy="530225"/>
              <a:chOff x="5975668" y="3158489"/>
              <a:chExt cx="204788" cy="530225"/>
            </a:xfrm>
            <a:solidFill>
              <a:srgbClr val="1E1D3A"/>
            </a:solidFill>
          </p:grpSpPr>
          <p:sp>
            <p:nvSpPr>
              <p:cNvPr id="20" name="Oval 32"/>
              <p:cNvSpPr>
                <a:spLocks noChangeArrowheads="1"/>
              </p:cNvSpPr>
              <p:nvPr/>
            </p:nvSpPr>
            <p:spPr bwMode="auto">
              <a:xfrm>
                <a:off x="6034406" y="3158489"/>
                <a:ext cx="82550" cy="84138"/>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21" name="Freeform 33"/>
              <p:cNvSpPr/>
              <p:nvPr/>
            </p:nvSpPr>
            <p:spPr bwMode="auto">
              <a:xfrm>
                <a:off x="5975668" y="3248976"/>
                <a:ext cx="204788" cy="439738"/>
              </a:xfrm>
              <a:custGeom>
                <a:gdLst>
                  <a:gd fmla="*/ 0 w 39" name="T0"/>
                  <a:gd fmla="*/ 11 h 84" name="T1"/>
                  <a:gd fmla="*/ 19 w 39" name="T2"/>
                  <a:gd fmla="*/ 0 h 84" name="T3"/>
                  <a:gd fmla="*/ 39 w 39" name="T4"/>
                  <a:gd fmla="*/ 11 h 84" name="T5"/>
                  <a:gd fmla="*/ 39 w 39" name="T6"/>
                  <a:gd fmla="*/ 11 h 84" name="T7"/>
                  <a:gd fmla="*/ 39 w 39" name="T8"/>
                  <a:gd fmla="*/ 44 h 84" name="T9"/>
                  <a:gd fmla="*/ 35 w 39" name="T10"/>
                  <a:gd fmla="*/ 47 h 84" name="T11"/>
                  <a:gd fmla="*/ 32 w 39" name="T12"/>
                  <a:gd fmla="*/ 44 h 84" name="T13"/>
                  <a:gd fmla="*/ 32 w 39" name="T14"/>
                  <a:gd fmla="*/ 15 h 84" name="T15"/>
                  <a:gd fmla="*/ 29 w 39" name="T16"/>
                  <a:gd fmla="*/ 15 h 84" name="T17"/>
                  <a:gd fmla="*/ 29 w 39" name="T18"/>
                  <a:gd fmla="*/ 80 h 84" name="T19"/>
                  <a:gd fmla="*/ 29 w 39" name="T20"/>
                  <a:gd fmla="*/ 80 h 84" name="T21"/>
                  <a:gd fmla="*/ 29 w 39" name="T22"/>
                  <a:gd fmla="*/ 80 h 84" name="T23"/>
                  <a:gd fmla="*/ 25 w 39" name="T24"/>
                  <a:gd fmla="*/ 84 h 84" name="T25"/>
                  <a:gd fmla="*/ 21 w 39" name="T26"/>
                  <a:gd fmla="*/ 80 h 84" name="T27"/>
                  <a:gd fmla="*/ 21 w 39" name="T28"/>
                  <a:gd fmla="*/ 80 h 84" name="T29"/>
                  <a:gd fmla="*/ 21 w 39" name="T30"/>
                  <a:gd fmla="*/ 44 h 84" name="T31"/>
                  <a:gd fmla="*/ 19 w 39" name="T32"/>
                  <a:gd fmla="*/ 41 h 84" name="T33"/>
                  <a:gd fmla="*/ 17 w 39" name="T34"/>
                  <a:gd fmla="*/ 44 h 84" name="T35"/>
                  <a:gd fmla="*/ 17 w 39" name="T36"/>
                  <a:gd fmla="*/ 80 h 84" name="T37"/>
                  <a:gd fmla="*/ 17 w 39" name="T38"/>
                  <a:gd fmla="*/ 80 h 84" name="T39"/>
                  <a:gd fmla="*/ 13 w 39" name="T40"/>
                  <a:gd fmla="*/ 84 h 84" name="T41"/>
                  <a:gd fmla="*/ 9 w 39" name="T42"/>
                  <a:gd fmla="*/ 80 h 84" name="T43"/>
                  <a:gd fmla="*/ 9 w 39" name="T44"/>
                  <a:gd fmla="*/ 80 h 84" name="T45"/>
                  <a:gd fmla="*/ 9 w 39" name="T46"/>
                  <a:gd fmla="*/ 80 h 84" name="T47"/>
                  <a:gd fmla="*/ 9 w 39" name="T48"/>
                  <a:gd fmla="*/ 15 h 84" name="T49"/>
                  <a:gd fmla="*/ 7 w 39" name="T50"/>
                  <a:gd fmla="*/ 15 h 84" name="T51"/>
                  <a:gd fmla="*/ 7 w 39" name="T52"/>
                  <a:gd fmla="*/ 44 h 84" name="T53"/>
                  <a:gd fmla="*/ 3 w 39" name="T54"/>
                  <a:gd fmla="*/ 47 h 84" name="T55"/>
                  <a:gd fmla="*/ 0 w 39" name="T56"/>
                  <a:gd fmla="*/ 44 h 84" name="T57"/>
                  <a:gd fmla="*/ 0 w 39" name="T58"/>
                  <a:gd fmla="*/ 11 h 84" name="T59"/>
                  <a:gd fmla="*/ 0 w 39" name="T60"/>
                  <a:gd fmla="*/ 11 h 84"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4" w="39">
                    <a:moveTo>
                      <a:pt x="0" y="11"/>
                    </a:moveTo>
                    <a:cubicBezTo>
                      <a:pt x="0" y="1"/>
                      <a:pt x="9" y="0"/>
                      <a:pt x="19" y="0"/>
                    </a:cubicBezTo>
                    <a:cubicBezTo>
                      <a:pt x="29" y="0"/>
                      <a:pt x="38" y="1"/>
                      <a:pt x="39" y="11"/>
                    </a:cubicBezTo>
                    <a:cubicBezTo>
                      <a:pt x="39" y="11"/>
                      <a:pt x="39" y="11"/>
                      <a:pt x="39" y="11"/>
                    </a:cubicBezTo>
                    <a:cubicBezTo>
                      <a:pt x="39" y="44"/>
                      <a:pt x="39" y="44"/>
                      <a:pt x="39" y="44"/>
                    </a:cubicBezTo>
                    <a:cubicBezTo>
                      <a:pt x="39" y="46"/>
                      <a:pt x="37" y="47"/>
                      <a:pt x="35" y="47"/>
                    </a:cubicBezTo>
                    <a:cubicBezTo>
                      <a:pt x="33" y="47"/>
                      <a:pt x="32" y="46"/>
                      <a:pt x="32" y="44"/>
                    </a:cubicBezTo>
                    <a:cubicBezTo>
                      <a:pt x="32" y="15"/>
                      <a:pt x="32" y="15"/>
                      <a:pt x="32" y="15"/>
                    </a:cubicBezTo>
                    <a:cubicBezTo>
                      <a:pt x="29" y="15"/>
                      <a:pt x="29" y="15"/>
                      <a:pt x="29" y="15"/>
                    </a:cubicBezTo>
                    <a:cubicBezTo>
                      <a:pt x="29" y="80"/>
                      <a:pt x="29" y="80"/>
                      <a:pt x="29" y="80"/>
                    </a:cubicBezTo>
                    <a:cubicBezTo>
                      <a:pt x="29" y="80"/>
                      <a:pt x="29" y="80"/>
                      <a:pt x="29" y="80"/>
                    </a:cubicBezTo>
                    <a:cubicBezTo>
                      <a:pt x="29" y="80"/>
                      <a:pt x="29" y="80"/>
                      <a:pt x="29" y="80"/>
                    </a:cubicBezTo>
                    <a:cubicBezTo>
                      <a:pt x="29" y="82"/>
                      <a:pt x="28" y="84"/>
                      <a:pt x="25" y="84"/>
                    </a:cubicBezTo>
                    <a:cubicBezTo>
                      <a:pt x="23" y="84"/>
                      <a:pt x="21" y="82"/>
                      <a:pt x="21" y="80"/>
                    </a:cubicBezTo>
                    <a:cubicBezTo>
                      <a:pt x="21" y="80"/>
                      <a:pt x="21" y="80"/>
                      <a:pt x="21" y="80"/>
                    </a:cubicBezTo>
                    <a:cubicBezTo>
                      <a:pt x="21" y="44"/>
                      <a:pt x="21" y="44"/>
                      <a:pt x="21" y="44"/>
                    </a:cubicBezTo>
                    <a:cubicBezTo>
                      <a:pt x="21" y="42"/>
                      <a:pt x="21" y="41"/>
                      <a:pt x="19" y="41"/>
                    </a:cubicBezTo>
                    <a:cubicBezTo>
                      <a:pt x="17" y="41"/>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80"/>
                      <a:pt x="9" y="80"/>
                      <a:pt x="9" y="80"/>
                    </a:cubicBezTo>
                    <a:cubicBezTo>
                      <a:pt x="9" y="80"/>
                      <a:pt x="9" y="80"/>
                      <a:pt x="9" y="80"/>
                    </a:cubicBezTo>
                    <a:cubicBezTo>
                      <a:pt x="9" y="15"/>
                      <a:pt x="9" y="15"/>
                      <a:pt x="9" y="15"/>
                    </a:cubicBezTo>
                    <a:cubicBezTo>
                      <a:pt x="7" y="15"/>
                      <a:pt x="7" y="15"/>
                      <a:pt x="7" y="15"/>
                    </a:cubicBezTo>
                    <a:cubicBezTo>
                      <a:pt x="7" y="44"/>
                      <a:pt x="7" y="44"/>
                      <a:pt x="7" y="44"/>
                    </a:cubicBezTo>
                    <a:cubicBezTo>
                      <a:pt x="7" y="46"/>
                      <a:pt x="5" y="47"/>
                      <a:pt x="3" y="47"/>
                    </a:cubicBezTo>
                    <a:cubicBezTo>
                      <a:pt x="1" y="47"/>
                      <a:pt x="0" y="46"/>
                      <a:pt x="0" y="44"/>
                    </a:cubicBezTo>
                    <a:cubicBezTo>
                      <a:pt x="0" y="11"/>
                      <a:pt x="0" y="11"/>
                      <a:pt x="0" y="11"/>
                    </a:cubicBezTo>
                    <a:cubicBezTo>
                      <a:pt x="0" y="11"/>
                      <a:pt x="0" y="11"/>
                      <a:pt x="0" y="11"/>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grpSp>
        <p:grpSp>
          <p:nvGrpSpPr>
            <p:cNvPr id="22" name="组合 21"/>
            <p:cNvGrpSpPr/>
            <p:nvPr/>
          </p:nvGrpSpPr>
          <p:grpSpPr>
            <a:xfrm>
              <a:off x="6113764" y="3393579"/>
              <a:ext cx="204788" cy="530225"/>
              <a:chOff x="5975668" y="3158489"/>
              <a:chExt cx="204788" cy="530225"/>
            </a:xfrm>
            <a:solidFill>
              <a:srgbClr val="1E1D3A"/>
            </a:solidFill>
          </p:grpSpPr>
          <p:sp>
            <p:nvSpPr>
              <p:cNvPr id="23" name="Oval 32"/>
              <p:cNvSpPr>
                <a:spLocks noChangeArrowheads="1"/>
              </p:cNvSpPr>
              <p:nvPr/>
            </p:nvSpPr>
            <p:spPr bwMode="auto">
              <a:xfrm>
                <a:off x="6034406" y="3158489"/>
                <a:ext cx="82550" cy="84138"/>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24" name="Freeform 33"/>
              <p:cNvSpPr/>
              <p:nvPr/>
            </p:nvSpPr>
            <p:spPr bwMode="auto">
              <a:xfrm>
                <a:off x="5975668" y="3248976"/>
                <a:ext cx="204788" cy="439738"/>
              </a:xfrm>
              <a:custGeom>
                <a:gdLst>
                  <a:gd fmla="*/ 0 w 39" name="T0"/>
                  <a:gd fmla="*/ 11 h 84" name="T1"/>
                  <a:gd fmla="*/ 19 w 39" name="T2"/>
                  <a:gd fmla="*/ 0 h 84" name="T3"/>
                  <a:gd fmla="*/ 39 w 39" name="T4"/>
                  <a:gd fmla="*/ 11 h 84" name="T5"/>
                  <a:gd fmla="*/ 39 w 39" name="T6"/>
                  <a:gd fmla="*/ 11 h 84" name="T7"/>
                  <a:gd fmla="*/ 39 w 39" name="T8"/>
                  <a:gd fmla="*/ 44 h 84" name="T9"/>
                  <a:gd fmla="*/ 35 w 39" name="T10"/>
                  <a:gd fmla="*/ 47 h 84" name="T11"/>
                  <a:gd fmla="*/ 32 w 39" name="T12"/>
                  <a:gd fmla="*/ 44 h 84" name="T13"/>
                  <a:gd fmla="*/ 32 w 39" name="T14"/>
                  <a:gd fmla="*/ 15 h 84" name="T15"/>
                  <a:gd fmla="*/ 29 w 39" name="T16"/>
                  <a:gd fmla="*/ 15 h 84" name="T17"/>
                  <a:gd fmla="*/ 29 w 39" name="T18"/>
                  <a:gd fmla="*/ 80 h 84" name="T19"/>
                  <a:gd fmla="*/ 29 w 39" name="T20"/>
                  <a:gd fmla="*/ 80 h 84" name="T21"/>
                  <a:gd fmla="*/ 29 w 39" name="T22"/>
                  <a:gd fmla="*/ 80 h 84" name="T23"/>
                  <a:gd fmla="*/ 25 w 39" name="T24"/>
                  <a:gd fmla="*/ 84 h 84" name="T25"/>
                  <a:gd fmla="*/ 21 w 39" name="T26"/>
                  <a:gd fmla="*/ 80 h 84" name="T27"/>
                  <a:gd fmla="*/ 21 w 39" name="T28"/>
                  <a:gd fmla="*/ 80 h 84" name="T29"/>
                  <a:gd fmla="*/ 21 w 39" name="T30"/>
                  <a:gd fmla="*/ 44 h 84" name="T31"/>
                  <a:gd fmla="*/ 19 w 39" name="T32"/>
                  <a:gd fmla="*/ 41 h 84" name="T33"/>
                  <a:gd fmla="*/ 17 w 39" name="T34"/>
                  <a:gd fmla="*/ 44 h 84" name="T35"/>
                  <a:gd fmla="*/ 17 w 39" name="T36"/>
                  <a:gd fmla="*/ 80 h 84" name="T37"/>
                  <a:gd fmla="*/ 17 w 39" name="T38"/>
                  <a:gd fmla="*/ 80 h 84" name="T39"/>
                  <a:gd fmla="*/ 13 w 39" name="T40"/>
                  <a:gd fmla="*/ 84 h 84" name="T41"/>
                  <a:gd fmla="*/ 9 w 39" name="T42"/>
                  <a:gd fmla="*/ 80 h 84" name="T43"/>
                  <a:gd fmla="*/ 9 w 39" name="T44"/>
                  <a:gd fmla="*/ 80 h 84" name="T45"/>
                  <a:gd fmla="*/ 9 w 39" name="T46"/>
                  <a:gd fmla="*/ 80 h 84" name="T47"/>
                  <a:gd fmla="*/ 9 w 39" name="T48"/>
                  <a:gd fmla="*/ 15 h 84" name="T49"/>
                  <a:gd fmla="*/ 7 w 39" name="T50"/>
                  <a:gd fmla="*/ 15 h 84" name="T51"/>
                  <a:gd fmla="*/ 7 w 39" name="T52"/>
                  <a:gd fmla="*/ 44 h 84" name="T53"/>
                  <a:gd fmla="*/ 3 w 39" name="T54"/>
                  <a:gd fmla="*/ 47 h 84" name="T55"/>
                  <a:gd fmla="*/ 0 w 39" name="T56"/>
                  <a:gd fmla="*/ 44 h 84" name="T57"/>
                  <a:gd fmla="*/ 0 w 39" name="T58"/>
                  <a:gd fmla="*/ 11 h 84" name="T59"/>
                  <a:gd fmla="*/ 0 w 39" name="T60"/>
                  <a:gd fmla="*/ 11 h 84"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4" w="39">
                    <a:moveTo>
                      <a:pt x="0" y="11"/>
                    </a:moveTo>
                    <a:cubicBezTo>
                      <a:pt x="0" y="1"/>
                      <a:pt x="9" y="0"/>
                      <a:pt x="19" y="0"/>
                    </a:cubicBezTo>
                    <a:cubicBezTo>
                      <a:pt x="29" y="0"/>
                      <a:pt x="38" y="1"/>
                      <a:pt x="39" y="11"/>
                    </a:cubicBezTo>
                    <a:cubicBezTo>
                      <a:pt x="39" y="11"/>
                      <a:pt x="39" y="11"/>
                      <a:pt x="39" y="11"/>
                    </a:cubicBezTo>
                    <a:cubicBezTo>
                      <a:pt x="39" y="44"/>
                      <a:pt x="39" y="44"/>
                      <a:pt x="39" y="44"/>
                    </a:cubicBezTo>
                    <a:cubicBezTo>
                      <a:pt x="39" y="46"/>
                      <a:pt x="37" y="47"/>
                      <a:pt x="35" y="47"/>
                    </a:cubicBezTo>
                    <a:cubicBezTo>
                      <a:pt x="33" y="47"/>
                      <a:pt x="32" y="46"/>
                      <a:pt x="32" y="44"/>
                    </a:cubicBezTo>
                    <a:cubicBezTo>
                      <a:pt x="32" y="15"/>
                      <a:pt x="32" y="15"/>
                      <a:pt x="32" y="15"/>
                    </a:cubicBezTo>
                    <a:cubicBezTo>
                      <a:pt x="29" y="15"/>
                      <a:pt x="29" y="15"/>
                      <a:pt x="29" y="15"/>
                    </a:cubicBezTo>
                    <a:cubicBezTo>
                      <a:pt x="29" y="80"/>
                      <a:pt x="29" y="80"/>
                      <a:pt x="29" y="80"/>
                    </a:cubicBezTo>
                    <a:cubicBezTo>
                      <a:pt x="29" y="80"/>
                      <a:pt x="29" y="80"/>
                      <a:pt x="29" y="80"/>
                    </a:cubicBezTo>
                    <a:cubicBezTo>
                      <a:pt x="29" y="80"/>
                      <a:pt x="29" y="80"/>
                      <a:pt x="29" y="80"/>
                    </a:cubicBezTo>
                    <a:cubicBezTo>
                      <a:pt x="29" y="82"/>
                      <a:pt x="28" y="84"/>
                      <a:pt x="25" y="84"/>
                    </a:cubicBezTo>
                    <a:cubicBezTo>
                      <a:pt x="23" y="84"/>
                      <a:pt x="21" y="82"/>
                      <a:pt x="21" y="80"/>
                    </a:cubicBezTo>
                    <a:cubicBezTo>
                      <a:pt x="21" y="80"/>
                      <a:pt x="21" y="80"/>
                      <a:pt x="21" y="80"/>
                    </a:cubicBezTo>
                    <a:cubicBezTo>
                      <a:pt x="21" y="44"/>
                      <a:pt x="21" y="44"/>
                      <a:pt x="21" y="44"/>
                    </a:cubicBezTo>
                    <a:cubicBezTo>
                      <a:pt x="21" y="42"/>
                      <a:pt x="21" y="41"/>
                      <a:pt x="19" y="41"/>
                    </a:cubicBezTo>
                    <a:cubicBezTo>
                      <a:pt x="17" y="41"/>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80"/>
                      <a:pt x="9" y="80"/>
                      <a:pt x="9" y="80"/>
                    </a:cubicBezTo>
                    <a:cubicBezTo>
                      <a:pt x="9" y="80"/>
                      <a:pt x="9" y="80"/>
                      <a:pt x="9" y="80"/>
                    </a:cubicBezTo>
                    <a:cubicBezTo>
                      <a:pt x="9" y="15"/>
                      <a:pt x="9" y="15"/>
                      <a:pt x="9" y="15"/>
                    </a:cubicBezTo>
                    <a:cubicBezTo>
                      <a:pt x="7" y="15"/>
                      <a:pt x="7" y="15"/>
                      <a:pt x="7" y="15"/>
                    </a:cubicBezTo>
                    <a:cubicBezTo>
                      <a:pt x="7" y="44"/>
                      <a:pt x="7" y="44"/>
                      <a:pt x="7" y="44"/>
                    </a:cubicBezTo>
                    <a:cubicBezTo>
                      <a:pt x="7" y="46"/>
                      <a:pt x="5" y="47"/>
                      <a:pt x="3" y="47"/>
                    </a:cubicBezTo>
                    <a:cubicBezTo>
                      <a:pt x="1" y="47"/>
                      <a:pt x="0" y="46"/>
                      <a:pt x="0" y="44"/>
                    </a:cubicBezTo>
                    <a:cubicBezTo>
                      <a:pt x="0" y="11"/>
                      <a:pt x="0" y="11"/>
                      <a:pt x="0" y="11"/>
                    </a:cubicBezTo>
                    <a:cubicBezTo>
                      <a:pt x="0" y="11"/>
                      <a:pt x="0" y="11"/>
                      <a:pt x="0" y="11"/>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grpSp>
        <p:grpSp>
          <p:nvGrpSpPr>
            <p:cNvPr id="25" name="组合 24"/>
            <p:cNvGrpSpPr/>
            <p:nvPr/>
          </p:nvGrpSpPr>
          <p:grpSpPr>
            <a:xfrm>
              <a:off x="6380464" y="3393579"/>
              <a:ext cx="204788" cy="530225"/>
              <a:chOff x="5975668" y="3158489"/>
              <a:chExt cx="204788" cy="530225"/>
            </a:xfrm>
            <a:solidFill>
              <a:srgbClr val="1E1D3A"/>
            </a:solidFill>
          </p:grpSpPr>
          <p:sp>
            <p:nvSpPr>
              <p:cNvPr id="26" name="Oval 32"/>
              <p:cNvSpPr>
                <a:spLocks noChangeArrowheads="1"/>
              </p:cNvSpPr>
              <p:nvPr/>
            </p:nvSpPr>
            <p:spPr bwMode="auto">
              <a:xfrm>
                <a:off x="6034406" y="3158489"/>
                <a:ext cx="82550" cy="84138"/>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27" name="Freeform 33"/>
              <p:cNvSpPr/>
              <p:nvPr/>
            </p:nvSpPr>
            <p:spPr bwMode="auto">
              <a:xfrm>
                <a:off x="5975668" y="3248976"/>
                <a:ext cx="204788" cy="439738"/>
              </a:xfrm>
              <a:custGeom>
                <a:gdLst>
                  <a:gd fmla="*/ 0 w 39" name="T0"/>
                  <a:gd fmla="*/ 11 h 84" name="T1"/>
                  <a:gd fmla="*/ 19 w 39" name="T2"/>
                  <a:gd fmla="*/ 0 h 84" name="T3"/>
                  <a:gd fmla="*/ 39 w 39" name="T4"/>
                  <a:gd fmla="*/ 11 h 84" name="T5"/>
                  <a:gd fmla="*/ 39 w 39" name="T6"/>
                  <a:gd fmla="*/ 11 h 84" name="T7"/>
                  <a:gd fmla="*/ 39 w 39" name="T8"/>
                  <a:gd fmla="*/ 44 h 84" name="T9"/>
                  <a:gd fmla="*/ 35 w 39" name="T10"/>
                  <a:gd fmla="*/ 47 h 84" name="T11"/>
                  <a:gd fmla="*/ 32 w 39" name="T12"/>
                  <a:gd fmla="*/ 44 h 84" name="T13"/>
                  <a:gd fmla="*/ 32 w 39" name="T14"/>
                  <a:gd fmla="*/ 15 h 84" name="T15"/>
                  <a:gd fmla="*/ 29 w 39" name="T16"/>
                  <a:gd fmla="*/ 15 h 84" name="T17"/>
                  <a:gd fmla="*/ 29 w 39" name="T18"/>
                  <a:gd fmla="*/ 80 h 84" name="T19"/>
                  <a:gd fmla="*/ 29 w 39" name="T20"/>
                  <a:gd fmla="*/ 80 h 84" name="T21"/>
                  <a:gd fmla="*/ 29 w 39" name="T22"/>
                  <a:gd fmla="*/ 80 h 84" name="T23"/>
                  <a:gd fmla="*/ 25 w 39" name="T24"/>
                  <a:gd fmla="*/ 84 h 84" name="T25"/>
                  <a:gd fmla="*/ 21 w 39" name="T26"/>
                  <a:gd fmla="*/ 80 h 84" name="T27"/>
                  <a:gd fmla="*/ 21 w 39" name="T28"/>
                  <a:gd fmla="*/ 80 h 84" name="T29"/>
                  <a:gd fmla="*/ 21 w 39" name="T30"/>
                  <a:gd fmla="*/ 44 h 84" name="T31"/>
                  <a:gd fmla="*/ 19 w 39" name="T32"/>
                  <a:gd fmla="*/ 41 h 84" name="T33"/>
                  <a:gd fmla="*/ 17 w 39" name="T34"/>
                  <a:gd fmla="*/ 44 h 84" name="T35"/>
                  <a:gd fmla="*/ 17 w 39" name="T36"/>
                  <a:gd fmla="*/ 80 h 84" name="T37"/>
                  <a:gd fmla="*/ 17 w 39" name="T38"/>
                  <a:gd fmla="*/ 80 h 84" name="T39"/>
                  <a:gd fmla="*/ 13 w 39" name="T40"/>
                  <a:gd fmla="*/ 84 h 84" name="T41"/>
                  <a:gd fmla="*/ 9 w 39" name="T42"/>
                  <a:gd fmla="*/ 80 h 84" name="T43"/>
                  <a:gd fmla="*/ 9 w 39" name="T44"/>
                  <a:gd fmla="*/ 80 h 84" name="T45"/>
                  <a:gd fmla="*/ 9 w 39" name="T46"/>
                  <a:gd fmla="*/ 80 h 84" name="T47"/>
                  <a:gd fmla="*/ 9 w 39" name="T48"/>
                  <a:gd fmla="*/ 15 h 84" name="T49"/>
                  <a:gd fmla="*/ 7 w 39" name="T50"/>
                  <a:gd fmla="*/ 15 h 84" name="T51"/>
                  <a:gd fmla="*/ 7 w 39" name="T52"/>
                  <a:gd fmla="*/ 44 h 84" name="T53"/>
                  <a:gd fmla="*/ 3 w 39" name="T54"/>
                  <a:gd fmla="*/ 47 h 84" name="T55"/>
                  <a:gd fmla="*/ 0 w 39" name="T56"/>
                  <a:gd fmla="*/ 44 h 84" name="T57"/>
                  <a:gd fmla="*/ 0 w 39" name="T58"/>
                  <a:gd fmla="*/ 11 h 84" name="T59"/>
                  <a:gd fmla="*/ 0 w 39" name="T60"/>
                  <a:gd fmla="*/ 11 h 84"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4" w="39">
                    <a:moveTo>
                      <a:pt x="0" y="11"/>
                    </a:moveTo>
                    <a:cubicBezTo>
                      <a:pt x="0" y="1"/>
                      <a:pt x="9" y="0"/>
                      <a:pt x="19" y="0"/>
                    </a:cubicBezTo>
                    <a:cubicBezTo>
                      <a:pt x="29" y="0"/>
                      <a:pt x="38" y="1"/>
                      <a:pt x="39" y="11"/>
                    </a:cubicBezTo>
                    <a:cubicBezTo>
                      <a:pt x="39" y="11"/>
                      <a:pt x="39" y="11"/>
                      <a:pt x="39" y="11"/>
                    </a:cubicBezTo>
                    <a:cubicBezTo>
                      <a:pt x="39" y="44"/>
                      <a:pt x="39" y="44"/>
                      <a:pt x="39" y="44"/>
                    </a:cubicBezTo>
                    <a:cubicBezTo>
                      <a:pt x="39" y="46"/>
                      <a:pt x="37" y="47"/>
                      <a:pt x="35" y="47"/>
                    </a:cubicBezTo>
                    <a:cubicBezTo>
                      <a:pt x="33" y="47"/>
                      <a:pt x="32" y="46"/>
                      <a:pt x="32" y="44"/>
                    </a:cubicBezTo>
                    <a:cubicBezTo>
                      <a:pt x="32" y="15"/>
                      <a:pt x="32" y="15"/>
                      <a:pt x="32" y="15"/>
                    </a:cubicBezTo>
                    <a:cubicBezTo>
                      <a:pt x="29" y="15"/>
                      <a:pt x="29" y="15"/>
                      <a:pt x="29" y="15"/>
                    </a:cubicBezTo>
                    <a:cubicBezTo>
                      <a:pt x="29" y="80"/>
                      <a:pt x="29" y="80"/>
                      <a:pt x="29" y="80"/>
                    </a:cubicBezTo>
                    <a:cubicBezTo>
                      <a:pt x="29" y="80"/>
                      <a:pt x="29" y="80"/>
                      <a:pt x="29" y="80"/>
                    </a:cubicBezTo>
                    <a:cubicBezTo>
                      <a:pt x="29" y="80"/>
                      <a:pt x="29" y="80"/>
                      <a:pt x="29" y="80"/>
                    </a:cubicBezTo>
                    <a:cubicBezTo>
                      <a:pt x="29" y="82"/>
                      <a:pt x="28" y="84"/>
                      <a:pt x="25" y="84"/>
                    </a:cubicBezTo>
                    <a:cubicBezTo>
                      <a:pt x="23" y="84"/>
                      <a:pt x="21" y="82"/>
                      <a:pt x="21" y="80"/>
                    </a:cubicBezTo>
                    <a:cubicBezTo>
                      <a:pt x="21" y="80"/>
                      <a:pt x="21" y="80"/>
                      <a:pt x="21" y="80"/>
                    </a:cubicBezTo>
                    <a:cubicBezTo>
                      <a:pt x="21" y="44"/>
                      <a:pt x="21" y="44"/>
                      <a:pt x="21" y="44"/>
                    </a:cubicBezTo>
                    <a:cubicBezTo>
                      <a:pt x="21" y="42"/>
                      <a:pt x="21" y="41"/>
                      <a:pt x="19" y="41"/>
                    </a:cubicBezTo>
                    <a:cubicBezTo>
                      <a:pt x="17" y="41"/>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80"/>
                      <a:pt x="9" y="80"/>
                      <a:pt x="9" y="80"/>
                    </a:cubicBezTo>
                    <a:cubicBezTo>
                      <a:pt x="9" y="80"/>
                      <a:pt x="9" y="80"/>
                      <a:pt x="9" y="80"/>
                    </a:cubicBezTo>
                    <a:cubicBezTo>
                      <a:pt x="9" y="15"/>
                      <a:pt x="9" y="15"/>
                      <a:pt x="9" y="15"/>
                    </a:cubicBezTo>
                    <a:cubicBezTo>
                      <a:pt x="7" y="15"/>
                      <a:pt x="7" y="15"/>
                      <a:pt x="7" y="15"/>
                    </a:cubicBezTo>
                    <a:cubicBezTo>
                      <a:pt x="7" y="44"/>
                      <a:pt x="7" y="44"/>
                      <a:pt x="7" y="44"/>
                    </a:cubicBezTo>
                    <a:cubicBezTo>
                      <a:pt x="7" y="46"/>
                      <a:pt x="5" y="47"/>
                      <a:pt x="3" y="47"/>
                    </a:cubicBezTo>
                    <a:cubicBezTo>
                      <a:pt x="1" y="47"/>
                      <a:pt x="0" y="46"/>
                      <a:pt x="0" y="44"/>
                    </a:cubicBezTo>
                    <a:cubicBezTo>
                      <a:pt x="0" y="11"/>
                      <a:pt x="0" y="11"/>
                      <a:pt x="0" y="11"/>
                    </a:cubicBezTo>
                    <a:cubicBezTo>
                      <a:pt x="0" y="11"/>
                      <a:pt x="0" y="11"/>
                      <a:pt x="0" y="11"/>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grpSp>
        <p:grpSp>
          <p:nvGrpSpPr>
            <p:cNvPr id="28" name="组合 27"/>
            <p:cNvGrpSpPr/>
            <p:nvPr/>
          </p:nvGrpSpPr>
          <p:grpSpPr>
            <a:xfrm>
              <a:off x="6656689" y="3393579"/>
              <a:ext cx="204788" cy="530225"/>
              <a:chOff x="5975668" y="3158489"/>
              <a:chExt cx="204788" cy="530225"/>
            </a:xfrm>
            <a:solidFill>
              <a:srgbClr val="1E1D3A"/>
            </a:solidFill>
          </p:grpSpPr>
          <p:sp>
            <p:nvSpPr>
              <p:cNvPr id="29" name="Oval 32"/>
              <p:cNvSpPr>
                <a:spLocks noChangeArrowheads="1"/>
              </p:cNvSpPr>
              <p:nvPr/>
            </p:nvSpPr>
            <p:spPr bwMode="auto">
              <a:xfrm>
                <a:off x="6034406" y="3158489"/>
                <a:ext cx="82550" cy="84138"/>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30" name="Freeform 33"/>
              <p:cNvSpPr/>
              <p:nvPr/>
            </p:nvSpPr>
            <p:spPr bwMode="auto">
              <a:xfrm>
                <a:off x="5975668" y="3248976"/>
                <a:ext cx="204788" cy="439738"/>
              </a:xfrm>
              <a:custGeom>
                <a:gdLst>
                  <a:gd fmla="*/ 0 w 39" name="T0"/>
                  <a:gd fmla="*/ 11 h 84" name="T1"/>
                  <a:gd fmla="*/ 19 w 39" name="T2"/>
                  <a:gd fmla="*/ 0 h 84" name="T3"/>
                  <a:gd fmla="*/ 39 w 39" name="T4"/>
                  <a:gd fmla="*/ 11 h 84" name="T5"/>
                  <a:gd fmla="*/ 39 w 39" name="T6"/>
                  <a:gd fmla="*/ 11 h 84" name="T7"/>
                  <a:gd fmla="*/ 39 w 39" name="T8"/>
                  <a:gd fmla="*/ 44 h 84" name="T9"/>
                  <a:gd fmla="*/ 35 w 39" name="T10"/>
                  <a:gd fmla="*/ 47 h 84" name="T11"/>
                  <a:gd fmla="*/ 32 w 39" name="T12"/>
                  <a:gd fmla="*/ 44 h 84" name="T13"/>
                  <a:gd fmla="*/ 32 w 39" name="T14"/>
                  <a:gd fmla="*/ 15 h 84" name="T15"/>
                  <a:gd fmla="*/ 29 w 39" name="T16"/>
                  <a:gd fmla="*/ 15 h 84" name="T17"/>
                  <a:gd fmla="*/ 29 w 39" name="T18"/>
                  <a:gd fmla="*/ 80 h 84" name="T19"/>
                  <a:gd fmla="*/ 29 w 39" name="T20"/>
                  <a:gd fmla="*/ 80 h 84" name="T21"/>
                  <a:gd fmla="*/ 29 w 39" name="T22"/>
                  <a:gd fmla="*/ 80 h 84" name="T23"/>
                  <a:gd fmla="*/ 25 w 39" name="T24"/>
                  <a:gd fmla="*/ 84 h 84" name="T25"/>
                  <a:gd fmla="*/ 21 w 39" name="T26"/>
                  <a:gd fmla="*/ 80 h 84" name="T27"/>
                  <a:gd fmla="*/ 21 w 39" name="T28"/>
                  <a:gd fmla="*/ 80 h 84" name="T29"/>
                  <a:gd fmla="*/ 21 w 39" name="T30"/>
                  <a:gd fmla="*/ 44 h 84" name="T31"/>
                  <a:gd fmla="*/ 19 w 39" name="T32"/>
                  <a:gd fmla="*/ 41 h 84" name="T33"/>
                  <a:gd fmla="*/ 17 w 39" name="T34"/>
                  <a:gd fmla="*/ 44 h 84" name="T35"/>
                  <a:gd fmla="*/ 17 w 39" name="T36"/>
                  <a:gd fmla="*/ 80 h 84" name="T37"/>
                  <a:gd fmla="*/ 17 w 39" name="T38"/>
                  <a:gd fmla="*/ 80 h 84" name="T39"/>
                  <a:gd fmla="*/ 13 w 39" name="T40"/>
                  <a:gd fmla="*/ 84 h 84" name="T41"/>
                  <a:gd fmla="*/ 9 w 39" name="T42"/>
                  <a:gd fmla="*/ 80 h 84" name="T43"/>
                  <a:gd fmla="*/ 9 w 39" name="T44"/>
                  <a:gd fmla="*/ 80 h 84" name="T45"/>
                  <a:gd fmla="*/ 9 w 39" name="T46"/>
                  <a:gd fmla="*/ 80 h 84" name="T47"/>
                  <a:gd fmla="*/ 9 w 39" name="T48"/>
                  <a:gd fmla="*/ 15 h 84" name="T49"/>
                  <a:gd fmla="*/ 7 w 39" name="T50"/>
                  <a:gd fmla="*/ 15 h 84" name="T51"/>
                  <a:gd fmla="*/ 7 w 39" name="T52"/>
                  <a:gd fmla="*/ 44 h 84" name="T53"/>
                  <a:gd fmla="*/ 3 w 39" name="T54"/>
                  <a:gd fmla="*/ 47 h 84" name="T55"/>
                  <a:gd fmla="*/ 0 w 39" name="T56"/>
                  <a:gd fmla="*/ 44 h 84" name="T57"/>
                  <a:gd fmla="*/ 0 w 39" name="T58"/>
                  <a:gd fmla="*/ 11 h 84" name="T59"/>
                  <a:gd fmla="*/ 0 w 39" name="T60"/>
                  <a:gd fmla="*/ 11 h 84"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4" w="39">
                    <a:moveTo>
                      <a:pt x="0" y="11"/>
                    </a:moveTo>
                    <a:cubicBezTo>
                      <a:pt x="0" y="1"/>
                      <a:pt x="9" y="0"/>
                      <a:pt x="19" y="0"/>
                    </a:cubicBezTo>
                    <a:cubicBezTo>
                      <a:pt x="29" y="0"/>
                      <a:pt x="38" y="1"/>
                      <a:pt x="39" y="11"/>
                    </a:cubicBezTo>
                    <a:cubicBezTo>
                      <a:pt x="39" y="11"/>
                      <a:pt x="39" y="11"/>
                      <a:pt x="39" y="11"/>
                    </a:cubicBezTo>
                    <a:cubicBezTo>
                      <a:pt x="39" y="44"/>
                      <a:pt x="39" y="44"/>
                      <a:pt x="39" y="44"/>
                    </a:cubicBezTo>
                    <a:cubicBezTo>
                      <a:pt x="39" y="46"/>
                      <a:pt x="37" y="47"/>
                      <a:pt x="35" y="47"/>
                    </a:cubicBezTo>
                    <a:cubicBezTo>
                      <a:pt x="33" y="47"/>
                      <a:pt x="32" y="46"/>
                      <a:pt x="32" y="44"/>
                    </a:cubicBezTo>
                    <a:cubicBezTo>
                      <a:pt x="32" y="15"/>
                      <a:pt x="32" y="15"/>
                      <a:pt x="32" y="15"/>
                    </a:cubicBezTo>
                    <a:cubicBezTo>
                      <a:pt x="29" y="15"/>
                      <a:pt x="29" y="15"/>
                      <a:pt x="29" y="15"/>
                    </a:cubicBezTo>
                    <a:cubicBezTo>
                      <a:pt x="29" y="80"/>
                      <a:pt x="29" y="80"/>
                      <a:pt x="29" y="80"/>
                    </a:cubicBezTo>
                    <a:cubicBezTo>
                      <a:pt x="29" y="80"/>
                      <a:pt x="29" y="80"/>
                      <a:pt x="29" y="80"/>
                    </a:cubicBezTo>
                    <a:cubicBezTo>
                      <a:pt x="29" y="80"/>
                      <a:pt x="29" y="80"/>
                      <a:pt x="29" y="80"/>
                    </a:cubicBezTo>
                    <a:cubicBezTo>
                      <a:pt x="29" y="82"/>
                      <a:pt x="28" y="84"/>
                      <a:pt x="25" y="84"/>
                    </a:cubicBezTo>
                    <a:cubicBezTo>
                      <a:pt x="23" y="84"/>
                      <a:pt x="21" y="82"/>
                      <a:pt x="21" y="80"/>
                    </a:cubicBezTo>
                    <a:cubicBezTo>
                      <a:pt x="21" y="80"/>
                      <a:pt x="21" y="80"/>
                      <a:pt x="21" y="80"/>
                    </a:cubicBezTo>
                    <a:cubicBezTo>
                      <a:pt x="21" y="44"/>
                      <a:pt x="21" y="44"/>
                      <a:pt x="21" y="44"/>
                    </a:cubicBezTo>
                    <a:cubicBezTo>
                      <a:pt x="21" y="42"/>
                      <a:pt x="21" y="41"/>
                      <a:pt x="19" y="41"/>
                    </a:cubicBezTo>
                    <a:cubicBezTo>
                      <a:pt x="17" y="41"/>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80"/>
                      <a:pt x="9" y="80"/>
                      <a:pt x="9" y="80"/>
                    </a:cubicBezTo>
                    <a:cubicBezTo>
                      <a:pt x="9" y="80"/>
                      <a:pt x="9" y="80"/>
                      <a:pt x="9" y="80"/>
                    </a:cubicBezTo>
                    <a:cubicBezTo>
                      <a:pt x="9" y="15"/>
                      <a:pt x="9" y="15"/>
                      <a:pt x="9" y="15"/>
                    </a:cubicBezTo>
                    <a:cubicBezTo>
                      <a:pt x="7" y="15"/>
                      <a:pt x="7" y="15"/>
                      <a:pt x="7" y="15"/>
                    </a:cubicBezTo>
                    <a:cubicBezTo>
                      <a:pt x="7" y="44"/>
                      <a:pt x="7" y="44"/>
                      <a:pt x="7" y="44"/>
                    </a:cubicBezTo>
                    <a:cubicBezTo>
                      <a:pt x="7" y="46"/>
                      <a:pt x="5" y="47"/>
                      <a:pt x="3" y="47"/>
                    </a:cubicBezTo>
                    <a:cubicBezTo>
                      <a:pt x="1" y="47"/>
                      <a:pt x="0" y="46"/>
                      <a:pt x="0" y="44"/>
                    </a:cubicBezTo>
                    <a:cubicBezTo>
                      <a:pt x="0" y="11"/>
                      <a:pt x="0" y="11"/>
                      <a:pt x="0" y="11"/>
                    </a:cubicBezTo>
                    <a:cubicBezTo>
                      <a:pt x="0" y="11"/>
                      <a:pt x="0" y="11"/>
                      <a:pt x="0" y="11"/>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grpSp>
        <p:grpSp>
          <p:nvGrpSpPr>
            <p:cNvPr id="31" name="组合 30"/>
            <p:cNvGrpSpPr/>
            <p:nvPr/>
          </p:nvGrpSpPr>
          <p:grpSpPr>
            <a:xfrm>
              <a:off x="6923389" y="3393579"/>
              <a:ext cx="204788" cy="530225"/>
              <a:chOff x="5975668" y="3158489"/>
              <a:chExt cx="204788" cy="530225"/>
            </a:xfrm>
            <a:solidFill>
              <a:srgbClr val="1E1D3A"/>
            </a:solidFill>
          </p:grpSpPr>
          <p:sp>
            <p:nvSpPr>
              <p:cNvPr id="32" name="Oval 32"/>
              <p:cNvSpPr>
                <a:spLocks noChangeArrowheads="1"/>
              </p:cNvSpPr>
              <p:nvPr/>
            </p:nvSpPr>
            <p:spPr bwMode="auto">
              <a:xfrm>
                <a:off x="6034406" y="3158489"/>
                <a:ext cx="82550" cy="84138"/>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33" name="Freeform 33"/>
              <p:cNvSpPr/>
              <p:nvPr/>
            </p:nvSpPr>
            <p:spPr bwMode="auto">
              <a:xfrm>
                <a:off x="5975668" y="3248976"/>
                <a:ext cx="204788" cy="439738"/>
              </a:xfrm>
              <a:custGeom>
                <a:gdLst>
                  <a:gd fmla="*/ 0 w 39" name="T0"/>
                  <a:gd fmla="*/ 11 h 84" name="T1"/>
                  <a:gd fmla="*/ 19 w 39" name="T2"/>
                  <a:gd fmla="*/ 0 h 84" name="T3"/>
                  <a:gd fmla="*/ 39 w 39" name="T4"/>
                  <a:gd fmla="*/ 11 h 84" name="T5"/>
                  <a:gd fmla="*/ 39 w 39" name="T6"/>
                  <a:gd fmla="*/ 11 h 84" name="T7"/>
                  <a:gd fmla="*/ 39 w 39" name="T8"/>
                  <a:gd fmla="*/ 44 h 84" name="T9"/>
                  <a:gd fmla="*/ 35 w 39" name="T10"/>
                  <a:gd fmla="*/ 47 h 84" name="T11"/>
                  <a:gd fmla="*/ 32 w 39" name="T12"/>
                  <a:gd fmla="*/ 44 h 84" name="T13"/>
                  <a:gd fmla="*/ 32 w 39" name="T14"/>
                  <a:gd fmla="*/ 15 h 84" name="T15"/>
                  <a:gd fmla="*/ 29 w 39" name="T16"/>
                  <a:gd fmla="*/ 15 h 84" name="T17"/>
                  <a:gd fmla="*/ 29 w 39" name="T18"/>
                  <a:gd fmla="*/ 80 h 84" name="T19"/>
                  <a:gd fmla="*/ 29 w 39" name="T20"/>
                  <a:gd fmla="*/ 80 h 84" name="T21"/>
                  <a:gd fmla="*/ 29 w 39" name="T22"/>
                  <a:gd fmla="*/ 80 h 84" name="T23"/>
                  <a:gd fmla="*/ 25 w 39" name="T24"/>
                  <a:gd fmla="*/ 84 h 84" name="T25"/>
                  <a:gd fmla="*/ 21 w 39" name="T26"/>
                  <a:gd fmla="*/ 80 h 84" name="T27"/>
                  <a:gd fmla="*/ 21 w 39" name="T28"/>
                  <a:gd fmla="*/ 80 h 84" name="T29"/>
                  <a:gd fmla="*/ 21 w 39" name="T30"/>
                  <a:gd fmla="*/ 44 h 84" name="T31"/>
                  <a:gd fmla="*/ 19 w 39" name="T32"/>
                  <a:gd fmla="*/ 41 h 84" name="T33"/>
                  <a:gd fmla="*/ 17 w 39" name="T34"/>
                  <a:gd fmla="*/ 44 h 84" name="T35"/>
                  <a:gd fmla="*/ 17 w 39" name="T36"/>
                  <a:gd fmla="*/ 80 h 84" name="T37"/>
                  <a:gd fmla="*/ 17 w 39" name="T38"/>
                  <a:gd fmla="*/ 80 h 84" name="T39"/>
                  <a:gd fmla="*/ 13 w 39" name="T40"/>
                  <a:gd fmla="*/ 84 h 84" name="T41"/>
                  <a:gd fmla="*/ 9 w 39" name="T42"/>
                  <a:gd fmla="*/ 80 h 84" name="T43"/>
                  <a:gd fmla="*/ 9 w 39" name="T44"/>
                  <a:gd fmla="*/ 80 h 84" name="T45"/>
                  <a:gd fmla="*/ 9 w 39" name="T46"/>
                  <a:gd fmla="*/ 80 h 84" name="T47"/>
                  <a:gd fmla="*/ 9 w 39" name="T48"/>
                  <a:gd fmla="*/ 15 h 84" name="T49"/>
                  <a:gd fmla="*/ 7 w 39" name="T50"/>
                  <a:gd fmla="*/ 15 h 84" name="T51"/>
                  <a:gd fmla="*/ 7 w 39" name="T52"/>
                  <a:gd fmla="*/ 44 h 84" name="T53"/>
                  <a:gd fmla="*/ 3 w 39" name="T54"/>
                  <a:gd fmla="*/ 47 h 84" name="T55"/>
                  <a:gd fmla="*/ 0 w 39" name="T56"/>
                  <a:gd fmla="*/ 44 h 84" name="T57"/>
                  <a:gd fmla="*/ 0 w 39" name="T58"/>
                  <a:gd fmla="*/ 11 h 84" name="T59"/>
                  <a:gd fmla="*/ 0 w 39" name="T60"/>
                  <a:gd fmla="*/ 11 h 84"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4" w="39">
                    <a:moveTo>
                      <a:pt x="0" y="11"/>
                    </a:moveTo>
                    <a:cubicBezTo>
                      <a:pt x="0" y="1"/>
                      <a:pt x="9" y="0"/>
                      <a:pt x="19" y="0"/>
                    </a:cubicBezTo>
                    <a:cubicBezTo>
                      <a:pt x="29" y="0"/>
                      <a:pt x="38" y="1"/>
                      <a:pt x="39" y="11"/>
                    </a:cubicBezTo>
                    <a:cubicBezTo>
                      <a:pt x="39" y="11"/>
                      <a:pt x="39" y="11"/>
                      <a:pt x="39" y="11"/>
                    </a:cubicBezTo>
                    <a:cubicBezTo>
                      <a:pt x="39" y="44"/>
                      <a:pt x="39" y="44"/>
                      <a:pt x="39" y="44"/>
                    </a:cubicBezTo>
                    <a:cubicBezTo>
                      <a:pt x="39" y="46"/>
                      <a:pt x="37" y="47"/>
                      <a:pt x="35" y="47"/>
                    </a:cubicBezTo>
                    <a:cubicBezTo>
                      <a:pt x="33" y="47"/>
                      <a:pt x="32" y="46"/>
                      <a:pt x="32" y="44"/>
                    </a:cubicBezTo>
                    <a:cubicBezTo>
                      <a:pt x="32" y="15"/>
                      <a:pt x="32" y="15"/>
                      <a:pt x="32" y="15"/>
                    </a:cubicBezTo>
                    <a:cubicBezTo>
                      <a:pt x="29" y="15"/>
                      <a:pt x="29" y="15"/>
                      <a:pt x="29" y="15"/>
                    </a:cubicBezTo>
                    <a:cubicBezTo>
                      <a:pt x="29" y="80"/>
                      <a:pt x="29" y="80"/>
                      <a:pt x="29" y="80"/>
                    </a:cubicBezTo>
                    <a:cubicBezTo>
                      <a:pt x="29" y="80"/>
                      <a:pt x="29" y="80"/>
                      <a:pt x="29" y="80"/>
                    </a:cubicBezTo>
                    <a:cubicBezTo>
                      <a:pt x="29" y="80"/>
                      <a:pt x="29" y="80"/>
                      <a:pt x="29" y="80"/>
                    </a:cubicBezTo>
                    <a:cubicBezTo>
                      <a:pt x="29" y="82"/>
                      <a:pt x="28" y="84"/>
                      <a:pt x="25" y="84"/>
                    </a:cubicBezTo>
                    <a:cubicBezTo>
                      <a:pt x="23" y="84"/>
                      <a:pt x="21" y="82"/>
                      <a:pt x="21" y="80"/>
                    </a:cubicBezTo>
                    <a:cubicBezTo>
                      <a:pt x="21" y="80"/>
                      <a:pt x="21" y="80"/>
                      <a:pt x="21" y="80"/>
                    </a:cubicBezTo>
                    <a:cubicBezTo>
                      <a:pt x="21" y="44"/>
                      <a:pt x="21" y="44"/>
                      <a:pt x="21" y="44"/>
                    </a:cubicBezTo>
                    <a:cubicBezTo>
                      <a:pt x="21" y="42"/>
                      <a:pt x="21" y="41"/>
                      <a:pt x="19" y="41"/>
                    </a:cubicBezTo>
                    <a:cubicBezTo>
                      <a:pt x="17" y="41"/>
                      <a:pt x="17" y="42"/>
                      <a:pt x="17" y="44"/>
                    </a:cubicBezTo>
                    <a:cubicBezTo>
                      <a:pt x="17" y="80"/>
                      <a:pt x="17" y="80"/>
                      <a:pt x="17" y="80"/>
                    </a:cubicBezTo>
                    <a:cubicBezTo>
                      <a:pt x="17" y="80"/>
                      <a:pt x="17" y="80"/>
                      <a:pt x="17" y="80"/>
                    </a:cubicBezTo>
                    <a:cubicBezTo>
                      <a:pt x="17" y="82"/>
                      <a:pt x="15" y="84"/>
                      <a:pt x="13" y="84"/>
                    </a:cubicBezTo>
                    <a:cubicBezTo>
                      <a:pt x="11" y="84"/>
                      <a:pt x="9" y="82"/>
                      <a:pt x="9" y="80"/>
                    </a:cubicBezTo>
                    <a:cubicBezTo>
                      <a:pt x="9" y="80"/>
                      <a:pt x="9" y="80"/>
                      <a:pt x="9" y="80"/>
                    </a:cubicBezTo>
                    <a:cubicBezTo>
                      <a:pt x="9" y="80"/>
                      <a:pt x="9" y="80"/>
                      <a:pt x="9" y="80"/>
                    </a:cubicBezTo>
                    <a:cubicBezTo>
                      <a:pt x="9" y="15"/>
                      <a:pt x="9" y="15"/>
                      <a:pt x="9" y="15"/>
                    </a:cubicBezTo>
                    <a:cubicBezTo>
                      <a:pt x="7" y="15"/>
                      <a:pt x="7" y="15"/>
                      <a:pt x="7" y="15"/>
                    </a:cubicBezTo>
                    <a:cubicBezTo>
                      <a:pt x="7" y="44"/>
                      <a:pt x="7" y="44"/>
                      <a:pt x="7" y="44"/>
                    </a:cubicBezTo>
                    <a:cubicBezTo>
                      <a:pt x="7" y="46"/>
                      <a:pt x="5" y="47"/>
                      <a:pt x="3" y="47"/>
                    </a:cubicBezTo>
                    <a:cubicBezTo>
                      <a:pt x="1" y="47"/>
                      <a:pt x="0" y="46"/>
                      <a:pt x="0" y="44"/>
                    </a:cubicBezTo>
                    <a:cubicBezTo>
                      <a:pt x="0" y="11"/>
                      <a:pt x="0" y="11"/>
                      <a:pt x="0" y="11"/>
                    </a:cubicBezTo>
                    <a:cubicBezTo>
                      <a:pt x="0" y="11"/>
                      <a:pt x="0" y="11"/>
                      <a:pt x="0" y="11"/>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grpSp>
      </p:grpSp>
    </p:spTree>
  </p:cSld>
  <p:clrMapOvr>
    <a:masterClrMapping/>
  </p:clrMapOvr>
  <p:transition spd="med">
    <p:fade/>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4557712" y="1392238"/>
            <a:ext cx="3902075" cy="944880"/>
          </a:xfrm>
          <a:prstGeom prst="rect">
            <a:avLst/>
          </a:prstGeom>
        </p:spPr>
        <p:txBody>
          <a:bodyPr>
            <a:spAutoFit/>
          </a:bodyPr>
          <a:lstStyle/>
          <a:p>
            <a:pPr eaLnBrk="1" hangingPunct="1">
              <a:defRPr/>
            </a:pPr>
            <a:r>
              <a:rPr altLang="zh-CN" kern="0" lang="zh-CN" sz="2800">
                <a:solidFill>
                  <a:srgbClr val="222222"/>
                </a:solidFill>
                <a:latin charset="-122" panose="020b0503020204020204" pitchFamily="34" typeface="微软雅黑"/>
                <a:ea charset="-122" panose="020b0503020204020204" pitchFamily="34" typeface="微软雅黑"/>
                <a:cs charset="-122" panose="02010600030101010101" pitchFamily="2" typeface="宋体"/>
              </a:rPr>
              <a:t>中国有4.2亿的移动互联网用户</a:t>
            </a:r>
          </a:p>
        </p:txBody>
      </p:sp>
      <p:grpSp>
        <p:nvGrpSpPr>
          <p:cNvPr id="14339" name="组合 21"/>
          <p:cNvGrpSpPr/>
          <p:nvPr/>
        </p:nvGrpSpPr>
        <p:grpSpPr>
          <a:xfrm>
            <a:off x="530225" y="542925"/>
            <a:ext cx="3417888" cy="4606925"/>
            <a:chOff x="4784725" y="504825"/>
            <a:chExt cx="3417888" cy="4606926"/>
          </a:xfrm>
        </p:grpSpPr>
        <p:sp>
          <p:nvSpPr>
            <p:cNvPr id="14341" name="Freeform 5"/>
            <p:cNvSpPr/>
            <p:nvPr/>
          </p:nvSpPr>
          <p:spPr bwMode="auto">
            <a:xfrm>
              <a:off x="4784725" y="1081088"/>
              <a:ext cx="2746375" cy="4030663"/>
            </a:xfrm>
            <a:custGeom>
              <a:gdLst>
                <a:gd fmla="*/ 1581732 w 856" name="T0"/>
                <a:gd fmla="*/ 4030663 h 1257" name="T1"/>
                <a:gd fmla="*/ 2287576 w 856" name="T2"/>
                <a:gd fmla="*/ 3456686 h 1257" name="T3"/>
                <a:gd fmla="*/ 2746375 w 856" name="T4"/>
                <a:gd fmla="*/ 2651836 h 1257" name="T5"/>
                <a:gd fmla="*/ 1530398 w 856" name="T6"/>
                <a:gd fmla="*/ 1366000 h 1257" name="T7"/>
                <a:gd fmla="*/ 1129350 w 856" name="T8"/>
                <a:gd fmla="*/ 1507090 h 1257" name="T9"/>
                <a:gd fmla="*/ 1171059 w 856" name="T10"/>
                <a:gd fmla="*/ 1157573 h 1257" name="T11"/>
                <a:gd fmla="*/ 1151809 w 856" name="T12"/>
                <a:gd fmla="*/ 920287 h 1257" name="T13"/>
                <a:gd fmla="*/ 1321853 w 856" name="T14"/>
                <a:gd fmla="*/ 480986 h 1257" name="T15"/>
                <a:gd fmla="*/ 1164643 w 856" name="T16"/>
                <a:gd fmla="*/ 48099 h 1257" name="T17"/>
                <a:gd fmla="*/ 956098 w 856" name="T18"/>
                <a:gd fmla="*/ 19239 h 1257" name="T19"/>
                <a:gd fmla="*/ 898347 w 856" name="T20"/>
                <a:gd fmla="*/ 458540 h 1257" name="T21"/>
                <a:gd fmla="*/ 741136 w 856" name="T22"/>
                <a:gd fmla="*/ 875395 h 1257" name="T23"/>
                <a:gd fmla="*/ 561467 w 856" name="T24"/>
                <a:gd fmla="*/ 1420512 h 1257" name="T25"/>
                <a:gd fmla="*/ 404256 w 856" name="T26"/>
                <a:gd fmla="*/ 1968836 h 1257" name="T27"/>
                <a:gd fmla="*/ 388214 w 856" name="T28"/>
                <a:gd fmla="*/ 2959667 h 1257" name="T29"/>
                <a:gd fmla="*/ 0 w 856" name="T30"/>
                <a:gd fmla="*/ 4024250 h 1257" name="T31"/>
                <a:gd fmla="*/ 0 w 856" name="T32"/>
                <a:gd fmla="*/ 4030663 h 1257" name="T33"/>
                <a:gd fmla="*/ 1581732 w 856" name="T34"/>
                <a:gd fmla="*/ 4030663 h 1257"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1257" w="856">
                  <a:moveTo>
                    <a:pt x="493" y="1257"/>
                  </a:moveTo>
                  <a:cubicBezTo>
                    <a:pt x="528" y="1233"/>
                    <a:pt x="687" y="1124"/>
                    <a:pt x="713" y="1078"/>
                  </a:cubicBezTo>
                  <a:cubicBezTo>
                    <a:pt x="742" y="1026"/>
                    <a:pt x="856" y="827"/>
                    <a:pt x="856" y="827"/>
                  </a:cubicBezTo>
                  <a:cubicBezTo>
                    <a:pt x="477" y="426"/>
                    <a:pt x="477" y="426"/>
                    <a:pt x="477" y="426"/>
                  </a:cubicBezTo>
                  <a:cubicBezTo>
                    <a:pt x="352" y="470"/>
                    <a:pt x="352" y="470"/>
                    <a:pt x="352" y="470"/>
                  </a:cubicBezTo>
                  <a:cubicBezTo>
                    <a:pt x="352" y="470"/>
                    <a:pt x="370" y="399"/>
                    <a:pt x="365" y="361"/>
                  </a:cubicBezTo>
                  <a:cubicBezTo>
                    <a:pt x="361" y="322"/>
                    <a:pt x="359" y="287"/>
                    <a:pt x="359" y="287"/>
                  </a:cubicBezTo>
                  <a:cubicBezTo>
                    <a:pt x="359" y="287"/>
                    <a:pt x="406" y="231"/>
                    <a:pt x="412" y="150"/>
                  </a:cubicBezTo>
                  <a:cubicBezTo>
                    <a:pt x="419" y="69"/>
                    <a:pt x="390" y="31"/>
                    <a:pt x="363" y="15"/>
                  </a:cubicBezTo>
                  <a:cubicBezTo>
                    <a:pt x="336" y="0"/>
                    <a:pt x="298" y="6"/>
                    <a:pt x="298" y="6"/>
                  </a:cubicBezTo>
                  <a:cubicBezTo>
                    <a:pt x="298" y="6"/>
                    <a:pt x="296" y="103"/>
                    <a:pt x="280" y="143"/>
                  </a:cubicBezTo>
                  <a:cubicBezTo>
                    <a:pt x="265" y="183"/>
                    <a:pt x="244" y="239"/>
                    <a:pt x="231" y="273"/>
                  </a:cubicBezTo>
                  <a:cubicBezTo>
                    <a:pt x="218" y="307"/>
                    <a:pt x="184" y="426"/>
                    <a:pt x="175" y="443"/>
                  </a:cubicBezTo>
                  <a:cubicBezTo>
                    <a:pt x="166" y="461"/>
                    <a:pt x="130" y="499"/>
                    <a:pt x="126" y="614"/>
                  </a:cubicBezTo>
                  <a:cubicBezTo>
                    <a:pt x="121" y="728"/>
                    <a:pt x="126" y="896"/>
                    <a:pt x="121" y="923"/>
                  </a:cubicBezTo>
                  <a:cubicBezTo>
                    <a:pt x="117" y="950"/>
                    <a:pt x="16" y="1228"/>
                    <a:pt x="0" y="1255"/>
                  </a:cubicBezTo>
                  <a:cubicBezTo>
                    <a:pt x="0" y="1256"/>
                    <a:pt x="0" y="1256"/>
                    <a:pt x="0" y="1257"/>
                  </a:cubicBezTo>
                  <a:lnTo>
                    <a:pt x="493" y="1257"/>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42" name="Freeform 6"/>
            <p:cNvSpPr/>
            <p:nvPr/>
          </p:nvSpPr>
          <p:spPr bwMode="auto">
            <a:xfrm>
              <a:off x="6016625" y="504825"/>
              <a:ext cx="1797050" cy="3462338"/>
            </a:xfrm>
            <a:custGeom>
              <a:gdLst>
                <a:gd fmla="*/ 1797050 w 560" name="T0"/>
                <a:gd fmla="*/ 3225104 h 1080" name="T1"/>
                <a:gd fmla="*/ 1562792 w 560" name="T2"/>
                <a:gd fmla="*/ 3462338 h 1080" name="T3"/>
                <a:gd fmla="*/ 234258 w 560" name="T4"/>
                <a:gd fmla="*/ 3462338 h 1080" name="T5"/>
                <a:gd fmla="*/ 0 w 560" name="T6"/>
                <a:gd fmla="*/ 3225104 h 1080" name="T7"/>
                <a:gd fmla="*/ 0 w 560" name="T8"/>
                <a:gd fmla="*/ 234028 h 1080" name="T9"/>
                <a:gd fmla="*/ 234258 w 560" name="T10"/>
                <a:gd fmla="*/ 0 h 1080" name="T11"/>
                <a:gd fmla="*/ 1562792 w 560" name="T12"/>
                <a:gd fmla="*/ 0 h 1080" name="T13"/>
                <a:gd fmla="*/ 1797050 w 560" name="T14"/>
                <a:gd fmla="*/ 234028 h 1080" name="T15"/>
                <a:gd fmla="*/ 1797050 w 560" name="T16"/>
                <a:gd fmla="*/ 3225104 h 108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080" w="560">
                  <a:moveTo>
                    <a:pt x="560" y="1006"/>
                  </a:moveTo>
                  <a:cubicBezTo>
                    <a:pt x="560" y="1047"/>
                    <a:pt x="527" y="1080"/>
                    <a:pt x="487" y="1080"/>
                  </a:cubicBezTo>
                  <a:cubicBezTo>
                    <a:pt x="73" y="1080"/>
                    <a:pt x="73" y="1080"/>
                    <a:pt x="73" y="1080"/>
                  </a:cubicBezTo>
                  <a:cubicBezTo>
                    <a:pt x="33" y="1080"/>
                    <a:pt x="0" y="1047"/>
                    <a:pt x="0" y="1006"/>
                  </a:cubicBezTo>
                  <a:cubicBezTo>
                    <a:pt x="0" y="73"/>
                    <a:pt x="0" y="73"/>
                    <a:pt x="0" y="73"/>
                  </a:cubicBezTo>
                  <a:cubicBezTo>
                    <a:pt x="0" y="33"/>
                    <a:pt x="33" y="0"/>
                    <a:pt x="73" y="0"/>
                  </a:cubicBezTo>
                  <a:cubicBezTo>
                    <a:pt x="487" y="0"/>
                    <a:pt x="487" y="0"/>
                    <a:pt x="487" y="0"/>
                  </a:cubicBezTo>
                  <a:cubicBezTo>
                    <a:pt x="527" y="0"/>
                    <a:pt x="560" y="33"/>
                    <a:pt x="560" y="73"/>
                  </a:cubicBezTo>
                  <a:lnTo>
                    <a:pt x="560" y="1006"/>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43" name="Rectangle 7"/>
            <p:cNvSpPr>
              <a:spLocks noChangeArrowheads="1"/>
            </p:cNvSpPr>
            <p:nvPr/>
          </p:nvSpPr>
          <p:spPr bwMode="auto">
            <a:xfrm>
              <a:off x="6126163" y="950913"/>
              <a:ext cx="1579563" cy="2444750"/>
            </a:xfrm>
            <a:prstGeom prst="rect">
              <a:avLst/>
            </a:prstGeom>
            <a:solidFill>
              <a:srgbClr val="F8F9F5"/>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4344" name="Oval 8"/>
            <p:cNvSpPr>
              <a:spLocks noChangeArrowheads="1"/>
            </p:cNvSpPr>
            <p:nvPr/>
          </p:nvSpPr>
          <p:spPr bwMode="auto">
            <a:xfrm>
              <a:off x="6757988" y="3498850"/>
              <a:ext cx="314325" cy="317500"/>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4345" name="Freeform 9"/>
            <p:cNvSpPr/>
            <p:nvPr/>
          </p:nvSpPr>
          <p:spPr bwMode="auto">
            <a:xfrm>
              <a:off x="6600825" y="709613"/>
              <a:ext cx="628650" cy="96838"/>
            </a:xfrm>
            <a:custGeom>
              <a:gdLst>
                <a:gd fmla="*/ 628650 w 196" name="T0"/>
                <a:gd fmla="*/ 48419 h 30" name="T1"/>
                <a:gd fmla="*/ 580539 w 196" name="T2"/>
                <a:gd fmla="*/ 96838 h 30" name="T3"/>
                <a:gd fmla="*/ 48111 w 196" name="T4"/>
                <a:gd fmla="*/ 96838 h 30" name="T5"/>
                <a:gd fmla="*/ 0 w 196" name="T6"/>
                <a:gd fmla="*/ 48419 h 30" name="T7"/>
                <a:gd fmla="*/ 0 w 196" name="T8"/>
                <a:gd fmla="*/ 48419 h 30" name="T9"/>
                <a:gd fmla="*/ 48111 w 196" name="T10"/>
                <a:gd fmla="*/ 0 h 30" name="T11"/>
                <a:gd fmla="*/ 580539 w 196" name="T12"/>
                <a:gd fmla="*/ 0 h 30" name="T13"/>
                <a:gd fmla="*/ 628650 w 196" name="T14"/>
                <a:gd fmla="*/ 48419 h 3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30" w="196">
                  <a:moveTo>
                    <a:pt x="196" y="15"/>
                  </a:moveTo>
                  <a:cubicBezTo>
                    <a:pt x="196" y="24"/>
                    <a:pt x="189" y="30"/>
                    <a:pt x="181" y="30"/>
                  </a:cubicBezTo>
                  <a:cubicBezTo>
                    <a:pt x="15" y="30"/>
                    <a:pt x="15" y="30"/>
                    <a:pt x="15" y="30"/>
                  </a:cubicBezTo>
                  <a:cubicBezTo>
                    <a:pt x="7" y="30"/>
                    <a:pt x="0" y="24"/>
                    <a:pt x="0" y="15"/>
                  </a:cubicBezTo>
                  <a:cubicBezTo>
                    <a:pt x="0" y="15"/>
                    <a:pt x="0" y="15"/>
                    <a:pt x="0" y="15"/>
                  </a:cubicBezTo>
                  <a:cubicBezTo>
                    <a:pt x="0" y="7"/>
                    <a:pt x="7" y="0"/>
                    <a:pt x="15" y="0"/>
                  </a:cubicBezTo>
                  <a:cubicBezTo>
                    <a:pt x="181" y="0"/>
                    <a:pt x="181" y="0"/>
                    <a:pt x="181" y="0"/>
                  </a:cubicBezTo>
                  <a:cubicBezTo>
                    <a:pt x="189" y="0"/>
                    <a:pt x="196" y="7"/>
                    <a:pt x="196" y="15"/>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46" name="Rectangle 10"/>
            <p:cNvSpPr>
              <a:spLocks noChangeArrowheads="1"/>
            </p:cNvSpPr>
            <p:nvPr/>
          </p:nvSpPr>
          <p:spPr bwMode="auto">
            <a:xfrm>
              <a:off x="6219825" y="1592263"/>
              <a:ext cx="1392238" cy="787400"/>
            </a:xfrm>
            <a:prstGeom prst="rect">
              <a:avLst/>
            </a:prstGeom>
            <a:solidFill>
              <a:srgbClr val="1E1D3A"/>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4347" name="Rectangle 11"/>
            <p:cNvSpPr>
              <a:spLocks noChangeArrowheads="1"/>
            </p:cNvSpPr>
            <p:nvPr/>
          </p:nvSpPr>
          <p:spPr bwMode="auto">
            <a:xfrm>
              <a:off x="6219825" y="2813050"/>
              <a:ext cx="615950" cy="500063"/>
            </a:xfrm>
            <a:prstGeom prst="rect">
              <a:avLst/>
            </a:prstGeom>
            <a:solidFill>
              <a:srgbClr val="CAC8C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4348" name="Rectangle 12"/>
            <p:cNvSpPr>
              <a:spLocks noChangeArrowheads="1"/>
            </p:cNvSpPr>
            <p:nvPr/>
          </p:nvSpPr>
          <p:spPr bwMode="auto">
            <a:xfrm>
              <a:off x="6996113" y="2813050"/>
              <a:ext cx="615950" cy="500063"/>
            </a:xfrm>
            <a:prstGeom prst="rect">
              <a:avLst/>
            </a:prstGeom>
            <a:solidFill>
              <a:srgbClr val="CAC8C9"/>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4349" name="Rectangle 13"/>
            <p:cNvSpPr>
              <a:spLocks noChangeArrowheads="1"/>
            </p:cNvSpPr>
            <p:nvPr/>
          </p:nvSpPr>
          <p:spPr bwMode="auto">
            <a:xfrm>
              <a:off x="6219825" y="1212850"/>
              <a:ext cx="1392238" cy="292100"/>
            </a:xfrm>
            <a:prstGeom prst="rect">
              <a:avLst/>
            </a:prstGeom>
            <a:solidFill>
              <a:srgbClr val="F88A44"/>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4350" name="Rectangle 14"/>
            <p:cNvSpPr>
              <a:spLocks noChangeArrowheads="1"/>
            </p:cNvSpPr>
            <p:nvPr/>
          </p:nvSpPr>
          <p:spPr bwMode="auto">
            <a:xfrm>
              <a:off x="6892925" y="1033463"/>
              <a:ext cx="719138" cy="128588"/>
            </a:xfrm>
            <a:prstGeom prst="rect">
              <a:avLst/>
            </a:prstGeom>
            <a:solidFill>
              <a:srgbClr val="D95722"/>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4351" name="Rectangle 15"/>
            <p:cNvSpPr>
              <a:spLocks noChangeArrowheads="1"/>
            </p:cNvSpPr>
            <p:nvPr/>
          </p:nvSpPr>
          <p:spPr bwMode="auto">
            <a:xfrm>
              <a:off x="6305550" y="2505075"/>
              <a:ext cx="1193800" cy="60325"/>
            </a:xfrm>
            <a:prstGeom prst="rect">
              <a:avLst/>
            </a:prstGeom>
            <a:solidFill>
              <a:srgbClr val="A19FA1"/>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4352" name="Rectangle 16"/>
            <p:cNvSpPr>
              <a:spLocks noChangeArrowheads="1"/>
            </p:cNvSpPr>
            <p:nvPr/>
          </p:nvSpPr>
          <p:spPr bwMode="auto">
            <a:xfrm>
              <a:off x="6465888" y="2624138"/>
              <a:ext cx="869950" cy="60325"/>
            </a:xfrm>
            <a:prstGeom prst="rect">
              <a:avLst/>
            </a:prstGeom>
            <a:solidFill>
              <a:srgbClr val="A19FA1"/>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4353" name="Freeform 17"/>
            <p:cNvSpPr/>
            <p:nvPr/>
          </p:nvSpPr>
          <p:spPr bwMode="auto">
            <a:xfrm>
              <a:off x="7813675" y="914400"/>
              <a:ext cx="354013" cy="606425"/>
            </a:xfrm>
            <a:custGeom>
              <a:gdLst>
                <a:gd fmla="*/ 0 w 110" name="T0"/>
                <a:gd fmla="*/ 109092 h 189" name="T1"/>
                <a:gd fmla="*/ 286429 w 110" name="T2"/>
                <a:gd fmla="*/ 179681 h 189" name="T3"/>
                <a:gd fmla="*/ 0 w 110" name="T4"/>
                <a:gd fmla="*/ 606425 h 189" name="T5"/>
                <a:gd fmla="*/ 0 w 110" name="T6"/>
                <a:gd fmla="*/ 109092 h 18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89" w="110">
                  <a:moveTo>
                    <a:pt x="0" y="34"/>
                  </a:moveTo>
                  <a:cubicBezTo>
                    <a:pt x="0" y="34"/>
                    <a:pt x="69" y="0"/>
                    <a:pt x="89" y="56"/>
                  </a:cubicBezTo>
                  <a:cubicBezTo>
                    <a:pt x="110" y="112"/>
                    <a:pt x="0" y="189"/>
                    <a:pt x="0" y="189"/>
                  </a:cubicBezTo>
                  <a:lnTo>
                    <a:pt x="0" y="34"/>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54" name="Freeform 18"/>
            <p:cNvSpPr/>
            <p:nvPr/>
          </p:nvSpPr>
          <p:spPr bwMode="auto">
            <a:xfrm>
              <a:off x="7669213" y="1624013"/>
              <a:ext cx="476250" cy="573088"/>
            </a:xfrm>
            <a:custGeom>
              <a:gdLst>
                <a:gd fmla="*/ 144806 w 148" name="T0"/>
                <a:gd fmla="*/ 573088 h 179" name="T1"/>
                <a:gd fmla="*/ 463378 w 148" name="T2"/>
                <a:gd fmla="*/ 272137 h 179" name="T3"/>
                <a:gd fmla="*/ 254215 w 148" name="T4"/>
                <a:gd fmla="*/ 12806 h 179" name="T5"/>
                <a:gd fmla="*/ 74012 w 148" name="T6"/>
                <a:gd fmla="*/ 313758 h 179" name="T7"/>
                <a:gd fmla="*/ 144806 w 148" name="T8"/>
                <a:gd fmla="*/ 451427 h 179" name="T9"/>
                <a:gd fmla="*/ 144806 w 148" name="T10"/>
                <a:gd fmla="*/ 573088 h 179"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79" w="148">
                  <a:moveTo>
                    <a:pt x="45" y="179"/>
                  </a:moveTo>
                  <a:cubicBezTo>
                    <a:pt x="45" y="179"/>
                    <a:pt x="148" y="128"/>
                    <a:pt x="144" y="85"/>
                  </a:cubicBezTo>
                  <a:cubicBezTo>
                    <a:pt x="139" y="42"/>
                    <a:pt x="115" y="0"/>
                    <a:pt x="79" y="4"/>
                  </a:cubicBezTo>
                  <a:cubicBezTo>
                    <a:pt x="43" y="9"/>
                    <a:pt x="0" y="56"/>
                    <a:pt x="23" y="98"/>
                  </a:cubicBezTo>
                  <a:cubicBezTo>
                    <a:pt x="45" y="141"/>
                    <a:pt x="45" y="141"/>
                    <a:pt x="45" y="141"/>
                  </a:cubicBezTo>
                  <a:lnTo>
                    <a:pt x="45" y="179"/>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55" name="Freeform 19"/>
            <p:cNvSpPr/>
            <p:nvPr/>
          </p:nvSpPr>
          <p:spPr bwMode="auto">
            <a:xfrm>
              <a:off x="7524750" y="2322513"/>
              <a:ext cx="677863" cy="688975"/>
            </a:xfrm>
            <a:custGeom>
              <a:gdLst>
                <a:gd fmla="*/ 289136 w 211" name="T0"/>
                <a:gd fmla="*/ 128181 h 215" name="T1"/>
                <a:gd fmla="*/ 289136 w 211" name="T2"/>
                <a:gd fmla="*/ 64091 h 215" name="T3"/>
                <a:gd fmla="*/ 584697 w 211" name="T4"/>
                <a:gd fmla="*/ 157022 h 215" name="T5"/>
                <a:gd fmla="*/ 562209 w 211" name="T6"/>
                <a:gd fmla="*/ 480680 h 215" name="T7"/>
                <a:gd fmla="*/ 109229 w 211" name="T8"/>
                <a:gd fmla="*/ 567203 h 215" name="T9"/>
                <a:gd fmla="*/ 131717 w 211" name="T10"/>
                <a:gd fmla="*/ 230727 h 215" name="T11"/>
                <a:gd fmla="*/ 289136 w 211" name="T12"/>
                <a:gd fmla="*/ 128181 h 215"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15" w="211">
                  <a:moveTo>
                    <a:pt x="90" y="40"/>
                  </a:moveTo>
                  <a:cubicBezTo>
                    <a:pt x="90" y="20"/>
                    <a:pt x="90" y="20"/>
                    <a:pt x="90" y="20"/>
                  </a:cubicBezTo>
                  <a:cubicBezTo>
                    <a:pt x="90" y="20"/>
                    <a:pt x="153" y="0"/>
                    <a:pt x="182" y="49"/>
                  </a:cubicBezTo>
                  <a:cubicBezTo>
                    <a:pt x="211" y="99"/>
                    <a:pt x="209" y="121"/>
                    <a:pt x="175" y="150"/>
                  </a:cubicBezTo>
                  <a:cubicBezTo>
                    <a:pt x="142" y="179"/>
                    <a:pt x="68" y="215"/>
                    <a:pt x="34" y="177"/>
                  </a:cubicBezTo>
                  <a:cubicBezTo>
                    <a:pt x="0" y="139"/>
                    <a:pt x="14" y="92"/>
                    <a:pt x="41" y="72"/>
                  </a:cubicBezTo>
                  <a:cubicBezTo>
                    <a:pt x="68" y="52"/>
                    <a:pt x="90" y="40"/>
                    <a:pt x="90" y="40"/>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56" name="Freeform 20"/>
            <p:cNvSpPr/>
            <p:nvPr/>
          </p:nvSpPr>
          <p:spPr bwMode="auto">
            <a:xfrm>
              <a:off x="7561263" y="3005138"/>
              <a:ext cx="606425" cy="509588"/>
            </a:xfrm>
            <a:custGeom>
              <a:gdLst>
                <a:gd fmla="*/ 243853 w 189" name="T0"/>
                <a:gd fmla="*/ 57689 h 159" name="T1"/>
                <a:gd fmla="*/ 64172 w 189" name="T2"/>
                <a:gd fmla="*/ 317291 h 159" name="T3"/>
                <a:gd fmla="*/ 526210 w 189" name="T4"/>
                <a:gd fmla="*/ 368570 h 159" name="T5"/>
                <a:gd fmla="*/ 510167 w 189" name="T6"/>
                <a:gd fmla="*/ 73714 h 159" name="T7"/>
                <a:gd fmla="*/ 243853 w 189" name="T8"/>
                <a:gd fmla="*/ 57689 h 15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9" w="189">
                  <a:moveTo>
                    <a:pt x="76" y="18"/>
                  </a:moveTo>
                  <a:cubicBezTo>
                    <a:pt x="76" y="18"/>
                    <a:pt x="0" y="38"/>
                    <a:pt x="20" y="99"/>
                  </a:cubicBezTo>
                  <a:cubicBezTo>
                    <a:pt x="41" y="159"/>
                    <a:pt x="139" y="153"/>
                    <a:pt x="164" y="115"/>
                  </a:cubicBezTo>
                  <a:cubicBezTo>
                    <a:pt x="189" y="77"/>
                    <a:pt x="177" y="45"/>
                    <a:pt x="159" y="23"/>
                  </a:cubicBezTo>
                  <a:cubicBezTo>
                    <a:pt x="141" y="0"/>
                    <a:pt x="76" y="18"/>
                    <a:pt x="76" y="18"/>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
        <p:nvSpPr>
          <p:cNvPr id="23" name="矩形 22"/>
          <p:cNvSpPr/>
          <p:nvPr/>
        </p:nvSpPr>
        <p:spPr>
          <a:xfrm>
            <a:off x="4621212" y="3028950"/>
            <a:ext cx="2519680" cy="365760"/>
          </a:xfrm>
          <a:prstGeom prst="rect">
            <a:avLst/>
          </a:prstGeom>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zh-CN" lang="zh-CN">
                <a:solidFill>
                  <a:srgbClr val="222222"/>
                </a:solidFill>
                <a:latin charset="-122" panose="020b0503020204020204" pitchFamily="34" typeface="微软雅黑"/>
                <a:ea charset="-122" panose="020b0503020204020204" pitchFamily="34" typeface="微软雅黑"/>
                <a:cs charset="-122" panose="02010600030101010101" pitchFamily="2" typeface="宋体"/>
              </a:rPr>
              <a:t>其中的62%还不到30岁</a:t>
            </a:r>
          </a:p>
        </p:txBody>
      </p:sp>
    </p:spTree>
  </p:cSld>
  <p:clrMapOvr>
    <a:masterClrMapping/>
  </p:clrMapOvr>
  <p:transition spd="med">
    <p:fade/>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p:cNvSpPr/>
          <p:nvPr/>
        </p:nvSpPr>
        <p:spPr>
          <a:xfrm>
            <a:off x="1612900" y="495300"/>
            <a:ext cx="5564188" cy="518160"/>
          </a:xfrm>
          <a:prstGeom prst="rect">
            <a:avLst/>
          </a:prstGeom>
        </p:spPr>
        <p:txBody>
          <a:bodyPr>
            <a:spAutoFit/>
          </a:bodyPr>
          <a:lstStyle/>
          <a:p>
            <a:pPr eaLnBrk="1" hangingPunct="1">
              <a:defRPr/>
            </a:pPr>
            <a:r>
              <a:rPr altLang="zh-CN" kern="0" lang="zh-CN" sz="2800">
                <a:solidFill>
                  <a:srgbClr val="222222"/>
                </a:solidFill>
                <a:latin charset="-122" panose="020b0503020204020204" pitchFamily="34" typeface="微软雅黑"/>
                <a:ea charset="-122" panose="020b0503020204020204" pitchFamily="34" typeface="微软雅黑"/>
                <a:cs charset="-122" panose="02010600030101010101" pitchFamily="2" typeface="宋体"/>
              </a:rPr>
              <a:t>平均每月的移动交易额为8亿美元</a:t>
            </a:r>
          </a:p>
        </p:txBody>
      </p:sp>
      <p:grpSp>
        <p:nvGrpSpPr>
          <p:cNvPr id="15363" name="组合 49"/>
          <p:cNvGrpSpPr/>
          <p:nvPr/>
        </p:nvGrpSpPr>
        <p:grpSpPr>
          <a:xfrm>
            <a:off x="1385888" y="1535113"/>
            <a:ext cx="6181725" cy="3605212"/>
            <a:chOff x="1385887" y="1554163"/>
            <a:chExt cx="6181726" cy="3605213"/>
          </a:xfrm>
        </p:grpSpPr>
        <p:sp>
          <p:nvSpPr>
            <p:cNvPr id="15365" name="Freeform 5"/>
            <p:cNvSpPr/>
            <p:nvPr/>
          </p:nvSpPr>
          <p:spPr bwMode="auto">
            <a:xfrm>
              <a:off x="2246313" y="1554163"/>
              <a:ext cx="4473575" cy="2727325"/>
            </a:xfrm>
            <a:custGeom>
              <a:gdLst>
                <a:gd fmla="*/ 4473575 w 2269" name="T0"/>
                <a:gd fmla="*/ 2517013 h 1621" name="T1"/>
                <a:gd fmla="*/ 4227124 w 2269" name="T2"/>
                <a:gd fmla="*/ 2727325 h 1621" name="T3"/>
                <a:gd fmla="*/ 246451 w 2269" name="T4"/>
                <a:gd fmla="*/ 2727325 h 1621" name="T5"/>
                <a:gd fmla="*/ 0 w 2269" name="T6"/>
                <a:gd fmla="*/ 2517013 h 1621" name="T7"/>
                <a:gd fmla="*/ 0 w 2269" name="T8"/>
                <a:gd fmla="*/ 208629 h 1621" name="T9"/>
                <a:gd fmla="*/ 246451 w 2269" name="T10"/>
                <a:gd fmla="*/ 0 h 1621" name="T11"/>
                <a:gd fmla="*/ 4227124 w 2269" name="T12"/>
                <a:gd fmla="*/ 0 h 1621" name="T13"/>
                <a:gd fmla="*/ 4473575 w 2269" name="T14"/>
                <a:gd fmla="*/ 208629 h 1621" name="T15"/>
                <a:gd fmla="*/ 4473575 w 2269" name="T16"/>
                <a:gd fmla="*/ 2517013 h 1621"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621" w="2269">
                  <a:moveTo>
                    <a:pt x="2269" y="1496"/>
                  </a:moveTo>
                  <a:cubicBezTo>
                    <a:pt x="2269" y="1576"/>
                    <a:pt x="2224" y="1621"/>
                    <a:pt x="2144" y="1621"/>
                  </a:cubicBezTo>
                  <a:cubicBezTo>
                    <a:pt x="125" y="1621"/>
                    <a:pt x="125" y="1621"/>
                    <a:pt x="125" y="1621"/>
                  </a:cubicBezTo>
                  <a:cubicBezTo>
                    <a:pt x="44" y="1621"/>
                    <a:pt x="0" y="1576"/>
                    <a:pt x="0" y="1496"/>
                  </a:cubicBezTo>
                  <a:cubicBezTo>
                    <a:pt x="0" y="124"/>
                    <a:pt x="0" y="124"/>
                    <a:pt x="0" y="124"/>
                  </a:cubicBezTo>
                  <a:cubicBezTo>
                    <a:pt x="0" y="44"/>
                    <a:pt x="44" y="0"/>
                    <a:pt x="125" y="0"/>
                  </a:cubicBezTo>
                  <a:cubicBezTo>
                    <a:pt x="2144" y="0"/>
                    <a:pt x="2144" y="0"/>
                    <a:pt x="2144" y="0"/>
                  </a:cubicBezTo>
                  <a:cubicBezTo>
                    <a:pt x="2224" y="0"/>
                    <a:pt x="2269" y="44"/>
                    <a:pt x="2269" y="124"/>
                  </a:cubicBezTo>
                  <a:lnTo>
                    <a:pt x="2269" y="1496"/>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66" name="Oval 7"/>
            <p:cNvSpPr>
              <a:spLocks noChangeArrowheads="1"/>
            </p:cNvSpPr>
            <p:nvPr/>
          </p:nvSpPr>
          <p:spPr bwMode="auto">
            <a:xfrm>
              <a:off x="2403475" y="2574925"/>
              <a:ext cx="30163" cy="26988"/>
            </a:xfrm>
            <a:prstGeom prst="ellipse">
              <a:avLst/>
            </a:prstGeom>
            <a:solidFill>
              <a:srgbClr val="4F5357"/>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5367" name="Freeform 8"/>
            <p:cNvSpPr/>
            <p:nvPr/>
          </p:nvSpPr>
          <p:spPr bwMode="auto">
            <a:xfrm>
              <a:off x="2595563" y="1852613"/>
              <a:ext cx="3762375" cy="2125663"/>
            </a:xfrm>
            <a:custGeom>
              <a:gdLst>
                <a:gd fmla="*/ 3762375 w 1908" name="T0"/>
                <a:gd fmla="*/ 2112209 h 1264" name="T1"/>
                <a:gd fmla="*/ 3746600 w 1908" name="T2"/>
                <a:gd fmla="*/ 2125663 h 1264" name="T3"/>
                <a:gd fmla="*/ 15775 w 1908" name="T4"/>
                <a:gd fmla="*/ 2125663 h 1264" name="T5"/>
                <a:gd fmla="*/ 0 w 1908" name="T6"/>
                <a:gd fmla="*/ 2112209 h 1264" name="T7"/>
                <a:gd fmla="*/ 0 w 1908" name="T8"/>
                <a:gd fmla="*/ 13454 h 1264" name="T9"/>
                <a:gd fmla="*/ 15775 w 1908" name="T10"/>
                <a:gd fmla="*/ 0 h 1264" name="T11"/>
                <a:gd fmla="*/ 3746600 w 1908" name="T12"/>
                <a:gd fmla="*/ 0 h 1264" name="T13"/>
                <a:gd fmla="*/ 3762375 w 1908" name="T14"/>
                <a:gd fmla="*/ 13454 h 1264" name="T15"/>
                <a:gd fmla="*/ 3762375 w 1908" name="T16"/>
                <a:gd fmla="*/ 2112209 h 126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264" w="1908">
                  <a:moveTo>
                    <a:pt x="1908" y="1256"/>
                  </a:moveTo>
                  <a:cubicBezTo>
                    <a:pt x="1908" y="1260"/>
                    <a:pt x="1905" y="1264"/>
                    <a:pt x="1900" y="1264"/>
                  </a:cubicBezTo>
                  <a:cubicBezTo>
                    <a:pt x="8" y="1264"/>
                    <a:pt x="8" y="1264"/>
                    <a:pt x="8" y="1264"/>
                  </a:cubicBezTo>
                  <a:cubicBezTo>
                    <a:pt x="3" y="1264"/>
                    <a:pt x="0" y="1260"/>
                    <a:pt x="0" y="1256"/>
                  </a:cubicBezTo>
                  <a:cubicBezTo>
                    <a:pt x="0" y="8"/>
                    <a:pt x="0" y="8"/>
                    <a:pt x="0" y="8"/>
                  </a:cubicBezTo>
                  <a:cubicBezTo>
                    <a:pt x="0" y="3"/>
                    <a:pt x="3" y="0"/>
                    <a:pt x="8" y="0"/>
                  </a:cubicBezTo>
                  <a:cubicBezTo>
                    <a:pt x="1900" y="0"/>
                    <a:pt x="1900" y="0"/>
                    <a:pt x="1900" y="0"/>
                  </a:cubicBezTo>
                  <a:cubicBezTo>
                    <a:pt x="1905" y="0"/>
                    <a:pt x="1908" y="3"/>
                    <a:pt x="1908" y="8"/>
                  </a:cubicBezTo>
                  <a:lnTo>
                    <a:pt x="1908" y="1256"/>
                  </a:lnTo>
                  <a:close/>
                </a:path>
              </a:pathLst>
            </a:custGeom>
            <a:solidFill>
              <a:srgbClr val="FFF7E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68" name="Freeform 9"/>
            <p:cNvSpPr/>
            <p:nvPr/>
          </p:nvSpPr>
          <p:spPr bwMode="auto">
            <a:xfrm>
              <a:off x="1471613" y="2492375"/>
              <a:ext cx="1017588" cy="2635250"/>
            </a:xfrm>
            <a:custGeom>
              <a:gdLst>
                <a:gd fmla="*/ 0 w 516" name="T0"/>
                <a:gd fmla="*/ 2626836 h 1566" name="T1"/>
                <a:gd fmla="*/ 116352 w 516" name="T2"/>
                <a:gd fmla="*/ 2120316 h 1566" name="T3"/>
                <a:gd fmla="*/ 214956 w 516" name="T4"/>
                <a:gd fmla="*/ 1566678 h 1566" name="T5"/>
                <a:gd fmla="*/ 222844 w 516" name="T6"/>
                <a:gd fmla="*/ 1068572 h 1566" name="T7"/>
                <a:gd fmla="*/ 228760 w 516" name="T8"/>
                <a:gd fmla="*/ 732014 h 1566" name="T9"/>
                <a:gd fmla="*/ 232704 w 516" name="T10"/>
                <a:gd fmla="*/ 604122 h 1566" name="T11"/>
                <a:gd fmla="*/ 264257 w 516" name="T12"/>
                <a:gd fmla="*/ 496423 h 1566" name="T13"/>
                <a:gd fmla="*/ 431883 w 516" name="T14"/>
                <a:gd fmla="*/ 321413 h 1566" name="T15"/>
                <a:gd fmla="*/ 642895 w 516" name="T16"/>
                <a:gd fmla="*/ 136306 h 1566" name="T17"/>
                <a:gd fmla="*/ 670504 w 516" name="T18"/>
                <a:gd fmla="*/ 35339 h 1566" name="T19"/>
                <a:gd fmla="*/ 802632 w 516" name="T20"/>
                <a:gd fmla="*/ 10097 h 1566" name="T21"/>
                <a:gd fmla="*/ 915040 w 516" name="T22"/>
                <a:gd fmla="*/ 92553 h 1566" name="T23"/>
                <a:gd fmla="*/ 964342 w 516" name="T24"/>
                <a:gd fmla="*/ 237273 h 1566" name="T25"/>
                <a:gd fmla="*/ 966314 w 516" name="T26"/>
                <a:gd fmla="*/ 370214 h 1566" name="T27"/>
                <a:gd fmla="*/ 926873 w 516" name="T28"/>
                <a:gd fmla="*/ 521665 h 1566" name="T29"/>
                <a:gd fmla="*/ 948566 w 516" name="T30"/>
                <a:gd fmla="*/ 698358 h 1566" name="T31"/>
                <a:gd fmla="*/ 995895 w 516" name="T32"/>
                <a:gd fmla="*/ 917121 h 1566" name="T33"/>
                <a:gd fmla="*/ 1011672 w 516" name="T34"/>
                <a:gd fmla="*/ 1105593 h 1566" name="T35"/>
                <a:gd fmla="*/ 978147 w 516" name="T36"/>
                <a:gd fmla="*/ 1289018 h 1566" name="T37"/>
                <a:gd fmla="*/ 966314 w 516" name="T38"/>
                <a:gd fmla="*/ 1332770 h 1566" name="T39"/>
                <a:gd fmla="*/ 962370 w 516" name="T40"/>
                <a:gd fmla="*/ 1378205 h 1566" name="T41"/>
                <a:gd fmla="*/ 948566 w 516" name="T42"/>
                <a:gd fmla="*/ 1408496 h 1566" name="T43"/>
                <a:gd fmla="*/ 962370 w 516" name="T44"/>
                <a:gd fmla="*/ 1465711 h 1566" name="T45"/>
                <a:gd fmla="*/ 956454 w 516" name="T46"/>
                <a:gd fmla="*/ 1625576 h 1566" name="T47"/>
                <a:gd fmla="*/ 889403 w 516" name="T48"/>
                <a:gd fmla="*/ 1740005 h 1566" name="T49"/>
                <a:gd fmla="*/ 857850 w 516" name="T50"/>
                <a:gd fmla="*/ 1802269 h 1566" name="T51"/>
                <a:gd fmla="*/ 838130 w 516" name="T52"/>
                <a:gd fmla="*/ 1877994 h 1566" name="T53"/>
                <a:gd fmla="*/ 820381 w 516" name="T54"/>
                <a:gd fmla="*/ 2046273 h 1566" name="T55"/>
                <a:gd fmla="*/ 834186 w 516" name="T56"/>
                <a:gd fmla="*/ 2458557 h 1566" name="T57"/>
                <a:gd fmla="*/ 820381 w 516" name="T58"/>
                <a:gd fmla="*/ 2635250 h 1566" name="T59"/>
                <a:gd fmla="*/ 0 w 516" name="T60"/>
                <a:gd fmla="*/ 2626836 h 156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1566" w="516">
                  <a:moveTo>
                    <a:pt x="0" y="1561"/>
                  </a:moveTo>
                  <a:cubicBezTo>
                    <a:pt x="0" y="1561"/>
                    <a:pt x="40" y="1341"/>
                    <a:pt x="59" y="1260"/>
                  </a:cubicBezTo>
                  <a:cubicBezTo>
                    <a:pt x="78" y="1179"/>
                    <a:pt x="100" y="1064"/>
                    <a:pt x="109" y="931"/>
                  </a:cubicBezTo>
                  <a:cubicBezTo>
                    <a:pt x="112" y="883"/>
                    <a:pt x="110" y="737"/>
                    <a:pt x="113" y="635"/>
                  </a:cubicBezTo>
                  <a:cubicBezTo>
                    <a:pt x="116" y="533"/>
                    <a:pt x="107" y="498"/>
                    <a:pt x="116" y="435"/>
                  </a:cubicBezTo>
                  <a:cubicBezTo>
                    <a:pt x="123" y="384"/>
                    <a:pt x="117" y="379"/>
                    <a:pt x="118" y="359"/>
                  </a:cubicBezTo>
                  <a:cubicBezTo>
                    <a:pt x="120" y="338"/>
                    <a:pt x="123" y="312"/>
                    <a:pt x="134" y="295"/>
                  </a:cubicBezTo>
                  <a:cubicBezTo>
                    <a:pt x="145" y="278"/>
                    <a:pt x="194" y="215"/>
                    <a:pt x="219" y="191"/>
                  </a:cubicBezTo>
                  <a:cubicBezTo>
                    <a:pt x="244" y="166"/>
                    <a:pt x="326" y="81"/>
                    <a:pt x="326" y="81"/>
                  </a:cubicBezTo>
                  <a:cubicBezTo>
                    <a:pt x="326" y="81"/>
                    <a:pt x="325" y="35"/>
                    <a:pt x="340" y="21"/>
                  </a:cubicBezTo>
                  <a:cubicBezTo>
                    <a:pt x="355" y="5"/>
                    <a:pt x="380" y="0"/>
                    <a:pt x="407" y="6"/>
                  </a:cubicBezTo>
                  <a:cubicBezTo>
                    <a:pt x="435" y="12"/>
                    <a:pt x="452" y="30"/>
                    <a:pt x="464" y="55"/>
                  </a:cubicBezTo>
                  <a:cubicBezTo>
                    <a:pt x="464" y="55"/>
                    <a:pt x="483" y="108"/>
                    <a:pt x="489" y="141"/>
                  </a:cubicBezTo>
                  <a:cubicBezTo>
                    <a:pt x="494" y="173"/>
                    <a:pt x="497" y="182"/>
                    <a:pt x="490" y="220"/>
                  </a:cubicBezTo>
                  <a:cubicBezTo>
                    <a:pt x="482" y="259"/>
                    <a:pt x="471" y="283"/>
                    <a:pt x="470" y="310"/>
                  </a:cubicBezTo>
                  <a:cubicBezTo>
                    <a:pt x="470" y="336"/>
                    <a:pt x="468" y="361"/>
                    <a:pt x="481" y="415"/>
                  </a:cubicBezTo>
                  <a:cubicBezTo>
                    <a:pt x="495" y="468"/>
                    <a:pt x="504" y="533"/>
                    <a:pt x="505" y="545"/>
                  </a:cubicBezTo>
                  <a:cubicBezTo>
                    <a:pt x="506" y="557"/>
                    <a:pt x="516" y="611"/>
                    <a:pt x="513" y="657"/>
                  </a:cubicBezTo>
                  <a:cubicBezTo>
                    <a:pt x="510" y="704"/>
                    <a:pt x="502" y="749"/>
                    <a:pt x="496" y="766"/>
                  </a:cubicBezTo>
                  <a:cubicBezTo>
                    <a:pt x="491" y="783"/>
                    <a:pt x="490" y="790"/>
                    <a:pt x="490" y="792"/>
                  </a:cubicBezTo>
                  <a:cubicBezTo>
                    <a:pt x="490" y="795"/>
                    <a:pt x="490" y="811"/>
                    <a:pt x="488" y="819"/>
                  </a:cubicBezTo>
                  <a:cubicBezTo>
                    <a:pt x="485" y="828"/>
                    <a:pt x="481" y="837"/>
                    <a:pt x="481" y="837"/>
                  </a:cubicBezTo>
                  <a:cubicBezTo>
                    <a:pt x="481" y="837"/>
                    <a:pt x="487" y="856"/>
                    <a:pt x="488" y="871"/>
                  </a:cubicBezTo>
                  <a:cubicBezTo>
                    <a:pt x="489" y="886"/>
                    <a:pt x="495" y="934"/>
                    <a:pt x="485" y="966"/>
                  </a:cubicBezTo>
                  <a:cubicBezTo>
                    <a:pt x="475" y="997"/>
                    <a:pt x="459" y="1022"/>
                    <a:pt x="451" y="1034"/>
                  </a:cubicBezTo>
                  <a:cubicBezTo>
                    <a:pt x="442" y="1045"/>
                    <a:pt x="439" y="1056"/>
                    <a:pt x="435" y="1071"/>
                  </a:cubicBezTo>
                  <a:cubicBezTo>
                    <a:pt x="430" y="1087"/>
                    <a:pt x="428" y="1089"/>
                    <a:pt x="425" y="1116"/>
                  </a:cubicBezTo>
                  <a:cubicBezTo>
                    <a:pt x="421" y="1144"/>
                    <a:pt x="414" y="1194"/>
                    <a:pt x="416" y="1216"/>
                  </a:cubicBezTo>
                  <a:cubicBezTo>
                    <a:pt x="418" y="1238"/>
                    <a:pt x="422" y="1430"/>
                    <a:pt x="423" y="1461"/>
                  </a:cubicBezTo>
                  <a:cubicBezTo>
                    <a:pt x="424" y="1491"/>
                    <a:pt x="416" y="1566"/>
                    <a:pt x="416" y="1566"/>
                  </a:cubicBezTo>
                  <a:lnTo>
                    <a:pt x="0" y="1561"/>
                  </a:lnTo>
                  <a:close/>
                </a:path>
              </a:pathLst>
            </a:custGeom>
            <a:solidFill>
              <a:srgbClr val="F5C8A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69" name="Freeform 10"/>
            <p:cNvSpPr/>
            <p:nvPr/>
          </p:nvSpPr>
          <p:spPr bwMode="auto">
            <a:xfrm>
              <a:off x="1919288" y="2689225"/>
              <a:ext cx="195263" cy="703263"/>
            </a:xfrm>
            <a:custGeom>
              <a:gdLst>
                <a:gd fmla="*/ 189346 w 99" name="T0"/>
                <a:gd fmla="*/ 62251 h 418" name="T1"/>
                <a:gd fmla="*/ 185401 w 99" name="T2"/>
                <a:gd fmla="*/ 151420 h 418" name="T3"/>
                <a:gd fmla="*/ 183429 w 99" name="T4"/>
                <a:gd fmla="*/ 237225 h 418" name="T5"/>
                <a:gd fmla="*/ 179484 w 99" name="T6"/>
                <a:gd fmla="*/ 346584 h 418" name="T7"/>
                <a:gd fmla="*/ 130175 w 99" name="T8"/>
                <a:gd fmla="*/ 504734 h 418" name="T9"/>
                <a:gd fmla="*/ 0 w 99" name="T10"/>
                <a:gd fmla="*/ 703263 h 418" name="T11"/>
                <a:gd fmla="*/ 98618 w 99" name="T12"/>
                <a:gd fmla="*/ 492957 h 418" name="T13"/>
                <a:gd fmla="*/ 138065 w 99" name="T14"/>
                <a:gd fmla="*/ 227130 h 418" name="T15"/>
                <a:gd fmla="*/ 175539 w 99" name="T16"/>
                <a:gd fmla="*/ 74028 h 418" name="T17"/>
                <a:gd fmla="*/ 195263 w 99" name="T18"/>
                <a:gd fmla="*/ 0 h 418" name="T19"/>
                <a:gd fmla="*/ 189346 w 99" name="T20"/>
                <a:gd fmla="*/ 62251 h 41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418" w="99">
                  <a:moveTo>
                    <a:pt x="96" y="37"/>
                  </a:moveTo>
                  <a:cubicBezTo>
                    <a:pt x="96" y="37"/>
                    <a:pt x="92" y="81"/>
                    <a:pt x="94" y="90"/>
                  </a:cubicBezTo>
                  <a:cubicBezTo>
                    <a:pt x="96" y="99"/>
                    <a:pt x="92" y="130"/>
                    <a:pt x="93" y="141"/>
                  </a:cubicBezTo>
                  <a:cubicBezTo>
                    <a:pt x="95" y="151"/>
                    <a:pt x="93" y="190"/>
                    <a:pt x="91" y="206"/>
                  </a:cubicBezTo>
                  <a:cubicBezTo>
                    <a:pt x="89" y="222"/>
                    <a:pt x="84" y="260"/>
                    <a:pt x="66" y="300"/>
                  </a:cubicBezTo>
                  <a:cubicBezTo>
                    <a:pt x="49" y="340"/>
                    <a:pt x="0" y="418"/>
                    <a:pt x="0" y="418"/>
                  </a:cubicBezTo>
                  <a:cubicBezTo>
                    <a:pt x="0" y="418"/>
                    <a:pt x="44" y="318"/>
                    <a:pt x="50" y="293"/>
                  </a:cubicBezTo>
                  <a:cubicBezTo>
                    <a:pt x="57" y="268"/>
                    <a:pt x="69" y="164"/>
                    <a:pt x="70" y="135"/>
                  </a:cubicBezTo>
                  <a:cubicBezTo>
                    <a:pt x="71" y="105"/>
                    <a:pt x="87" y="50"/>
                    <a:pt x="89" y="44"/>
                  </a:cubicBezTo>
                  <a:cubicBezTo>
                    <a:pt x="90" y="38"/>
                    <a:pt x="99" y="0"/>
                    <a:pt x="99" y="0"/>
                  </a:cubicBezTo>
                  <a:lnTo>
                    <a:pt x="96" y="37"/>
                  </a:lnTo>
                  <a:close/>
                </a:path>
              </a:pathLst>
            </a:custGeom>
            <a:solidFill>
              <a:srgbClr val="E3B38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70" name="Freeform 11"/>
            <p:cNvSpPr/>
            <p:nvPr/>
          </p:nvSpPr>
          <p:spPr bwMode="auto">
            <a:xfrm>
              <a:off x="2136775" y="2506663"/>
              <a:ext cx="222250" cy="185738"/>
            </a:xfrm>
            <a:custGeom>
              <a:gdLst>
                <a:gd fmla="*/ 1967 w 113" name="T0"/>
                <a:gd fmla="*/ 113785 h 111" name="T1"/>
                <a:gd fmla="*/ 51137 w 113" name="T2"/>
                <a:gd fmla="*/ 182391 h 111" name="T3"/>
                <a:gd fmla="*/ 198648 w 113" name="T4"/>
                <a:gd fmla="*/ 167332 h 111" name="T5"/>
                <a:gd fmla="*/ 212416 w 113" name="T6"/>
                <a:gd fmla="*/ 98726 h 111" name="T7"/>
                <a:gd fmla="*/ 147511 w 113" name="T8"/>
                <a:gd fmla="*/ 13387 h 111" name="T9"/>
                <a:gd fmla="*/ 33436 w 113" name="T10"/>
                <a:gd fmla="*/ 21753 h 111" name="T11"/>
                <a:gd fmla="*/ 1967 w 113" name="T12"/>
                <a:gd fmla="*/ 83666 h 111" name="T13"/>
                <a:gd fmla="*/ 1967 w 113" name="T14"/>
                <a:gd fmla="*/ 113785 h 111"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10" w="113">
                  <a:moveTo>
                    <a:pt x="1" y="68"/>
                  </a:moveTo>
                  <a:cubicBezTo>
                    <a:pt x="3" y="76"/>
                    <a:pt x="6" y="107"/>
                    <a:pt x="26" y="109"/>
                  </a:cubicBezTo>
                  <a:cubicBezTo>
                    <a:pt x="46" y="111"/>
                    <a:pt x="85" y="108"/>
                    <a:pt x="101" y="100"/>
                  </a:cubicBezTo>
                  <a:cubicBezTo>
                    <a:pt x="110" y="95"/>
                    <a:pt x="113" y="80"/>
                    <a:pt x="108" y="59"/>
                  </a:cubicBezTo>
                  <a:cubicBezTo>
                    <a:pt x="102" y="33"/>
                    <a:pt x="89" y="14"/>
                    <a:pt x="75" y="8"/>
                  </a:cubicBezTo>
                  <a:cubicBezTo>
                    <a:pt x="56" y="0"/>
                    <a:pt x="27" y="3"/>
                    <a:pt x="17" y="13"/>
                  </a:cubicBezTo>
                  <a:cubicBezTo>
                    <a:pt x="6" y="22"/>
                    <a:pt x="2" y="41"/>
                    <a:pt x="1" y="50"/>
                  </a:cubicBezTo>
                  <a:cubicBezTo>
                    <a:pt x="0" y="60"/>
                    <a:pt x="1" y="68"/>
                    <a:pt x="1" y="68"/>
                  </a:cubicBezTo>
                  <a:close/>
                </a:path>
              </a:pathLst>
            </a:custGeom>
            <a:solidFill>
              <a:srgbClr val="F5DFB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71" name="Freeform 12"/>
            <p:cNvSpPr/>
            <p:nvPr/>
          </p:nvSpPr>
          <p:spPr bwMode="auto">
            <a:xfrm>
              <a:off x="2146300" y="2909888"/>
              <a:ext cx="177800" cy="33338"/>
            </a:xfrm>
            <a:custGeom>
              <a:gdLst>
                <a:gd fmla="*/ 5927 w 90" name="T0"/>
                <a:gd fmla="*/ 11668 h 20" name="T1"/>
                <a:gd fmla="*/ 169898 w 90" name="T2"/>
                <a:gd fmla="*/ 18336 h 20" name="T3"/>
                <a:gd fmla="*/ 167922 w 90" name="T4"/>
                <a:gd fmla="*/ 8335 h 20" name="T5"/>
                <a:gd fmla="*/ 13829 w 90" name="T6"/>
                <a:gd fmla="*/ 3334 h 20" name="T7"/>
                <a:gd fmla="*/ 5927 w 90" name="T8"/>
                <a:gd fmla="*/ 11668 h 2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0" w="90">
                  <a:moveTo>
                    <a:pt x="3" y="7"/>
                  </a:moveTo>
                  <a:cubicBezTo>
                    <a:pt x="29" y="20"/>
                    <a:pt x="59" y="16"/>
                    <a:pt x="86" y="11"/>
                  </a:cubicBezTo>
                  <a:cubicBezTo>
                    <a:pt x="90" y="11"/>
                    <a:pt x="88" y="5"/>
                    <a:pt x="85" y="5"/>
                  </a:cubicBezTo>
                  <a:cubicBezTo>
                    <a:pt x="59" y="10"/>
                    <a:pt x="30" y="14"/>
                    <a:pt x="7" y="2"/>
                  </a:cubicBezTo>
                  <a:cubicBezTo>
                    <a:pt x="3" y="0"/>
                    <a:pt x="0" y="6"/>
                    <a:pt x="3" y="7"/>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72" name="Freeform 13"/>
            <p:cNvSpPr/>
            <p:nvPr/>
          </p:nvSpPr>
          <p:spPr bwMode="auto">
            <a:xfrm>
              <a:off x="2163763" y="2868613"/>
              <a:ext cx="152400" cy="15875"/>
            </a:xfrm>
            <a:custGeom>
              <a:gdLst>
                <a:gd fmla="*/ 7917 w 77" name="T0"/>
                <a:gd fmla="*/ 14288 h 10" name="T1"/>
                <a:gd fmla="*/ 144483 w 77" name="T2"/>
                <a:gd fmla="*/ 11113 h 10" name="T3"/>
                <a:gd fmla="*/ 144483 w 77" name="T4"/>
                <a:gd fmla="*/ 1588 h 10" name="T5"/>
                <a:gd fmla="*/ 7917 w 77" name="T6"/>
                <a:gd fmla="*/ 4763 h 10" name="T7"/>
                <a:gd fmla="*/ 7917 w 77" name="T8"/>
                <a:gd fmla="*/ 14288 h 1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0" w="77">
                  <a:moveTo>
                    <a:pt x="4" y="9"/>
                  </a:moveTo>
                  <a:cubicBezTo>
                    <a:pt x="27" y="9"/>
                    <a:pt x="50" y="10"/>
                    <a:pt x="73" y="7"/>
                  </a:cubicBezTo>
                  <a:cubicBezTo>
                    <a:pt x="77" y="6"/>
                    <a:pt x="77" y="0"/>
                    <a:pt x="73" y="1"/>
                  </a:cubicBezTo>
                  <a:cubicBezTo>
                    <a:pt x="50" y="3"/>
                    <a:pt x="27" y="3"/>
                    <a:pt x="4" y="3"/>
                  </a:cubicBezTo>
                  <a:cubicBezTo>
                    <a:pt x="0" y="3"/>
                    <a:pt x="0" y="9"/>
                    <a:pt x="4" y="9"/>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73" name="Freeform 14"/>
            <p:cNvSpPr/>
            <p:nvPr/>
          </p:nvSpPr>
          <p:spPr bwMode="auto">
            <a:xfrm>
              <a:off x="2357438" y="3900488"/>
              <a:ext cx="66675" cy="103188"/>
            </a:xfrm>
            <a:custGeom>
              <a:gdLst>
                <a:gd fmla="*/ 52948 w 34" name="T0"/>
                <a:gd fmla="*/ 6766 h 61" name="T1"/>
                <a:gd fmla="*/ 5883 w 34" name="T2"/>
                <a:gd fmla="*/ 91347 h 61" name="T3"/>
                <a:gd fmla="*/ 13727 w 34" name="T4"/>
                <a:gd fmla="*/ 98113 h 61" name="T5"/>
                <a:gd fmla="*/ 64714 w 34" name="T6"/>
                <a:gd fmla="*/ 8458 h 61" name="T7"/>
                <a:gd fmla="*/ 52948 w 34" name="T8"/>
                <a:gd fmla="*/ 6766 h 6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1" w="34">
                  <a:moveTo>
                    <a:pt x="27" y="4"/>
                  </a:moveTo>
                  <a:cubicBezTo>
                    <a:pt x="22" y="22"/>
                    <a:pt x="15" y="39"/>
                    <a:pt x="3" y="54"/>
                  </a:cubicBezTo>
                  <a:cubicBezTo>
                    <a:pt x="0" y="57"/>
                    <a:pt x="5" y="61"/>
                    <a:pt x="7" y="58"/>
                  </a:cubicBezTo>
                  <a:cubicBezTo>
                    <a:pt x="20" y="43"/>
                    <a:pt x="28" y="24"/>
                    <a:pt x="33" y="5"/>
                  </a:cubicBezTo>
                  <a:cubicBezTo>
                    <a:pt x="34" y="2"/>
                    <a:pt x="28" y="0"/>
                    <a:pt x="27" y="4"/>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74" name="Freeform 15"/>
            <p:cNvSpPr/>
            <p:nvPr/>
          </p:nvSpPr>
          <p:spPr bwMode="auto">
            <a:xfrm>
              <a:off x="1949450" y="2992438"/>
              <a:ext cx="100013" cy="42863"/>
            </a:xfrm>
            <a:custGeom>
              <a:gdLst>
                <a:gd fmla="*/ 94130 w 51" name="T0"/>
                <a:gd fmla="*/ 31323 h 26" name="T1"/>
                <a:gd fmla="*/ 7844 w 51" name="T2"/>
                <a:gd fmla="*/ 6594 h 26" name="T3"/>
                <a:gd fmla="*/ 11766 w 51" name="T4"/>
                <a:gd fmla="*/ 16486 h 26" name="T5"/>
                <a:gd fmla="*/ 86286 w 51" name="T6"/>
                <a:gd fmla="*/ 37917 h 26" name="T7"/>
                <a:gd fmla="*/ 94130 w 51" name="T8"/>
                <a:gd fmla="*/ 31323 h 2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 w="51">
                  <a:moveTo>
                    <a:pt x="48" y="19"/>
                  </a:moveTo>
                  <a:cubicBezTo>
                    <a:pt x="38" y="8"/>
                    <a:pt x="19" y="0"/>
                    <a:pt x="4" y="4"/>
                  </a:cubicBezTo>
                  <a:cubicBezTo>
                    <a:pt x="0" y="5"/>
                    <a:pt x="2" y="11"/>
                    <a:pt x="6" y="10"/>
                  </a:cubicBezTo>
                  <a:cubicBezTo>
                    <a:pt x="19" y="6"/>
                    <a:pt x="35" y="14"/>
                    <a:pt x="44" y="23"/>
                  </a:cubicBezTo>
                  <a:cubicBezTo>
                    <a:pt x="47" y="26"/>
                    <a:pt x="51" y="22"/>
                    <a:pt x="48" y="19"/>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75" name="Freeform 16"/>
            <p:cNvSpPr/>
            <p:nvPr/>
          </p:nvSpPr>
          <p:spPr bwMode="auto">
            <a:xfrm>
              <a:off x="2024063" y="2960688"/>
              <a:ext cx="31750" cy="23813"/>
            </a:xfrm>
            <a:custGeom>
              <a:gdLst>
                <a:gd fmla="*/ 27781 w 16" name="T0"/>
                <a:gd fmla="*/ 11907 h 14" name="T1"/>
                <a:gd fmla="*/ 9922 w 16" name="T2"/>
                <a:gd fmla="*/ 3402 h 14" name="T3"/>
                <a:gd fmla="*/ 7938 w 16" name="T4"/>
                <a:gd fmla="*/ 13607 h 14" name="T5"/>
                <a:gd fmla="*/ 17859 w 16" name="T6"/>
                <a:gd fmla="*/ 20411 h 14" name="T7"/>
                <a:gd fmla="*/ 27781 w 16" name="T8"/>
                <a:gd fmla="*/ 11907 h 1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4" w="16">
                  <a:moveTo>
                    <a:pt x="14" y="7"/>
                  </a:moveTo>
                  <a:cubicBezTo>
                    <a:pt x="11" y="5"/>
                    <a:pt x="9" y="3"/>
                    <a:pt x="5" y="2"/>
                  </a:cubicBezTo>
                  <a:cubicBezTo>
                    <a:pt x="1" y="0"/>
                    <a:pt x="0" y="6"/>
                    <a:pt x="4" y="8"/>
                  </a:cubicBezTo>
                  <a:cubicBezTo>
                    <a:pt x="6" y="8"/>
                    <a:pt x="8" y="10"/>
                    <a:pt x="9" y="12"/>
                  </a:cubicBezTo>
                  <a:cubicBezTo>
                    <a:pt x="12" y="14"/>
                    <a:pt x="16" y="10"/>
                    <a:pt x="14" y="7"/>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76" name="Freeform 17"/>
            <p:cNvSpPr/>
            <p:nvPr/>
          </p:nvSpPr>
          <p:spPr bwMode="auto">
            <a:xfrm>
              <a:off x="6465888" y="2492375"/>
              <a:ext cx="965200" cy="2508250"/>
            </a:xfrm>
            <a:custGeom>
              <a:gdLst>
                <a:gd fmla="*/ 927774 w 490" name="T0"/>
                <a:gd fmla="*/ 2242453 h 1491" name="T1"/>
                <a:gd fmla="*/ 801707 w 490" name="T2"/>
                <a:gd fmla="*/ 1566184 h 1491" name="T3"/>
                <a:gd fmla="*/ 793828 w 490" name="T4"/>
                <a:gd fmla="*/ 1068235 h 1491" name="T5"/>
                <a:gd fmla="*/ 785949 w 490" name="T6"/>
                <a:gd fmla="*/ 731783 h 1491" name="T7"/>
                <a:gd fmla="*/ 782009 w 490" name="T8"/>
                <a:gd fmla="*/ 603931 h 1491" name="T9"/>
                <a:gd fmla="*/ 752462 w 490" name="T10"/>
                <a:gd fmla="*/ 496267 h 1491" name="T11"/>
                <a:gd fmla="*/ 585029 w 490" name="T12"/>
                <a:gd fmla="*/ 321312 h 1491" name="T13"/>
                <a:gd fmla="*/ 372291 w 490" name="T14"/>
                <a:gd fmla="*/ 136263 h 1491" name="T15"/>
                <a:gd fmla="*/ 346684 w 490" name="T16"/>
                <a:gd fmla="*/ 35327 h 1491" name="T17"/>
                <a:gd fmla="*/ 212738 w 490" name="T18"/>
                <a:gd fmla="*/ 10094 h 1491" name="T19"/>
                <a:gd fmla="*/ 100460 w 490" name="T20"/>
                <a:gd fmla="*/ 92524 h 1491" name="T21"/>
                <a:gd fmla="*/ 53184 w 490" name="T22"/>
                <a:gd fmla="*/ 237199 h 1491" name="T23"/>
                <a:gd fmla="*/ 51215 w 490" name="T24"/>
                <a:gd fmla="*/ 370097 h 1491" name="T25"/>
                <a:gd fmla="*/ 88641 w 490" name="T26"/>
                <a:gd fmla="*/ 521501 h 1491" name="T27"/>
                <a:gd fmla="*/ 66973 w 490" name="T28"/>
                <a:gd fmla="*/ 698138 h 1491" name="T29"/>
                <a:gd fmla="*/ 19698 w 490" name="T30"/>
                <a:gd fmla="*/ 916832 h 1491" name="T31"/>
                <a:gd fmla="*/ 5909 w 490" name="T32"/>
                <a:gd fmla="*/ 1105245 h 1491" name="T33"/>
                <a:gd fmla="*/ 37426 w 490" name="T34"/>
                <a:gd fmla="*/ 1288611 h 1491" name="T35"/>
                <a:gd fmla="*/ 51215 w 490" name="T36"/>
                <a:gd fmla="*/ 1332350 h 1491" name="T37"/>
                <a:gd fmla="*/ 55154 w 490" name="T38"/>
                <a:gd fmla="*/ 1377771 h 1491" name="T39"/>
                <a:gd fmla="*/ 66973 w 490" name="T40"/>
                <a:gd fmla="*/ 1408052 h 1491" name="T41"/>
                <a:gd fmla="*/ 55154 w 490" name="T42"/>
                <a:gd fmla="*/ 1465249 h 1491" name="T43"/>
                <a:gd fmla="*/ 61064 w 490" name="T44"/>
                <a:gd fmla="*/ 1625063 h 1491" name="T45"/>
                <a:gd fmla="*/ 128037 w 490" name="T46"/>
                <a:gd fmla="*/ 1739457 h 1491" name="T47"/>
                <a:gd fmla="*/ 159553 w 490" name="T48"/>
                <a:gd fmla="*/ 1801701 h 1491" name="T49"/>
                <a:gd fmla="*/ 179251 w 490" name="T50"/>
                <a:gd fmla="*/ 1877402 h 1491" name="T51"/>
                <a:gd fmla="*/ 196980 w 490" name="T52"/>
                <a:gd fmla="*/ 2045628 h 1491" name="T53"/>
                <a:gd fmla="*/ 181221 w 490" name="T54"/>
                <a:gd fmla="*/ 2457782 h 1491" name="T55"/>
                <a:gd fmla="*/ 927774 w 490" name="T56"/>
                <a:gd fmla="*/ 2242453 h 1491"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b" l="0" r="r" t="0"/>
              <a:pathLst>
                <a:path h="1491" w="490">
                  <a:moveTo>
                    <a:pt x="471" y="1333"/>
                  </a:moveTo>
                  <a:cubicBezTo>
                    <a:pt x="452" y="1252"/>
                    <a:pt x="415" y="1064"/>
                    <a:pt x="407" y="931"/>
                  </a:cubicBezTo>
                  <a:cubicBezTo>
                    <a:pt x="404" y="883"/>
                    <a:pt x="406" y="737"/>
                    <a:pt x="403" y="635"/>
                  </a:cubicBezTo>
                  <a:cubicBezTo>
                    <a:pt x="399" y="533"/>
                    <a:pt x="409" y="498"/>
                    <a:pt x="399" y="435"/>
                  </a:cubicBezTo>
                  <a:cubicBezTo>
                    <a:pt x="392" y="384"/>
                    <a:pt x="398" y="379"/>
                    <a:pt x="397" y="359"/>
                  </a:cubicBezTo>
                  <a:cubicBezTo>
                    <a:pt x="396" y="338"/>
                    <a:pt x="393" y="312"/>
                    <a:pt x="382" y="295"/>
                  </a:cubicBezTo>
                  <a:cubicBezTo>
                    <a:pt x="371" y="278"/>
                    <a:pt x="322" y="215"/>
                    <a:pt x="297" y="191"/>
                  </a:cubicBezTo>
                  <a:cubicBezTo>
                    <a:pt x="272" y="166"/>
                    <a:pt x="189" y="81"/>
                    <a:pt x="189" y="81"/>
                  </a:cubicBezTo>
                  <a:cubicBezTo>
                    <a:pt x="189" y="81"/>
                    <a:pt x="190" y="35"/>
                    <a:pt x="176" y="21"/>
                  </a:cubicBezTo>
                  <a:cubicBezTo>
                    <a:pt x="161" y="5"/>
                    <a:pt x="136" y="0"/>
                    <a:pt x="108" y="6"/>
                  </a:cubicBezTo>
                  <a:cubicBezTo>
                    <a:pt x="81" y="12"/>
                    <a:pt x="64" y="30"/>
                    <a:pt x="51" y="55"/>
                  </a:cubicBezTo>
                  <a:cubicBezTo>
                    <a:pt x="51" y="55"/>
                    <a:pt x="33" y="108"/>
                    <a:pt x="27" y="141"/>
                  </a:cubicBezTo>
                  <a:cubicBezTo>
                    <a:pt x="21" y="173"/>
                    <a:pt x="19" y="182"/>
                    <a:pt x="26" y="220"/>
                  </a:cubicBezTo>
                  <a:cubicBezTo>
                    <a:pt x="33" y="259"/>
                    <a:pt x="45" y="283"/>
                    <a:pt x="45" y="310"/>
                  </a:cubicBezTo>
                  <a:cubicBezTo>
                    <a:pt x="46" y="336"/>
                    <a:pt x="48" y="361"/>
                    <a:pt x="34" y="415"/>
                  </a:cubicBezTo>
                  <a:cubicBezTo>
                    <a:pt x="21" y="468"/>
                    <a:pt x="11" y="533"/>
                    <a:pt x="10" y="545"/>
                  </a:cubicBezTo>
                  <a:cubicBezTo>
                    <a:pt x="9" y="557"/>
                    <a:pt x="0" y="611"/>
                    <a:pt x="3" y="657"/>
                  </a:cubicBezTo>
                  <a:cubicBezTo>
                    <a:pt x="5" y="704"/>
                    <a:pt x="13" y="749"/>
                    <a:pt x="19" y="766"/>
                  </a:cubicBezTo>
                  <a:cubicBezTo>
                    <a:pt x="25" y="783"/>
                    <a:pt x="26" y="790"/>
                    <a:pt x="26" y="792"/>
                  </a:cubicBezTo>
                  <a:cubicBezTo>
                    <a:pt x="26" y="795"/>
                    <a:pt x="25" y="811"/>
                    <a:pt x="28" y="819"/>
                  </a:cubicBezTo>
                  <a:cubicBezTo>
                    <a:pt x="31" y="828"/>
                    <a:pt x="34" y="837"/>
                    <a:pt x="34" y="837"/>
                  </a:cubicBezTo>
                  <a:cubicBezTo>
                    <a:pt x="34" y="837"/>
                    <a:pt x="29" y="856"/>
                    <a:pt x="28" y="871"/>
                  </a:cubicBezTo>
                  <a:cubicBezTo>
                    <a:pt x="27" y="886"/>
                    <a:pt x="21" y="934"/>
                    <a:pt x="31" y="966"/>
                  </a:cubicBezTo>
                  <a:cubicBezTo>
                    <a:pt x="40" y="997"/>
                    <a:pt x="56" y="1022"/>
                    <a:pt x="65" y="1034"/>
                  </a:cubicBezTo>
                  <a:cubicBezTo>
                    <a:pt x="73" y="1045"/>
                    <a:pt x="76" y="1056"/>
                    <a:pt x="81" y="1071"/>
                  </a:cubicBezTo>
                  <a:cubicBezTo>
                    <a:pt x="86" y="1087"/>
                    <a:pt x="87" y="1089"/>
                    <a:pt x="91" y="1116"/>
                  </a:cubicBezTo>
                  <a:cubicBezTo>
                    <a:pt x="94" y="1144"/>
                    <a:pt x="101" y="1194"/>
                    <a:pt x="100" y="1216"/>
                  </a:cubicBezTo>
                  <a:cubicBezTo>
                    <a:pt x="98" y="1238"/>
                    <a:pt x="93" y="1430"/>
                    <a:pt x="92" y="1461"/>
                  </a:cubicBezTo>
                  <a:cubicBezTo>
                    <a:pt x="91" y="1491"/>
                    <a:pt x="490" y="1414"/>
                    <a:pt x="471" y="1333"/>
                  </a:cubicBezTo>
                  <a:close/>
                </a:path>
              </a:pathLst>
            </a:custGeom>
            <a:solidFill>
              <a:srgbClr val="F5C8A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77" name="Freeform 18"/>
            <p:cNvSpPr/>
            <p:nvPr/>
          </p:nvSpPr>
          <p:spPr bwMode="auto">
            <a:xfrm>
              <a:off x="6840538" y="2689225"/>
              <a:ext cx="195263" cy="703263"/>
            </a:xfrm>
            <a:custGeom>
              <a:gdLst>
                <a:gd fmla="*/ 5917 w 99" name="T0"/>
                <a:gd fmla="*/ 62251 h 418" name="T1"/>
                <a:gd fmla="*/ 7889 w 99" name="T2"/>
                <a:gd fmla="*/ 151420 h 418" name="T3"/>
                <a:gd fmla="*/ 9862 w 99" name="T4"/>
                <a:gd fmla="*/ 237225 h 418" name="T5"/>
                <a:gd fmla="*/ 13806 w 99" name="T6"/>
                <a:gd fmla="*/ 346584 h 418" name="T7"/>
                <a:gd fmla="*/ 63115 w 99" name="T8"/>
                <a:gd fmla="*/ 504734 h 418" name="T9"/>
                <a:gd fmla="*/ 195263 w 99" name="T10"/>
                <a:gd fmla="*/ 703263 h 418" name="T11"/>
                <a:gd fmla="*/ 94673 w 99" name="T12"/>
                <a:gd fmla="*/ 492957 h 418" name="T13"/>
                <a:gd fmla="*/ 57198 w 99" name="T14"/>
                <a:gd fmla="*/ 227130 h 418" name="T15"/>
                <a:gd fmla="*/ 19724 w 99" name="T16"/>
                <a:gd fmla="*/ 74028 h 418" name="T17"/>
                <a:gd fmla="*/ 0 w 99" name="T18"/>
                <a:gd fmla="*/ 0 h 418" name="T19"/>
                <a:gd fmla="*/ 5917 w 99" name="T20"/>
                <a:gd fmla="*/ 62251 h 41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418" w="99">
                  <a:moveTo>
                    <a:pt x="3" y="37"/>
                  </a:moveTo>
                  <a:cubicBezTo>
                    <a:pt x="3" y="37"/>
                    <a:pt x="6" y="81"/>
                    <a:pt x="4" y="90"/>
                  </a:cubicBezTo>
                  <a:cubicBezTo>
                    <a:pt x="3" y="99"/>
                    <a:pt x="6" y="130"/>
                    <a:pt x="5" y="141"/>
                  </a:cubicBezTo>
                  <a:cubicBezTo>
                    <a:pt x="4" y="151"/>
                    <a:pt x="5" y="190"/>
                    <a:pt x="7" y="206"/>
                  </a:cubicBezTo>
                  <a:cubicBezTo>
                    <a:pt x="9" y="222"/>
                    <a:pt x="15" y="260"/>
                    <a:pt x="32" y="300"/>
                  </a:cubicBezTo>
                  <a:cubicBezTo>
                    <a:pt x="49" y="340"/>
                    <a:pt x="99" y="418"/>
                    <a:pt x="99" y="418"/>
                  </a:cubicBezTo>
                  <a:cubicBezTo>
                    <a:pt x="99" y="418"/>
                    <a:pt x="55" y="318"/>
                    <a:pt x="48" y="293"/>
                  </a:cubicBezTo>
                  <a:cubicBezTo>
                    <a:pt x="41" y="268"/>
                    <a:pt x="30" y="164"/>
                    <a:pt x="29" y="135"/>
                  </a:cubicBezTo>
                  <a:cubicBezTo>
                    <a:pt x="28" y="105"/>
                    <a:pt x="11" y="50"/>
                    <a:pt x="10" y="44"/>
                  </a:cubicBezTo>
                  <a:cubicBezTo>
                    <a:pt x="8" y="38"/>
                    <a:pt x="0" y="0"/>
                    <a:pt x="0" y="0"/>
                  </a:cubicBezTo>
                  <a:lnTo>
                    <a:pt x="3" y="37"/>
                  </a:lnTo>
                  <a:close/>
                </a:path>
              </a:pathLst>
            </a:custGeom>
            <a:solidFill>
              <a:srgbClr val="E3B38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78" name="Freeform 19"/>
            <p:cNvSpPr/>
            <p:nvPr/>
          </p:nvSpPr>
          <p:spPr bwMode="auto">
            <a:xfrm>
              <a:off x="6596063" y="2506663"/>
              <a:ext cx="220663" cy="185738"/>
            </a:xfrm>
            <a:custGeom>
              <a:gdLst>
                <a:gd fmla="*/ 218693 w 112" name="T0"/>
                <a:gd fmla="*/ 113785 h 111" name="T1"/>
                <a:gd fmla="*/ 169438 w 112" name="T2"/>
                <a:gd fmla="*/ 182391 h 111" name="T3"/>
                <a:gd fmla="*/ 23642 w 112" name="T4"/>
                <a:gd fmla="*/ 167332 h 111" name="T5"/>
                <a:gd fmla="*/ 7881 w 112" name="T6"/>
                <a:gd fmla="*/ 98726 h 111" name="T7"/>
                <a:gd fmla="*/ 74868 w 112" name="T8"/>
                <a:gd fmla="*/ 13387 h 111" name="T9"/>
                <a:gd fmla="*/ 189140 w 112" name="T10"/>
                <a:gd fmla="*/ 21753 h 111" name="T11"/>
                <a:gd fmla="*/ 218693 w 112" name="T12"/>
                <a:gd fmla="*/ 83666 h 111" name="T13"/>
                <a:gd fmla="*/ 218693 w 112" name="T14"/>
                <a:gd fmla="*/ 113785 h 111"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10" w="112">
                  <a:moveTo>
                    <a:pt x="111" y="68"/>
                  </a:moveTo>
                  <a:cubicBezTo>
                    <a:pt x="110" y="76"/>
                    <a:pt x="106" y="107"/>
                    <a:pt x="86" y="109"/>
                  </a:cubicBezTo>
                  <a:cubicBezTo>
                    <a:pt x="67" y="111"/>
                    <a:pt x="27" y="108"/>
                    <a:pt x="12" y="100"/>
                  </a:cubicBezTo>
                  <a:cubicBezTo>
                    <a:pt x="3" y="95"/>
                    <a:pt x="0" y="80"/>
                    <a:pt x="4" y="59"/>
                  </a:cubicBezTo>
                  <a:cubicBezTo>
                    <a:pt x="11" y="33"/>
                    <a:pt x="24" y="14"/>
                    <a:pt x="38" y="8"/>
                  </a:cubicBezTo>
                  <a:cubicBezTo>
                    <a:pt x="57" y="0"/>
                    <a:pt x="85" y="3"/>
                    <a:pt x="96" y="13"/>
                  </a:cubicBezTo>
                  <a:cubicBezTo>
                    <a:pt x="107" y="22"/>
                    <a:pt x="111" y="41"/>
                    <a:pt x="111" y="50"/>
                  </a:cubicBezTo>
                  <a:cubicBezTo>
                    <a:pt x="112" y="60"/>
                    <a:pt x="111" y="68"/>
                    <a:pt x="111" y="68"/>
                  </a:cubicBezTo>
                  <a:close/>
                </a:path>
              </a:pathLst>
            </a:custGeom>
            <a:solidFill>
              <a:srgbClr val="F5DFB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79" name="Freeform 20"/>
            <p:cNvSpPr/>
            <p:nvPr/>
          </p:nvSpPr>
          <p:spPr bwMode="auto">
            <a:xfrm>
              <a:off x="6629400" y="2909888"/>
              <a:ext cx="179388" cy="33338"/>
            </a:xfrm>
            <a:custGeom>
              <a:gdLst>
                <a:gd fmla="*/ 165589 w 91" name="T0"/>
                <a:gd fmla="*/ 3334 h 20" name="T1"/>
                <a:gd fmla="*/ 11828 w 91" name="T2"/>
                <a:gd fmla="*/ 8335 h 20" name="T3"/>
                <a:gd fmla="*/ 7885 w 91" name="T4"/>
                <a:gd fmla="*/ 18336 h 20" name="T5"/>
                <a:gd fmla="*/ 171503 w 91" name="T6"/>
                <a:gd fmla="*/ 11668 h 20" name="T7"/>
                <a:gd fmla="*/ 165589 w 91" name="T8"/>
                <a:gd fmla="*/ 3334 h 2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0" w="91">
                  <a:moveTo>
                    <a:pt x="84" y="2"/>
                  </a:moveTo>
                  <a:cubicBezTo>
                    <a:pt x="60" y="14"/>
                    <a:pt x="31" y="10"/>
                    <a:pt x="6" y="5"/>
                  </a:cubicBezTo>
                  <a:cubicBezTo>
                    <a:pt x="2" y="5"/>
                    <a:pt x="0" y="11"/>
                    <a:pt x="4" y="11"/>
                  </a:cubicBezTo>
                  <a:cubicBezTo>
                    <a:pt x="31" y="16"/>
                    <a:pt x="61" y="20"/>
                    <a:pt x="87" y="7"/>
                  </a:cubicBezTo>
                  <a:cubicBezTo>
                    <a:pt x="91" y="6"/>
                    <a:pt x="88" y="0"/>
                    <a:pt x="84" y="2"/>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80" name="Freeform 21"/>
            <p:cNvSpPr/>
            <p:nvPr/>
          </p:nvSpPr>
          <p:spPr bwMode="auto">
            <a:xfrm>
              <a:off x="6637338" y="2868613"/>
              <a:ext cx="153988" cy="15875"/>
            </a:xfrm>
            <a:custGeom>
              <a:gdLst>
                <a:gd fmla="*/ 146091 w 78" name="T0"/>
                <a:gd fmla="*/ 4763 h 10" name="T1"/>
                <a:gd fmla="*/ 7897 w 78" name="T2"/>
                <a:gd fmla="*/ 1588 h 10" name="T3"/>
                <a:gd fmla="*/ 7897 w 78" name="T4"/>
                <a:gd fmla="*/ 11113 h 10" name="T5"/>
                <a:gd fmla="*/ 146091 w 78" name="T6"/>
                <a:gd fmla="*/ 14288 h 10" name="T7"/>
                <a:gd fmla="*/ 146091 w 78" name="T8"/>
                <a:gd fmla="*/ 4763 h 1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0" w="78">
                  <a:moveTo>
                    <a:pt x="74" y="3"/>
                  </a:moveTo>
                  <a:cubicBezTo>
                    <a:pt x="51" y="3"/>
                    <a:pt x="27" y="3"/>
                    <a:pt x="4" y="1"/>
                  </a:cubicBezTo>
                  <a:cubicBezTo>
                    <a:pt x="0" y="0"/>
                    <a:pt x="0" y="6"/>
                    <a:pt x="4" y="7"/>
                  </a:cubicBezTo>
                  <a:cubicBezTo>
                    <a:pt x="27" y="10"/>
                    <a:pt x="51" y="9"/>
                    <a:pt x="74" y="9"/>
                  </a:cubicBezTo>
                  <a:cubicBezTo>
                    <a:pt x="78" y="9"/>
                    <a:pt x="78" y="3"/>
                    <a:pt x="74" y="3"/>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81" name="Freeform 22"/>
            <p:cNvSpPr/>
            <p:nvPr/>
          </p:nvSpPr>
          <p:spPr bwMode="auto">
            <a:xfrm>
              <a:off x="6530975" y="3900488"/>
              <a:ext cx="65088" cy="103188"/>
            </a:xfrm>
            <a:custGeom>
              <a:gdLst>
                <a:gd fmla="*/ 1972 w 33" name="T0"/>
                <a:gd fmla="*/ 8458 h 61" name="T1"/>
                <a:gd fmla="*/ 51281 w 33" name="T2"/>
                <a:gd fmla="*/ 98113 h 61" name="T3"/>
                <a:gd fmla="*/ 61143 w 33" name="T4"/>
                <a:gd fmla="*/ 91347 h 61" name="T5"/>
                <a:gd fmla="*/ 13807 w 33" name="T6"/>
                <a:gd fmla="*/ 6766 h 61" name="T7"/>
                <a:gd fmla="*/ 1972 w 33" name="T8"/>
                <a:gd fmla="*/ 8458 h 6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1" w="33">
                  <a:moveTo>
                    <a:pt x="1" y="5"/>
                  </a:moveTo>
                  <a:cubicBezTo>
                    <a:pt x="5" y="24"/>
                    <a:pt x="14" y="43"/>
                    <a:pt x="26" y="58"/>
                  </a:cubicBezTo>
                  <a:cubicBezTo>
                    <a:pt x="29" y="61"/>
                    <a:pt x="33" y="57"/>
                    <a:pt x="31" y="54"/>
                  </a:cubicBezTo>
                  <a:cubicBezTo>
                    <a:pt x="19" y="39"/>
                    <a:pt x="11" y="22"/>
                    <a:pt x="7" y="4"/>
                  </a:cubicBezTo>
                  <a:cubicBezTo>
                    <a:pt x="6" y="0"/>
                    <a:pt x="0" y="2"/>
                    <a:pt x="1" y="5"/>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82" name="Freeform 23"/>
            <p:cNvSpPr/>
            <p:nvPr/>
          </p:nvSpPr>
          <p:spPr bwMode="auto">
            <a:xfrm>
              <a:off x="6905625" y="2992438"/>
              <a:ext cx="98425" cy="42863"/>
            </a:xfrm>
            <a:custGeom>
              <a:gdLst>
                <a:gd fmla="*/ 13780 w 50" name="T0"/>
                <a:gd fmla="*/ 37917 h 26" name="T1"/>
                <a:gd fmla="*/ 88583 w 50" name="T2"/>
                <a:gd fmla="*/ 16486 h 26" name="T3"/>
                <a:gd fmla="*/ 90551 w 50" name="T4"/>
                <a:gd fmla="*/ 6594 h 26" name="T5"/>
                <a:gd fmla="*/ 3937 w 50" name="T6"/>
                <a:gd fmla="*/ 31323 h 26" name="T7"/>
                <a:gd fmla="*/ 13780 w 50" name="T8"/>
                <a:gd fmla="*/ 37917 h 2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 w="50">
                  <a:moveTo>
                    <a:pt x="7" y="23"/>
                  </a:moveTo>
                  <a:cubicBezTo>
                    <a:pt x="16" y="14"/>
                    <a:pt x="32" y="6"/>
                    <a:pt x="45" y="10"/>
                  </a:cubicBezTo>
                  <a:cubicBezTo>
                    <a:pt x="48" y="11"/>
                    <a:pt x="50" y="5"/>
                    <a:pt x="46" y="4"/>
                  </a:cubicBezTo>
                  <a:cubicBezTo>
                    <a:pt x="31" y="0"/>
                    <a:pt x="13" y="8"/>
                    <a:pt x="2" y="19"/>
                  </a:cubicBezTo>
                  <a:cubicBezTo>
                    <a:pt x="0" y="22"/>
                    <a:pt x="4" y="26"/>
                    <a:pt x="7" y="23"/>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83" name="Freeform 24"/>
            <p:cNvSpPr/>
            <p:nvPr/>
          </p:nvSpPr>
          <p:spPr bwMode="auto">
            <a:xfrm>
              <a:off x="6897688" y="2960688"/>
              <a:ext cx="33338" cy="23813"/>
            </a:xfrm>
            <a:custGeom>
              <a:gdLst>
                <a:gd fmla="*/ 13727 w 17" name="T0"/>
                <a:gd fmla="*/ 20411 h 14" name="T1"/>
                <a:gd fmla="*/ 25494 w 17" name="T2"/>
                <a:gd fmla="*/ 13607 h 14" name="T3"/>
                <a:gd fmla="*/ 21572 w 17" name="T4"/>
                <a:gd fmla="*/ 3402 h 14" name="T5"/>
                <a:gd fmla="*/ 5883 w 17" name="T6"/>
                <a:gd fmla="*/ 11907 h 14" name="T7"/>
                <a:gd fmla="*/ 13727 w 17" name="T8"/>
                <a:gd fmla="*/ 20411 h 1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4" w="17">
                  <a:moveTo>
                    <a:pt x="7" y="12"/>
                  </a:moveTo>
                  <a:cubicBezTo>
                    <a:pt x="9" y="10"/>
                    <a:pt x="11" y="8"/>
                    <a:pt x="13" y="8"/>
                  </a:cubicBezTo>
                  <a:cubicBezTo>
                    <a:pt x="17" y="6"/>
                    <a:pt x="15" y="0"/>
                    <a:pt x="11" y="2"/>
                  </a:cubicBezTo>
                  <a:cubicBezTo>
                    <a:pt x="8" y="3"/>
                    <a:pt x="5" y="5"/>
                    <a:pt x="3" y="7"/>
                  </a:cubicBezTo>
                  <a:cubicBezTo>
                    <a:pt x="0" y="10"/>
                    <a:pt x="4" y="14"/>
                    <a:pt x="7" y="12"/>
                  </a:cubicBezTo>
                  <a:close/>
                </a:path>
              </a:pathLst>
            </a:custGeom>
            <a:solidFill>
              <a:srgbClr val="E8BA9C"/>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nvGrpSpPr>
            <p:cNvPr id="47" name="组合 46"/>
            <p:cNvGrpSpPr/>
            <p:nvPr/>
          </p:nvGrpSpPr>
          <p:grpSpPr>
            <a:xfrm>
              <a:off x="3165476" y="2421732"/>
              <a:ext cx="1116012" cy="905284"/>
              <a:chOff x="3584575" y="1935480"/>
              <a:chExt cx="1874838" cy="1520826"/>
            </a:xfrm>
            <a:solidFill>
              <a:srgbClr val="F88A44"/>
            </a:solidFill>
          </p:grpSpPr>
          <p:sp>
            <p:nvSpPr>
              <p:cNvPr id="27" name="Freeform 25"/>
              <p:cNvSpPr/>
              <p:nvPr/>
            </p:nvSpPr>
            <p:spPr bwMode="auto">
              <a:xfrm>
                <a:off x="4217988" y="1935480"/>
                <a:ext cx="1241425" cy="1422400"/>
              </a:xfrm>
              <a:custGeom>
                <a:gdLst>
                  <a:gd fmla="*/ 357 w 782" name="T0"/>
                  <a:gd fmla="*/ 814 h 896" name="T1"/>
                  <a:gd fmla="*/ 473 w 782" name="T2"/>
                  <a:gd fmla="*/ 814 h 896" name="T3"/>
                  <a:gd fmla="*/ 552 w 782" name="T4"/>
                  <a:gd fmla="*/ 137 h 896" name="T5"/>
                  <a:gd fmla="*/ 782 w 782" name="T6"/>
                  <a:gd fmla="*/ 83 h 896" name="T7"/>
                  <a:gd fmla="*/ 755 w 782" name="T8"/>
                  <a:gd fmla="*/ 0 h 896" name="T9"/>
                  <a:gd fmla="*/ 458 w 782" name="T10"/>
                  <a:gd fmla="*/ 70 h 896" name="T11"/>
                  <a:gd fmla="*/ 371 w 782" name="T12"/>
                  <a:gd fmla="*/ 808 h 896" name="T13"/>
                  <a:gd fmla="*/ 0 w 782" name="T14"/>
                  <a:gd fmla="*/ 808 h 896" name="T15"/>
                  <a:gd fmla="*/ 0 w 782" name="T16"/>
                  <a:gd fmla="*/ 896 h 896" name="T17"/>
                  <a:gd fmla="*/ 357 w 782" name="T18"/>
                  <a:gd fmla="*/ 896 h 896" name="T19"/>
                  <a:gd fmla="*/ 357 w 782" name="T20"/>
                  <a:gd fmla="*/ 814 h 89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896" w="782">
                    <a:moveTo>
                      <a:pt x="357" y="814"/>
                    </a:moveTo>
                    <a:lnTo>
                      <a:pt x="473" y="814"/>
                    </a:lnTo>
                    <a:lnTo>
                      <a:pt x="552" y="137"/>
                    </a:lnTo>
                    <a:lnTo>
                      <a:pt x="782" y="83"/>
                    </a:lnTo>
                    <a:lnTo>
                      <a:pt x="755" y="0"/>
                    </a:lnTo>
                    <a:lnTo>
                      <a:pt x="458" y="70"/>
                    </a:lnTo>
                    <a:lnTo>
                      <a:pt x="371" y="808"/>
                    </a:lnTo>
                    <a:lnTo>
                      <a:pt x="0" y="808"/>
                    </a:lnTo>
                    <a:lnTo>
                      <a:pt x="0" y="896"/>
                    </a:lnTo>
                    <a:lnTo>
                      <a:pt x="357" y="896"/>
                    </a:lnTo>
                    <a:lnTo>
                      <a:pt x="357" y="814"/>
                    </a:ln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28" name="Freeform 26"/>
              <p:cNvSpPr>
                <a:spLocks noEditPoints="1"/>
              </p:cNvSpPr>
              <p:nvPr/>
            </p:nvSpPr>
            <p:spPr bwMode="auto">
              <a:xfrm>
                <a:off x="4684713" y="3121343"/>
                <a:ext cx="392113" cy="334963"/>
              </a:xfrm>
              <a:custGeom>
                <a:gdLst>
                  <a:gd fmla="*/ 99 w 199" name="T0"/>
                  <a:gd fmla="*/ 0 h 199" name="T1"/>
                  <a:gd fmla="*/ 0 w 199" name="T2"/>
                  <a:gd fmla="*/ 99 h 199" name="T3"/>
                  <a:gd fmla="*/ 99 w 199" name="T4"/>
                  <a:gd fmla="*/ 199 h 199" name="T5"/>
                  <a:gd fmla="*/ 199 w 199" name="T6"/>
                  <a:gd fmla="*/ 99 h 199" name="T7"/>
                  <a:gd fmla="*/ 99 w 199" name="T8"/>
                  <a:gd fmla="*/ 0 h 199" name="T9"/>
                  <a:gd fmla="*/ 99 w 199" name="T10"/>
                  <a:gd fmla="*/ 136 h 199" name="T11"/>
                  <a:gd fmla="*/ 63 w 199" name="T12"/>
                  <a:gd fmla="*/ 99 h 199" name="T13"/>
                  <a:gd fmla="*/ 99 w 199" name="T14"/>
                  <a:gd fmla="*/ 63 h 199" name="T15"/>
                  <a:gd fmla="*/ 136 w 199" name="T16"/>
                  <a:gd fmla="*/ 99 h 199" name="T17"/>
                  <a:gd fmla="*/ 99 w 199" name="T18"/>
                  <a:gd fmla="*/ 136 h 19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99" w="199">
                    <a:moveTo>
                      <a:pt x="99" y="0"/>
                    </a:moveTo>
                    <a:cubicBezTo>
                      <a:pt x="44" y="0"/>
                      <a:pt x="0" y="44"/>
                      <a:pt x="0" y="99"/>
                    </a:cubicBezTo>
                    <a:cubicBezTo>
                      <a:pt x="0" y="155"/>
                      <a:pt x="44" y="199"/>
                      <a:pt x="99" y="199"/>
                    </a:cubicBezTo>
                    <a:cubicBezTo>
                      <a:pt x="154" y="199"/>
                      <a:pt x="199" y="155"/>
                      <a:pt x="199" y="99"/>
                    </a:cubicBezTo>
                    <a:cubicBezTo>
                      <a:pt x="199" y="44"/>
                      <a:pt x="154" y="0"/>
                      <a:pt x="99" y="0"/>
                    </a:cubicBezTo>
                    <a:close/>
                    <a:moveTo>
                      <a:pt x="99" y="136"/>
                    </a:moveTo>
                    <a:cubicBezTo>
                      <a:pt x="79" y="136"/>
                      <a:pt x="63" y="120"/>
                      <a:pt x="63" y="99"/>
                    </a:cubicBezTo>
                    <a:cubicBezTo>
                      <a:pt x="63" y="79"/>
                      <a:pt x="79" y="63"/>
                      <a:pt x="99" y="63"/>
                    </a:cubicBezTo>
                    <a:cubicBezTo>
                      <a:pt x="119" y="63"/>
                      <a:pt x="136" y="79"/>
                      <a:pt x="136" y="99"/>
                    </a:cubicBezTo>
                    <a:cubicBezTo>
                      <a:pt x="136" y="120"/>
                      <a:pt x="119" y="136"/>
                      <a:pt x="99" y="136"/>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29" name="Freeform 27"/>
              <p:cNvSpPr>
                <a:spLocks noEditPoints="1"/>
              </p:cNvSpPr>
              <p:nvPr/>
            </p:nvSpPr>
            <p:spPr bwMode="auto">
              <a:xfrm>
                <a:off x="3916363" y="3121343"/>
                <a:ext cx="393700" cy="334963"/>
              </a:xfrm>
              <a:custGeom>
                <a:gdLst>
                  <a:gd fmla="*/ 100 w 200" name="T0"/>
                  <a:gd fmla="*/ 0 h 199" name="T1"/>
                  <a:gd fmla="*/ 0 w 200" name="T2"/>
                  <a:gd fmla="*/ 99 h 199" name="T3"/>
                  <a:gd fmla="*/ 100 w 200" name="T4"/>
                  <a:gd fmla="*/ 199 h 199" name="T5"/>
                  <a:gd fmla="*/ 200 w 200" name="T6"/>
                  <a:gd fmla="*/ 99 h 199" name="T7"/>
                  <a:gd fmla="*/ 100 w 200" name="T8"/>
                  <a:gd fmla="*/ 0 h 199" name="T9"/>
                  <a:gd fmla="*/ 100 w 200" name="T10"/>
                  <a:gd fmla="*/ 136 h 199" name="T11"/>
                  <a:gd fmla="*/ 64 w 200" name="T12"/>
                  <a:gd fmla="*/ 99 h 199" name="T13"/>
                  <a:gd fmla="*/ 100 w 200" name="T14"/>
                  <a:gd fmla="*/ 63 h 199" name="T15"/>
                  <a:gd fmla="*/ 136 w 200" name="T16"/>
                  <a:gd fmla="*/ 99 h 199" name="T17"/>
                  <a:gd fmla="*/ 100 w 200" name="T18"/>
                  <a:gd fmla="*/ 136 h 19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99" w="200">
                    <a:moveTo>
                      <a:pt x="100" y="0"/>
                    </a:moveTo>
                    <a:cubicBezTo>
                      <a:pt x="45" y="0"/>
                      <a:pt x="0" y="44"/>
                      <a:pt x="0" y="99"/>
                    </a:cubicBezTo>
                    <a:cubicBezTo>
                      <a:pt x="0" y="155"/>
                      <a:pt x="45" y="199"/>
                      <a:pt x="100" y="199"/>
                    </a:cubicBezTo>
                    <a:cubicBezTo>
                      <a:pt x="155" y="199"/>
                      <a:pt x="200" y="155"/>
                      <a:pt x="200" y="99"/>
                    </a:cubicBezTo>
                    <a:cubicBezTo>
                      <a:pt x="200" y="44"/>
                      <a:pt x="155" y="0"/>
                      <a:pt x="100" y="0"/>
                    </a:cubicBezTo>
                    <a:close/>
                    <a:moveTo>
                      <a:pt x="100" y="136"/>
                    </a:moveTo>
                    <a:cubicBezTo>
                      <a:pt x="80" y="136"/>
                      <a:pt x="64" y="120"/>
                      <a:pt x="64" y="99"/>
                    </a:cubicBezTo>
                    <a:cubicBezTo>
                      <a:pt x="64" y="79"/>
                      <a:pt x="80" y="63"/>
                      <a:pt x="100" y="63"/>
                    </a:cubicBezTo>
                    <a:cubicBezTo>
                      <a:pt x="120" y="63"/>
                      <a:pt x="136" y="79"/>
                      <a:pt x="136" y="99"/>
                    </a:cubicBezTo>
                    <a:cubicBezTo>
                      <a:pt x="136" y="120"/>
                      <a:pt x="120" y="136"/>
                      <a:pt x="100" y="136"/>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30" name="Freeform 28"/>
              <p:cNvSpPr/>
              <p:nvPr/>
            </p:nvSpPr>
            <p:spPr bwMode="auto">
              <a:xfrm>
                <a:off x="3584575" y="2402205"/>
                <a:ext cx="1392238" cy="647700"/>
              </a:xfrm>
              <a:custGeom>
                <a:gdLst>
                  <a:gd fmla="*/ 816 w 877" name="T0"/>
                  <a:gd fmla="*/ 408 h 408" name="T1"/>
                  <a:gd fmla="*/ 148 w 877" name="T2"/>
                  <a:gd fmla="*/ 408 h 408" name="T3"/>
                  <a:gd fmla="*/ 0 w 877" name="T4"/>
                  <a:gd fmla="*/ 0 h 408" name="T5"/>
                  <a:gd fmla="*/ 877 w 877" name="T6"/>
                  <a:gd fmla="*/ 0 h 408" name="T7"/>
                  <a:gd fmla="*/ 877 w 877" name="T8"/>
                  <a:gd fmla="*/ 87 h 408" name="T9"/>
                  <a:gd fmla="*/ 139 w 877" name="T10"/>
                  <a:gd fmla="*/ 87 h 408" name="T11"/>
                  <a:gd fmla="*/ 222 w 877" name="T12"/>
                  <a:gd fmla="*/ 320 h 408" name="T13"/>
                  <a:gd fmla="*/ 816 w 877" name="T14"/>
                  <a:gd fmla="*/ 320 h 408" name="T15"/>
                  <a:gd fmla="*/ 816 w 877" name="T16"/>
                  <a:gd fmla="*/ 408 h 40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8" w="877">
                    <a:moveTo>
                      <a:pt x="816" y="408"/>
                    </a:moveTo>
                    <a:lnTo>
                      <a:pt x="148" y="408"/>
                    </a:lnTo>
                    <a:lnTo>
                      <a:pt x="0" y="0"/>
                    </a:lnTo>
                    <a:lnTo>
                      <a:pt x="877" y="0"/>
                    </a:lnTo>
                    <a:lnTo>
                      <a:pt x="877" y="87"/>
                    </a:lnTo>
                    <a:lnTo>
                      <a:pt x="139" y="87"/>
                    </a:lnTo>
                    <a:lnTo>
                      <a:pt x="222" y="320"/>
                    </a:lnTo>
                    <a:lnTo>
                      <a:pt x="816" y="320"/>
                    </a:lnTo>
                    <a:lnTo>
                      <a:pt x="816" y="408"/>
                    </a:ln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grpSp>
        <p:sp>
          <p:nvSpPr>
            <p:cNvPr id="15385" name="Freeform 41"/>
            <p:cNvSpPr/>
            <p:nvPr/>
          </p:nvSpPr>
          <p:spPr bwMode="auto">
            <a:xfrm>
              <a:off x="1385887" y="4678363"/>
              <a:ext cx="989013" cy="481013"/>
            </a:xfrm>
            <a:custGeom>
              <a:gdLst>
                <a:gd fmla="*/ 967341 w 502" name="T0"/>
                <a:gd fmla="*/ 72320 h 286" name="T1"/>
                <a:gd fmla="*/ 709252 w 502" name="T2"/>
                <a:gd fmla="*/ 18501 h 286" name="T3"/>
                <a:gd fmla="*/ 435402 w 502" name="T4"/>
                <a:gd fmla="*/ 11773 h 286" name="T5"/>
                <a:gd fmla="*/ 90627 w 502" name="T6"/>
                <a:gd fmla="*/ 38683 h 286" name="T7"/>
                <a:gd fmla="*/ 0 w 502" name="T8"/>
                <a:gd fmla="*/ 481013 h 286" name="T9"/>
                <a:gd fmla="*/ 989013 w 502" name="T10"/>
                <a:gd fmla="*/ 481013 h 286" name="T11"/>
                <a:gd fmla="*/ 967341 w 502" name="T12"/>
                <a:gd fmla="*/ 72320 h 286"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86" w="502">
                  <a:moveTo>
                    <a:pt x="491" y="43"/>
                  </a:moveTo>
                  <a:cubicBezTo>
                    <a:pt x="487" y="25"/>
                    <a:pt x="412" y="16"/>
                    <a:pt x="360" y="11"/>
                  </a:cubicBezTo>
                  <a:cubicBezTo>
                    <a:pt x="323" y="8"/>
                    <a:pt x="244" y="5"/>
                    <a:pt x="221" y="7"/>
                  </a:cubicBezTo>
                  <a:cubicBezTo>
                    <a:pt x="198" y="10"/>
                    <a:pt x="64" y="0"/>
                    <a:pt x="46" y="23"/>
                  </a:cubicBezTo>
                  <a:cubicBezTo>
                    <a:pt x="38" y="34"/>
                    <a:pt x="19" y="158"/>
                    <a:pt x="0" y="286"/>
                  </a:cubicBezTo>
                  <a:cubicBezTo>
                    <a:pt x="502" y="286"/>
                    <a:pt x="502" y="286"/>
                    <a:pt x="502" y="286"/>
                  </a:cubicBezTo>
                  <a:cubicBezTo>
                    <a:pt x="497" y="158"/>
                    <a:pt x="493" y="50"/>
                    <a:pt x="491" y="43"/>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86" name="Freeform 42"/>
            <p:cNvSpPr/>
            <p:nvPr/>
          </p:nvSpPr>
          <p:spPr bwMode="auto">
            <a:xfrm>
              <a:off x="6578600" y="4678363"/>
              <a:ext cx="989013" cy="481013"/>
            </a:xfrm>
            <a:custGeom>
              <a:gdLst>
                <a:gd fmla="*/ 898386 w 502" name="T0"/>
                <a:gd fmla="*/ 38683 h 286" name="T1"/>
                <a:gd fmla="*/ 553611 w 502" name="T2"/>
                <a:gd fmla="*/ 11773 h 286" name="T3"/>
                <a:gd fmla="*/ 279761 w 502" name="T4"/>
                <a:gd fmla="*/ 20182 h 286" name="T5"/>
                <a:gd fmla="*/ 21672 w 502" name="T6"/>
                <a:gd fmla="*/ 72320 h 286" name="T7"/>
                <a:gd fmla="*/ 0 w 502" name="T8"/>
                <a:gd fmla="*/ 481013 h 286" name="T9"/>
                <a:gd fmla="*/ 989013 w 502" name="T10"/>
                <a:gd fmla="*/ 481013 h 286" name="T11"/>
                <a:gd fmla="*/ 898386 w 502" name="T12"/>
                <a:gd fmla="*/ 38683 h 286"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86" w="502">
                  <a:moveTo>
                    <a:pt x="456" y="23"/>
                  </a:moveTo>
                  <a:cubicBezTo>
                    <a:pt x="439" y="0"/>
                    <a:pt x="304" y="10"/>
                    <a:pt x="281" y="7"/>
                  </a:cubicBezTo>
                  <a:cubicBezTo>
                    <a:pt x="258" y="5"/>
                    <a:pt x="179" y="9"/>
                    <a:pt x="142" y="12"/>
                  </a:cubicBezTo>
                  <a:cubicBezTo>
                    <a:pt x="90" y="16"/>
                    <a:pt x="16" y="25"/>
                    <a:pt x="11" y="43"/>
                  </a:cubicBezTo>
                  <a:cubicBezTo>
                    <a:pt x="10" y="50"/>
                    <a:pt x="5" y="158"/>
                    <a:pt x="0" y="286"/>
                  </a:cubicBezTo>
                  <a:cubicBezTo>
                    <a:pt x="502" y="286"/>
                    <a:pt x="502" y="286"/>
                    <a:pt x="502" y="286"/>
                  </a:cubicBezTo>
                  <a:cubicBezTo>
                    <a:pt x="484" y="158"/>
                    <a:pt x="464" y="34"/>
                    <a:pt x="456" y="23"/>
                  </a:cubicBez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6" name="矩形 45"/>
            <p:cNvSpPr/>
            <p:nvPr/>
          </p:nvSpPr>
          <p:spPr>
            <a:xfrm>
              <a:off x="4175124" y="2641600"/>
              <a:ext cx="2116138" cy="1554480"/>
            </a:xfrm>
            <a:prstGeom prst="rect">
              <a:avLst/>
            </a:prstGeom>
          </p:spPr>
          <p:txBody>
            <a:bodyPr>
              <a:spAutoFit/>
            </a:bodyPr>
            <a:lstStyle/>
            <a:p>
              <a:pPr eaLnBrk="1" hangingPunct="1">
                <a:defRPr/>
              </a:pPr>
              <a:r>
                <a:rPr altLang="zh-CN" kern="0" lang="en-US" sz="4800">
                  <a:solidFill>
                    <a:srgbClr val="F88A44"/>
                  </a:solidFill>
                  <a:latin charset="0" panose="020b0806030902050204" pitchFamily="34" typeface="Impact"/>
                  <a:ea charset="-122" panose="020b0503020204020204" pitchFamily="34" typeface="微软雅黑"/>
                  <a:cs charset="-122" panose="02010600030101010101" pitchFamily="2" typeface="宋体"/>
                </a:rPr>
                <a:t>300美元</a:t>
              </a:r>
            </a:p>
          </p:txBody>
        </p:sp>
        <p:sp>
          <p:nvSpPr>
            <p:cNvPr id="49" name="矩形 48"/>
            <p:cNvSpPr/>
            <p:nvPr/>
          </p:nvSpPr>
          <p:spPr>
            <a:xfrm>
              <a:off x="4248149" y="2336800"/>
              <a:ext cx="1097280" cy="457200"/>
            </a:xfrm>
            <a:prstGeom prst="rect">
              <a:avLst/>
            </a:prstGeom>
          </p:spPr>
          <p:txBody>
            <a:bodyPr wrap="none">
              <a:spAutoFit/>
            </a:bodyPr>
            <a:lstStyle/>
            <a:p>
              <a:pPr eaLnBrk="1" hangingPunct="1">
                <a:defRPr/>
              </a:pPr>
              <a:r>
                <a:rPr altLang="zh-CN"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即每秒</a:t>
              </a:r>
            </a:p>
          </p:txBody>
        </p:sp>
      </p:grpSp>
      <p:sp>
        <p:nvSpPr>
          <p:cNvPr id="15364" name="等腰三角形 50"/>
          <p:cNvSpPr>
            <a:spLocks noChangeArrowheads="1"/>
          </p:cNvSpPr>
          <p:nvPr/>
        </p:nvSpPr>
        <p:spPr bwMode="auto">
          <a:xfrm rot="5400000">
            <a:off x="1158875" y="7858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spTree>
  </p:cSld>
  <p:clrMapOvr>
    <a:masterClrMapping/>
  </p:clrMapOvr>
  <p:transition spd="med">
    <p:fade/>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1258888" y="581025"/>
            <a:ext cx="7200900" cy="518160"/>
          </a:xfrm>
          <a:prstGeom prst="rect">
            <a:avLst/>
          </a:prstGeom>
        </p:spPr>
        <p:txBody>
          <a:bodyPr>
            <a:spAutoFit/>
          </a:bodyPr>
          <a:lstStyle/>
          <a:p>
            <a:pPr algn="just" eaLnBrk="1" hangingPunct="1">
              <a:defRPr/>
            </a:pPr>
            <a:r>
              <a:rPr altLang="zh-CN" kern="0" lang="zh-CN" sz="2800">
                <a:solidFill>
                  <a:srgbClr val="222222"/>
                </a:solidFill>
                <a:latin charset="-122" panose="020b0503020204020204" pitchFamily="34" typeface="微软雅黑"/>
                <a:ea charset="-122" panose="020b0503020204020204" pitchFamily="34" typeface="微软雅黑"/>
                <a:cs charset="-122" panose="02010600030101010101" pitchFamily="2" typeface="宋体"/>
              </a:rPr>
              <a:t>当前，中国增长最快的线上行为如下图所示</a:t>
            </a:r>
          </a:p>
        </p:txBody>
      </p:sp>
      <p:sp>
        <p:nvSpPr>
          <p:cNvPr id="16387" name="等腰三角形 9"/>
          <p:cNvSpPr>
            <a:spLocks noChangeArrowheads="1"/>
          </p:cNvSpPr>
          <p:nvPr/>
        </p:nvSpPr>
        <p:spPr bwMode="auto">
          <a:xfrm rot="5400000">
            <a:off x="866775" y="709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grpSp>
        <p:nvGrpSpPr>
          <p:cNvPr id="16388" name="组合 16"/>
          <p:cNvGrpSpPr/>
          <p:nvPr/>
        </p:nvGrpSpPr>
        <p:grpSpPr>
          <a:xfrm>
            <a:off x="1730375" y="1670050"/>
            <a:ext cx="5702300" cy="3051175"/>
            <a:chOff x="1730276" y="1669802"/>
            <a:chExt cx="5702300" cy="3050977"/>
          </a:xfrm>
        </p:grpSpPr>
        <p:sp>
          <p:nvSpPr>
            <p:cNvPr id="4" name="任意多边形 3"/>
            <p:cNvSpPr/>
            <p:nvPr/>
          </p:nvSpPr>
          <p:spPr>
            <a:xfrm>
              <a:off x="1730276" y="1669802"/>
              <a:ext cx="5702300" cy="2603331"/>
            </a:xfrm>
            <a:custGeom>
              <a:gdLst>
                <a:gd fmla="*/ 0 w 5702300" name="connsiteX0"/>
                <a:gd fmla="*/ 0 h 2603500" name="connsiteY0"/>
                <a:gd fmla="*/ 0 w 5702300" name="connsiteX1"/>
                <a:gd fmla="*/ 2603500 h 2603500" name="connsiteY1"/>
                <a:gd fmla="*/ 5702300 w 5702300" name="connsiteX2"/>
                <a:gd fmla="*/ 2603500 h 2603500" name="connsiteY2"/>
              </a:gdLst>
              <a:cxnLst>
                <a:cxn ang="0">
                  <a:pos x="connsiteX0" y="connsiteY0"/>
                </a:cxn>
                <a:cxn ang="0">
                  <a:pos x="connsiteX1" y="connsiteY1"/>
                </a:cxn>
                <a:cxn ang="0">
                  <a:pos x="connsiteX2" y="connsiteY2"/>
                </a:cxn>
              </a:cxnLst>
              <a:rect b="b" l="l" r="r" t="t"/>
              <a:pathLst>
                <a:path h="2603500" w="5702300">
                  <a:moveTo>
                    <a:pt x="0" y="0"/>
                  </a:moveTo>
                  <a:lnTo>
                    <a:pt x="0" y="2603500"/>
                  </a:lnTo>
                  <a:lnTo>
                    <a:pt x="5702300" y="2603500"/>
                  </a:lnTo>
                </a:path>
              </a:pathLst>
            </a:custGeom>
            <a:noFill/>
            <a:ln>
              <a:solidFill>
                <a:srgbClr val="1E1D3A"/>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sp>
          <p:nvSpPr>
            <p:cNvPr id="16390" name="矩形 4"/>
            <p:cNvSpPr>
              <a:spLocks noChangeArrowheads="1"/>
            </p:cNvSpPr>
            <p:nvPr/>
          </p:nvSpPr>
          <p:spPr bwMode="auto">
            <a:xfrm>
              <a:off x="2292896" y="1851670"/>
              <a:ext cx="564604" cy="2401788"/>
            </a:xfrm>
            <a:prstGeom prst="rect">
              <a:avLst/>
            </a:prstGeom>
            <a:solidFill>
              <a:srgbClr val="1E1D3A"/>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6391" name="矩形 5"/>
            <p:cNvSpPr>
              <a:spLocks noChangeArrowheads="1"/>
            </p:cNvSpPr>
            <p:nvPr/>
          </p:nvSpPr>
          <p:spPr bwMode="auto">
            <a:xfrm>
              <a:off x="3169140" y="2453258"/>
              <a:ext cx="564604" cy="1800200"/>
            </a:xfrm>
            <a:prstGeom prst="rect">
              <a:avLst/>
            </a:prstGeom>
            <a:solidFill>
              <a:srgbClr val="F88A44"/>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6392" name="矩形 6"/>
            <p:cNvSpPr>
              <a:spLocks noChangeArrowheads="1"/>
            </p:cNvSpPr>
            <p:nvPr/>
          </p:nvSpPr>
          <p:spPr bwMode="auto">
            <a:xfrm>
              <a:off x="4045384" y="2741290"/>
              <a:ext cx="564604" cy="1512168"/>
            </a:xfrm>
            <a:prstGeom prst="rect">
              <a:avLst/>
            </a:prstGeom>
            <a:solidFill>
              <a:srgbClr val="1E1D3A"/>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6393" name="矩形 7"/>
            <p:cNvSpPr>
              <a:spLocks noChangeArrowheads="1"/>
            </p:cNvSpPr>
            <p:nvPr/>
          </p:nvSpPr>
          <p:spPr bwMode="auto">
            <a:xfrm>
              <a:off x="4921628" y="3245346"/>
              <a:ext cx="564604" cy="1008112"/>
            </a:xfrm>
            <a:prstGeom prst="rect">
              <a:avLst/>
            </a:prstGeom>
            <a:solidFill>
              <a:srgbClr val="F88A44"/>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6394" name="矩形 8"/>
            <p:cNvSpPr>
              <a:spLocks noChangeArrowheads="1"/>
            </p:cNvSpPr>
            <p:nvPr/>
          </p:nvSpPr>
          <p:spPr bwMode="auto">
            <a:xfrm>
              <a:off x="5797872" y="3601520"/>
              <a:ext cx="564604" cy="651937"/>
            </a:xfrm>
            <a:prstGeom prst="rect">
              <a:avLst/>
            </a:prstGeom>
            <a:solidFill>
              <a:srgbClr val="1E1D3A"/>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2" name="矩形 11"/>
            <p:cNvSpPr/>
            <p:nvPr/>
          </p:nvSpPr>
          <p:spPr>
            <a:xfrm>
              <a:off x="2305586" y="4412824"/>
              <a:ext cx="538480" cy="304780"/>
            </a:xfrm>
            <a:prstGeom prst="rect">
              <a:avLst/>
            </a:prstGeom>
          </p:spPr>
          <p:txBody>
            <a:bodyPr wrap="none">
              <a:spAutoFit/>
            </a:bodyPr>
            <a:lstStyle/>
            <a:p>
              <a:pPr algn="just" eaLnBrk="1" hangingPunct="1">
                <a:defRPr/>
              </a:pPr>
              <a:r>
                <a:rPr altLang="en-US" kern="0" lang="zh-CN" sz="1400">
                  <a:solidFill>
                    <a:srgbClr val="222222"/>
                  </a:solidFill>
                  <a:latin charset="-122" panose="020b0503020204020204" pitchFamily="34" typeface="微软雅黑"/>
                  <a:ea charset="-122" panose="020b0503020204020204" pitchFamily="34" typeface="微软雅黑"/>
                  <a:cs charset="-122" panose="02010600030101010101" pitchFamily="2" typeface="宋体"/>
                </a:rPr>
                <a:t>网银</a:t>
              </a:r>
            </a:p>
          </p:txBody>
        </p:sp>
        <p:sp>
          <p:nvSpPr>
            <p:cNvPr id="13" name="矩形 12"/>
            <p:cNvSpPr/>
            <p:nvPr/>
          </p:nvSpPr>
          <p:spPr>
            <a:xfrm>
              <a:off x="3004880" y="4412824"/>
              <a:ext cx="894080" cy="304780"/>
            </a:xfrm>
            <a:prstGeom prst="rect">
              <a:avLst/>
            </a:prstGeom>
          </p:spPr>
          <p:txBody>
            <a:bodyPr wrap="none">
              <a:spAutoFit/>
            </a:bodyPr>
            <a:lstStyle/>
            <a:p>
              <a:pPr algn="just" eaLnBrk="1" hangingPunct="1">
                <a:defRPr/>
              </a:pPr>
              <a:r>
                <a:rPr altLang="en-US" kern="0" lang="zh-CN" sz="1400">
                  <a:solidFill>
                    <a:srgbClr val="222222"/>
                  </a:solidFill>
                  <a:latin charset="-122" panose="020b0503020204020204" pitchFamily="34" typeface="微软雅黑"/>
                  <a:ea charset="-122" panose="020b0503020204020204" pitchFamily="34" typeface="微软雅黑"/>
                  <a:cs charset="-122" panose="02010600030101010101" pitchFamily="2" typeface="宋体"/>
                </a:rPr>
                <a:t>在线支付</a:t>
              </a:r>
            </a:p>
          </p:txBody>
        </p:sp>
        <p:sp>
          <p:nvSpPr>
            <p:cNvPr id="14" name="矩形 13"/>
            <p:cNvSpPr/>
            <p:nvPr/>
          </p:nvSpPr>
          <p:spPr>
            <a:xfrm>
              <a:off x="4045487" y="4412824"/>
              <a:ext cx="538480" cy="304780"/>
            </a:xfrm>
            <a:prstGeom prst="rect">
              <a:avLst/>
            </a:prstGeom>
          </p:spPr>
          <p:txBody>
            <a:bodyPr wrap="none">
              <a:spAutoFit/>
            </a:bodyPr>
            <a:lstStyle/>
            <a:p>
              <a:pPr algn="just" eaLnBrk="1" hangingPunct="1">
                <a:defRPr/>
              </a:pPr>
              <a:r>
                <a:rPr altLang="en-US" kern="0" lang="zh-CN" sz="1400">
                  <a:solidFill>
                    <a:srgbClr val="222222"/>
                  </a:solidFill>
                  <a:latin charset="-122" panose="020b0503020204020204" pitchFamily="34" typeface="微软雅黑"/>
                  <a:ea charset="-122" panose="020b0503020204020204" pitchFamily="34" typeface="微软雅黑"/>
                  <a:cs charset="-122" panose="02010600030101010101" pitchFamily="2" typeface="宋体"/>
                </a:rPr>
                <a:t>团购</a:t>
              </a:r>
            </a:p>
          </p:txBody>
        </p:sp>
        <p:sp>
          <p:nvSpPr>
            <p:cNvPr id="15" name="矩形 14"/>
            <p:cNvSpPr/>
            <p:nvPr/>
          </p:nvSpPr>
          <p:spPr>
            <a:xfrm>
              <a:off x="4921787" y="4412824"/>
              <a:ext cx="538480" cy="304780"/>
            </a:xfrm>
            <a:prstGeom prst="rect">
              <a:avLst/>
            </a:prstGeom>
          </p:spPr>
          <p:txBody>
            <a:bodyPr wrap="none">
              <a:spAutoFit/>
            </a:bodyPr>
            <a:lstStyle/>
            <a:p>
              <a:pPr algn="just" eaLnBrk="1" hangingPunct="1">
                <a:defRPr/>
              </a:pPr>
              <a:r>
                <a:rPr altLang="en-US" kern="0" lang="zh-CN" sz="1400">
                  <a:solidFill>
                    <a:srgbClr val="222222"/>
                  </a:solidFill>
                  <a:latin charset="-122" panose="020b0503020204020204" pitchFamily="34" typeface="微软雅黑"/>
                  <a:ea charset="-122" panose="020b0503020204020204" pitchFamily="34" typeface="微软雅黑"/>
                  <a:cs charset="-122" panose="02010600030101010101" pitchFamily="2" typeface="宋体"/>
                </a:rPr>
                <a:t>网购</a:t>
              </a:r>
            </a:p>
          </p:txBody>
        </p:sp>
        <p:sp>
          <p:nvSpPr>
            <p:cNvPr id="16" name="矩形 15"/>
            <p:cNvSpPr/>
            <p:nvPr/>
          </p:nvSpPr>
          <p:spPr>
            <a:xfrm>
              <a:off x="5823487" y="4412824"/>
              <a:ext cx="538480" cy="304780"/>
            </a:xfrm>
            <a:prstGeom prst="rect">
              <a:avLst/>
            </a:prstGeom>
          </p:spPr>
          <p:txBody>
            <a:bodyPr wrap="none">
              <a:spAutoFit/>
            </a:bodyPr>
            <a:lstStyle/>
            <a:p>
              <a:pPr algn="just" eaLnBrk="1" hangingPunct="1">
                <a:defRPr/>
              </a:pPr>
              <a:r>
                <a:rPr altLang="en-US" kern="0" lang="zh-CN" sz="1400">
                  <a:solidFill>
                    <a:srgbClr val="222222"/>
                  </a:solidFill>
                  <a:latin charset="-122" panose="020b0503020204020204" pitchFamily="34" typeface="微软雅黑"/>
                  <a:ea charset="-122" panose="020b0503020204020204" pitchFamily="34" typeface="微软雅黑"/>
                  <a:cs charset="-122" panose="02010600030101010101" pitchFamily="2" typeface="宋体"/>
                </a:rPr>
                <a:t>微博</a:t>
              </a:r>
            </a:p>
          </p:txBody>
        </p:sp>
      </p:grpSp>
    </p:spTree>
  </p:cSld>
  <p:clrMapOvr>
    <a:masterClrMapping/>
  </p:clrMapOvr>
  <p:transition spd="med">
    <p:fade/>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任意多边形 21"/>
          <p:cNvSpPr/>
          <p:nvPr/>
        </p:nvSpPr>
        <p:spPr>
          <a:xfrm>
            <a:off x="806450" y="1435100"/>
            <a:ext cx="7499350" cy="3289300"/>
          </a:xfrm>
          <a:custGeom>
            <a:gdLst>
              <a:gd fmla="*/ 304800 w 6413500" name="connsiteX0"/>
              <a:gd fmla="*/ 101600 h 2705100" name="connsiteY0"/>
              <a:gd fmla="*/ 2171700 w 6413500" name="connsiteX1"/>
              <a:gd fmla="*/ 0 h 2705100" name="connsiteY1"/>
              <a:gd fmla="*/ 2465288 w 6413500" name="connsiteX2"/>
              <a:gd fmla="*/ 381000 h 2705100" name="connsiteY2"/>
              <a:gd fmla="*/ 4610100 w 6413500" name="connsiteX3"/>
              <a:gd fmla="*/ 292100 h 2705100" name="connsiteY3"/>
              <a:gd fmla="*/ 4711700 w 6413500" name="connsiteX4"/>
              <a:gd fmla="*/ 190500 h 2705100" name="connsiteY4"/>
              <a:gd fmla="*/ 5207000 w 6413500" name="connsiteX5"/>
              <a:gd fmla="*/ 190500 h 2705100" name="connsiteY5"/>
              <a:gd fmla="*/ 5295900 w 6413500" name="connsiteX6"/>
              <a:gd fmla="*/ 990600 h 2705100" name="connsiteY6"/>
              <a:gd fmla="*/ 6413500 w 6413500" name="connsiteX7"/>
              <a:gd fmla="*/ 1003300 h 2705100" name="connsiteY7"/>
              <a:gd fmla="*/ 6007100 w 6413500" name="connsiteX8"/>
              <a:gd fmla="*/ 1981200 h 2705100" name="connsiteY8"/>
              <a:gd fmla="*/ 5397500 w 6413500" name="connsiteX9"/>
              <a:gd fmla="*/ 2019300 h 2705100" name="connsiteY9"/>
              <a:gd fmla="*/ 5257800 w 6413500" name="connsiteX10"/>
              <a:gd fmla="*/ 2273300 h 2705100" name="connsiteY10"/>
              <a:gd fmla="*/ 4381500 w 6413500" name="connsiteX11"/>
              <a:gd fmla="*/ 2311400 h 2705100" name="connsiteY11"/>
              <a:gd fmla="*/ 4152900 w 6413500" name="connsiteX12"/>
              <a:gd fmla="*/ 2705100 h 2705100" name="connsiteY12"/>
              <a:gd fmla="*/ 2946400 w 6413500" name="connsiteX13"/>
              <a:gd fmla="*/ 2705100 h 2705100" name="connsiteY13"/>
              <a:gd fmla="*/ 3009900 w 6413500" name="connsiteX14"/>
              <a:gd fmla="*/ 2222500 h 2705100" name="connsiteY14"/>
              <a:gd fmla="*/ 1054100 w 6413500" name="connsiteX15"/>
              <a:gd fmla="*/ 2222500 h 2705100" name="connsiteY15"/>
              <a:gd fmla="*/ 939800 w 6413500" name="connsiteX16"/>
              <a:gd fmla="*/ 2095500 h 2705100" name="connsiteY16"/>
              <a:gd fmla="*/ 0 w 6413500" name="connsiteX17"/>
              <a:gd fmla="*/ 2095500 h 2705100" name="connsiteY17"/>
              <a:gd fmla="*/ 444500 w 6413500" name="connsiteX18"/>
              <a:gd fmla="*/ 1333500 h 2705100" name="connsiteY18"/>
              <a:gd fmla="*/ 25400 w 6413500" name="connsiteX19"/>
              <a:gd fmla="*/ 1079500 h 2705100" name="connsiteY19"/>
              <a:gd fmla="*/ 219629 w 6413500" name="connsiteX20"/>
              <a:gd fmla="*/ 402887 h 2705100" name="connsiteY20"/>
              <a:gd fmla="*/ 304800 w 6413500" name="connsiteX21"/>
              <a:gd fmla="*/ 101600 h 2705100"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2705100" w="6413500">
                <a:moveTo>
                  <a:pt x="304800" y="101600"/>
                </a:moveTo>
                <a:lnTo>
                  <a:pt x="2171700" y="0"/>
                </a:lnTo>
                <a:lnTo>
                  <a:pt x="2465288" y="381000"/>
                </a:lnTo>
                <a:lnTo>
                  <a:pt x="4610100" y="292100"/>
                </a:lnTo>
                <a:lnTo>
                  <a:pt x="4711700" y="190500"/>
                </a:lnTo>
                <a:lnTo>
                  <a:pt x="5207000" y="190500"/>
                </a:lnTo>
                <a:lnTo>
                  <a:pt x="5295900" y="990600"/>
                </a:lnTo>
                <a:lnTo>
                  <a:pt x="6413500" y="1003300"/>
                </a:lnTo>
                <a:lnTo>
                  <a:pt x="6007100" y="1981200"/>
                </a:lnTo>
                <a:lnTo>
                  <a:pt x="5397500" y="2019300"/>
                </a:lnTo>
                <a:lnTo>
                  <a:pt x="5257800" y="2273300"/>
                </a:lnTo>
                <a:lnTo>
                  <a:pt x="4381500" y="2311400"/>
                </a:lnTo>
                <a:lnTo>
                  <a:pt x="4152900" y="2705100"/>
                </a:lnTo>
                <a:lnTo>
                  <a:pt x="2946400" y="2705100"/>
                </a:lnTo>
                <a:lnTo>
                  <a:pt x="3009900" y="2222500"/>
                </a:lnTo>
                <a:lnTo>
                  <a:pt x="1054100" y="2222500"/>
                </a:lnTo>
                <a:lnTo>
                  <a:pt x="939800" y="2095500"/>
                </a:lnTo>
                <a:lnTo>
                  <a:pt x="0" y="2095500"/>
                </a:lnTo>
                <a:lnTo>
                  <a:pt x="444500" y="1333500"/>
                </a:lnTo>
                <a:lnTo>
                  <a:pt x="25400" y="1079500"/>
                </a:lnTo>
                <a:lnTo>
                  <a:pt x="219629" y="402887"/>
                </a:lnTo>
                <a:lnTo>
                  <a:pt x="304800" y="101600"/>
                </a:lnTo>
                <a:close/>
              </a:path>
            </a:pathLst>
          </a:custGeom>
          <a:solidFill>
            <a:schemeClr val="bg1"/>
          </a:solidFill>
          <a:ln w="57150">
            <a:solidFill>
              <a:schemeClr val="bg1">
                <a:lumMod val="8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p>
        </p:txBody>
      </p:sp>
      <p:sp>
        <p:nvSpPr>
          <p:cNvPr id="2" name="矩形 1"/>
          <p:cNvSpPr/>
          <p:nvPr/>
        </p:nvSpPr>
        <p:spPr>
          <a:xfrm>
            <a:off x="1306513" y="385763"/>
            <a:ext cx="5111750" cy="518160"/>
          </a:xfrm>
          <a:prstGeom prst="rect">
            <a:avLst/>
          </a:prstGeom>
        </p:spPr>
        <p:txBody>
          <a:bodyPr>
            <a:spAutoFit/>
          </a:bodyPr>
          <a:lstStyle/>
          <a:p>
            <a:pPr algn="just" eaLnBrk="1" hangingPunct="1">
              <a:defRPr/>
            </a:pPr>
            <a:r>
              <a:rPr altLang="zh-CN" kern="0" lang="zh-CN" sz="2800">
                <a:solidFill>
                  <a:srgbClr val="222222"/>
                </a:solidFill>
                <a:latin charset="-122" panose="020b0503020204020204" pitchFamily="34" typeface="微软雅黑"/>
                <a:ea charset="-122" panose="020b0503020204020204" pitchFamily="34" typeface="微软雅黑"/>
                <a:cs charset="-122" panose="02010600030101010101" pitchFamily="2" typeface="宋体"/>
              </a:rPr>
              <a:t>百度2014年十大搜索关键词</a:t>
            </a:r>
          </a:p>
        </p:txBody>
      </p:sp>
      <p:sp>
        <p:nvSpPr>
          <p:cNvPr id="17412" name="等腰三角形 3"/>
          <p:cNvSpPr>
            <a:spLocks noChangeArrowheads="1"/>
          </p:cNvSpPr>
          <p:nvPr/>
        </p:nvSpPr>
        <p:spPr bwMode="auto">
          <a:xfrm rot="5400000">
            <a:off x="866775" y="709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sp>
        <p:nvSpPr>
          <p:cNvPr id="7" name="矩形 6"/>
          <p:cNvSpPr/>
          <p:nvPr/>
        </p:nvSpPr>
        <p:spPr>
          <a:xfrm>
            <a:off x="1515111" y="1890713"/>
            <a:ext cx="1706880" cy="1005840"/>
          </a:xfrm>
          <a:prstGeom prst="rect">
            <a:avLst/>
          </a:prstGeom>
        </p:spPr>
        <p:txBody>
          <a:bodyPr wrap="none">
            <a:spAutoFit/>
          </a:bodyPr>
          <a:lstStyle/>
          <a:p>
            <a:pPr algn="just" eaLnBrk="1" hangingPunct="1">
              <a:defRPr/>
            </a:pPr>
            <a:r>
              <a:rPr altLang="en-US" b="1" kern="0" lang="zh-CN" sz="6000">
                <a:solidFill>
                  <a:srgbClr val="1E1D3A"/>
                </a:solidFill>
                <a:latin charset="-122" panose="020b0503020204020204" pitchFamily="34" typeface="微软雅黑"/>
                <a:ea charset="-122" panose="020b0503020204020204" pitchFamily="34" typeface="微软雅黑"/>
                <a:cs charset="-122" panose="02010600030101010101" pitchFamily="2" typeface="宋体"/>
              </a:rPr>
              <a:t>小说</a:t>
            </a:r>
          </a:p>
        </p:txBody>
      </p:sp>
      <p:sp>
        <p:nvSpPr>
          <p:cNvPr id="8" name="矩形 7"/>
          <p:cNvSpPr/>
          <p:nvPr/>
        </p:nvSpPr>
        <p:spPr>
          <a:xfrm>
            <a:off x="3469323" y="2168525"/>
            <a:ext cx="792480" cy="457200"/>
          </a:xfrm>
          <a:prstGeom prst="rect">
            <a:avLst/>
          </a:prstGeom>
        </p:spPr>
        <p:txBody>
          <a:bodyPr wrap="none">
            <a:spAutoFit/>
          </a:bodyPr>
          <a:lstStyle/>
          <a:p>
            <a:pPr algn="just" eaLnBrk="1" hangingPunct="1">
              <a:defRPr/>
            </a:pPr>
            <a:r>
              <a:rPr altLang="en-US"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淘宝</a:t>
            </a:r>
          </a:p>
        </p:txBody>
      </p:sp>
      <p:sp>
        <p:nvSpPr>
          <p:cNvPr id="9" name="矩形 8"/>
          <p:cNvSpPr/>
          <p:nvPr/>
        </p:nvSpPr>
        <p:spPr>
          <a:xfrm>
            <a:off x="4237673" y="2201863"/>
            <a:ext cx="792480" cy="457200"/>
          </a:xfrm>
          <a:prstGeom prst="rect">
            <a:avLst/>
          </a:prstGeom>
        </p:spPr>
        <p:txBody>
          <a:bodyPr wrap="none">
            <a:spAutoFit/>
          </a:bodyPr>
          <a:lstStyle/>
          <a:p>
            <a:pPr algn="just" eaLnBrk="1" hangingPunct="1">
              <a:defRPr/>
            </a:pPr>
            <a:r>
              <a:rPr altLang="en-US"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微信</a:t>
            </a:r>
          </a:p>
        </p:txBody>
      </p:sp>
      <p:sp>
        <p:nvSpPr>
          <p:cNvPr id="10" name="矩形 9"/>
          <p:cNvSpPr/>
          <p:nvPr/>
        </p:nvSpPr>
        <p:spPr>
          <a:xfrm>
            <a:off x="5059204" y="2106613"/>
            <a:ext cx="995680" cy="579120"/>
          </a:xfrm>
          <a:prstGeom prst="rect">
            <a:avLst/>
          </a:prstGeom>
        </p:spPr>
        <p:txBody>
          <a:bodyPr wrap="none">
            <a:spAutoFit/>
          </a:bodyPr>
          <a:lstStyle/>
          <a:p>
            <a:pPr algn="just" eaLnBrk="1" hangingPunct="1">
              <a:defRPr/>
            </a:pPr>
            <a:r>
              <a:rPr altLang="en-US" b="1" kern="0" lang="zh-CN" sz="3200">
                <a:solidFill>
                  <a:srgbClr val="F88A44"/>
                </a:solidFill>
                <a:latin charset="-122" panose="020b0503020204020204" pitchFamily="34" typeface="微软雅黑"/>
                <a:ea charset="-122" panose="020b0503020204020204" pitchFamily="34" typeface="微软雅黑"/>
                <a:cs charset="-122" panose="02010600030101010101" pitchFamily="2" typeface="宋体"/>
              </a:rPr>
              <a:t>新闻</a:t>
            </a:r>
          </a:p>
        </p:txBody>
      </p:sp>
      <p:sp>
        <p:nvSpPr>
          <p:cNvPr id="11" name="矩形 10"/>
          <p:cNvSpPr/>
          <p:nvPr/>
        </p:nvSpPr>
        <p:spPr>
          <a:xfrm rot="5400000">
            <a:off x="5549900" y="2509204"/>
            <a:ext cx="1402080" cy="579120"/>
          </a:xfrm>
          <a:prstGeom prst="rect">
            <a:avLst/>
          </a:prstGeom>
        </p:spPr>
        <p:txBody>
          <a:bodyPr wrap="none">
            <a:spAutoFit/>
          </a:bodyPr>
          <a:lstStyle/>
          <a:p>
            <a:pPr algn="just" eaLnBrk="1" hangingPunct="1">
              <a:defRPr/>
            </a:pPr>
            <a:r>
              <a:rPr altLang="en-US" b="1" kern="0" lang="zh-CN" sz="3200">
                <a:solidFill>
                  <a:srgbClr val="1E1D3A"/>
                </a:solidFill>
                <a:latin charset="-122" panose="020b0503020204020204" pitchFamily="34" typeface="微软雅黑"/>
                <a:ea charset="-122" panose="020b0503020204020204" pitchFamily="34" typeface="微软雅黑"/>
                <a:cs charset="-122" panose="02010600030101010101" pitchFamily="2" typeface="宋体"/>
              </a:rPr>
              <a:t>钓鱼岛</a:t>
            </a:r>
          </a:p>
        </p:txBody>
      </p:sp>
      <p:sp>
        <p:nvSpPr>
          <p:cNvPr id="12" name="矩形 11"/>
          <p:cNvSpPr/>
          <p:nvPr/>
        </p:nvSpPr>
        <p:spPr>
          <a:xfrm>
            <a:off x="4332922" y="3708400"/>
            <a:ext cx="1198880" cy="701040"/>
          </a:xfrm>
          <a:prstGeom prst="rect">
            <a:avLst/>
          </a:prstGeom>
        </p:spPr>
        <p:txBody>
          <a:bodyPr wrap="none">
            <a:spAutoFit/>
          </a:bodyPr>
          <a:lstStyle/>
          <a:p>
            <a:pPr algn="just" eaLnBrk="1" hangingPunct="1">
              <a:defRPr/>
            </a:pPr>
            <a:r>
              <a:rPr altLang="en-US" b="1" kern="0" lang="zh-CN" sz="4000">
                <a:solidFill>
                  <a:srgbClr val="1E1D3A"/>
                </a:solidFill>
                <a:latin charset="-122" panose="020b0503020204020204" pitchFamily="34" typeface="微软雅黑"/>
                <a:ea charset="-122" panose="020b0503020204020204" pitchFamily="34" typeface="微软雅黑"/>
                <a:cs charset="-122" panose="02010600030101010101" pitchFamily="2" typeface="宋体"/>
              </a:rPr>
              <a:t>美女</a:t>
            </a:r>
          </a:p>
        </p:txBody>
      </p:sp>
      <p:sp>
        <p:nvSpPr>
          <p:cNvPr id="13" name="矩形 12"/>
          <p:cNvSpPr/>
          <p:nvPr/>
        </p:nvSpPr>
        <p:spPr>
          <a:xfrm>
            <a:off x="6456204" y="2940050"/>
            <a:ext cx="995680" cy="579120"/>
          </a:xfrm>
          <a:prstGeom prst="rect">
            <a:avLst/>
          </a:prstGeom>
        </p:spPr>
        <p:txBody>
          <a:bodyPr wrap="none">
            <a:spAutoFit/>
          </a:bodyPr>
          <a:lstStyle/>
          <a:p>
            <a:pPr algn="just" eaLnBrk="1" hangingPunct="1">
              <a:defRPr/>
            </a:pPr>
            <a:r>
              <a:rPr altLang="en-US" b="1" kern="0" lang="zh-CN" sz="3200">
                <a:solidFill>
                  <a:srgbClr val="F88A44"/>
                </a:solidFill>
                <a:latin charset="-122" panose="020b0503020204020204" pitchFamily="34" typeface="微软雅黑"/>
                <a:ea charset="-122" panose="020b0503020204020204" pitchFamily="34" typeface="微软雅黑"/>
                <a:cs charset="-122" panose="02010600030101010101" pitchFamily="2" typeface="宋体"/>
              </a:rPr>
              <a:t>笑话</a:t>
            </a:r>
          </a:p>
        </p:txBody>
      </p:sp>
      <p:sp>
        <p:nvSpPr>
          <p:cNvPr id="14" name="矩形 13"/>
          <p:cNvSpPr/>
          <p:nvPr/>
        </p:nvSpPr>
        <p:spPr>
          <a:xfrm>
            <a:off x="2127885" y="2770188"/>
            <a:ext cx="1097280" cy="640080"/>
          </a:xfrm>
          <a:prstGeom prst="rect">
            <a:avLst/>
          </a:prstGeom>
        </p:spPr>
        <p:txBody>
          <a:bodyPr wrap="none">
            <a:spAutoFit/>
          </a:bodyPr>
          <a:lstStyle/>
          <a:p>
            <a:pPr algn="just" eaLnBrk="1" hangingPunct="1">
              <a:defRPr/>
            </a:pPr>
            <a:r>
              <a:rPr altLang="en-US" b="1" kern="0" lang="zh-CN" sz="3600">
                <a:solidFill>
                  <a:srgbClr val="1E1D3A"/>
                </a:solidFill>
                <a:latin charset="-122" panose="020b0503020204020204" pitchFamily="34" typeface="微软雅黑"/>
                <a:ea charset="-122" panose="020b0503020204020204" pitchFamily="34" typeface="微软雅黑"/>
                <a:cs charset="-122" panose="02010600030101010101" pitchFamily="2" typeface="宋体"/>
              </a:rPr>
              <a:t>军事</a:t>
            </a:r>
          </a:p>
        </p:txBody>
      </p:sp>
      <p:sp>
        <p:nvSpPr>
          <p:cNvPr id="15" name="矩形 14"/>
          <p:cNvSpPr/>
          <p:nvPr/>
        </p:nvSpPr>
        <p:spPr>
          <a:xfrm>
            <a:off x="2281079" y="3324225"/>
            <a:ext cx="2214880" cy="579120"/>
          </a:xfrm>
          <a:prstGeom prst="rect">
            <a:avLst/>
          </a:prstGeom>
        </p:spPr>
        <p:txBody>
          <a:bodyPr wrap="none">
            <a:spAutoFit/>
          </a:bodyPr>
          <a:lstStyle/>
          <a:p>
            <a:pPr algn="just" eaLnBrk="1" hangingPunct="1">
              <a:defRPr/>
            </a:pPr>
            <a:r>
              <a:rPr altLang="en-US" b="1" kern="0" lang="zh-CN" sz="3200">
                <a:solidFill>
                  <a:srgbClr val="F88A44"/>
                </a:solidFill>
                <a:latin charset="-122" panose="020b0503020204020204" pitchFamily="34" typeface="微软雅黑"/>
                <a:ea charset="-122" panose="020b0503020204020204" pitchFamily="34" typeface="微软雅黑"/>
                <a:cs charset="-122" panose="02010600030101010101" pitchFamily="2" typeface="宋体"/>
              </a:rPr>
              <a:t>中国好声音</a:t>
            </a:r>
          </a:p>
        </p:txBody>
      </p:sp>
      <p:sp>
        <p:nvSpPr>
          <p:cNvPr id="16" name="矩形 15"/>
          <p:cNvSpPr/>
          <p:nvPr/>
        </p:nvSpPr>
        <p:spPr>
          <a:xfrm>
            <a:off x="3155792" y="2551113"/>
            <a:ext cx="2926080" cy="914400"/>
          </a:xfrm>
          <a:prstGeom prst="rect">
            <a:avLst/>
          </a:prstGeom>
        </p:spPr>
        <p:txBody>
          <a:bodyPr wrap="none">
            <a:spAutoFit/>
          </a:bodyPr>
          <a:lstStyle/>
          <a:p>
            <a:pPr algn="just" eaLnBrk="1" hangingPunct="1">
              <a:defRPr/>
            </a:pPr>
            <a:r>
              <a:rPr altLang="en-US" b="1" kern="0" lang="zh-CN" sz="5400">
                <a:solidFill>
                  <a:srgbClr val="1E1D3A"/>
                </a:solidFill>
                <a:latin charset="-122" panose="020b0503020204020204" pitchFamily="34" typeface="微软雅黑"/>
                <a:ea charset="-122" panose="020b0503020204020204" pitchFamily="34" typeface="微软雅黑"/>
                <a:cs charset="-122" panose="02010600030101010101" pitchFamily="2" typeface="宋体"/>
              </a:rPr>
              <a:t>京东商场</a:t>
            </a:r>
          </a:p>
        </p:txBody>
      </p:sp>
      <p:sp>
        <p:nvSpPr>
          <p:cNvPr id="17" name="矩形 16"/>
          <p:cNvSpPr/>
          <p:nvPr/>
        </p:nvSpPr>
        <p:spPr>
          <a:xfrm>
            <a:off x="5437822" y="3346450"/>
            <a:ext cx="1097280" cy="640080"/>
          </a:xfrm>
          <a:prstGeom prst="rect">
            <a:avLst/>
          </a:prstGeom>
        </p:spPr>
        <p:txBody>
          <a:bodyPr wrap="none">
            <a:spAutoFit/>
          </a:bodyPr>
          <a:lstStyle/>
          <a:p>
            <a:pPr algn="just" eaLnBrk="1" hangingPunct="1">
              <a:defRPr/>
            </a:pPr>
            <a:r>
              <a:rPr altLang="en-US" b="1" kern="0" lang="zh-CN" sz="3600">
                <a:solidFill>
                  <a:srgbClr val="F88A44"/>
                </a:solidFill>
                <a:latin charset="-122" panose="020b0503020204020204" pitchFamily="34" typeface="微软雅黑"/>
                <a:ea charset="-122" panose="020b0503020204020204" pitchFamily="34" typeface="微软雅黑"/>
                <a:cs charset="-122" panose="02010600030101010101" pitchFamily="2" typeface="宋体"/>
              </a:rPr>
              <a:t>快播</a:t>
            </a:r>
          </a:p>
        </p:txBody>
      </p:sp>
      <p:sp>
        <p:nvSpPr>
          <p:cNvPr id="18" name="矩形 17"/>
          <p:cNvSpPr/>
          <p:nvPr/>
        </p:nvSpPr>
        <p:spPr>
          <a:xfrm>
            <a:off x="4388485" y="3362325"/>
            <a:ext cx="792480" cy="457200"/>
          </a:xfrm>
          <a:prstGeom prst="rect">
            <a:avLst/>
          </a:prstGeom>
        </p:spPr>
        <p:txBody>
          <a:bodyPr wrap="none">
            <a:spAutoFit/>
          </a:bodyPr>
          <a:lstStyle/>
          <a:p>
            <a:pPr algn="just" eaLnBrk="1" hangingPunct="1">
              <a:defRPr/>
            </a:pPr>
            <a:r>
              <a:rPr altLang="en-US"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优酷</a:t>
            </a:r>
          </a:p>
        </p:txBody>
      </p:sp>
      <p:sp>
        <p:nvSpPr>
          <p:cNvPr id="20" name="矩形 19"/>
          <p:cNvSpPr/>
          <p:nvPr/>
        </p:nvSpPr>
        <p:spPr>
          <a:xfrm>
            <a:off x="1609566" y="3286125"/>
            <a:ext cx="792480" cy="457200"/>
          </a:xfrm>
          <a:prstGeom prst="rect">
            <a:avLst/>
          </a:prstGeom>
        </p:spPr>
        <p:txBody>
          <a:bodyPr wrap="none">
            <a:spAutoFit/>
          </a:bodyPr>
          <a:lstStyle/>
          <a:p>
            <a:pPr algn="just" eaLnBrk="1" hangingPunct="1">
              <a:defRPr/>
            </a:pPr>
            <a:r>
              <a:rPr altLang="en-US" kern="0" lang="zh-CN" sz="2400">
                <a:solidFill>
                  <a:srgbClr val="222222"/>
                </a:solidFill>
                <a:latin charset="-122" panose="020b0503020204020204" pitchFamily="34" typeface="微软雅黑"/>
                <a:ea charset="-122" panose="020b0503020204020204" pitchFamily="34" typeface="微软雅黑"/>
                <a:cs charset="-122" panose="02010600030101010101" pitchFamily="2" typeface="宋体"/>
              </a:rPr>
              <a:t>笑话</a:t>
            </a:r>
          </a:p>
        </p:txBody>
      </p:sp>
      <p:sp>
        <p:nvSpPr>
          <p:cNvPr id="21" name="矩形 20"/>
          <p:cNvSpPr/>
          <p:nvPr/>
        </p:nvSpPr>
        <p:spPr>
          <a:xfrm rot="5400000">
            <a:off x="2924810" y="2052638"/>
            <a:ext cx="792480" cy="457200"/>
          </a:xfrm>
          <a:prstGeom prst="rect">
            <a:avLst/>
          </a:prstGeom>
        </p:spPr>
        <p:txBody>
          <a:bodyPr wrap="none">
            <a:spAutoFit/>
          </a:bodyPr>
          <a:lstStyle/>
          <a:p>
            <a:pPr algn="just" eaLnBrk="1" hangingPunct="1">
              <a:defRPr/>
            </a:pPr>
            <a:r>
              <a:rPr altLang="en-US" b="1" kern="0" lang="zh-CN" sz="2400">
                <a:solidFill>
                  <a:srgbClr val="F88A44"/>
                </a:solidFill>
                <a:latin charset="-122" panose="020b0503020204020204" pitchFamily="34" typeface="微软雅黑"/>
                <a:ea charset="-122" panose="020b0503020204020204" pitchFamily="34" typeface="微软雅黑"/>
                <a:cs charset="-122" panose="02010600030101010101" pitchFamily="2" typeface="宋体"/>
              </a:rPr>
              <a:t>微博</a:t>
            </a:r>
          </a:p>
        </p:txBody>
      </p:sp>
    </p:spTree>
  </p:cSld>
  <p:clrMapOvr>
    <a:masterClrMapping/>
  </p:clrMapOvr>
  <p:transition spd="med">
    <p:fade/>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1373188" y="569913"/>
            <a:ext cx="5761037" cy="944880"/>
          </a:xfrm>
          <a:prstGeom prst="rect">
            <a:avLst/>
          </a:prstGeom>
        </p:spPr>
        <p:txBody>
          <a:bodyPr>
            <a:spAutoFit/>
          </a:bodyPr>
          <a:lstStyle/>
          <a:p>
            <a:pPr algn="just" eaLnBrk="1" hangingPunct="1">
              <a:defRPr/>
            </a:pPr>
            <a:r>
              <a:rPr altLang="zh-CN" kern="0" lang="en-US" sz="2800">
                <a:solidFill>
                  <a:srgbClr val="222222"/>
                </a:solidFill>
                <a:latin charset="-122" panose="020b0503020204020204" pitchFamily="34" typeface="微软雅黑"/>
                <a:ea charset="-122" panose="020b0503020204020204" pitchFamily="34" typeface="微软雅黑"/>
                <a:cs charset="-122" panose="02010600030101010101" pitchFamily="2" typeface="宋体"/>
              </a:rPr>
              <a:t>2014年，中国的在线游戏市场规模将超过80亿美元</a:t>
            </a:r>
          </a:p>
        </p:txBody>
      </p:sp>
      <p:sp>
        <p:nvSpPr>
          <p:cNvPr id="18435" name="等腰三角形 2"/>
          <p:cNvSpPr>
            <a:spLocks noChangeArrowheads="1"/>
          </p:cNvSpPr>
          <p:nvPr/>
        </p:nvSpPr>
        <p:spPr bwMode="auto">
          <a:xfrm rot="5400000">
            <a:off x="866775" y="7096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grpSp>
        <p:nvGrpSpPr>
          <p:cNvPr id="18436" name="组合 111"/>
          <p:cNvGrpSpPr/>
          <p:nvPr/>
        </p:nvGrpSpPr>
        <p:grpSpPr>
          <a:xfrm>
            <a:off x="5067300" y="1095375"/>
            <a:ext cx="1544638" cy="4048125"/>
            <a:chOff x="5067301" y="1095375"/>
            <a:chExt cx="1544638" cy="4048125"/>
          </a:xfrm>
        </p:grpSpPr>
        <p:sp>
          <p:nvSpPr>
            <p:cNvPr id="18471" name="Freeform 43"/>
            <p:cNvSpPr/>
            <p:nvPr/>
          </p:nvSpPr>
          <p:spPr bwMode="auto">
            <a:xfrm>
              <a:off x="5657851" y="3968750"/>
              <a:ext cx="954088" cy="1174750"/>
            </a:xfrm>
            <a:custGeom>
              <a:gdLst>
                <a:gd fmla="*/ 954088 w 601" name="T0"/>
                <a:gd fmla="*/ 839788 h 740" name="T1"/>
                <a:gd fmla="*/ 954088 w 601" name="T2"/>
                <a:gd fmla="*/ 1174750 h 740" name="T3"/>
                <a:gd fmla="*/ 141288 w 601" name="T4"/>
                <a:gd fmla="*/ 1174750 h 740" name="T5"/>
                <a:gd fmla="*/ 26988 w 601" name="T6"/>
                <a:gd fmla="*/ 284163 h 740" name="T7"/>
                <a:gd fmla="*/ 26988 w 601" name="T8"/>
                <a:gd fmla="*/ 279400 h 740" name="T9"/>
                <a:gd fmla="*/ 0 w 601" name="T10"/>
                <a:gd fmla="*/ 158750 h 740" name="T11"/>
                <a:gd fmla="*/ 576263 w 601" name="T12"/>
                <a:gd fmla="*/ 36513 h 740" name="T13"/>
                <a:gd fmla="*/ 636588 w 601" name="T14"/>
                <a:gd fmla="*/ 22225 h 740" name="T15"/>
                <a:gd fmla="*/ 744538 w 601" name="T16"/>
                <a:gd fmla="*/ 0 h 740" name="T17"/>
                <a:gd fmla="*/ 954088 w 601" name="T18"/>
                <a:gd fmla="*/ 839788 h 74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740" w="601">
                  <a:moveTo>
                    <a:pt x="601" y="529"/>
                  </a:moveTo>
                  <a:lnTo>
                    <a:pt x="601" y="740"/>
                  </a:lnTo>
                  <a:lnTo>
                    <a:pt x="89" y="740"/>
                  </a:lnTo>
                  <a:lnTo>
                    <a:pt x="17" y="179"/>
                  </a:lnTo>
                  <a:lnTo>
                    <a:pt x="17" y="176"/>
                  </a:lnTo>
                  <a:lnTo>
                    <a:pt x="0" y="100"/>
                  </a:lnTo>
                  <a:lnTo>
                    <a:pt x="363" y="23"/>
                  </a:lnTo>
                  <a:lnTo>
                    <a:pt x="401" y="14"/>
                  </a:lnTo>
                  <a:lnTo>
                    <a:pt x="469" y="0"/>
                  </a:lnTo>
                  <a:lnTo>
                    <a:pt x="601" y="529"/>
                  </a:lnTo>
                  <a:close/>
                </a:path>
              </a:pathLst>
            </a:custGeom>
            <a:solidFill>
              <a:srgbClr val="F88A4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72" name="Freeform 44"/>
            <p:cNvSpPr/>
            <p:nvPr/>
          </p:nvSpPr>
          <p:spPr bwMode="auto">
            <a:xfrm>
              <a:off x="5657851" y="3968750"/>
              <a:ext cx="954088" cy="1174750"/>
            </a:xfrm>
            <a:custGeom>
              <a:gdLst>
                <a:gd fmla="*/ 954088 w 601" name="T0"/>
                <a:gd fmla="*/ 839788 h 740" name="T1"/>
                <a:gd fmla="*/ 954088 w 601" name="T2"/>
                <a:gd fmla="*/ 1174750 h 740" name="T3"/>
                <a:gd fmla="*/ 141288 w 601" name="T4"/>
                <a:gd fmla="*/ 1174750 h 740" name="T5"/>
                <a:gd fmla="*/ 26988 w 601" name="T6"/>
                <a:gd fmla="*/ 284163 h 740" name="T7"/>
                <a:gd fmla="*/ 26988 w 601" name="T8"/>
                <a:gd fmla="*/ 279400 h 740" name="T9"/>
                <a:gd fmla="*/ 0 w 601" name="T10"/>
                <a:gd fmla="*/ 158750 h 740" name="T11"/>
                <a:gd fmla="*/ 576263 w 601" name="T12"/>
                <a:gd fmla="*/ 36513 h 740" name="T13"/>
                <a:gd fmla="*/ 636588 w 601" name="T14"/>
                <a:gd fmla="*/ 22225 h 740" name="T15"/>
                <a:gd fmla="*/ 744538 w 601" name="T16"/>
                <a:gd fmla="*/ 0 h 740" name="T17"/>
                <a:gd fmla="*/ 954088 w 601" name="T18"/>
                <a:gd fmla="*/ 839788 h 74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740" w="601">
                  <a:moveTo>
                    <a:pt x="601" y="529"/>
                  </a:moveTo>
                  <a:lnTo>
                    <a:pt x="601" y="740"/>
                  </a:lnTo>
                  <a:lnTo>
                    <a:pt x="89" y="740"/>
                  </a:lnTo>
                  <a:lnTo>
                    <a:pt x="17" y="179"/>
                  </a:lnTo>
                  <a:lnTo>
                    <a:pt x="17" y="176"/>
                  </a:lnTo>
                  <a:lnTo>
                    <a:pt x="0" y="100"/>
                  </a:lnTo>
                  <a:lnTo>
                    <a:pt x="363" y="23"/>
                  </a:lnTo>
                  <a:lnTo>
                    <a:pt x="401" y="14"/>
                  </a:lnTo>
                  <a:lnTo>
                    <a:pt x="469" y="0"/>
                  </a:lnTo>
                  <a:lnTo>
                    <a:pt x="601" y="529"/>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endParaRPr altLang="en-US" lang="zh-CN"/>
            </a:p>
          </p:txBody>
        </p:sp>
        <p:sp>
          <p:nvSpPr>
            <p:cNvPr id="18473" name="Freeform 45"/>
            <p:cNvSpPr/>
            <p:nvPr/>
          </p:nvSpPr>
          <p:spPr bwMode="auto">
            <a:xfrm>
              <a:off x="5340351" y="1976438"/>
              <a:ext cx="168275" cy="279400"/>
            </a:xfrm>
            <a:custGeom>
              <a:gdLst>
                <a:gd fmla="*/ 168275 w 106" name="T0"/>
                <a:gd fmla="*/ 252413 h 176" name="T1"/>
                <a:gd fmla="*/ 58738 w 106" name="T2"/>
                <a:gd fmla="*/ 279400 h 176" name="T3"/>
                <a:gd fmla="*/ 0 w 106" name="T4"/>
                <a:gd fmla="*/ 26988 h 176" name="T5"/>
                <a:gd fmla="*/ 26988 w 106" name="T6"/>
                <a:gd fmla="*/ 17463 h 176" name="T7"/>
                <a:gd fmla="*/ 68263 w 106" name="T8"/>
                <a:gd fmla="*/ 9525 h 176" name="T9"/>
                <a:gd fmla="*/ 107950 w 106" name="T10"/>
                <a:gd fmla="*/ 0 h 176" name="T11"/>
                <a:gd fmla="*/ 168275 w 106" name="T12"/>
                <a:gd fmla="*/ 252413 h 176"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76" w="105">
                  <a:moveTo>
                    <a:pt x="106" y="159"/>
                  </a:moveTo>
                  <a:lnTo>
                    <a:pt x="37" y="176"/>
                  </a:lnTo>
                  <a:lnTo>
                    <a:pt x="0" y="17"/>
                  </a:lnTo>
                  <a:lnTo>
                    <a:pt x="17" y="11"/>
                  </a:lnTo>
                  <a:lnTo>
                    <a:pt x="43" y="6"/>
                  </a:lnTo>
                  <a:lnTo>
                    <a:pt x="68" y="0"/>
                  </a:lnTo>
                  <a:lnTo>
                    <a:pt x="106" y="159"/>
                  </a:lnTo>
                  <a:close/>
                </a:path>
              </a:pathLst>
            </a:custGeom>
            <a:solidFill>
              <a:srgbClr val="CCCCC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74" name="Freeform 46"/>
            <p:cNvSpPr/>
            <p:nvPr/>
          </p:nvSpPr>
          <p:spPr bwMode="auto">
            <a:xfrm>
              <a:off x="5067301" y="2211388"/>
              <a:ext cx="463550" cy="460375"/>
            </a:xfrm>
            <a:custGeom>
              <a:gdLst>
                <a:gd fmla="*/ 381747 w 102" name="T0"/>
                <a:gd fmla="*/ 0 h 102" name="T1"/>
                <a:gd fmla="*/ 463550 w 102" name="T2"/>
                <a:gd fmla="*/ 370105 h 102" name="T3"/>
                <a:gd fmla="*/ 59080 w 102" name="T4"/>
                <a:gd fmla="*/ 460375 h 102" name="T5"/>
                <a:gd fmla="*/ 0 w 102" name="T6"/>
                <a:gd fmla="*/ 180539 h 102" name="T7"/>
                <a:gd fmla="*/ 381747 w 102" name="T8"/>
                <a:gd fmla="*/ 0 h 10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02" w="102">
                  <a:moveTo>
                    <a:pt x="84" y="0"/>
                  </a:moveTo>
                  <a:cubicBezTo>
                    <a:pt x="102" y="82"/>
                    <a:pt x="102" y="82"/>
                    <a:pt x="102" y="82"/>
                  </a:cubicBezTo>
                  <a:cubicBezTo>
                    <a:pt x="13" y="102"/>
                    <a:pt x="13" y="102"/>
                    <a:pt x="13" y="102"/>
                  </a:cubicBezTo>
                  <a:cubicBezTo>
                    <a:pt x="0" y="40"/>
                    <a:pt x="0" y="40"/>
                    <a:pt x="0" y="40"/>
                  </a:cubicBezTo>
                  <a:cubicBezTo>
                    <a:pt x="0" y="40"/>
                    <a:pt x="35" y="11"/>
                    <a:pt x="84" y="0"/>
                  </a:cubicBezTo>
                </a:path>
              </a:pathLst>
            </a:custGeom>
            <a:solidFill>
              <a:srgbClr val="F2F2F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75" name="Freeform 47"/>
            <p:cNvSpPr/>
            <p:nvPr/>
          </p:nvSpPr>
          <p:spPr bwMode="auto">
            <a:xfrm>
              <a:off x="5448301" y="2189163"/>
              <a:ext cx="487363" cy="392113"/>
            </a:xfrm>
            <a:custGeom>
              <a:gdLst>
                <a:gd fmla="*/ 423596 w 107" name="T0"/>
                <a:gd fmla="*/ 22535 h 87" name="T1"/>
                <a:gd fmla="*/ 487363 w 107" name="T2"/>
                <a:gd fmla="*/ 301972 h 87" name="T3"/>
                <a:gd fmla="*/ 81986 w 107" name="T4"/>
                <a:gd fmla="*/ 392113 h 87" name="T5"/>
                <a:gd fmla="*/ 0 w 107" name="T6"/>
                <a:gd fmla="*/ 22535 h 87" name="T7"/>
                <a:gd fmla="*/ 296062 w 107" name="T8"/>
                <a:gd fmla="*/ 4507 h 87" name="T9"/>
                <a:gd fmla="*/ 423596 w 107" name="T10"/>
                <a:gd fmla="*/ 22535 h 87"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87" w="107">
                  <a:moveTo>
                    <a:pt x="93" y="5"/>
                  </a:moveTo>
                  <a:cubicBezTo>
                    <a:pt x="107" y="67"/>
                    <a:pt x="107" y="67"/>
                    <a:pt x="107" y="67"/>
                  </a:cubicBezTo>
                  <a:cubicBezTo>
                    <a:pt x="18" y="87"/>
                    <a:pt x="18" y="87"/>
                    <a:pt x="18" y="87"/>
                  </a:cubicBezTo>
                  <a:cubicBezTo>
                    <a:pt x="0" y="5"/>
                    <a:pt x="0" y="5"/>
                    <a:pt x="0" y="5"/>
                  </a:cubicBezTo>
                  <a:cubicBezTo>
                    <a:pt x="24" y="0"/>
                    <a:pt x="48" y="0"/>
                    <a:pt x="65" y="1"/>
                  </a:cubicBezTo>
                  <a:cubicBezTo>
                    <a:pt x="82" y="3"/>
                    <a:pt x="93" y="5"/>
                    <a:pt x="93" y="5"/>
                  </a:cubicBezTo>
                </a:path>
              </a:pathLst>
            </a:custGeom>
            <a:solidFill>
              <a:srgbClr val="D9DBD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76" name="Freeform 48"/>
            <p:cNvSpPr/>
            <p:nvPr/>
          </p:nvSpPr>
          <p:spPr bwMode="auto">
            <a:xfrm>
              <a:off x="5126038" y="2490788"/>
              <a:ext cx="944563" cy="895350"/>
            </a:xfrm>
            <a:custGeom>
              <a:gdLst>
                <a:gd fmla="*/ 894610 w 208" name="T0"/>
                <a:gd fmla="*/ 388889 h 198" name="T1"/>
                <a:gd fmla="*/ 581270 w 208" name="T2"/>
                <a:gd fmla="*/ 877262 h 198" name="T3"/>
                <a:gd fmla="*/ 317882 w 208" name="T4"/>
                <a:gd fmla="*/ 850130 h 198" name="T5"/>
                <a:gd fmla="*/ 267929 w 208" name="T6"/>
                <a:gd fmla="*/ 822998 h 198" name="T7"/>
                <a:gd fmla="*/ 86282 w 208" name="T8"/>
                <a:gd fmla="*/ 565246 h 198" name="T9"/>
                <a:gd fmla="*/ 0 w 208" name="T10"/>
                <a:gd fmla="*/ 180879 h 198" name="T11"/>
                <a:gd fmla="*/ 740210 w 208" name="T12"/>
                <a:gd fmla="*/ 13566 h 198" name="T13"/>
                <a:gd fmla="*/ 808328 w 208" name="T14"/>
                <a:gd fmla="*/ 0 h 198" name="T15"/>
                <a:gd fmla="*/ 894610 w 208" name="T16"/>
                <a:gd fmla="*/ 388889 h 19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98" w="208">
                  <a:moveTo>
                    <a:pt x="197" y="86"/>
                  </a:moveTo>
                  <a:cubicBezTo>
                    <a:pt x="208" y="135"/>
                    <a:pt x="177" y="183"/>
                    <a:pt x="128" y="194"/>
                  </a:cubicBezTo>
                  <a:cubicBezTo>
                    <a:pt x="108" y="198"/>
                    <a:pt x="87" y="196"/>
                    <a:pt x="70" y="188"/>
                  </a:cubicBezTo>
                  <a:cubicBezTo>
                    <a:pt x="66" y="186"/>
                    <a:pt x="63" y="184"/>
                    <a:pt x="59" y="182"/>
                  </a:cubicBezTo>
                  <a:cubicBezTo>
                    <a:pt x="40" y="169"/>
                    <a:pt x="25" y="149"/>
                    <a:pt x="19" y="125"/>
                  </a:cubicBezTo>
                  <a:cubicBezTo>
                    <a:pt x="0" y="40"/>
                    <a:pt x="0" y="40"/>
                    <a:pt x="0" y="40"/>
                  </a:cubicBezTo>
                  <a:cubicBezTo>
                    <a:pt x="163" y="3"/>
                    <a:pt x="163" y="3"/>
                    <a:pt x="163" y="3"/>
                  </a:cubicBezTo>
                  <a:cubicBezTo>
                    <a:pt x="178" y="0"/>
                    <a:pt x="178" y="0"/>
                    <a:pt x="178" y="0"/>
                  </a:cubicBezTo>
                  <a:cubicBezTo>
                    <a:pt x="197" y="86"/>
                    <a:pt x="197" y="86"/>
                    <a:pt x="197" y="86"/>
                  </a:cubicBezTo>
                </a:path>
              </a:pathLst>
            </a:custGeom>
            <a:solidFill>
              <a:srgbClr val="F2F2F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77" name="Freeform 49"/>
            <p:cNvSpPr/>
            <p:nvPr/>
          </p:nvSpPr>
          <p:spPr bwMode="auto">
            <a:xfrm>
              <a:off x="5448301" y="2397125"/>
              <a:ext cx="131763" cy="269875"/>
            </a:xfrm>
            <a:custGeom>
              <a:gdLst>
                <a:gd fmla="*/ 95415 w 29" name="T0"/>
                <a:gd fmla="*/ 269875 h 60" name="T1"/>
                <a:gd fmla="*/ 72697 w 29" name="T2"/>
                <a:gd fmla="*/ 269875 h 60" name="T3"/>
                <a:gd fmla="*/ 68153 w 29" name="T4"/>
                <a:gd fmla="*/ 265377 h 60" name="T5"/>
                <a:gd fmla="*/ 45436 w 29" name="T6"/>
                <a:gd fmla="*/ 238390 h 60" name="T7"/>
                <a:gd fmla="*/ 4544 w 29" name="T8"/>
                <a:gd fmla="*/ 49477 h 60" name="T9"/>
                <a:gd fmla="*/ 36348 w 29" name="T10"/>
                <a:gd fmla="*/ 0 h 60" name="T11"/>
                <a:gd fmla="*/ 63610 w 29" name="T12"/>
                <a:gd fmla="*/ 4498 h 60" name="T13"/>
                <a:gd fmla="*/ 81784 w 29" name="T14"/>
                <a:gd fmla="*/ 31485 h 60" name="T15"/>
                <a:gd fmla="*/ 81784 w 29" name="T16"/>
                <a:gd fmla="*/ 31485 h 60" name="T17"/>
                <a:gd fmla="*/ 127219 w 29" name="T18"/>
                <a:gd fmla="*/ 224896 h 60" name="T19"/>
                <a:gd fmla="*/ 95415 w 29" name="T20"/>
                <a:gd fmla="*/ 269875 h 6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60" w="28">
                  <a:moveTo>
                    <a:pt x="21" y="60"/>
                  </a:moveTo>
                  <a:cubicBezTo>
                    <a:pt x="19" y="60"/>
                    <a:pt x="18" y="60"/>
                    <a:pt x="16" y="60"/>
                  </a:cubicBezTo>
                  <a:cubicBezTo>
                    <a:pt x="16" y="60"/>
                    <a:pt x="15" y="59"/>
                    <a:pt x="15" y="59"/>
                  </a:cubicBezTo>
                  <a:cubicBezTo>
                    <a:pt x="13" y="58"/>
                    <a:pt x="11" y="56"/>
                    <a:pt x="10" y="53"/>
                  </a:cubicBezTo>
                  <a:cubicBezTo>
                    <a:pt x="1" y="11"/>
                    <a:pt x="1" y="11"/>
                    <a:pt x="1" y="11"/>
                  </a:cubicBezTo>
                  <a:cubicBezTo>
                    <a:pt x="0" y="6"/>
                    <a:pt x="3" y="1"/>
                    <a:pt x="8" y="0"/>
                  </a:cubicBezTo>
                  <a:cubicBezTo>
                    <a:pt x="10" y="0"/>
                    <a:pt x="12" y="0"/>
                    <a:pt x="14" y="1"/>
                  </a:cubicBezTo>
                  <a:cubicBezTo>
                    <a:pt x="16" y="2"/>
                    <a:pt x="18" y="4"/>
                    <a:pt x="18" y="7"/>
                  </a:cubicBezTo>
                  <a:cubicBezTo>
                    <a:pt x="18" y="7"/>
                    <a:pt x="18" y="7"/>
                    <a:pt x="18" y="7"/>
                  </a:cubicBezTo>
                  <a:cubicBezTo>
                    <a:pt x="28" y="50"/>
                    <a:pt x="28" y="50"/>
                    <a:pt x="28" y="50"/>
                  </a:cubicBezTo>
                  <a:cubicBezTo>
                    <a:pt x="29" y="54"/>
                    <a:pt x="26" y="59"/>
                    <a:pt x="21" y="60"/>
                  </a:cubicBezTo>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78" name="Freeform 50"/>
            <p:cNvSpPr/>
            <p:nvPr/>
          </p:nvSpPr>
          <p:spPr bwMode="auto">
            <a:xfrm>
              <a:off x="6267451" y="3878263"/>
              <a:ext cx="7938" cy="53975"/>
            </a:xfrm>
            <a:custGeom>
              <a:gdLst>
                <a:gd fmla="*/ 0 w 5" name="T0"/>
                <a:gd fmla="*/ 0 h 34" name="T1"/>
                <a:gd fmla="*/ 0 w 5" name="T2"/>
                <a:gd fmla="*/ 0 h 34" name="T3"/>
                <a:gd fmla="*/ 7938 w 5" name="T4"/>
                <a:gd fmla="*/ 53975 h 34" name="T5"/>
                <a:gd fmla="*/ 0 w 5" name="T6"/>
                <a:gd fmla="*/ 0 h 34"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34" w="5">
                  <a:moveTo>
                    <a:pt x="0" y="0"/>
                  </a:moveTo>
                  <a:lnTo>
                    <a:pt x="0" y="0"/>
                  </a:lnTo>
                  <a:lnTo>
                    <a:pt x="5" y="34"/>
                  </a:lnTo>
                  <a:lnTo>
                    <a:pt x="0" y="0"/>
                  </a:lnTo>
                  <a:close/>
                </a:path>
              </a:pathLst>
            </a:custGeom>
            <a:solidFill>
              <a:srgbClr val="2F977E"/>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79" name="Freeform 51"/>
            <p:cNvSpPr/>
            <p:nvPr/>
          </p:nvSpPr>
          <p:spPr bwMode="auto">
            <a:xfrm>
              <a:off x="5321301" y="2779713"/>
              <a:ext cx="127000" cy="55563"/>
            </a:xfrm>
            <a:custGeom>
              <a:gdLst>
                <a:gd fmla="*/ 18143 w 28" name="T0"/>
                <a:gd fmla="*/ 50933 h 12" name="T1"/>
                <a:gd fmla="*/ 113393 w 28" name="T2"/>
                <a:gd fmla="*/ 18521 h 12" name="T3"/>
                <a:gd fmla="*/ 113393 w 28" name="T4"/>
                <a:gd fmla="*/ 4630 h 12" name="T5"/>
                <a:gd fmla="*/ 13607 w 28" name="T6"/>
                <a:gd fmla="*/ 37042 h 12" name="T7"/>
                <a:gd fmla="*/ 18143 w 28" name="T8"/>
                <a:gd fmla="*/ 50933 h 1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2" w="28">
                  <a:moveTo>
                    <a:pt x="4" y="11"/>
                  </a:moveTo>
                  <a:cubicBezTo>
                    <a:pt x="11" y="9"/>
                    <a:pt x="18" y="6"/>
                    <a:pt x="25" y="4"/>
                  </a:cubicBezTo>
                  <a:cubicBezTo>
                    <a:pt x="27" y="3"/>
                    <a:pt x="28" y="0"/>
                    <a:pt x="25" y="1"/>
                  </a:cubicBezTo>
                  <a:cubicBezTo>
                    <a:pt x="17" y="2"/>
                    <a:pt x="11" y="6"/>
                    <a:pt x="3" y="8"/>
                  </a:cubicBezTo>
                  <a:cubicBezTo>
                    <a:pt x="1" y="8"/>
                    <a:pt x="0" y="12"/>
                    <a:pt x="4" y="11"/>
                  </a:cubicBezTo>
                  <a:close/>
                </a:path>
              </a:pathLst>
            </a:custGeom>
            <a:solidFill>
              <a:srgbClr val="F6ECE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80" name="Freeform 52"/>
            <p:cNvSpPr/>
            <p:nvPr/>
          </p:nvSpPr>
          <p:spPr bwMode="auto">
            <a:xfrm>
              <a:off x="5335588" y="2838450"/>
              <a:ext cx="122238" cy="46038"/>
            </a:xfrm>
            <a:custGeom>
              <a:gdLst>
                <a:gd fmla="*/ 13582 w 27" name="T0"/>
                <a:gd fmla="*/ 46038 h 10" name="T1"/>
                <a:gd fmla="*/ 108656 w 27" name="T2"/>
                <a:gd fmla="*/ 23019 h 10" name="T3"/>
                <a:gd fmla="*/ 108656 w 27" name="T4"/>
                <a:gd fmla="*/ 4604 h 10" name="T5"/>
                <a:gd fmla="*/ 9055 w 27" name="T6"/>
                <a:gd fmla="*/ 27623 h 10" name="T7"/>
                <a:gd fmla="*/ 13582 w 27" name="T8"/>
                <a:gd fmla="*/ 46038 h 1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0" w="27">
                  <a:moveTo>
                    <a:pt x="3" y="10"/>
                  </a:moveTo>
                  <a:cubicBezTo>
                    <a:pt x="10" y="8"/>
                    <a:pt x="17" y="6"/>
                    <a:pt x="24" y="5"/>
                  </a:cubicBezTo>
                  <a:cubicBezTo>
                    <a:pt x="27" y="4"/>
                    <a:pt x="27" y="0"/>
                    <a:pt x="24" y="1"/>
                  </a:cubicBezTo>
                  <a:cubicBezTo>
                    <a:pt x="17" y="3"/>
                    <a:pt x="10" y="4"/>
                    <a:pt x="2" y="6"/>
                  </a:cubicBezTo>
                  <a:cubicBezTo>
                    <a:pt x="0" y="6"/>
                    <a:pt x="0" y="10"/>
                    <a:pt x="3" y="10"/>
                  </a:cubicBezTo>
                  <a:close/>
                </a:path>
              </a:pathLst>
            </a:custGeom>
            <a:solidFill>
              <a:srgbClr val="F6ECE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81" name="Freeform 53"/>
            <p:cNvSpPr/>
            <p:nvPr/>
          </p:nvSpPr>
          <p:spPr bwMode="auto">
            <a:xfrm>
              <a:off x="5240338" y="1095375"/>
              <a:ext cx="676275" cy="944563"/>
            </a:xfrm>
            <a:custGeom>
              <a:gdLst>
                <a:gd fmla="*/ 671736 w 149" name="T0"/>
                <a:gd fmla="*/ 818019 h 209" name="T1"/>
                <a:gd fmla="*/ 517418 w 149" name="T2"/>
                <a:gd fmla="*/ 935524 h 209" name="T3"/>
                <a:gd fmla="*/ 322252 w 149" name="T4"/>
                <a:gd fmla="*/ 601086 h 209" name="T5"/>
                <a:gd fmla="*/ 249632 w 149" name="T6"/>
                <a:gd fmla="*/ 347997 h 209" name="T7"/>
                <a:gd fmla="*/ 131624 w 149" name="T8"/>
                <a:gd fmla="*/ 221453 h 209" name="T9"/>
                <a:gd fmla="*/ 68081 w 149" name="T10"/>
                <a:gd fmla="*/ 456463 h 209" name="T11"/>
                <a:gd fmla="*/ 167934 w 149" name="T12"/>
                <a:gd fmla="*/ 890330 h 209" name="T13"/>
                <a:gd fmla="*/ 127085 w 149" name="T14"/>
                <a:gd fmla="*/ 899369 h 209" name="T15"/>
                <a:gd fmla="*/ 22694 w 149" name="T16"/>
                <a:gd fmla="*/ 442905 h 209" name="T17"/>
                <a:gd fmla="*/ 63543 w 149" name="T18"/>
                <a:gd fmla="*/ 221453 h 209" name="T19"/>
                <a:gd fmla="*/ 213322 w 149" name="T20"/>
                <a:gd fmla="*/ 203375 h 209" name="T21"/>
                <a:gd fmla="*/ 308636 w 149" name="T22"/>
                <a:gd fmla="*/ 370594 h 209" name="T23"/>
                <a:gd fmla="*/ 376717 w 149" name="T24"/>
                <a:gd fmla="*/ 628202 h 209" name="T25"/>
                <a:gd fmla="*/ 458415 w 149" name="T26"/>
                <a:gd fmla="*/ 845135 h 209" name="T27"/>
                <a:gd fmla="*/ 526496 w 149" name="T28"/>
                <a:gd fmla="*/ 903888 h 209" name="T29"/>
                <a:gd fmla="*/ 630887 w 149" name="T30"/>
                <a:gd fmla="*/ 808980 h 209" name="T31"/>
                <a:gd fmla="*/ 540112 w 149" name="T32"/>
                <a:gd fmla="*/ 424827 h 209" name="T33"/>
                <a:gd fmla="*/ 435721 w 149" name="T34"/>
                <a:gd fmla="*/ 9039 h 209" name="T35"/>
                <a:gd fmla="*/ 481108 w 149" name="T36"/>
                <a:gd fmla="*/ 0 h 209" name="T37"/>
                <a:gd fmla="*/ 590039 w 149" name="T38"/>
                <a:gd fmla="*/ 451944 h 209" name="T39"/>
                <a:gd fmla="*/ 649042 w 149" name="T40"/>
                <a:gd fmla="*/ 668877 h 209" name="T41"/>
                <a:gd fmla="*/ 671736 w 149" name="T42"/>
                <a:gd fmla="*/ 818019 h 209"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b" l="0" r="r" t="0"/>
              <a:pathLst>
                <a:path h="209" w="149">
                  <a:moveTo>
                    <a:pt x="148" y="181"/>
                  </a:moveTo>
                  <a:cubicBezTo>
                    <a:pt x="147" y="197"/>
                    <a:pt x="130" y="209"/>
                    <a:pt x="114" y="207"/>
                  </a:cubicBezTo>
                  <a:cubicBezTo>
                    <a:pt x="84" y="203"/>
                    <a:pt x="77" y="156"/>
                    <a:pt x="71" y="133"/>
                  </a:cubicBezTo>
                  <a:cubicBezTo>
                    <a:pt x="66" y="114"/>
                    <a:pt x="62" y="95"/>
                    <a:pt x="55" y="77"/>
                  </a:cubicBezTo>
                  <a:cubicBezTo>
                    <a:pt x="51" y="66"/>
                    <a:pt x="43" y="47"/>
                    <a:pt x="29" y="49"/>
                  </a:cubicBezTo>
                  <a:cubicBezTo>
                    <a:pt x="6" y="52"/>
                    <a:pt x="13" y="86"/>
                    <a:pt x="15" y="101"/>
                  </a:cubicBezTo>
                  <a:cubicBezTo>
                    <a:pt x="21" y="133"/>
                    <a:pt x="30" y="165"/>
                    <a:pt x="37" y="197"/>
                  </a:cubicBezTo>
                  <a:cubicBezTo>
                    <a:pt x="28" y="199"/>
                    <a:pt x="28" y="199"/>
                    <a:pt x="28" y="199"/>
                  </a:cubicBezTo>
                  <a:cubicBezTo>
                    <a:pt x="20" y="166"/>
                    <a:pt x="10" y="132"/>
                    <a:pt x="5" y="98"/>
                  </a:cubicBezTo>
                  <a:cubicBezTo>
                    <a:pt x="3" y="82"/>
                    <a:pt x="0" y="61"/>
                    <a:pt x="14" y="49"/>
                  </a:cubicBezTo>
                  <a:cubicBezTo>
                    <a:pt x="22" y="42"/>
                    <a:pt x="37" y="39"/>
                    <a:pt x="47" y="45"/>
                  </a:cubicBezTo>
                  <a:cubicBezTo>
                    <a:pt x="58" y="54"/>
                    <a:pt x="64" y="69"/>
                    <a:pt x="68" y="82"/>
                  </a:cubicBezTo>
                  <a:cubicBezTo>
                    <a:pt x="74" y="100"/>
                    <a:pt x="78" y="120"/>
                    <a:pt x="83" y="139"/>
                  </a:cubicBezTo>
                  <a:cubicBezTo>
                    <a:pt x="87" y="155"/>
                    <a:pt x="91" y="173"/>
                    <a:pt x="101" y="187"/>
                  </a:cubicBezTo>
                  <a:cubicBezTo>
                    <a:pt x="105" y="193"/>
                    <a:pt x="110" y="198"/>
                    <a:pt x="116" y="200"/>
                  </a:cubicBezTo>
                  <a:cubicBezTo>
                    <a:pt x="130" y="202"/>
                    <a:pt x="140" y="192"/>
                    <a:pt x="139" y="179"/>
                  </a:cubicBezTo>
                  <a:cubicBezTo>
                    <a:pt x="136" y="150"/>
                    <a:pt x="125" y="122"/>
                    <a:pt x="119" y="94"/>
                  </a:cubicBezTo>
                  <a:cubicBezTo>
                    <a:pt x="112" y="63"/>
                    <a:pt x="104" y="33"/>
                    <a:pt x="96" y="2"/>
                  </a:cubicBezTo>
                  <a:cubicBezTo>
                    <a:pt x="106" y="0"/>
                    <a:pt x="106" y="0"/>
                    <a:pt x="106" y="0"/>
                  </a:cubicBezTo>
                  <a:cubicBezTo>
                    <a:pt x="114" y="33"/>
                    <a:pt x="122" y="66"/>
                    <a:pt x="130" y="100"/>
                  </a:cubicBezTo>
                  <a:cubicBezTo>
                    <a:pt x="134" y="116"/>
                    <a:pt x="139" y="132"/>
                    <a:pt x="143" y="148"/>
                  </a:cubicBezTo>
                  <a:cubicBezTo>
                    <a:pt x="145" y="158"/>
                    <a:pt x="149" y="170"/>
                    <a:pt x="148" y="181"/>
                  </a:cubicBezTo>
                  <a:close/>
                </a:path>
              </a:pathLst>
            </a:custGeom>
            <a:solidFill>
              <a:srgbClr val="E5E5E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82" name="Freeform 54"/>
            <p:cNvSpPr/>
            <p:nvPr/>
          </p:nvSpPr>
          <p:spPr bwMode="auto">
            <a:xfrm flipH="1">
              <a:off x="6107113" y="2771775"/>
              <a:ext cx="0" cy="4763"/>
            </a:xfrm>
            <a:custGeom>
              <a:gdLst>
                <a:gd fmla="*/ 0 h 1" name="T0"/>
                <a:gd fmla="*/ 4763 h 1" name="T1"/>
                <a:gd fmla="*/ 4763 h 1" name="T2"/>
                <a:gd fmla="*/ 0 h 1" name="T3"/>
                <a:gd fmla="*/ 0 60000 65536" name="T4"/>
                <a:gd fmla="*/ 0 60000 65536" name="T5"/>
                <a:gd fmla="*/ 0 60000 65536" name="T6"/>
                <a:gd fmla="*/ 0 60000 65536" name="T7"/>
              </a:gdLst>
              <a:cxnLst>
                <a:cxn ang="T4">
                  <a:pos x="0" y="T0"/>
                </a:cxn>
                <a:cxn ang="T5">
                  <a:pos x="0" y="T1"/>
                </a:cxn>
                <a:cxn ang="T6">
                  <a:pos x="0" y="T2"/>
                </a:cxn>
                <a:cxn ang="T7">
                  <a:pos x="0" y="T3"/>
                </a:cxn>
              </a:cxnLst>
              <a:rect b="b" l="0" r="r" t="0"/>
              <a:pathLst>
                <a:path h="1">
                  <a:moveTo>
                    <a:pt x="0" y="0"/>
                  </a:moveTo>
                  <a:cubicBezTo>
                    <a:pt x="0" y="0"/>
                    <a:pt x="0" y="0"/>
                    <a:pt x="0" y="1"/>
                  </a:cubicBezTo>
                  <a:cubicBezTo>
                    <a:pt x="0" y="1"/>
                    <a:pt x="0" y="1"/>
                    <a:pt x="0" y="1"/>
                  </a:cubicBezTo>
                  <a:cubicBezTo>
                    <a:pt x="0" y="1"/>
                    <a:pt x="0" y="0"/>
                    <a:pt x="0" y="0"/>
                  </a:cubicBezTo>
                </a:path>
              </a:pathLst>
            </a:custGeom>
            <a:solidFill>
              <a:srgbClr val="CECECE"/>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83" name="Freeform 55"/>
            <p:cNvSpPr/>
            <p:nvPr/>
          </p:nvSpPr>
          <p:spPr bwMode="auto">
            <a:xfrm>
              <a:off x="5276851" y="2495550"/>
              <a:ext cx="90488" cy="46038"/>
            </a:xfrm>
            <a:custGeom>
              <a:gdLst>
                <a:gd fmla="*/ 90488 w 20" name="T0"/>
                <a:gd fmla="*/ 23019 h 10" name="T1"/>
                <a:gd fmla="*/ 90488 w 20" name="T2"/>
                <a:gd fmla="*/ 23019 h 10" name="T3"/>
                <a:gd fmla="*/ 40720 w 20" name="T4"/>
                <a:gd fmla="*/ 36830 h 10" name="T5"/>
                <a:gd fmla="*/ 0 w 20" name="T6"/>
                <a:gd fmla="*/ 46038 h 10" name="T7"/>
                <a:gd fmla="*/ 40720 w 20" name="T8"/>
                <a:gd fmla="*/ 0 h 10" name="T9"/>
                <a:gd fmla="*/ 90488 w 20" name="T10"/>
                <a:gd fmla="*/ 23019 h 1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0" w="20">
                  <a:moveTo>
                    <a:pt x="20" y="5"/>
                  </a:moveTo>
                  <a:cubicBezTo>
                    <a:pt x="20" y="5"/>
                    <a:pt x="20" y="5"/>
                    <a:pt x="20" y="5"/>
                  </a:cubicBezTo>
                  <a:cubicBezTo>
                    <a:pt x="17" y="6"/>
                    <a:pt x="13" y="7"/>
                    <a:pt x="9" y="8"/>
                  </a:cubicBezTo>
                  <a:cubicBezTo>
                    <a:pt x="7" y="9"/>
                    <a:pt x="3" y="9"/>
                    <a:pt x="0" y="10"/>
                  </a:cubicBezTo>
                  <a:cubicBezTo>
                    <a:pt x="1" y="5"/>
                    <a:pt x="3" y="0"/>
                    <a:pt x="9" y="0"/>
                  </a:cubicBezTo>
                  <a:cubicBezTo>
                    <a:pt x="12" y="0"/>
                    <a:pt x="17" y="2"/>
                    <a:pt x="20" y="5"/>
                  </a:cubicBezTo>
                  <a:close/>
                </a:path>
              </a:pathLst>
            </a:custGeom>
            <a:solidFill>
              <a:srgbClr val="FAF8F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84" name="Freeform 56"/>
            <p:cNvSpPr>
              <a:spLocks noEditPoints="1"/>
            </p:cNvSpPr>
            <p:nvPr/>
          </p:nvSpPr>
          <p:spPr bwMode="auto">
            <a:xfrm>
              <a:off x="5103813" y="2432050"/>
              <a:ext cx="1217613" cy="1690688"/>
            </a:xfrm>
            <a:custGeom>
              <a:gdLst>
                <a:gd fmla="*/ 1076770 w 268" name="T0"/>
                <a:gd fmla="*/ 411371 h 374" name="T1"/>
                <a:gd fmla="*/ 1076770 w 268" name="T2"/>
                <a:gd fmla="*/ 411371 h 374" name="T3"/>
                <a:gd fmla="*/ 1072226 w 268" name="T4"/>
                <a:gd fmla="*/ 402329 h 374" name="T5"/>
                <a:gd fmla="*/ 1058596 w 268" name="T6"/>
                <a:gd fmla="*/ 384247 h 374" name="T7"/>
                <a:gd fmla="*/ 1040423 w 268" name="T8"/>
                <a:gd fmla="*/ 366165 h 374" name="T9"/>
                <a:gd fmla="*/ 1022250 w 268" name="T10"/>
                <a:gd fmla="*/ 357124 h 374" name="T11"/>
                <a:gd fmla="*/ 949556 w 268" name="T12"/>
                <a:gd fmla="*/ 361644 h 374" name="T13"/>
                <a:gd fmla="*/ 945013 w 268" name="T14"/>
                <a:gd fmla="*/ 361644 h 374" name="T15"/>
                <a:gd fmla="*/ 890493 w 268" name="T16"/>
                <a:gd fmla="*/ 424932 h 374" name="T17"/>
                <a:gd fmla="*/ 917753 w 268" name="T18"/>
                <a:gd fmla="*/ 592193 h 374" name="T19"/>
                <a:gd fmla="*/ 881406 w 268" name="T20"/>
                <a:gd fmla="*/ 596713 h 374" name="T21"/>
                <a:gd fmla="*/ 835973 w 268" name="T22"/>
                <a:gd fmla="*/ 388768 h 374" name="T23"/>
                <a:gd fmla="*/ 731476 w 268" name="T24"/>
                <a:gd fmla="*/ 320959 h 374" name="T25"/>
                <a:gd fmla="*/ 704216 w 268" name="T26"/>
                <a:gd fmla="*/ 325480 h 374" name="T27"/>
                <a:gd fmla="*/ 690586 w 268" name="T28"/>
                <a:gd fmla="*/ 637398 h 374" name="T29"/>
                <a:gd fmla="*/ 608806 w 268" name="T30"/>
                <a:gd fmla="*/ 379727 h 374" name="T31"/>
                <a:gd fmla="*/ 563373 w 268" name="T32"/>
                <a:gd fmla="*/ 316439 h 374" name="T33"/>
                <a:gd fmla="*/ 472507 w 268" name="T34"/>
                <a:gd fmla="*/ 311918 h 374" name="T35"/>
                <a:gd fmla="*/ 472507 w 268" name="T36"/>
                <a:gd fmla="*/ 687125 h 374" name="T37"/>
                <a:gd fmla="*/ 445247 w 268" name="T38"/>
                <a:gd fmla="*/ 691645 h 374" name="T39"/>
                <a:gd fmla="*/ 268057 w 268" name="T40"/>
                <a:gd fmla="*/ 22603 h 374" name="T41"/>
                <a:gd fmla="*/ 172647 w 268" name="T42"/>
                <a:gd fmla="*/ 13562 h 374" name="T43"/>
                <a:gd fmla="*/ 277143 w 268" name="T44"/>
                <a:gd fmla="*/ 840823 h 374" name="T45"/>
                <a:gd fmla="*/ 281687 w 268" name="T46"/>
                <a:gd fmla="*/ 872467 h 374" name="T47"/>
                <a:gd fmla="*/ 245340 w 268" name="T48"/>
                <a:gd fmla="*/ 980961 h 374" name="T49"/>
                <a:gd fmla="*/ 177190 w 268" name="T50"/>
                <a:gd fmla="*/ 858906 h 374" name="T51"/>
                <a:gd fmla="*/ 18173 w 268" name="T52"/>
                <a:gd fmla="*/ 732330 h 374" name="T53"/>
                <a:gd fmla="*/ 77237 w 268" name="T54"/>
                <a:gd fmla="*/ 1089454 h 374" name="T55"/>
                <a:gd fmla="*/ 109040 w 268" name="T56"/>
                <a:gd fmla="*/ 1139180 h 374" name="T57"/>
                <a:gd fmla="*/ 377097 w 268" name="T58"/>
                <a:gd fmla="*/ 1455619 h 374" name="T59"/>
                <a:gd fmla="*/ 417987 w 268" name="T60"/>
                <a:gd fmla="*/ 1487263 h 374" name="T61"/>
                <a:gd fmla="*/ 613350 w 268" name="T62"/>
                <a:gd fmla="*/ 1686167 h 374" name="T63"/>
                <a:gd fmla="*/ 808713 w 268" name="T64"/>
                <a:gd fmla="*/ 1645482 h 374" name="T65"/>
                <a:gd fmla="*/ 1176723 w 268" name="T66"/>
                <a:gd fmla="*/ 1564112 h 374" name="T67"/>
                <a:gd fmla="*/ 1203983 w 268" name="T68"/>
                <a:gd fmla="*/ 1202468 h 374" name="T69"/>
                <a:gd fmla="*/ 1108573 w 268" name="T70"/>
                <a:gd fmla="*/ 565070 h 374" name="T71"/>
                <a:gd fmla="*/ 1076770 w 268" name="T72"/>
                <a:gd fmla="*/ 411371 h 374" name="T73"/>
                <a:gd fmla="*/ 208993 w 268" name="T74"/>
                <a:gd fmla="*/ 31644 h 374" name="T75"/>
                <a:gd fmla="*/ 286230 w 268" name="T76"/>
                <a:gd fmla="*/ 140137 h 374" name="T77"/>
                <a:gd fmla="*/ 231710 w 268" name="T78"/>
                <a:gd fmla="*/ 153699 h 374" name="T79"/>
                <a:gd fmla="*/ 168103 w 268" name="T80"/>
                <a:gd fmla="*/ 167261 h 374" name="T81"/>
                <a:gd fmla="*/ 149930 w 268" name="T82"/>
                <a:gd fmla="*/ 113014 h 374" name="T83"/>
                <a:gd fmla="*/ 368010 w 268" name="T84"/>
                <a:gd fmla="*/ 488220 h 374" name="T85"/>
                <a:gd fmla="*/ 263513 w 268" name="T86"/>
                <a:gd fmla="*/ 528905 h 374" name="T87"/>
                <a:gd fmla="*/ 249883 w 268" name="T88"/>
                <a:gd fmla="*/ 488220 h 374" name="T89"/>
                <a:gd fmla="*/ 354380 w 268" name="T90"/>
                <a:gd fmla="*/ 479179 h 374" name="T91"/>
                <a:gd fmla="*/ 249883 w 268" name="T92"/>
                <a:gd fmla="*/ 488220 h 374" name="T93"/>
                <a:gd fmla="*/ 254427 w 268" name="T94"/>
                <a:gd fmla="*/ 470138 h 374" name="T95"/>
                <a:gd fmla="*/ 354380 w 268" name="T96"/>
                <a:gd fmla="*/ 424932 h 374"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b" l="0" r="r" t="0"/>
              <a:pathLst>
                <a:path h="374" w="268">
                  <a:moveTo>
                    <a:pt x="237" y="91"/>
                  </a:moveTo>
                  <a:cubicBezTo>
                    <a:pt x="237" y="91"/>
                    <a:pt x="237" y="91"/>
                    <a:pt x="237" y="91"/>
                  </a:cubicBezTo>
                  <a:cubicBezTo>
                    <a:pt x="237" y="91"/>
                    <a:pt x="237" y="91"/>
                    <a:pt x="237" y="91"/>
                  </a:cubicBezTo>
                  <a:cubicBezTo>
                    <a:pt x="237" y="91"/>
                    <a:pt x="237" y="91"/>
                    <a:pt x="237" y="91"/>
                  </a:cubicBezTo>
                  <a:cubicBezTo>
                    <a:pt x="236" y="90"/>
                    <a:pt x="236" y="90"/>
                    <a:pt x="236" y="90"/>
                  </a:cubicBezTo>
                  <a:cubicBezTo>
                    <a:pt x="236" y="90"/>
                    <a:pt x="236" y="89"/>
                    <a:pt x="236" y="89"/>
                  </a:cubicBezTo>
                  <a:cubicBezTo>
                    <a:pt x="235" y="88"/>
                    <a:pt x="235" y="88"/>
                    <a:pt x="234" y="87"/>
                  </a:cubicBezTo>
                  <a:cubicBezTo>
                    <a:pt x="234" y="86"/>
                    <a:pt x="234" y="86"/>
                    <a:pt x="233" y="85"/>
                  </a:cubicBezTo>
                  <a:cubicBezTo>
                    <a:pt x="232" y="84"/>
                    <a:pt x="231" y="83"/>
                    <a:pt x="230" y="83"/>
                  </a:cubicBezTo>
                  <a:cubicBezTo>
                    <a:pt x="230" y="82"/>
                    <a:pt x="229" y="82"/>
                    <a:pt x="229" y="81"/>
                  </a:cubicBezTo>
                  <a:cubicBezTo>
                    <a:pt x="228" y="81"/>
                    <a:pt x="227" y="81"/>
                    <a:pt x="227" y="80"/>
                  </a:cubicBezTo>
                  <a:cubicBezTo>
                    <a:pt x="226" y="80"/>
                    <a:pt x="226" y="80"/>
                    <a:pt x="225" y="79"/>
                  </a:cubicBezTo>
                  <a:cubicBezTo>
                    <a:pt x="221" y="78"/>
                    <a:pt x="217" y="78"/>
                    <a:pt x="212" y="78"/>
                  </a:cubicBezTo>
                  <a:cubicBezTo>
                    <a:pt x="211" y="79"/>
                    <a:pt x="210" y="79"/>
                    <a:pt x="209" y="80"/>
                  </a:cubicBezTo>
                  <a:cubicBezTo>
                    <a:pt x="208" y="80"/>
                    <a:pt x="208" y="80"/>
                    <a:pt x="208" y="80"/>
                  </a:cubicBezTo>
                  <a:cubicBezTo>
                    <a:pt x="208" y="80"/>
                    <a:pt x="208" y="80"/>
                    <a:pt x="208" y="80"/>
                  </a:cubicBezTo>
                  <a:cubicBezTo>
                    <a:pt x="206" y="81"/>
                    <a:pt x="204" y="82"/>
                    <a:pt x="203" y="83"/>
                  </a:cubicBezTo>
                  <a:cubicBezTo>
                    <a:pt x="200" y="86"/>
                    <a:pt x="197" y="89"/>
                    <a:pt x="196" y="94"/>
                  </a:cubicBezTo>
                  <a:cubicBezTo>
                    <a:pt x="195" y="97"/>
                    <a:pt x="195" y="100"/>
                    <a:pt x="196" y="104"/>
                  </a:cubicBezTo>
                  <a:cubicBezTo>
                    <a:pt x="202" y="131"/>
                    <a:pt x="202" y="131"/>
                    <a:pt x="202" y="131"/>
                  </a:cubicBezTo>
                  <a:cubicBezTo>
                    <a:pt x="201" y="131"/>
                    <a:pt x="200" y="131"/>
                    <a:pt x="199" y="131"/>
                  </a:cubicBezTo>
                  <a:cubicBezTo>
                    <a:pt x="194" y="132"/>
                    <a:pt x="194" y="132"/>
                    <a:pt x="194" y="132"/>
                  </a:cubicBezTo>
                  <a:cubicBezTo>
                    <a:pt x="185" y="87"/>
                    <a:pt x="185" y="87"/>
                    <a:pt x="185" y="87"/>
                  </a:cubicBezTo>
                  <a:cubicBezTo>
                    <a:pt x="185" y="87"/>
                    <a:pt x="185" y="86"/>
                    <a:pt x="184" y="86"/>
                  </a:cubicBezTo>
                  <a:cubicBezTo>
                    <a:pt x="183" y="81"/>
                    <a:pt x="180" y="77"/>
                    <a:pt x="175" y="74"/>
                  </a:cubicBezTo>
                  <a:cubicBezTo>
                    <a:pt x="171" y="71"/>
                    <a:pt x="166" y="70"/>
                    <a:pt x="161" y="71"/>
                  </a:cubicBezTo>
                  <a:cubicBezTo>
                    <a:pt x="160" y="71"/>
                    <a:pt x="160" y="71"/>
                    <a:pt x="159" y="71"/>
                  </a:cubicBezTo>
                  <a:cubicBezTo>
                    <a:pt x="158" y="71"/>
                    <a:pt x="156" y="72"/>
                    <a:pt x="155" y="72"/>
                  </a:cubicBezTo>
                  <a:cubicBezTo>
                    <a:pt x="146" y="76"/>
                    <a:pt x="141" y="86"/>
                    <a:pt x="143" y="96"/>
                  </a:cubicBezTo>
                  <a:cubicBezTo>
                    <a:pt x="152" y="141"/>
                    <a:pt x="152" y="141"/>
                    <a:pt x="152" y="141"/>
                  </a:cubicBezTo>
                  <a:cubicBezTo>
                    <a:pt x="146" y="143"/>
                    <a:pt x="146" y="143"/>
                    <a:pt x="146" y="143"/>
                  </a:cubicBezTo>
                  <a:cubicBezTo>
                    <a:pt x="134" y="84"/>
                    <a:pt x="134" y="84"/>
                    <a:pt x="134" y="84"/>
                  </a:cubicBezTo>
                  <a:cubicBezTo>
                    <a:pt x="133" y="83"/>
                    <a:pt x="133" y="82"/>
                    <a:pt x="133" y="81"/>
                  </a:cubicBezTo>
                  <a:cubicBezTo>
                    <a:pt x="131" y="76"/>
                    <a:pt x="128" y="73"/>
                    <a:pt x="124" y="70"/>
                  </a:cubicBezTo>
                  <a:cubicBezTo>
                    <a:pt x="120" y="67"/>
                    <a:pt x="114" y="66"/>
                    <a:pt x="108" y="67"/>
                  </a:cubicBezTo>
                  <a:cubicBezTo>
                    <a:pt x="107" y="68"/>
                    <a:pt x="105" y="68"/>
                    <a:pt x="104" y="69"/>
                  </a:cubicBezTo>
                  <a:cubicBezTo>
                    <a:pt x="95" y="73"/>
                    <a:pt x="89" y="83"/>
                    <a:pt x="92" y="93"/>
                  </a:cubicBezTo>
                  <a:cubicBezTo>
                    <a:pt x="104" y="152"/>
                    <a:pt x="104" y="152"/>
                    <a:pt x="104" y="152"/>
                  </a:cubicBezTo>
                  <a:cubicBezTo>
                    <a:pt x="100" y="152"/>
                    <a:pt x="100" y="152"/>
                    <a:pt x="100" y="152"/>
                  </a:cubicBezTo>
                  <a:cubicBezTo>
                    <a:pt x="99" y="153"/>
                    <a:pt x="98" y="153"/>
                    <a:pt x="98" y="153"/>
                  </a:cubicBezTo>
                  <a:cubicBezTo>
                    <a:pt x="69" y="22"/>
                    <a:pt x="69" y="22"/>
                    <a:pt x="69" y="22"/>
                  </a:cubicBezTo>
                  <a:cubicBezTo>
                    <a:pt x="68" y="15"/>
                    <a:pt x="64" y="9"/>
                    <a:pt x="59" y="5"/>
                  </a:cubicBezTo>
                  <a:cubicBezTo>
                    <a:pt x="54" y="2"/>
                    <a:pt x="49" y="0"/>
                    <a:pt x="43" y="1"/>
                  </a:cubicBezTo>
                  <a:cubicBezTo>
                    <a:pt x="41" y="1"/>
                    <a:pt x="40" y="2"/>
                    <a:pt x="38" y="3"/>
                  </a:cubicBezTo>
                  <a:cubicBezTo>
                    <a:pt x="29" y="8"/>
                    <a:pt x="25" y="19"/>
                    <a:pt x="27" y="31"/>
                  </a:cubicBezTo>
                  <a:cubicBezTo>
                    <a:pt x="61" y="186"/>
                    <a:pt x="61" y="186"/>
                    <a:pt x="61" y="186"/>
                  </a:cubicBezTo>
                  <a:cubicBezTo>
                    <a:pt x="61" y="187"/>
                    <a:pt x="61" y="188"/>
                    <a:pt x="62" y="190"/>
                  </a:cubicBezTo>
                  <a:cubicBezTo>
                    <a:pt x="62" y="191"/>
                    <a:pt x="62" y="192"/>
                    <a:pt x="62" y="193"/>
                  </a:cubicBezTo>
                  <a:cubicBezTo>
                    <a:pt x="71" y="233"/>
                    <a:pt x="71" y="233"/>
                    <a:pt x="71" y="233"/>
                  </a:cubicBezTo>
                  <a:cubicBezTo>
                    <a:pt x="54" y="217"/>
                    <a:pt x="54" y="217"/>
                    <a:pt x="54" y="217"/>
                  </a:cubicBezTo>
                  <a:cubicBezTo>
                    <a:pt x="38" y="203"/>
                    <a:pt x="38" y="203"/>
                    <a:pt x="38" y="203"/>
                  </a:cubicBezTo>
                  <a:cubicBezTo>
                    <a:pt x="39" y="190"/>
                    <a:pt x="39" y="190"/>
                    <a:pt x="39" y="190"/>
                  </a:cubicBezTo>
                  <a:cubicBezTo>
                    <a:pt x="38" y="157"/>
                    <a:pt x="15" y="146"/>
                    <a:pt x="4" y="153"/>
                  </a:cubicBezTo>
                  <a:cubicBezTo>
                    <a:pt x="3" y="155"/>
                    <a:pt x="4" y="159"/>
                    <a:pt x="4" y="162"/>
                  </a:cubicBezTo>
                  <a:cubicBezTo>
                    <a:pt x="4" y="173"/>
                    <a:pt x="1" y="191"/>
                    <a:pt x="1" y="202"/>
                  </a:cubicBezTo>
                  <a:cubicBezTo>
                    <a:pt x="0" y="217"/>
                    <a:pt x="9" y="228"/>
                    <a:pt x="17" y="241"/>
                  </a:cubicBezTo>
                  <a:cubicBezTo>
                    <a:pt x="17" y="241"/>
                    <a:pt x="17" y="241"/>
                    <a:pt x="17" y="241"/>
                  </a:cubicBezTo>
                  <a:cubicBezTo>
                    <a:pt x="19" y="245"/>
                    <a:pt x="22" y="248"/>
                    <a:pt x="24" y="252"/>
                  </a:cubicBezTo>
                  <a:cubicBezTo>
                    <a:pt x="35" y="266"/>
                    <a:pt x="43" y="279"/>
                    <a:pt x="52" y="291"/>
                  </a:cubicBezTo>
                  <a:cubicBezTo>
                    <a:pt x="59" y="301"/>
                    <a:pt x="73" y="313"/>
                    <a:pt x="83" y="322"/>
                  </a:cubicBezTo>
                  <a:cubicBezTo>
                    <a:pt x="86" y="324"/>
                    <a:pt x="88" y="326"/>
                    <a:pt x="91" y="328"/>
                  </a:cubicBezTo>
                  <a:cubicBezTo>
                    <a:pt x="92" y="329"/>
                    <a:pt x="92" y="329"/>
                    <a:pt x="92" y="329"/>
                  </a:cubicBezTo>
                  <a:cubicBezTo>
                    <a:pt x="105" y="336"/>
                    <a:pt x="120" y="344"/>
                    <a:pt x="130" y="374"/>
                  </a:cubicBezTo>
                  <a:cubicBezTo>
                    <a:pt x="135" y="373"/>
                    <a:pt x="135" y="373"/>
                    <a:pt x="135" y="373"/>
                  </a:cubicBezTo>
                  <a:cubicBezTo>
                    <a:pt x="139" y="372"/>
                    <a:pt x="139" y="372"/>
                    <a:pt x="139" y="372"/>
                  </a:cubicBezTo>
                  <a:cubicBezTo>
                    <a:pt x="178" y="364"/>
                    <a:pt x="178" y="364"/>
                    <a:pt x="178" y="364"/>
                  </a:cubicBezTo>
                  <a:cubicBezTo>
                    <a:pt x="195" y="360"/>
                    <a:pt x="195" y="360"/>
                    <a:pt x="195" y="360"/>
                  </a:cubicBezTo>
                  <a:cubicBezTo>
                    <a:pt x="259" y="346"/>
                    <a:pt x="259" y="346"/>
                    <a:pt x="259" y="346"/>
                  </a:cubicBezTo>
                  <a:cubicBezTo>
                    <a:pt x="268" y="344"/>
                    <a:pt x="268" y="344"/>
                    <a:pt x="268" y="344"/>
                  </a:cubicBezTo>
                  <a:cubicBezTo>
                    <a:pt x="261" y="313"/>
                    <a:pt x="266" y="291"/>
                    <a:pt x="265" y="266"/>
                  </a:cubicBezTo>
                  <a:cubicBezTo>
                    <a:pt x="265" y="245"/>
                    <a:pt x="265" y="224"/>
                    <a:pt x="261" y="203"/>
                  </a:cubicBezTo>
                  <a:cubicBezTo>
                    <a:pt x="244" y="125"/>
                    <a:pt x="244" y="125"/>
                    <a:pt x="244" y="125"/>
                  </a:cubicBezTo>
                  <a:cubicBezTo>
                    <a:pt x="238" y="95"/>
                    <a:pt x="238" y="95"/>
                    <a:pt x="238" y="95"/>
                  </a:cubicBezTo>
                  <a:cubicBezTo>
                    <a:pt x="238" y="94"/>
                    <a:pt x="237" y="92"/>
                    <a:pt x="237" y="91"/>
                  </a:cubicBezTo>
                  <a:moveTo>
                    <a:pt x="33" y="25"/>
                  </a:moveTo>
                  <a:cubicBezTo>
                    <a:pt x="33" y="18"/>
                    <a:pt x="38" y="8"/>
                    <a:pt x="46" y="7"/>
                  </a:cubicBezTo>
                  <a:cubicBezTo>
                    <a:pt x="56" y="6"/>
                    <a:pt x="62" y="16"/>
                    <a:pt x="66" y="24"/>
                  </a:cubicBezTo>
                  <a:cubicBezTo>
                    <a:pt x="67" y="28"/>
                    <a:pt x="68" y="30"/>
                    <a:pt x="63" y="31"/>
                  </a:cubicBezTo>
                  <a:cubicBezTo>
                    <a:pt x="63" y="31"/>
                    <a:pt x="63" y="31"/>
                    <a:pt x="63" y="31"/>
                  </a:cubicBezTo>
                  <a:cubicBezTo>
                    <a:pt x="59" y="32"/>
                    <a:pt x="55" y="34"/>
                    <a:pt x="51" y="34"/>
                  </a:cubicBezTo>
                  <a:cubicBezTo>
                    <a:pt x="49" y="35"/>
                    <a:pt x="44" y="36"/>
                    <a:pt x="41" y="36"/>
                  </a:cubicBezTo>
                  <a:cubicBezTo>
                    <a:pt x="39" y="36"/>
                    <a:pt x="38" y="37"/>
                    <a:pt x="37" y="37"/>
                  </a:cubicBezTo>
                  <a:cubicBezTo>
                    <a:pt x="36" y="37"/>
                    <a:pt x="34" y="37"/>
                    <a:pt x="34" y="35"/>
                  </a:cubicBezTo>
                  <a:cubicBezTo>
                    <a:pt x="33" y="32"/>
                    <a:pt x="33" y="28"/>
                    <a:pt x="33" y="25"/>
                  </a:cubicBezTo>
                  <a:moveTo>
                    <a:pt x="58" y="113"/>
                  </a:moveTo>
                  <a:cubicBezTo>
                    <a:pt x="81" y="108"/>
                    <a:pt x="81" y="108"/>
                    <a:pt x="81" y="108"/>
                  </a:cubicBezTo>
                  <a:cubicBezTo>
                    <a:pt x="84" y="107"/>
                    <a:pt x="84" y="111"/>
                    <a:pt x="81" y="112"/>
                  </a:cubicBezTo>
                  <a:cubicBezTo>
                    <a:pt x="58" y="117"/>
                    <a:pt x="58" y="117"/>
                    <a:pt x="58" y="117"/>
                  </a:cubicBezTo>
                  <a:cubicBezTo>
                    <a:pt x="55" y="118"/>
                    <a:pt x="55" y="113"/>
                    <a:pt x="58" y="113"/>
                  </a:cubicBezTo>
                  <a:moveTo>
                    <a:pt x="55" y="108"/>
                  </a:moveTo>
                  <a:cubicBezTo>
                    <a:pt x="63" y="105"/>
                    <a:pt x="71" y="103"/>
                    <a:pt x="79" y="101"/>
                  </a:cubicBezTo>
                  <a:cubicBezTo>
                    <a:pt x="83" y="101"/>
                    <a:pt x="81" y="105"/>
                    <a:pt x="78" y="106"/>
                  </a:cubicBezTo>
                  <a:cubicBezTo>
                    <a:pt x="70" y="107"/>
                    <a:pt x="63" y="109"/>
                    <a:pt x="55" y="112"/>
                  </a:cubicBezTo>
                  <a:cubicBezTo>
                    <a:pt x="52" y="113"/>
                    <a:pt x="52" y="109"/>
                    <a:pt x="55" y="108"/>
                  </a:cubicBezTo>
                  <a:moveTo>
                    <a:pt x="78" y="97"/>
                  </a:moveTo>
                  <a:cubicBezTo>
                    <a:pt x="71" y="99"/>
                    <a:pt x="64" y="102"/>
                    <a:pt x="56" y="104"/>
                  </a:cubicBezTo>
                  <a:cubicBezTo>
                    <a:pt x="52" y="105"/>
                    <a:pt x="53" y="102"/>
                    <a:pt x="56" y="101"/>
                  </a:cubicBezTo>
                  <a:cubicBezTo>
                    <a:pt x="63" y="99"/>
                    <a:pt x="71" y="95"/>
                    <a:pt x="78" y="94"/>
                  </a:cubicBezTo>
                  <a:cubicBezTo>
                    <a:pt x="82" y="93"/>
                    <a:pt x="81" y="96"/>
                    <a:pt x="78" y="97"/>
                  </a:cubicBezTo>
                </a:path>
              </a:pathLst>
            </a:custGeom>
            <a:solidFill>
              <a:srgbClr val="F4D7C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85" name="Freeform 57"/>
            <p:cNvSpPr/>
            <p:nvPr/>
          </p:nvSpPr>
          <p:spPr bwMode="auto">
            <a:xfrm>
              <a:off x="5340351" y="2852738"/>
              <a:ext cx="136525" cy="53975"/>
            </a:xfrm>
            <a:custGeom>
              <a:gdLst>
                <a:gd fmla="*/ 118322 w 30" name="T0"/>
                <a:gd fmla="*/ 17992 h 12" name="T1"/>
                <a:gd fmla="*/ 18203 w 30" name="T2"/>
                <a:gd fmla="*/ 49477 h 12" name="T3"/>
                <a:gd fmla="*/ 18203 w 30" name="T4"/>
                <a:gd fmla="*/ 35983 h 12" name="T5"/>
                <a:gd fmla="*/ 118322 w 30" name="T6"/>
                <a:gd fmla="*/ 0 h 12" name="T7"/>
                <a:gd fmla="*/ 118322 w 30" name="T8"/>
                <a:gd fmla="*/ 17992 h 1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2" w="30">
                  <a:moveTo>
                    <a:pt x="26" y="4"/>
                  </a:moveTo>
                  <a:cubicBezTo>
                    <a:pt x="19" y="6"/>
                    <a:pt x="12" y="9"/>
                    <a:pt x="4" y="11"/>
                  </a:cubicBezTo>
                  <a:cubicBezTo>
                    <a:pt x="0" y="12"/>
                    <a:pt x="1" y="9"/>
                    <a:pt x="4" y="8"/>
                  </a:cubicBezTo>
                  <a:cubicBezTo>
                    <a:pt x="11" y="6"/>
                    <a:pt x="19" y="2"/>
                    <a:pt x="26" y="0"/>
                  </a:cubicBezTo>
                  <a:cubicBezTo>
                    <a:pt x="30" y="0"/>
                    <a:pt x="29" y="3"/>
                    <a:pt x="26" y="4"/>
                  </a:cubicBezTo>
                  <a:close/>
                </a:path>
              </a:pathLst>
            </a:custGeom>
            <a:solidFill>
              <a:srgbClr val="F6ECE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86" name="Freeform 58"/>
            <p:cNvSpPr/>
            <p:nvPr/>
          </p:nvSpPr>
          <p:spPr bwMode="auto">
            <a:xfrm>
              <a:off x="5340351" y="2889250"/>
              <a:ext cx="139700" cy="53975"/>
            </a:xfrm>
            <a:custGeom>
              <a:gdLst>
                <a:gd fmla="*/ 117168 w 31" name="T0"/>
                <a:gd fmla="*/ 22490 h 12" name="T1"/>
                <a:gd fmla="*/ 13519 w 31" name="T2"/>
                <a:gd fmla="*/ 49477 h 12" name="T3"/>
                <a:gd fmla="*/ 13519 w 31" name="T4"/>
                <a:gd fmla="*/ 31485 h 12" name="T5"/>
                <a:gd fmla="*/ 121674 w 31" name="T6"/>
                <a:gd fmla="*/ 0 h 12" name="T7"/>
                <a:gd fmla="*/ 117168 w 31" name="T8"/>
                <a:gd fmla="*/ 22490 h 1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2" w="31">
                  <a:moveTo>
                    <a:pt x="26" y="5"/>
                  </a:moveTo>
                  <a:cubicBezTo>
                    <a:pt x="18" y="6"/>
                    <a:pt x="11" y="8"/>
                    <a:pt x="3" y="11"/>
                  </a:cubicBezTo>
                  <a:cubicBezTo>
                    <a:pt x="0" y="12"/>
                    <a:pt x="0" y="8"/>
                    <a:pt x="3" y="7"/>
                  </a:cubicBezTo>
                  <a:cubicBezTo>
                    <a:pt x="11" y="4"/>
                    <a:pt x="19" y="2"/>
                    <a:pt x="27" y="0"/>
                  </a:cubicBezTo>
                  <a:cubicBezTo>
                    <a:pt x="31" y="0"/>
                    <a:pt x="29" y="4"/>
                    <a:pt x="26" y="5"/>
                  </a:cubicBezTo>
                  <a:close/>
                </a:path>
              </a:pathLst>
            </a:custGeom>
            <a:solidFill>
              <a:srgbClr val="F6ECE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87" name="Freeform 59"/>
            <p:cNvSpPr/>
            <p:nvPr/>
          </p:nvSpPr>
          <p:spPr bwMode="auto">
            <a:xfrm>
              <a:off x="5353051" y="2916238"/>
              <a:ext cx="131763" cy="49213"/>
            </a:xfrm>
            <a:custGeom>
              <a:gdLst>
                <a:gd fmla="*/ 118132 w 29" name="T0"/>
                <a:gd fmla="*/ 22370 h 11" name="T1"/>
                <a:gd fmla="*/ 13631 w 29" name="T2"/>
                <a:gd fmla="*/ 44739 h 11" name="T3"/>
                <a:gd fmla="*/ 13631 w 29" name="T4"/>
                <a:gd fmla="*/ 26843 h 11" name="T5"/>
                <a:gd fmla="*/ 118132 w 29" name="T6"/>
                <a:gd fmla="*/ 4474 h 11" name="T7"/>
                <a:gd fmla="*/ 118132 w 29" name="T8"/>
                <a:gd fmla="*/ 22370 h 1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1" w="28">
                  <a:moveTo>
                    <a:pt x="26" y="5"/>
                  </a:moveTo>
                  <a:cubicBezTo>
                    <a:pt x="3" y="10"/>
                    <a:pt x="3" y="10"/>
                    <a:pt x="3" y="10"/>
                  </a:cubicBezTo>
                  <a:cubicBezTo>
                    <a:pt x="0" y="11"/>
                    <a:pt x="0" y="6"/>
                    <a:pt x="3" y="6"/>
                  </a:cubicBezTo>
                  <a:cubicBezTo>
                    <a:pt x="26" y="1"/>
                    <a:pt x="26" y="1"/>
                    <a:pt x="26" y="1"/>
                  </a:cubicBezTo>
                  <a:cubicBezTo>
                    <a:pt x="29" y="0"/>
                    <a:pt x="29" y="4"/>
                    <a:pt x="26" y="5"/>
                  </a:cubicBezTo>
                  <a:close/>
                </a:path>
              </a:pathLst>
            </a:custGeom>
            <a:solidFill>
              <a:srgbClr val="F6ECE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88" name="Freeform 60"/>
            <p:cNvSpPr/>
            <p:nvPr/>
          </p:nvSpPr>
          <p:spPr bwMode="auto">
            <a:xfrm>
              <a:off x="5253038" y="2459038"/>
              <a:ext cx="160338" cy="141288"/>
            </a:xfrm>
            <a:custGeom>
              <a:gdLst>
                <a:gd fmla="*/ 137433 w 35" name="T0"/>
                <a:gd fmla="*/ 113942 h 31" name="T1"/>
                <a:gd fmla="*/ 82460 w 35" name="T2"/>
                <a:gd fmla="*/ 91154 h 31" name="T3"/>
                <a:gd fmla="*/ 36649 w 35" name="T4"/>
                <a:gd fmla="*/ 136730 h 31" name="T5"/>
                <a:gd fmla="*/ 18324 w 35" name="T6"/>
                <a:gd fmla="*/ 141288 h 31" name="T7"/>
                <a:gd fmla="*/ 4581 w 35" name="T8"/>
                <a:gd fmla="*/ 132173 h 31" name="T9"/>
                <a:gd fmla="*/ 0 w 35" name="T10"/>
                <a:gd fmla="*/ 86596 h 31" name="T11"/>
                <a:gd fmla="*/ 59554 w 35" name="T12"/>
                <a:gd fmla="*/ 4558 h 31" name="T13"/>
                <a:gd fmla="*/ 151176 w 35" name="T14"/>
                <a:gd fmla="*/ 82038 h 31" name="T15"/>
                <a:gd fmla="*/ 137433 w 35" name="T16"/>
                <a:gd fmla="*/ 113942 h 31"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31" w="35">
                  <a:moveTo>
                    <a:pt x="30" y="25"/>
                  </a:moveTo>
                  <a:cubicBezTo>
                    <a:pt x="27" y="22"/>
                    <a:pt x="21" y="20"/>
                    <a:pt x="18" y="20"/>
                  </a:cubicBezTo>
                  <a:cubicBezTo>
                    <a:pt x="12" y="20"/>
                    <a:pt x="9" y="25"/>
                    <a:pt x="8" y="30"/>
                  </a:cubicBezTo>
                  <a:cubicBezTo>
                    <a:pt x="6" y="30"/>
                    <a:pt x="5" y="31"/>
                    <a:pt x="4" y="31"/>
                  </a:cubicBezTo>
                  <a:cubicBezTo>
                    <a:pt x="3" y="31"/>
                    <a:pt x="1" y="31"/>
                    <a:pt x="1" y="29"/>
                  </a:cubicBezTo>
                  <a:cubicBezTo>
                    <a:pt x="0" y="26"/>
                    <a:pt x="0" y="22"/>
                    <a:pt x="0" y="19"/>
                  </a:cubicBezTo>
                  <a:cubicBezTo>
                    <a:pt x="0" y="12"/>
                    <a:pt x="5" y="2"/>
                    <a:pt x="13" y="1"/>
                  </a:cubicBezTo>
                  <a:cubicBezTo>
                    <a:pt x="23" y="0"/>
                    <a:pt x="29" y="10"/>
                    <a:pt x="33" y="18"/>
                  </a:cubicBezTo>
                  <a:cubicBezTo>
                    <a:pt x="34" y="22"/>
                    <a:pt x="35" y="24"/>
                    <a:pt x="30" y="25"/>
                  </a:cubicBezTo>
                  <a:close/>
                </a:path>
              </a:pathLst>
            </a:custGeom>
            <a:solidFill>
              <a:srgbClr val="F6ECE4"/>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89" name="Freeform 61"/>
            <p:cNvSpPr/>
            <p:nvPr/>
          </p:nvSpPr>
          <p:spPr bwMode="auto">
            <a:xfrm>
              <a:off x="5289551" y="2549525"/>
              <a:ext cx="100013" cy="46038"/>
            </a:xfrm>
            <a:custGeom>
              <a:gdLst>
                <a:gd fmla="*/ 100013 w 22" name="T0"/>
                <a:gd fmla="*/ 23019 h 10" name="T1"/>
                <a:gd fmla="*/ 100013 w 22" name="T2"/>
                <a:gd fmla="*/ 23019 h 10" name="T3"/>
                <a:gd fmla="*/ 45460 w 22" name="T4"/>
                <a:gd fmla="*/ 36830 h 10" name="T5"/>
                <a:gd fmla="*/ 0 w 22" name="T6"/>
                <a:gd fmla="*/ 46038 h 10" name="T7"/>
                <a:gd fmla="*/ 45460 w 22" name="T8"/>
                <a:gd fmla="*/ 0 h 10" name="T9"/>
                <a:gd fmla="*/ 100013 w 22" name="T10"/>
                <a:gd fmla="*/ 23019 h 1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0" w="22">
                  <a:moveTo>
                    <a:pt x="22" y="5"/>
                  </a:moveTo>
                  <a:cubicBezTo>
                    <a:pt x="22" y="5"/>
                    <a:pt x="22" y="5"/>
                    <a:pt x="22" y="5"/>
                  </a:cubicBezTo>
                  <a:cubicBezTo>
                    <a:pt x="18" y="6"/>
                    <a:pt x="14" y="8"/>
                    <a:pt x="10" y="8"/>
                  </a:cubicBezTo>
                  <a:cubicBezTo>
                    <a:pt x="8" y="9"/>
                    <a:pt x="3" y="10"/>
                    <a:pt x="0" y="10"/>
                  </a:cubicBezTo>
                  <a:cubicBezTo>
                    <a:pt x="1" y="5"/>
                    <a:pt x="4" y="0"/>
                    <a:pt x="10" y="0"/>
                  </a:cubicBezTo>
                  <a:cubicBezTo>
                    <a:pt x="13" y="0"/>
                    <a:pt x="19" y="2"/>
                    <a:pt x="22" y="5"/>
                  </a:cubicBezTo>
                  <a:close/>
                </a:path>
              </a:pathLst>
            </a:custGeom>
            <a:solidFill>
              <a:srgbClr val="FAF8F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90" name="Freeform 62"/>
            <p:cNvSpPr/>
            <p:nvPr/>
          </p:nvSpPr>
          <p:spPr bwMode="auto">
            <a:xfrm>
              <a:off x="5435601" y="2590800"/>
              <a:ext cx="44450" cy="14288"/>
            </a:xfrm>
            <a:custGeom>
              <a:gdLst>
                <a:gd fmla="*/ 44450 w 28" name="T0"/>
                <a:gd fmla="*/ 0 h 9" name="T1"/>
                <a:gd fmla="*/ 0 w 28" name="T2"/>
                <a:gd fmla="*/ 14288 h 9" name="T3"/>
                <a:gd fmla="*/ 0 w 28" name="T4"/>
                <a:gd fmla="*/ 14288 h 9" name="T5"/>
                <a:gd fmla="*/ 44450 w 28" name="T6"/>
                <a:gd fmla="*/ 0 h 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9" w="28">
                  <a:moveTo>
                    <a:pt x="28" y="0"/>
                  </a:moveTo>
                  <a:lnTo>
                    <a:pt x="0" y="9"/>
                  </a:lnTo>
                  <a:lnTo>
                    <a:pt x="28" y="0"/>
                  </a:lnTo>
                  <a:close/>
                </a:path>
              </a:pathLst>
            </a:custGeom>
            <a:solidFill>
              <a:srgbClr val="DFDFD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91" name="Freeform 63"/>
            <p:cNvSpPr/>
            <p:nvPr/>
          </p:nvSpPr>
          <p:spPr bwMode="auto">
            <a:xfrm>
              <a:off x="5435601" y="2590800"/>
              <a:ext cx="44450" cy="14288"/>
            </a:xfrm>
            <a:custGeom>
              <a:gdLst>
                <a:gd fmla="*/ 44450 w 28" name="T0"/>
                <a:gd fmla="*/ 0 h 9" name="T1"/>
                <a:gd fmla="*/ 0 w 28" name="T2"/>
                <a:gd fmla="*/ 14288 h 9" name="T3"/>
                <a:gd fmla="*/ 0 w 28" name="T4"/>
                <a:gd fmla="*/ 14288 h 9" name="T5"/>
                <a:gd fmla="*/ 44450 w 28" name="T6"/>
                <a:gd fmla="*/ 0 h 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9" w="28">
                  <a:moveTo>
                    <a:pt x="28" y="0"/>
                  </a:moveTo>
                  <a:lnTo>
                    <a:pt x="0" y="9"/>
                  </a:lnTo>
                  <a:lnTo>
                    <a:pt x="28"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endParaRPr altLang="en-US" lang="zh-CN"/>
            </a:p>
          </p:txBody>
        </p:sp>
        <p:sp>
          <p:nvSpPr>
            <p:cNvPr id="18492" name="Freeform 64"/>
            <p:cNvSpPr/>
            <p:nvPr/>
          </p:nvSpPr>
          <p:spPr bwMode="auto">
            <a:xfrm>
              <a:off x="5376863" y="2459038"/>
              <a:ext cx="107950" cy="146050"/>
            </a:xfrm>
            <a:custGeom>
              <a:gdLst>
                <a:gd fmla="*/ 0 w 24" name="T0"/>
                <a:gd fmla="*/ 0 h 32" name="T1"/>
                <a:gd fmla="*/ 44979 w 24" name="T2"/>
                <a:gd fmla="*/ 73025 h 32" name="T3"/>
                <a:gd fmla="*/ 58473 w 24" name="T4"/>
                <a:gd fmla="*/ 146050 h 32" name="T5"/>
                <a:gd fmla="*/ 103452 w 24" name="T6"/>
                <a:gd fmla="*/ 132358 h 32" name="T7"/>
                <a:gd fmla="*/ 107950 w 24" name="T8"/>
                <a:gd fmla="*/ 132358 h 32" name="T9"/>
                <a:gd fmla="*/ 94456 w 24" name="T10"/>
                <a:gd fmla="*/ 59333 h 32" name="T11"/>
                <a:gd fmla="*/ 0 w 24" name="T12"/>
                <a:gd fmla="*/ 0 h 3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32" w="24">
                  <a:moveTo>
                    <a:pt x="0" y="0"/>
                  </a:moveTo>
                  <a:cubicBezTo>
                    <a:pt x="5" y="3"/>
                    <a:pt x="8" y="9"/>
                    <a:pt x="10" y="16"/>
                  </a:cubicBezTo>
                  <a:cubicBezTo>
                    <a:pt x="13" y="32"/>
                    <a:pt x="13" y="32"/>
                    <a:pt x="13" y="32"/>
                  </a:cubicBezTo>
                  <a:cubicBezTo>
                    <a:pt x="23" y="29"/>
                    <a:pt x="23" y="29"/>
                    <a:pt x="23" y="29"/>
                  </a:cubicBezTo>
                  <a:cubicBezTo>
                    <a:pt x="24" y="29"/>
                    <a:pt x="24" y="29"/>
                    <a:pt x="24" y="29"/>
                  </a:cubicBezTo>
                  <a:cubicBezTo>
                    <a:pt x="21" y="13"/>
                    <a:pt x="21" y="13"/>
                    <a:pt x="21" y="13"/>
                  </a:cubicBezTo>
                  <a:cubicBezTo>
                    <a:pt x="0" y="0"/>
                    <a:pt x="0" y="0"/>
                    <a:pt x="0" y="0"/>
                  </a:cubicBezTo>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93" name="Freeform 65"/>
            <p:cNvSpPr/>
            <p:nvPr/>
          </p:nvSpPr>
          <p:spPr bwMode="auto">
            <a:xfrm>
              <a:off x="5530851" y="2428875"/>
              <a:ext cx="53975" cy="144463"/>
            </a:xfrm>
            <a:custGeom>
              <a:gdLst>
                <a:gd fmla="*/ 0 w 12" name="T0"/>
                <a:gd fmla="*/ 0 h 32" name="T1"/>
                <a:gd fmla="*/ 26988 w 12" name="T2"/>
                <a:gd fmla="*/ 117376 h 32" name="T3"/>
                <a:gd fmla="*/ 31485 w 12" name="T4"/>
                <a:gd fmla="*/ 144463 h 32" name="T5"/>
                <a:gd fmla="*/ 53975 w 12" name="T6"/>
                <a:gd fmla="*/ 139949 h 32" name="T7"/>
                <a:gd fmla="*/ 26988 w 12" name="T8"/>
                <a:gd fmla="*/ 31601 h 32" name="T9"/>
                <a:gd fmla="*/ 8996 w 12" name="T10"/>
                <a:gd fmla="*/ 4514 h 32" name="T11"/>
                <a:gd fmla="*/ 0 w 12" name="T12"/>
                <a:gd fmla="*/ 0 h 3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32" w="12">
                  <a:moveTo>
                    <a:pt x="0" y="0"/>
                  </a:moveTo>
                  <a:cubicBezTo>
                    <a:pt x="6" y="26"/>
                    <a:pt x="6" y="26"/>
                    <a:pt x="6" y="26"/>
                  </a:cubicBezTo>
                  <a:cubicBezTo>
                    <a:pt x="7" y="32"/>
                    <a:pt x="7" y="32"/>
                    <a:pt x="7" y="32"/>
                  </a:cubicBezTo>
                  <a:cubicBezTo>
                    <a:pt x="12" y="31"/>
                    <a:pt x="12" y="31"/>
                    <a:pt x="12" y="31"/>
                  </a:cubicBezTo>
                  <a:cubicBezTo>
                    <a:pt x="6" y="7"/>
                    <a:pt x="6" y="7"/>
                    <a:pt x="6" y="7"/>
                  </a:cubicBezTo>
                  <a:cubicBezTo>
                    <a:pt x="6" y="4"/>
                    <a:pt x="4" y="2"/>
                    <a:pt x="2" y="1"/>
                  </a:cubicBezTo>
                  <a:cubicBezTo>
                    <a:pt x="1" y="1"/>
                    <a:pt x="1" y="1"/>
                    <a:pt x="0" y="0"/>
                  </a:cubicBezTo>
                </a:path>
              </a:pathLst>
            </a:custGeom>
            <a:solidFill>
              <a:srgbClr val="BDBFB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94" name="Freeform 66"/>
            <p:cNvSpPr/>
            <p:nvPr/>
          </p:nvSpPr>
          <p:spPr bwMode="auto">
            <a:xfrm>
              <a:off x="5435601" y="2568575"/>
              <a:ext cx="395288" cy="555625"/>
            </a:xfrm>
            <a:custGeom>
              <a:gdLst>
                <a:gd fmla="*/ 149937 w 87" name="T0"/>
                <a:gd fmla="*/ 0 h 123" name="T1"/>
                <a:gd fmla="*/ 127219 w 87" name="T2"/>
                <a:gd fmla="*/ 4517 h 123" name="T3"/>
                <a:gd fmla="*/ 140850 w 87" name="T4"/>
                <a:gd fmla="*/ 54207 h 123" name="T5"/>
                <a:gd fmla="*/ 109045 w 87" name="T6"/>
                <a:gd fmla="*/ 99380 h 123" name="T7"/>
                <a:gd fmla="*/ 99958 w 87" name="T8"/>
                <a:gd fmla="*/ 99380 h 123" name="T9"/>
                <a:gd fmla="*/ 86327 w 87" name="T10"/>
                <a:gd fmla="*/ 99380 h 123" name="T11"/>
                <a:gd fmla="*/ 81784 w 87" name="T12"/>
                <a:gd fmla="*/ 94863 h 123" name="T13"/>
                <a:gd fmla="*/ 59066 w 87" name="T14"/>
                <a:gd fmla="*/ 67759 h 123" name="T15"/>
                <a:gd fmla="*/ 49979 w 87" name="T16"/>
                <a:gd fmla="*/ 22586 h 123" name="T17"/>
                <a:gd fmla="*/ 45435 w 87" name="T18"/>
                <a:gd fmla="*/ 22586 h 123" name="T19"/>
                <a:gd fmla="*/ 0 w 87" name="T20"/>
                <a:gd fmla="*/ 36138 h 123" name="T21"/>
                <a:gd fmla="*/ 113589 w 87" name="T22"/>
                <a:gd fmla="*/ 555625 h 123" name="T23"/>
                <a:gd fmla="*/ 122676 w 87" name="T24"/>
                <a:gd fmla="*/ 551108 h 123" name="T25"/>
                <a:gd fmla="*/ 140850 w 87" name="T26"/>
                <a:gd fmla="*/ 551108 h 123" name="T27"/>
                <a:gd fmla="*/ 140850 w 87" name="T28"/>
                <a:gd fmla="*/ 546590 h 123" name="T29"/>
                <a:gd fmla="*/ 86327 w 87" name="T30"/>
                <a:gd fmla="*/ 284588 h 123" name="T31"/>
                <a:gd fmla="*/ 140850 w 87" name="T32"/>
                <a:gd fmla="*/ 176174 h 123" name="T33"/>
                <a:gd fmla="*/ 159024 w 87" name="T34"/>
                <a:gd fmla="*/ 167139 h 123" name="T35"/>
                <a:gd fmla="*/ 181742 w 87" name="T36"/>
                <a:gd fmla="*/ 167139 h 123" name="T37"/>
                <a:gd fmla="*/ 231721 w 87" name="T38"/>
                <a:gd fmla="*/ 180691 h 123" name="T39"/>
                <a:gd fmla="*/ 272612 w 87" name="T40"/>
                <a:gd fmla="*/ 230381 h 123" name="T41"/>
                <a:gd fmla="*/ 277156 w 87" name="T42"/>
                <a:gd fmla="*/ 243933 h 123" name="T43"/>
                <a:gd fmla="*/ 331678 w 87" name="T44"/>
                <a:gd fmla="*/ 510452 h 123" name="T45"/>
                <a:gd fmla="*/ 358940 w 87" name="T46"/>
                <a:gd fmla="*/ 501418 h 123" name="T47"/>
                <a:gd fmla="*/ 318048 w 87" name="T48"/>
                <a:gd fmla="*/ 302658 h 123" name="T49"/>
                <a:gd fmla="*/ 313504 w 87" name="T50"/>
                <a:gd fmla="*/ 284588 h 123" name="T51"/>
                <a:gd fmla="*/ 372570 w 87" name="T52"/>
                <a:gd fmla="*/ 189726 h 123" name="T53"/>
                <a:gd fmla="*/ 390744 w 87" name="T54"/>
                <a:gd fmla="*/ 185208 h 123" name="T55"/>
                <a:gd fmla="*/ 395288 w 87" name="T56"/>
                <a:gd fmla="*/ 185208 h 123" name="T57"/>
                <a:gd fmla="*/ 154480 w 87" name="T58"/>
                <a:gd fmla="*/ 27104 h 123" name="T59"/>
                <a:gd fmla="*/ 149937 w 87" name="T60"/>
                <a:gd fmla="*/ 0 h 12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123" w="87">
                  <a:moveTo>
                    <a:pt x="33" y="0"/>
                  </a:moveTo>
                  <a:cubicBezTo>
                    <a:pt x="28" y="1"/>
                    <a:pt x="28" y="1"/>
                    <a:pt x="28" y="1"/>
                  </a:cubicBezTo>
                  <a:cubicBezTo>
                    <a:pt x="31" y="12"/>
                    <a:pt x="31" y="12"/>
                    <a:pt x="31" y="12"/>
                  </a:cubicBezTo>
                  <a:cubicBezTo>
                    <a:pt x="32" y="16"/>
                    <a:pt x="29" y="21"/>
                    <a:pt x="24" y="22"/>
                  </a:cubicBezTo>
                  <a:cubicBezTo>
                    <a:pt x="23" y="22"/>
                    <a:pt x="23" y="22"/>
                    <a:pt x="22" y="22"/>
                  </a:cubicBezTo>
                  <a:cubicBezTo>
                    <a:pt x="21" y="22"/>
                    <a:pt x="20" y="22"/>
                    <a:pt x="19" y="22"/>
                  </a:cubicBezTo>
                  <a:cubicBezTo>
                    <a:pt x="19" y="22"/>
                    <a:pt x="18" y="21"/>
                    <a:pt x="18" y="21"/>
                  </a:cubicBezTo>
                  <a:cubicBezTo>
                    <a:pt x="16" y="20"/>
                    <a:pt x="14" y="18"/>
                    <a:pt x="13" y="15"/>
                  </a:cubicBezTo>
                  <a:cubicBezTo>
                    <a:pt x="11" y="5"/>
                    <a:pt x="11" y="5"/>
                    <a:pt x="11" y="5"/>
                  </a:cubicBezTo>
                  <a:cubicBezTo>
                    <a:pt x="10" y="5"/>
                    <a:pt x="10" y="5"/>
                    <a:pt x="10" y="5"/>
                  </a:cubicBezTo>
                  <a:cubicBezTo>
                    <a:pt x="0" y="8"/>
                    <a:pt x="0" y="8"/>
                    <a:pt x="0" y="8"/>
                  </a:cubicBezTo>
                  <a:cubicBezTo>
                    <a:pt x="25" y="123"/>
                    <a:pt x="25" y="123"/>
                    <a:pt x="25" y="123"/>
                  </a:cubicBezTo>
                  <a:cubicBezTo>
                    <a:pt x="25" y="123"/>
                    <a:pt x="26" y="123"/>
                    <a:pt x="27" y="122"/>
                  </a:cubicBezTo>
                  <a:cubicBezTo>
                    <a:pt x="31" y="122"/>
                    <a:pt x="31" y="122"/>
                    <a:pt x="31" y="122"/>
                  </a:cubicBezTo>
                  <a:cubicBezTo>
                    <a:pt x="31" y="121"/>
                    <a:pt x="31" y="121"/>
                    <a:pt x="31" y="121"/>
                  </a:cubicBezTo>
                  <a:cubicBezTo>
                    <a:pt x="19" y="63"/>
                    <a:pt x="19" y="63"/>
                    <a:pt x="19" y="63"/>
                  </a:cubicBezTo>
                  <a:cubicBezTo>
                    <a:pt x="16" y="53"/>
                    <a:pt x="22" y="43"/>
                    <a:pt x="31" y="39"/>
                  </a:cubicBezTo>
                  <a:cubicBezTo>
                    <a:pt x="32" y="38"/>
                    <a:pt x="34" y="38"/>
                    <a:pt x="35" y="37"/>
                  </a:cubicBezTo>
                  <a:cubicBezTo>
                    <a:pt x="37" y="37"/>
                    <a:pt x="38" y="37"/>
                    <a:pt x="40" y="37"/>
                  </a:cubicBezTo>
                  <a:cubicBezTo>
                    <a:pt x="44" y="37"/>
                    <a:pt x="48" y="38"/>
                    <a:pt x="51" y="40"/>
                  </a:cubicBezTo>
                  <a:cubicBezTo>
                    <a:pt x="55" y="43"/>
                    <a:pt x="58" y="46"/>
                    <a:pt x="60" y="51"/>
                  </a:cubicBezTo>
                  <a:cubicBezTo>
                    <a:pt x="60" y="52"/>
                    <a:pt x="60" y="53"/>
                    <a:pt x="61" y="54"/>
                  </a:cubicBezTo>
                  <a:cubicBezTo>
                    <a:pt x="73" y="113"/>
                    <a:pt x="73" y="113"/>
                    <a:pt x="73" y="113"/>
                  </a:cubicBezTo>
                  <a:cubicBezTo>
                    <a:pt x="79" y="111"/>
                    <a:pt x="79" y="111"/>
                    <a:pt x="79" y="111"/>
                  </a:cubicBezTo>
                  <a:cubicBezTo>
                    <a:pt x="70" y="67"/>
                    <a:pt x="70" y="67"/>
                    <a:pt x="70" y="67"/>
                  </a:cubicBezTo>
                  <a:cubicBezTo>
                    <a:pt x="69" y="65"/>
                    <a:pt x="69" y="64"/>
                    <a:pt x="69" y="63"/>
                  </a:cubicBezTo>
                  <a:cubicBezTo>
                    <a:pt x="69" y="54"/>
                    <a:pt x="74" y="46"/>
                    <a:pt x="82" y="42"/>
                  </a:cubicBezTo>
                  <a:cubicBezTo>
                    <a:pt x="83" y="42"/>
                    <a:pt x="85" y="41"/>
                    <a:pt x="86" y="41"/>
                  </a:cubicBezTo>
                  <a:cubicBezTo>
                    <a:pt x="87" y="41"/>
                    <a:pt x="87" y="41"/>
                    <a:pt x="87" y="41"/>
                  </a:cubicBezTo>
                  <a:cubicBezTo>
                    <a:pt x="34" y="6"/>
                    <a:pt x="34" y="6"/>
                    <a:pt x="34" y="6"/>
                  </a:cubicBezTo>
                  <a:cubicBezTo>
                    <a:pt x="33" y="0"/>
                    <a:pt x="33" y="0"/>
                    <a:pt x="33" y="0"/>
                  </a:cubicBezTo>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95" name="Freeform 67"/>
            <p:cNvSpPr/>
            <p:nvPr/>
          </p:nvSpPr>
          <p:spPr bwMode="auto">
            <a:xfrm>
              <a:off x="5472113" y="2517775"/>
              <a:ext cx="107950" cy="149225"/>
            </a:xfrm>
            <a:custGeom>
              <a:gdLst>
                <a:gd fmla="*/ 0 w 24" name="T0"/>
                <a:gd fmla="*/ 0 h 33" name="T1"/>
                <a:gd fmla="*/ 13494 w 24" name="T2"/>
                <a:gd fmla="*/ 72352 h 33" name="T3"/>
                <a:gd fmla="*/ 22490 w 24" name="T4"/>
                <a:gd fmla="*/ 117571 h 33" name="T5"/>
                <a:gd fmla="*/ 44979 w 24" name="T6"/>
                <a:gd fmla="*/ 144703 h 33" name="T7"/>
                <a:gd fmla="*/ 49477 w 24" name="T8"/>
                <a:gd fmla="*/ 149225 h 33" name="T9"/>
                <a:gd fmla="*/ 62971 w 24" name="T10"/>
                <a:gd fmla="*/ 149225 h 33" name="T11"/>
                <a:gd fmla="*/ 71967 w 24" name="T12"/>
                <a:gd fmla="*/ 149225 h 33" name="T13"/>
                <a:gd fmla="*/ 103452 w 24" name="T14"/>
                <a:gd fmla="*/ 104005 h 33" name="T15"/>
                <a:gd fmla="*/ 89958 w 24" name="T16"/>
                <a:gd fmla="*/ 54264 h 33" name="T17"/>
                <a:gd fmla="*/ 85460 w 24" name="T18"/>
                <a:gd fmla="*/ 27132 h 33" name="T19"/>
                <a:gd fmla="*/ 94456 w 24" name="T20"/>
                <a:gd fmla="*/ 63308 h 33" name="T21"/>
                <a:gd fmla="*/ 0 w 24" name="T22"/>
                <a:gd fmla="*/ 0 h 33"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33" w="24">
                  <a:moveTo>
                    <a:pt x="0" y="0"/>
                  </a:moveTo>
                  <a:cubicBezTo>
                    <a:pt x="3" y="16"/>
                    <a:pt x="3" y="16"/>
                    <a:pt x="3" y="16"/>
                  </a:cubicBezTo>
                  <a:cubicBezTo>
                    <a:pt x="5" y="26"/>
                    <a:pt x="5" y="26"/>
                    <a:pt x="5" y="26"/>
                  </a:cubicBezTo>
                  <a:cubicBezTo>
                    <a:pt x="6" y="29"/>
                    <a:pt x="8" y="31"/>
                    <a:pt x="10" y="32"/>
                  </a:cubicBezTo>
                  <a:cubicBezTo>
                    <a:pt x="10" y="32"/>
                    <a:pt x="11" y="33"/>
                    <a:pt x="11" y="33"/>
                  </a:cubicBezTo>
                  <a:cubicBezTo>
                    <a:pt x="12" y="33"/>
                    <a:pt x="13" y="33"/>
                    <a:pt x="14" y="33"/>
                  </a:cubicBezTo>
                  <a:cubicBezTo>
                    <a:pt x="15" y="33"/>
                    <a:pt x="15" y="33"/>
                    <a:pt x="16" y="33"/>
                  </a:cubicBezTo>
                  <a:cubicBezTo>
                    <a:pt x="21" y="32"/>
                    <a:pt x="24" y="27"/>
                    <a:pt x="23" y="23"/>
                  </a:cubicBezTo>
                  <a:cubicBezTo>
                    <a:pt x="20" y="12"/>
                    <a:pt x="20" y="12"/>
                    <a:pt x="20" y="12"/>
                  </a:cubicBezTo>
                  <a:cubicBezTo>
                    <a:pt x="19" y="6"/>
                    <a:pt x="19" y="6"/>
                    <a:pt x="19" y="6"/>
                  </a:cubicBezTo>
                  <a:cubicBezTo>
                    <a:pt x="21" y="14"/>
                    <a:pt x="21" y="14"/>
                    <a:pt x="21" y="14"/>
                  </a:cubicBezTo>
                  <a:cubicBezTo>
                    <a:pt x="0" y="0"/>
                    <a:pt x="0" y="0"/>
                    <a:pt x="0" y="0"/>
                  </a:cubicBezTo>
                </a:path>
              </a:pathLst>
            </a:custGeom>
            <a:solidFill>
              <a:srgbClr val="DFDFD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96" name="Freeform 68"/>
            <p:cNvSpPr>
              <a:spLocks noEditPoints="1"/>
            </p:cNvSpPr>
            <p:nvPr/>
          </p:nvSpPr>
          <p:spPr bwMode="auto">
            <a:xfrm>
              <a:off x="5508626" y="2735263"/>
              <a:ext cx="327025" cy="388938"/>
            </a:xfrm>
            <a:custGeom>
              <a:gdLst>
                <a:gd fmla="*/ 68130 w 72" name="T0"/>
                <a:gd fmla="*/ 384415 h 86" name="T1"/>
                <a:gd fmla="*/ 49962 w 72" name="T2"/>
                <a:gd fmla="*/ 384415 h 86" name="T3"/>
                <a:gd fmla="*/ 40878 w 72" name="T4"/>
                <a:gd fmla="*/ 388938 h 86" name="T5"/>
                <a:gd fmla="*/ 40878 w 72" name="T6"/>
                <a:gd fmla="*/ 388938 h 86" name="T7"/>
                <a:gd fmla="*/ 49962 w 72" name="T8"/>
                <a:gd fmla="*/ 384415 h 86" name="T9"/>
                <a:gd fmla="*/ 68130 w 72" name="T10"/>
                <a:gd fmla="*/ 384415 h 86" name="T11"/>
                <a:gd fmla="*/ 68130 w 72" name="T12"/>
                <a:gd fmla="*/ 384415 h 86" name="T13"/>
                <a:gd fmla="*/ 322483 w 72" name="T14"/>
                <a:gd fmla="*/ 18090 h 86" name="T15"/>
                <a:gd fmla="*/ 317941 w 72" name="T16"/>
                <a:gd fmla="*/ 18090 h 86" name="T17"/>
                <a:gd fmla="*/ 299773 w 72" name="T18"/>
                <a:gd fmla="*/ 22613 h 86" name="T19"/>
                <a:gd fmla="*/ 240727 w 72" name="T20"/>
                <a:gd fmla="*/ 117586 h 86" name="T21"/>
                <a:gd fmla="*/ 299773 w 72" name="T22"/>
                <a:gd fmla="*/ 27135 h 86" name="T23"/>
                <a:gd fmla="*/ 317941 w 72" name="T24"/>
                <a:gd fmla="*/ 18090 h 86" name="T25"/>
                <a:gd fmla="*/ 327025 w 72" name="T26"/>
                <a:gd fmla="*/ 18090 h 86" name="T27"/>
                <a:gd fmla="*/ 322483 w 72" name="T28"/>
                <a:gd fmla="*/ 18090 h 86" name="T29"/>
                <a:gd fmla="*/ 109008 w 72" name="T30"/>
                <a:gd fmla="*/ 0 h 86" name="T31"/>
                <a:gd fmla="*/ 86298 w 72" name="T32"/>
                <a:gd fmla="*/ 0 h 86" name="T33"/>
                <a:gd fmla="*/ 68130 w 72" name="T34"/>
                <a:gd fmla="*/ 9045 h 86" name="T35"/>
                <a:gd fmla="*/ 13626 w 72" name="T36"/>
                <a:gd fmla="*/ 117586 h 86" name="T37"/>
                <a:gd fmla="*/ 68130 w 72" name="T38"/>
                <a:gd fmla="*/ 379893 h 86" name="T39"/>
                <a:gd fmla="*/ 13626 w 72" name="T40"/>
                <a:gd fmla="*/ 117586 h 86" name="T41"/>
                <a:gd fmla="*/ 68130 w 72" name="T42"/>
                <a:gd fmla="*/ 9045 h 86" name="T43"/>
                <a:gd fmla="*/ 86298 w 72" name="T44"/>
                <a:gd fmla="*/ 4523 h 86" name="T45"/>
                <a:gd fmla="*/ 109008 w 72" name="T46"/>
                <a:gd fmla="*/ 0 h 86" name="T47"/>
                <a:gd fmla="*/ 158970 w 72" name="T48"/>
                <a:gd fmla="*/ 18090 h 86" name="T49"/>
                <a:gd fmla="*/ 199849 w 72" name="T50"/>
                <a:gd fmla="*/ 63315 h 86" name="T51"/>
                <a:gd fmla="*/ 204391 w 72" name="T52"/>
                <a:gd fmla="*/ 76883 h 86" name="T53"/>
                <a:gd fmla="*/ 258895 w 72" name="T54"/>
                <a:gd fmla="*/ 343713 h 86" name="T55"/>
                <a:gd fmla="*/ 286147 w 72" name="T56"/>
                <a:gd fmla="*/ 334668 h 86" name="T57"/>
                <a:gd fmla="*/ 286147 w 72" name="T58"/>
                <a:gd fmla="*/ 334668 h 86" name="T59"/>
                <a:gd fmla="*/ 258895 w 72" name="T60"/>
                <a:gd fmla="*/ 343713 h 86" name="T61"/>
                <a:gd fmla="*/ 204391 w 72" name="T62"/>
                <a:gd fmla="*/ 76883 h 86" name="T63"/>
                <a:gd fmla="*/ 199849 w 72" name="T64"/>
                <a:gd fmla="*/ 63315 h 86" name="T65"/>
                <a:gd fmla="*/ 158970 w 72" name="T66"/>
                <a:gd fmla="*/ 13568 h 86" name="T67"/>
                <a:gd fmla="*/ 109008 w 72" name="T68"/>
                <a:gd fmla="*/ 0 h 8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b" l="0" r="r" t="0"/>
              <a:pathLst>
                <a:path h="86" w="72">
                  <a:moveTo>
                    <a:pt x="15" y="85"/>
                  </a:moveTo>
                  <a:cubicBezTo>
                    <a:pt x="11" y="85"/>
                    <a:pt x="11" y="85"/>
                    <a:pt x="11" y="85"/>
                  </a:cubicBezTo>
                  <a:cubicBezTo>
                    <a:pt x="10" y="86"/>
                    <a:pt x="9" y="86"/>
                    <a:pt x="9" y="86"/>
                  </a:cubicBezTo>
                  <a:cubicBezTo>
                    <a:pt x="9" y="86"/>
                    <a:pt x="9" y="86"/>
                    <a:pt x="9" y="86"/>
                  </a:cubicBezTo>
                  <a:cubicBezTo>
                    <a:pt x="9" y="86"/>
                    <a:pt x="10" y="86"/>
                    <a:pt x="11" y="85"/>
                  </a:cubicBezTo>
                  <a:cubicBezTo>
                    <a:pt x="15" y="85"/>
                    <a:pt x="15" y="85"/>
                    <a:pt x="15" y="85"/>
                  </a:cubicBezTo>
                  <a:cubicBezTo>
                    <a:pt x="15" y="85"/>
                    <a:pt x="15" y="85"/>
                    <a:pt x="15" y="85"/>
                  </a:cubicBezTo>
                  <a:moveTo>
                    <a:pt x="71" y="4"/>
                  </a:moveTo>
                  <a:cubicBezTo>
                    <a:pt x="71" y="4"/>
                    <a:pt x="71" y="4"/>
                    <a:pt x="70" y="4"/>
                  </a:cubicBezTo>
                  <a:cubicBezTo>
                    <a:pt x="69" y="4"/>
                    <a:pt x="67" y="5"/>
                    <a:pt x="66" y="5"/>
                  </a:cubicBezTo>
                  <a:cubicBezTo>
                    <a:pt x="58" y="9"/>
                    <a:pt x="53" y="17"/>
                    <a:pt x="53" y="26"/>
                  </a:cubicBezTo>
                  <a:cubicBezTo>
                    <a:pt x="53" y="17"/>
                    <a:pt x="58" y="9"/>
                    <a:pt x="66" y="6"/>
                  </a:cubicBezTo>
                  <a:cubicBezTo>
                    <a:pt x="67" y="5"/>
                    <a:pt x="69" y="5"/>
                    <a:pt x="70" y="4"/>
                  </a:cubicBezTo>
                  <a:cubicBezTo>
                    <a:pt x="71" y="4"/>
                    <a:pt x="71" y="4"/>
                    <a:pt x="72" y="4"/>
                  </a:cubicBezTo>
                  <a:cubicBezTo>
                    <a:pt x="71" y="4"/>
                    <a:pt x="71" y="4"/>
                    <a:pt x="71" y="4"/>
                  </a:cubicBezTo>
                  <a:moveTo>
                    <a:pt x="24" y="0"/>
                  </a:moveTo>
                  <a:cubicBezTo>
                    <a:pt x="22" y="0"/>
                    <a:pt x="21" y="0"/>
                    <a:pt x="19" y="0"/>
                  </a:cubicBezTo>
                  <a:cubicBezTo>
                    <a:pt x="18" y="1"/>
                    <a:pt x="16" y="1"/>
                    <a:pt x="15" y="2"/>
                  </a:cubicBezTo>
                  <a:cubicBezTo>
                    <a:pt x="6" y="6"/>
                    <a:pt x="0" y="16"/>
                    <a:pt x="3" y="26"/>
                  </a:cubicBezTo>
                  <a:cubicBezTo>
                    <a:pt x="15" y="84"/>
                    <a:pt x="15" y="84"/>
                    <a:pt x="15" y="84"/>
                  </a:cubicBezTo>
                  <a:cubicBezTo>
                    <a:pt x="3" y="26"/>
                    <a:pt x="3" y="26"/>
                    <a:pt x="3" y="26"/>
                  </a:cubicBezTo>
                  <a:cubicBezTo>
                    <a:pt x="1" y="16"/>
                    <a:pt x="6" y="6"/>
                    <a:pt x="15" y="2"/>
                  </a:cubicBezTo>
                  <a:cubicBezTo>
                    <a:pt x="16" y="2"/>
                    <a:pt x="18" y="1"/>
                    <a:pt x="19" y="1"/>
                  </a:cubicBezTo>
                  <a:cubicBezTo>
                    <a:pt x="21" y="0"/>
                    <a:pt x="22" y="0"/>
                    <a:pt x="24" y="0"/>
                  </a:cubicBezTo>
                  <a:cubicBezTo>
                    <a:pt x="28" y="0"/>
                    <a:pt x="32" y="2"/>
                    <a:pt x="35" y="4"/>
                  </a:cubicBezTo>
                  <a:cubicBezTo>
                    <a:pt x="39" y="6"/>
                    <a:pt x="42" y="10"/>
                    <a:pt x="44" y="14"/>
                  </a:cubicBezTo>
                  <a:cubicBezTo>
                    <a:pt x="44" y="15"/>
                    <a:pt x="45" y="16"/>
                    <a:pt x="45" y="17"/>
                  </a:cubicBezTo>
                  <a:cubicBezTo>
                    <a:pt x="57" y="76"/>
                    <a:pt x="57" y="76"/>
                    <a:pt x="57" y="76"/>
                  </a:cubicBezTo>
                  <a:cubicBezTo>
                    <a:pt x="63" y="74"/>
                    <a:pt x="63" y="74"/>
                    <a:pt x="63" y="74"/>
                  </a:cubicBezTo>
                  <a:cubicBezTo>
                    <a:pt x="63" y="74"/>
                    <a:pt x="63" y="74"/>
                    <a:pt x="63" y="74"/>
                  </a:cubicBezTo>
                  <a:cubicBezTo>
                    <a:pt x="57" y="76"/>
                    <a:pt x="57" y="76"/>
                    <a:pt x="57" y="76"/>
                  </a:cubicBezTo>
                  <a:cubicBezTo>
                    <a:pt x="45" y="17"/>
                    <a:pt x="45" y="17"/>
                    <a:pt x="45" y="17"/>
                  </a:cubicBezTo>
                  <a:cubicBezTo>
                    <a:pt x="44" y="16"/>
                    <a:pt x="44" y="15"/>
                    <a:pt x="44" y="14"/>
                  </a:cubicBezTo>
                  <a:cubicBezTo>
                    <a:pt x="42" y="9"/>
                    <a:pt x="39" y="6"/>
                    <a:pt x="35" y="3"/>
                  </a:cubicBezTo>
                  <a:cubicBezTo>
                    <a:pt x="32" y="1"/>
                    <a:pt x="28" y="0"/>
                    <a:pt x="24" y="0"/>
                  </a:cubicBezTo>
                </a:path>
              </a:pathLst>
            </a:custGeom>
            <a:solidFill>
              <a:srgbClr val="D5BBA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97" name="Freeform 69"/>
            <p:cNvSpPr/>
            <p:nvPr/>
          </p:nvSpPr>
          <p:spPr bwMode="auto">
            <a:xfrm>
              <a:off x="5938838" y="2820988"/>
              <a:ext cx="77788" cy="207963"/>
            </a:xfrm>
            <a:custGeom>
              <a:gdLst>
                <a:gd fmla="*/ 0 w 17" name="T0"/>
                <a:gd fmla="*/ 0 h 46" name="T1"/>
                <a:gd fmla="*/ 4576 w 17" name="T2"/>
                <a:gd fmla="*/ 4521 h 46" name="T3"/>
                <a:gd fmla="*/ 45758 w 17" name="T4"/>
                <a:gd fmla="*/ 207963 h 46" name="T5"/>
                <a:gd fmla="*/ 68636 w 17" name="T6"/>
                <a:gd fmla="*/ 203442 h 46" name="T7"/>
                <a:gd fmla="*/ 77788 w 17" name="T8"/>
                <a:gd fmla="*/ 203442 h 46" name="T9"/>
                <a:gd fmla="*/ 54909 w 17" name="T10"/>
                <a:gd fmla="*/ 81377 h 46" name="T11"/>
                <a:gd fmla="*/ 54909 w 17" name="T12"/>
                <a:gd fmla="*/ 36167 h 46" name="T13"/>
                <a:gd fmla="*/ 0 w 17" name="T14"/>
                <a:gd fmla="*/ 0 h 46"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46" w="17">
                  <a:moveTo>
                    <a:pt x="0" y="0"/>
                  </a:moveTo>
                  <a:cubicBezTo>
                    <a:pt x="1" y="0"/>
                    <a:pt x="1" y="1"/>
                    <a:pt x="1" y="1"/>
                  </a:cubicBezTo>
                  <a:cubicBezTo>
                    <a:pt x="10" y="46"/>
                    <a:pt x="10" y="46"/>
                    <a:pt x="10" y="46"/>
                  </a:cubicBezTo>
                  <a:cubicBezTo>
                    <a:pt x="15" y="45"/>
                    <a:pt x="15" y="45"/>
                    <a:pt x="15" y="45"/>
                  </a:cubicBezTo>
                  <a:cubicBezTo>
                    <a:pt x="16" y="45"/>
                    <a:pt x="17" y="45"/>
                    <a:pt x="17" y="45"/>
                  </a:cubicBezTo>
                  <a:cubicBezTo>
                    <a:pt x="12" y="18"/>
                    <a:pt x="12" y="18"/>
                    <a:pt x="12" y="18"/>
                  </a:cubicBezTo>
                  <a:cubicBezTo>
                    <a:pt x="11" y="15"/>
                    <a:pt x="11" y="11"/>
                    <a:pt x="12" y="8"/>
                  </a:cubicBezTo>
                  <a:cubicBezTo>
                    <a:pt x="0" y="0"/>
                    <a:pt x="0" y="0"/>
                    <a:pt x="0" y="0"/>
                  </a:cubicBezTo>
                </a:path>
              </a:pathLst>
            </a:custGeom>
            <a:solidFill>
              <a:srgbClr val="D3D3D3"/>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98" name="Freeform 70"/>
            <p:cNvSpPr/>
            <p:nvPr/>
          </p:nvSpPr>
          <p:spPr bwMode="auto">
            <a:xfrm>
              <a:off x="5938838" y="2820988"/>
              <a:ext cx="77788" cy="212725"/>
            </a:xfrm>
            <a:custGeom>
              <a:gdLst>
                <a:gd fmla="*/ 0 w 17" name="T0"/>
                <a:gd fmla="*/ 0 h 47" name="T1"/>
                <a:gd fmla="*/ 4576 w 17" name="T2"/>
                <a:gd fmla="*/ 9052 h 47" name="T3"/>
                <a:gd fmla="*/ 45758 w 17" name="T4"/>
                <a:gd fmla="*/ 212725 h 47" name="T5"/>
                <a:gd fmla="*/ 68636 w 17" name="T6"/>
                <a:gd fmla="*/ 208199 h 47" name="T7"/>
                <a:gd fmla="*/ 77788 w 17" name="T8"/>
                <a:gd fmla="*/ 203673 h 47" name="T9"/>
                <a:gd fmla="*/ 77788 w 17" name="T10"/>
                <a:gd fmla="*/ 203673 h 47" name="T11"/>
                <a:gd fmla="*/ 68636 w 17" name="T12"/>
                <a:gd fmla="*/ 203673 h 47" name="T13"/>
                <a:gd fmla="*/ 45758 w 17" name="T14"/>
                <a:gd fmla="*/ 208199 h 47" name="T15"/>
                <a:gd fmla="*/ 4576 w 17" name="T16"/>
                <a:gd fmla="*/ 4526 h 47" name="T17"/>
                <a:gd fmla="*/ 0 w 17" name="T18"/>
                <a:gd fmla="*/ 0 h 47" name="T19"/>
                <a:gd fmla="*/ 0 w 17" name="T20"/>
                <a:gd fmla="*/ 0 h 47"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47" w="17">
                  <a:moveTo>
                    <a:pt x="0" y="0"/>
                  </a:moveTo>
                  <a:cubicBezTo>
                    <a:pt x="0" y="0"/>
                    <a:pt x="0" y="1"/>
                    <a:pt x="1" y="2"/>
                  </a:cubicBezTo>
                  <a:cubicBezTo>
                    <a:pt x="10" y="47"/>
                    <a:pt x="10" y="47"/>
                    <a:pt x="10" y="47"/>
                  </a:cubicBezTo>
                  <a:cubicBezTo>
                    <a:pt x="15" y="46"/>
                    <a:pt x="15" y="46"/>
                    <a:pt x="15" y="46"/>
                  </a:cubicBezTo>
                  <a:cubicBezTo>
                    <a:pt x="16" y="45"/>
                    <a:pt x="16" y="45"/>
                    <a:pt x="17" y="45"/>
                  </a:cubicBezTo>
                  <a:cubicBezTo>
                    <a:pt x="17" y="45"/>
                    <a:pt x="17" y="45"/>
                    <a:pt x="17" y="45"/>
                  </a:cubicBezTo>
                  <a:cubicBezTo>
                    <a:pt x="17" y="45"/>
                    <a:pt x="16" y="45"/>
                    <a:pt x="15" y="45"/>
                  </a:cubicBezTo>
                  <a:cubicBezTo>
                    <a:pt x="10" y="46"/>
                    <a:pt x="10" y="46"/>
                    <a:pt x="10" y="46"/>
                  </a:cubicBezTo>
                  <a:cubicBezTo>
                    <a:pt x="1" y="1"/>
                    <a:pt x="1" y="1"/>
                    <a:pt x="1" y="1"/>
                  </a:cubicBezTo>
                  <a:cubicBezTo>
                    <a:pt x="1" y="1"/>
                    <a:pt x="1" y="0"/>
                    <a:pt x="0" y="0"/>
                  </a:cubicBezTo>
                  <a:cubicBezTo>
                    <a:pt x="0" y="0"/>
                    <a:pt x="0" y="0"/>
                    <a:pt x="0" y="0"/>
                  </a:cubicBezTo>
                </a:path>
              </a:pathLst>
            </a:custGeom>
            <a:solidFill>
              <a:srgbClr val="D5BBA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99" name="Freeform 72"/>
            <p:cNvSpPr>
              <a:spLocks noEditPoints="1"/>
            </p:cNvSpPr>
            <p:nvPr/>
          </p:nvSpPr>
          <p:spPr bwMode="auto">
            <a:xfrm>
              <a:off x="6180138" y="2843213"/>
              <a:ext cx="127000" cy="1071563"/>
            </a:xfrm>
            <a:custGeom>
              <a:gdLst>
                <a:gd fmla="*/ 127000 w 28" name="T0"/>
                <a:gd fmla="*/ 881666 h 237" name="T1"/>
                <a:gd fmla="*/ 127000 w 28" name="T2"/>
                <a:gd fmla="*/ 1071563 h 237" name="T3"/>
                <a:gd fmla="*/ 127000 w 28" name="T4"/>
                <a:gd fmla="*/ 881666 h 237" name="T5"/>
                <a:gd fmla="*/ 4536 w 28" name="T6"/>
                <a:gd fmla="*/ 18085 h 237" name="T7"/>
                <a:gd fmla="*/ 4536 w 28" name="T8"/>
                <a:gd fmla="*/ 18085 h 237" name="T9"/>
                <a:gd fmla="*/ 31750 w 28" name="T10"/>
                <a:gd fmla="*/ 153726 h 237" name="T11"/>
                <a:gd fmla="*/ 49893 w 28" name="T12"/>
                <a:gd fmla="*/ 230590 h 237" name="T13"/>
                <a:gd fmla="*/ 31750 w 28" name="T14"/>
                <a:gd fmla="*/ 153726 h 237" name="T15"/>
                <a:gd fmla="*/ 4536 w 28" name="T16"/>
                <a:gd fmla="*/ 18085 h 237" name="T17"/>
                <a:gd fmla="*/ 4536 w 28" name="T18"/>
                <a:gd fmla="*/ 18085 h 237" name="T19"/>
                <a:gd fmla="*/ 0 w 28" name="T20"/>
                <a:gd fmla="*/ 0 h 237" name="T21"/>
                <a:gd fmla="*/ 0 w 28" name="T22"/>
                <a:gd fmla="*/ 0 h 237" name="T23"/>
                <a:gd fmla="*/ 0 w 28" name="T24"/>
                <a:gd fmla="*/ 0 h 237" name="T25"/>
                <a:gd fmla="*/ 0 w 28" name="T26"/>
                <a:gd fmla="*/ 0 h 237" name="T27"/>
                <a:gd fmla="*/ 0 w 28" name="T28"/>
                <a:gd fmla="*/ 0 h 237"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b" l="0" r="r" t="0"/>
              <a:pathLst>
                <a:path h="236" w="28">
                  <a:moveTo>
                    <a:pt x="28" y="195"/>
                  </a:moveTo>
                  <a:cubicBezTo>
                    <a:pt x="27" y="208"/>
                    <a:pt x="26" y="221"/>
                    <a:pt x="28" y="237"/>
                  </a:cubicBezTo>
                  <a:cubicBezTo>
                    <a:pt x="26" y="221"/>
                    <a:pt x="27" y="208"/>
                    <a:pt x="28" y="195"/>
                  </a:cubicBezTo>
                  <a:moveTo>
                    <a:pt x="1" y="4"/>
                  </a:moveTo>
                  <a:cubicBezTo>
                    <a:pt x="1" y="4"/>
                    <a:pt x="1" y="4"/>
                    <a:pt x="1" y="4"/>
                  </a:cubicBezTo>
                  <a:cubicBezTo>
                    <a:pt x="7" y="34"/>
                    <a:pt x="7" y="34"/>
                    <a:pt x="7" y="34"/>
                  </a:cubicBezTo>
                  <a:cubicBezTo>
                    <a:pt x="11" y="51"/>
                    <a:pt x="11" y="51"/>
                    <a:pt x="11" y="51"/>
                  </a:cubicBezTo>
                  <a:cubicBezTo>
                    <a:pt x="7" y="34"/>
                    <a:pt x="7" y="34"/>
                    <a:pt x="7" y="34"/>
                  </a:cubicBezTo>
                  <a:cubicBezTo>
                    <a:pt x="1" y="4"/>
                    <a:pt x="1" y="4"/>
                    <a:pt x="1" y="4"/>
                  </a:cubicBezTo>
                  <a:cubicBezTo>
                    <a:pt x="1" y="4"/>
                    <a:pt x="1" y="4"/>
                    <a:pt x="1" y="4"/>
                  </a:cubicBezTo>
                  <a:moveTo>
                    <a:pt x="0" y="0"/>
                  </a:moveTo>
                  <a:cubicBezTo>
                    <a:pt x="0" y="0"/>
                    <a:pt x="0" y="0"/>
                    <a:pt x="0" y="0"/>
                  </a:cubicBezTo>
                  <a:cubicBezTo>
                    <a:pt x="0" y="0"/>
                    <a:pt x="0" y="0"/>
                    <a:pt x="0" y="0"/>
                  </a:cubicBezTo>
                  <a:cubicBezTo>
                    <a:pt x="0" y="0"/>
                    <a:pt x="0" y="0"/>
                    <a:pt x="0" y="0"/>
                  </a:cubicBezTo>
                  <a:cubicBezTo>
                    <a:pt x="0" y="0"/>
                    <a:pt x="0" y="0"/>
                    <a:pt x="0" y="0"/>
                  </a:cubicBezTo>
                </a:path>
              </a:pathLst>
            </a:custGeom>
            <a:solidFill>
              <a:srgbClr val="D8BFA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8437" name="组合 110"/>
          <p:cNvGrpSpPr/>
          <p:nvPr/>
        </p:nvGrpSpPr>
        <p:grpSpPr>
          <a:xfrm>
            <a:off x="0" y="1978025"/>
            <a:ext cx="4114800" cy="2817813"/>
            <a:chOff x="0" y="1844676"/>
            <a:chExt cx="4310063" cy="2951163"/>
          </a:xfrm>
        </p:grpSpPr>
        <p:sp>
          <p:nvSpPr>
            <p:cNvPr id="18438" name="Freeform 76"/>
            <p:cNvSpPr/>
            <p:nvPr/>
          </p:nvSpPr>
          <p:spPr bwMode="auto">
            <a:xfrm>
              <a:off x="0" y="1844676"/>
              <a:ext cx="4310063" cy="2951163"/>
            </a:xfrm>
            <a:custGeom>
              <a:gdLst>
                <a:gd fmla="*/ 4310063 w 2715" name="T0"/>
                <a:gd fmla="*/ 2357438 h 1859" name="T1"/>
                <a:gd fmla="*/ 0 w 2715" name="T2"/>
                <a:gd fmla="*/ 2951163 h 1859" name="T3"/>
                <a:gd fmla="*/ 0 w 2715" name="T4"/>
                <a:gd fmla="*/ 542925 h 1859" name="T5"/>
                <a:gd fmla="*/ 3992563 w 2715" name="T6"/>
                <a:gd fmla="*/ 0 h 1859" name="T7"/>
                <a:gd fmla="*/ 4310063 w 2715" name="T8"/>
                <a:gd fmla="*/ 2357438 h 185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859" w="2715">
                  <a:moveTo>
                    <a:pt x="2715" y="1485"/>
                  </a:moveTo>
                  <a:lnTo>
                    <a:pt x="0" y="1859"/>
                  </a:lnTo>
                  <a:lnTo>
                    <a:pt x="0" y="342"/>
                  </a:lnTo>
                  <a:lnTo>
                    <a:pt x="2515" y="0"/>
                  </a:lnTo>
                  <a:lnTo>
                    <a:pt x="2715" y="1485"/>
                  </a:ln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39" name="Freeform 77"/>
            <p:cNvSpPr/>
            <p:nvPr/>
          </p:nvSpPr>
          <p:spPr bwMode="auto">
            <a:xfrm>
              <a:off x="15875" y="2530476"/>
              <a:ext cx="392113" cy="409575"/>
            </a:xfrm>
            <a:custGeom>
              <a:gdLst>
                <a:gd fmla="*/ 392113 w 247" name="T0"/>
                <a:gd fmla="*/ 368300 h 258" name="T1"/>
                <a:gd fmla="*/ 50800 w 247" name="T2"/>
                <a:gd fmla="*/ 409575 h 258" name="T3"/>
                <a:gd fmla="*/ 0 w 247" name="T4"/>
                <a:gd fmla="*/ 50800 h 258" name="T5"/>
                <a:gd fmla="*/ 342900 w 247" name="T6"/>
                <a:gd fmla="*/ 0 h 258" name="T7"/>
                <a:gd fmla="*/ 392113 w 247" name="T8"/>
                <a:gd fmla="*/ 368300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32"/>
                  </a:moveTo>
                  <a:lnTo>
                    <a:pt x="32" y="258"/>
                  </a:lnTo>
                  <a:lnTo>
                    <a:pt x="0" y="32"/>
                  </a:lnTo>
                  <a:lnTo>
                    <a:pt x="216" y="0"/>
                  </a:lnTo>
                  <a:lnTo>
                    <a:pt x="247" y="2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0" name="Freeform 78"/>
            <p:cNvSpPr/>
            <p:nvPr/>
          </p:nvSpPr>
          <p:spPr bwMode="auto">
            <a:xfrm>
              <a:off x="517525" y="2463801"/>
              <a:ext cx="400050" cy="409575"/>
            </a:xfrm>
            <a:custGeom>
              <a:gdLst>
                <a:gd fmla="*/ 400050 w 252" name="T0"/>
                <a:gd fmla="*/ 358775 h 258" name="T1"/>
                <a:gd fmla="*/ 49213 w 252" name="T2"/>
                <a:gd fmla="*/ 409575 h 258" name="T3"/>
                <a:gd fmla="*/ 0 w 252" name="T4"/>
                <a:gd fmla="*/ 49213 h 258" name="T5"/>
                <a:gd fmla="*/ 349250 w 252" name="T6"/>
                <a:gd fmla="*/ 0 h 258" name="T7"/>
                <a:gd fmla="*/ 400050 w 252" name="T8"/>
                <a:gd fmla="*/ 358775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51">
                  <a:moveTo>
                    <a:pt x="252" y="226"/>
                  </a:moveTo>
                  <a:lnTo>
                    <a:pt x="31" y="258"/>
                  </a:lnTo>
                  <a:lnTo>
                    <a:pt x="0" y="31"/>
                  </a:lnTo>
                  <a:lnTo>
                    <a:pt x="220" y="0"/>
                  </a:lnTo>
                  <a:lnTo>
                    <a:pt x="252"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1" name="Freeform 79"/>
            <p:cNvSpPr/>
            <p:nvPr/>
          </p:nvSpPr>
          <p:spPr bwMode="auto">
            <a:xfrm>
              <a:off x="1025525" y="2397126"/>
              <a:ext cx="392113" cy="409575"/>
            </a:xfrm>
            <a:custGeom>
              <a:gdLst>
                <a:gd fmla="*/ 392113 w 247" name="T0"/>
                <a:gd fmla="*/ 358775 h 258" name="T1"/>
                <a:gd fmla="*/ 49213 w 247" name="T2"/>
                <a:gd fmla="*/ 409575 h 258" name="T3"/>
                <a:gd fmla="*/ 0 w 247" name="T4"/>
                <a:gd fmla="*/ 41275 h 258" name="T5"/>
                <a:gd fmla="*/ 341313 w 247" name="T6"/>
                <a:gd fmla="*/ 0 h 258" name="T7"/>
                <a:gd fmla="*/ 392113 w 247" name="T8"/>
                <a:gd fmla="*/ 358775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26"/>
                  </a:moveTo>
                  <a:lnTo>
                    <a:pt x="31" y="258"/>
                  </a:lnTo>
                  <a:lnTo>
                    <a:pt x="0" y="26"/>
                  </a:lnTo>
                  <a:lnTo>
                    <a:pt x="215" y="0"/>
                  </a:lnTo>
                  <a:lnTo>
                    <a:pt x="247"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2" name="Freeform 80"/>
            <p:cNvSpPr/>
            <p:nvPr/>
          </p:nvSpPr>
          <p:spPr bwMode="auto">
            <a:xfrm>
              <a:off x="1533525" y="2320926"/>
              <a:ext cx="392113" cy="409575"/>
            </a:xfrm>
            <a:custGeom>
              <a:gdLst>
                <a:gd fmla="*/ 392113 w 247" name="T0"/>
                <a:gd fmla="*/ 368300 h 258" name="T1"/>
                <a:gd fmla="*/ 50800 w 247" name="T2"/>
                <a:gd fmla="*/ 409575 h 258" name="T3"/>
                <a:gd fmla="*/ 0 w 247" name="T4"/>
                <a:gd fmla="*/ 50800 h 258" name="T5"/>
                <a:gd fmla="*/ 341313 w 247" name="T6"/>
                <a:gd fmla="*/ 0 h 258" name="T7"/>
                <a:gd fmla="*/ 392113 w 247" name="T8"/>
                <a:gd fmla="*/ 368300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32"/>
                  </a:moveTo>
                  <a:lnTo>
                    <a:pt x="32" y="258"/>
                  </a:lnTo>
                  <a:lnTo>
                    <a:pt x="0" y="32"/>
                  </a:lnTo>
                  <a:lnTo>
                    <a:pt x="215" y="0"/>
                  </a:lnTo>
                  <a:lnTo>
                    <a:pt x="247" y="2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3" name="Freeform 81"/>
            <p:cNvSpPr/>
            <p:nvPr/>
          </p:nvSpPr>
          <p:spPr bwMode="auto">
            <a:xfrm>
              <a:off x="2033587" y="2254251"/>
              <a:ext cx="400050" cy="409575"/>
            </a:xfrm>
            <a:custGeom>
              <a:gdLst>
                <a:gd fmla="*/ 400050 w 252" name="T0"/>
                <a:gd fmla="*/ 368300 h 258" name="T1"/>
                <a:gd fmla="*/ 50800 w 252" name="T2"/>
                <a:gd fmla="*/ 409575 h 258" name="T3"/>
                <a:gd fmla="*/ 0 w 252" name="T4"/>
                <a:gd fmla="*/ 50800 h 258" name="T5"/>
                <a:gd fmla="*/ 350838 w 252" name="T6"/>
                <a:gd fmla="*/ 0 h 258" name="T7"/>
                <a:gd fmla="*/ 400050 w 252" name="T8"/>
                <a:gd fmla="*/ 368300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51">
                  <a:moveTo>
                    <a:pt x="252" y="232"/>
                  </a:moveTo>
                  <a:lnTo>
                    <a:pt x="32" y="258"/>
                  </a:lnTo>
                  <a:lnTo>
                    <a:pt x="0" y="32"/>
                  </a:lnTo>
                  <a:lnTo>
                    <a:pt x="221" y="0"/>
                  </a:lnTo>
                  <a:lnTo>
                    <a:pt x="252" y="2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4" name="Freeform 82"/>
            <p:cNvSpPr/>
            <p:nvPr/>
          </p:nvSpPr>
          <p:spPr bwMode="auto">
            <a:xfrm>
              <a:off x="2541587" y="2187576"/>
              <a:ext cx="392113" cy="409575"/>
            </a:xfrm>
            <a:custGeom>
              <a:gdLst>
                <a:gd fmla="*/ 392113 w 247" name="T0"/>
                <a:gd fmla="*/ 358775 h 258" name="T1"/>
                <a:gd fmla="*/ 50800 w 247" name="T2"/>
                <a:gd fmla="*/ 409575 h 258" name="T3"/>
                <a:gd fmla="*/ 0 w 247" name="T4"/>
                <a:gd fmla="*/ 41275 h 258" name="T5"/>
                <a:gd fmla="*/ 342900 w 247" name="T6"/>
                <a:gd fmla="*/ 0 h 258" name="T7"/>
                <a:gd fmla="*/ 392113 w 247" name="T8"/>
                <a:gd fmla="*/ 358775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26"/>
                  </a:moveTo>
                  <a:lnTo>
                    <a:pt x="32" y="258"/>
                  </a:lnTo>
                  <a:lnTo>
                    <a:pt x="0" y="26"/>
                  </a:lnTo>
                  <a:lnTo>
                    <a:pt x="216" y="0"/>
                  </a:lnTo>
                  <a:lnTo>
                    <a:pt x="247"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5" name="Freeform 83"/>
            <p:cNvSpPr/>
            <p:nvPr/>
          </p:nvSpPr>
          <p:spPr bwMode="auto">
            <a:xfrm>
              <a:off x="3043237" y="2120901"/>
              <a:ext cx="400050" cy="409575"/>
            </a:xfrm>
            <a:custGeom>
              <a:gdLst>
                <a:gd fmla="*/ 400050 w 252" name="T0"/>
                <a:gd fmla="*/ 358775 h 258" name="T1"/>
                <a:gd fmla="*/ 49213 w 252" name="T2"/>
                <a:gd fmla="*/ 409575 h 258" name="T3"/>
                <a:gd fmla="*/ 0 w 252" name="T4"/>
                <a:gd fmla="*/ 41275 h 258" name="T5"/>
                <a:gd fmla="*/ 349250 w 252" name="T6"/>
                <a:gd fmla="*/ 0 h 258" name="T7"/>
                <a:gd fmla="*/ 400050 w 252" name="T8"/>
                <a:gd fmla="*/ 358775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51">
                  <a:moveTo>
                    <a:pt x="252" y="226"/>
                  </a:moveTo>
                  <a:lnTo>
                    <a:pt x="31" y="258"/>
                  </a:lnTo>
                  <a:lnTo>
                    <a:pt x="0" y="26"/>
                  </a:lnTo>
                  <a:lnTo>
                    <a:pt x="220" y="0"/>
                  </a:lnTo>
                  <a:lnTo>
                    <a:pt x="252"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6" name="Freeform 84"/>
            <p:cNvSpPr/>
            <p:nvPr/>
          </p:nvSpPr>
          <p:spPr bwMode="auto">
            <a:xfrm>
              <a:off x="3551237" y="2046288"/>
              <a:ext cx="392113" cy="409575"/>
            </a:xfrm>
            <a:custGeom>
              <a:gdLst>
                <a:gd fmla="*/ 392113 w 247" name="T0"/>
                <a:gd fmla="*/ 366713 h 258" name="T1"/>
                <a:gd fmla="*/ 49213 w 247" name="T2"/>
                <a:gd fmla="*/ 409575 h 258" name="T3"/>
                <a:gd fmla="*/ 0 w 247" name="T4"/>
                <a:gd fmla="*/ 49213 h 258" name="T5"/>
                <a:gd fmla="*/ 341313 w 247" name="T6"/>
                <a:gd fmla="*/ 0 h 258" name="T7"/>
                <a:gd fmla="*/ 392113 w 247" name="T8"/>
                <a:gd fmla="*/ 366713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31"/>
                  </a:moveTo>
                  <a:lnTo>
                    <a:pt x="31" y="258"/>
                  </a:lnTo>
                  <a:lnTo>
                    <a:pt x="0" y="31"/>
                  </a:lnTo>
                  <a:lnTo>
                    <a:pt x="215" y="0"/>
                  </a:lnTo>
                  <a:lnTo>
                    <a:pt x="247" y="231"/>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7" name="Freeform 85"/>
            <p:cNvSpPr/>
            <p:nvPr/>
          </p:nvSpPr>
          <p:spPr bwMode="auto">
            <a:xfrm>
              <a:off x="100012" y="3157538"/>
              <a:ext cx="400050" cy="417513"/>
            </a:xfrm>
            <a:custGeom>
              <a:gdLst>
                <a:gd fmla="*/ 400050 w 252" name="T0"/>
                <a:gd fmla="*/ 366713 h 263" name="T1"/>
                <a:gd fmla="*/ 49213 w 252" name="T2"/>
                <a:gd fmla="*/ 417513 h 263" name="T3"/>
                <a:gd fmla="*/ 0 w 252" name="T4"/>
                <a:gd fmla="*/ 49213 h 263" name="T5"/>
                <a:gd fmla="*/ 350838 w 252" name="T6"/>
                <a:gd fmla="*/ 0 h 263" name="T7"/>
                <a:gd fmla="*/ 400050 w 252" name="T8"/>
                <a:gd fmla="*/ 366713 h 26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3" w="251">
                  <a:moveTo>
                    <a:pt x="252" y="231"/>
                  </a:moveTo>
                  <a:lnTo>
                    <a:pt x="31" y="263"/>
                  </a:lnTo>
                  <a:lnTo>
                    <a:pt x="0" y="31"/>
                  </a:lnTo>
                  <a:lnTo>
                    <a:pt x="221" y="0"/>
                  </a:lnTo>
                  <a:lnTo>
                    <a:pt x="252" y="231"/>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8" name="Freeform 86"/>
            <p:cNvSpPr/>
            <p:nvPr/>
          </p:nvSpPr>
          <p:spPr bwMode="auto">
            <a:xfrm>
              <a:off x="608012" y="3090863"/>
              <a:ext cx="392113" cy="409575"/>
            </a:xfrm>
            <a:custGeom>
              <a:gdLst>
                <a:gd fmla="*/ 392113 w 247" name="T0"/>
                <a:gd fmla="*/ 366713 h 258" name="T1"/>
                <a:gd fmla="*/ 50800 w 247" name="T2"/>
                <a:gd fmla="*/ 409575 h 258" name="T3"/>
                <a:gd fmla="*/ 0 w 247" name="T4"/>
                <a:gd fmla="*/ 49213 h 258" name="T5"/>
                <a:gd fmla="*/ 342900 w 247" name="T6"/>
                <a:gd fmla="*/ 0 h 258" name="T7"/>
                <a:gd fmla="*/ 392113 w 247" name="T8"/>
                <a:gd fmla="*/ 366713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31"/>
                  </a:moveTo>
                  <a:lnTo>
                    <a:pt x="32" y="258"/>
                  </a:lnTo>
                  <a:lnTo>
                    <a:pt x="0" y="31"/>
                  </a:lnTo>
                  <a:lnTo>
                    <a:pt x="216" y="0"/>
                  </a:lnTo>
                  <a:lnTo>
                    <a:pt x="247" y="231"/>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9" name="Freeform 87"/>
            <p:cNvSpPr/>
            <p:nvPr/>
          </p:nvSpPr>
          <p:spPr bwMode="auto">
            <a:xfrm>
              <a:off x="1108075" y="3024188"/>
              <a:ext cx="400050" cy="409575"/>
            </a:xfrm>
            <a:custGeom>
              <a:gdLst>
                <a:gd fmla="*/ 400050 w 252" name="T0"/>
                <a:gd fmla="*/ 358775 h 258" name="T1"/>
                <a:gd fmla="*/ 50800 w 252" name="T2"/>
                <a:gd fmla="*/ 409575 h 258" name="T3"/>
                <a:gd fmla="*/ 0 w 252" name="T4"/>
                <a:gd fmla="*/ 49213 h 258" name="T5"/>
                <a:gd fmla="*/ 350838 w 252" name="T6"/>
                <a:gd fmla="*/ 0 h 258" name="T7"/>
                <a:gd fmla="*/ 400050 w 252" name="T8"/>
                <a:gd fmla="*/ 358775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51">
                  <a:moveTo>
                    <a:pt x="252" y="226"/>
                  </a:moveTo>
                  <a:lnTo>
                    <a:pt x="32" y="258"/>
                  </a:lnTo>
                  <a:lnTo>
                    <a:pt x="0" y="31"/>
                  </a:lnTo>
                  <a:lnTo>
                    <a:pt x="221" y="0"/>
                  </a:lnTo>
                  <a:lnTo>
                    <a:pt x="252"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50" name="Freeform 88"/>
            <p:cNvSpPr/>
            <p:nvPr/>
          </p:nvSpPr>
          <p:spPr bwMode="auto">
            <a:xfrm>
              <a:off x="1108075" y="3024188"/>
              <a:ext cx="417513" cy="542925"/>
            </a:xfrm>
            <a:custGeom>
              <a:gdLst>
                <a:gd fmla="*/ 417513 w 263" name="T0"/>
                <a:gd fmla="*/ 500063 h 342" name="T1"/>
                <a:gd fmla="*/ 66675 w 263" name="T2"/>
                <a:gd fmla="*/ 542925 h 342" name="T3"/>
                <a:gd fmla="*/ 0 w 263" name="T4"/>
                <a:gd fmla="*/ 49213 h 342" name="T5"/>
                <a:gd fmla="*/ 350838 w 263" name="T6"/>
                <a:gd fmla="*/ 0 h 342" name="T7"/>
                <a:gd fmla="*/ 417513 w 263" name="T8"/>
                <a:gd fmla="*/ 500063 h 34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42" w="263">
                  <a:moveTo>
                    <a:pt x="263" y="315"/>
                  </a:moveTo>
                  <a:lnTo>
                    <a:pt x="42" y="342"/>
                  </a:lnTo>
                  <a:lnTo>
                    <a:pt x="0" y="31"/>
                  </a:lnTo>
                  <a:lnTo>
                    <a:pt x="221" y="0"/>
                  </a:lnTo>
                  <a:lnTo>
                    <a:pt x="263" y="315"/>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51" name="Freeform 89"/>
            <p:cNvSpPr/>
            <p:nvPr/>
          </p:nvSpPr>
          <p:spPr bwMode="auto">
            <a:xfrm>
              <a:off x="2625725" y="2814638"/>
              <a:ext cx="392113" cy="409575"/>
            </a:xfrm>
            <a:custGeom>
              <a:gdLst>
                <a:gd fmla="*/ 392113 w 247" name="T0"/>
                <a:gd fmla="*/ 368300 h 258" name="T1"/>
                <a:gd fmla="*/ 49213 w 247" name="T2"/>
                <a:gd fmla="*/ 409575 h 258" name="T3"/>
                <a:gd fmla="*/ 0 w 247" name="T4"/>
                <a:gd fmla="*/ 50800 h 258" name="T5"/>
                <a:gd fmla="*/ 349250 w 247" name="T6"/>
                <a:gd fmla="*/ 0 h 258" name="T7"/>
                <a:gd fmla="*/ 392113 w 247" name="T8"/>
                <a:gd fmla="*/ 368300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32"/>
                  </a:moveTo>
                  <a:lnTo>
                    <a:pt x="31" y="258"/>
                  </a:lnTo>
                  <a:lnTo>
                    <a:pt x="0" y="32"/>
                  </a:lnTo>
                  <a:lnTo>
                    <a:pt x="220" y="0"/>
                  </a:lnTo>
                  <a:lnTo>
                    <a:pt x="247" y="2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52" name="Freeform 90"/>
            <p:cNvSpPr/>
            <p:nvPr/>
          </p:nvSpPr>
          <p:spPr bwMode="auto">
            <a:xfrm>
              <a:off x="1617662" y="2955926"/>
              <a:ext cx="390525" cy="409575"/>
            </a:xfrm>
            <a:custGeom>
              <a:gdLst>
                <a:gd fmla="*/ 390525 w 246" name="T0"/>
                <a:gd fmla="*/ 360363 h 258" name="T1"/>
                <a:gd fmla="*/ 49213 w 246" name="T2"/>
                <a:gd fmla="*/ 409575 h 258" name="T3"/>
                <a:gd fmla="*/ 0 w 246" name="T4"/>
                <a:gd fmla="*/ 42863 h 258" name="T5"/>
                <a:gd fmla="*/ 341313 w 246" name="T6"/>
                <a:gd fmla="*/ 0 h 258" name="T7"/>
                <a:gd fmla="*/ 390525 w 246" name="T8"/>
                <a:gd fmla="*/ 360363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6" y="227"/>
                  </a:moveTo>
                  <a:lnTo>
                    <a:pt x="31" y="258"/>
                  </a:lnTo>
                  <a:lnTo>
                    <a:pt x="0" y="27"/>
                  </a:lnTo>
                  <a:lnTo>
                    <a:pt x="215" y="0"/>
                  </a:lnTo>
                  <a:lnTo>
                    <a:pt x="246" y="227"/>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53" name="Freeform 91"/>
            <p:cNvSpPr/>
            <p:nvPr/>
          </p:nvSpPr>
          <p:spPr bwMode="auto">
            <a:xfrm>
              <a:off x="2125662" y="2881313"/>
              <a:ext cx="392113" cy="417513"/>
            </a:xfrm>
            <a:custGeom>
              <a:gdLst>
                <a:gd fmla="*/ 392113 w 247" name="T0"/>
                <a:gd fmla="*/ 368300 h 263" name="T1"/>
                <a:gd fmla="*/ 41275 w 247" name="T2"/>
                <a:gd fmla="*/ 417513 h 263" name="T3"/>
                <a:gd fmla="*/ 0 w 247" name="T4"/>
                <a:gd fmla="*/ 50800 h 263" name="T5"/>
                <a:gd fmla="*/ 341313 w 247" name="T6"/>
                <a:gd fmla="*/ 0 h 263" name="T7"/>
                <a:gd fmla="*/ 392113 w 247" name="T8"/>
                <a:gd fmla="*/ 368300 h 26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3" w="246">
                  <a:moveTo>
                    <a:pt x="247" y="232"/>
                  </a:moveTo>
                  <a:lnTo>
                    <a:pt x="26" y="263"/>
                  </a:lnTo>
                  <a:lnTo>
                    <a:pt x="0" y="32"/>
                  </a:lnTo>
                  <a:lnTo>
                    <a:pt x="215" y="0"/>
                  </a:lnTo>
                  <a:lnTo>
                    <a:pt x="247" y="2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54" name="Freeform 92"/>
            <p:cNvSpPr/>
            <p:nvPr/>
          </p:nvSpPr>
          <p:spPr bwMode="auto">
            <a:xfrm>
              <a:off x="3133725" y="2747963"/>
              <a:ext cx="392113" cy="409575"/>
            </a:xfrm>
            <a:custGeom>
              <a:gdLst>
                <a:gd fmla="*/ 392113 w 247" name="T0"/>
                <a:gd fmla="*/ 358775 h 258" name="T1"/>
                <a:gd fmla="*/ 50800 w 247" name="T2"/>
                <a:gd fmla="*/ 409575 h 258" name="T3"/>
                <a:gd fmla="*/ 0 w 247" name="T4"/>
                <a:gd fmla="*/ 49213 h 258" name="T5"/>
                <a:gd fmla="*/ 342900 w 247" name="T6"/>
                <a:gd fmla="*/ 0 h 258" name="T7"/>
                <a:gd fmla="*/ 392113 w 247" name="T8"/>
                <a:gd fmla="*/ 358775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26"/>
                  </a:moveTo>
                  <a:lnTo>
                    <a:pt x="32" y="258"/>
                  </a:lnTo>
                  <a:lnTo>
                    <a:pt x="0" y="31"/>
                  </a:lnTo>
                  <a:lnTo>
                    <a:pt x="216" y="0"/>
                  </a:lnTo>
                  <a:lnTo>
                    <a:pt x="247"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55" name="Freeform 93"/>
            <p:cNvSpPr/>
            <p:nvPr/>
          </p:nvSpPr>
          <p:spPr bwMode="auto">
            <a:xfrm>
              <a:off x="3633787" y="2681288"/>
              <a:ext cx="400050" cy="409575"/>
            </a:xfrm>
            <a:custGeom>
              <a:gdLst>
                <a:gd fmla="*/ 400050 w 252" name="T0"/>
                <a:gd fmla="*/ 358775 h 258" name="T1"/>
                <a:gd fmla="*/ 50800 w 252" name="T2"/>
                <a:gd fmla="*/ 409575 h 258" name="T3"/>
                <a:gd fmla="*/ 0 w 252" name="T4"/>
                <a:gd fmla="*/ 41275 h 258" name="T5"/>
                <a:gd fmla="*/ 350838 w 252" name="T6"/>
                <a:gd fmla="*/ 0 h 258" name="T7"/>
                <a:gd fmla="*/ 400050 w 252" name="T8"/>
                <a:gd fmla="*/ 358775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51">
                  <a:moveTo>
                    <a:pt x="252" y="226"/>
                  </a:moveTo>
                  <a:lnTo>
                    <a:pt x="32" y="258"/>
                  </a:lnTo>
                  <a:lnTo>
                    <a:pt x="0" y="26"/>
                  </a:lnTo>
                  <a:lnTo>
                    <a:pt x="221" y="0"/>
                  </a:lnTo>
                  <a:lnTo>
                    <a:pt x="252"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56" name="Freeform 94"/>
            <p:cNvSpPr/>
            <p:nvPr/>
          </p:nvSpPr>
          <p:spPr bwMode="auto">
            <a:xfrm>
              <a:off x="0" y="3725863"/>
              <a:ext cx="58738" cy="376238"/>
            </a:xfrm>
            <a:custGeom>
              <a:gdLst>
                <a:gd fmla="*/ 58738 w 37" name="T0"/>
                <a:gd fmla="*/ 366713 h 237" name="T1"/>
                <a:gd fmla="*/ 0 w 37" name="T2"/>
                <a:gd fmla="*/ 376238 h 237" name="T3"/>
                <a:gd fmla="*/ 0 w 37" name="T4"/>
                <a:gd fmla="*/ 7938 h 237" name="T5"/>
                <a:gd fmla="*/ 7938 w 37" name="T6"/>
                <a:gd fmla="*/ 0 h 237" name="T7"/>
                <a:gd fmla="*/ 58738 w 37" name="T8"/>
                <a:gd fmla="*/ 366713 h 23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36" w="37">
                  <a:moveTo>
                    <a:pt x="37" y="231"/>
                  </a:moveTo>
                  <a:lnTo>
                    <a:pt x="0" y="237"/>
                  </a:lnTo>
                  <a:lnTo>
                    <a:pt x="0" y="5"/>
                  </a:lnTo>
                  <a:lnTo>
                    <a:pt x="5" y="0"/>
                  </a:lnTo>
                  <a:lnTo>
                    <a:pt x="37" y="231"/>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57" name="Freeform 95"/>
            <p:cNvSpPr/>
            <p:nvPr/>
          </p:nvSpPr>
          <p:spPr bwMode="auto">
            <a:xfrm>
              <a:off x="166687" y="3659188"/>
              <a:ext cx="400050" cy="409575"/>
            </a:xfrm>
            <a:custGeom>
              <a:gdLst>
                <a:gd fmla="*/ 400050 w 252" name="T0"/>
                <a:gd fmla="*/ 366713 h 258" name="T1"/>
                <a:gd fmla="*/ 50800 w 252" name="T2"/>
                <a:gd fmla="*/ 409575 h 258" name="T3"/>
                <a:gd fmla="*/ 0 w 252" name="T4"/>
                <a:gd fmla="*/ 49213 h 258" name="T5"/>
                <a:gd fmla="*/ 350838 w 252" name="T6"/>
                <a:gd fmla="*/ 0 h 258" name="T7"/>
                <a:gd fmla="*/ 400050 w 252" name="T8"/>
                <a:gd fmla="*/ 366713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51">
                  <a:moveTo>
                    <a:pt x="252" y="231"/>
                  </a:moveTo>
                  <a:lnTo>
                    <a:pt x="32" y="258"/>
                  </a:lnTo>
                  <a:lnTo>
                    <a:pt x="0" y="31"/>
                  </a:lnTo>
                  <a:lnTo>
                    <a:pt x="221" y="0"/>
                  </a:lnTo>
                  <a:lnTo>
                    <a:pt x="252" y="231"/>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58" name="Freeform 96"/>
            <p:cNvSpPr/>
            <p:nvPr/>
          </p:nvSpPr>
          <p:spPr bwMode="auto">
            <a:xfrm>
              <a:off x="674687" y="3592513"/>
              <a:ext cx="392113" cy="409575"/>
            </a:xfrm>
            <a:custGeom>
              <a:gdLst>
                <a:gd fmla="*/ 392113 w 247" name="T0"/>
                <a:gd fmla="*/ 358775 h 258" name="T1"/>
                <a:gd fmla="*/ 50800 w 247" name="T2"/>
                <a:gd fmla="*/ 409575 h 258" name="T3"/>
                <a:gd fmla="*/ 0 w 247" name="T4"/>
                <a:gd fmla="*/ 41275 h 258" name="T5"/>
                <a:gd fmla="*/ 342900 w 247" name="T6"/>
                <a:gd fmla="*/ 0 h 258" name="T7"/>
                <a:gd fmla="*/ 392113 w 247" name="T8"/>
                <a:gd fmla="*/ 358775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26"/>
                  </a:moveTo>
                  <a:lnTo>
                    <a:pt x="32" y="258"/>
                  </a:lnTo>
                  <a:lnTo>
                    <a:pt x="0" y="26"/>
                  </a:lnTo>
                  <a:lnTo>
                    <a:pt x="216" y="0"/>
                  </a:lnTo>
                  <a:lnTo>
                    <a:pt x="247"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59" name="Freeform 97"/>
            <p:cNvSpPr/>
            <p:nvPr/>
          </p:nvSpPr>
          <p:spPr bwMode="auto">
            <a:xfrm>
              <a:off x="674687" y="3524251"/>
              <a:ext cx="900113" cy="477838"/>
            </a:xfrm>
            <a:custGeom>
              <a:gdLst>
                <a:gd fmla="*/ 900113 w 567" name="T0"/>
                <a:gd fmla="*/ 360363 h 301" name="T1"/>
                <a:gd fmla="*/ 50800 w 567" name="T2"/>
                <a:gd fmla="*/ 477838 h 301" name="T3"/>
                <a:gd fmla="*/ 0 w 567" name="T4"/>
                <a:gd fmla="*/ 109538 h 301" name="T5"/>
                <a:gd fmla="*/ 850900 w 567" name="T6"/>
                <a:gd fmla="*/ 0 h 301" name="T7"/>
                <a:gd fmla="*/ 900113 w 567" name="T8"/>
                <a:gd fmla="*/ 360363 h 30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01" w="567">
                  <a:moveTo>
                    <a:pt x="567" y="227"/>
                  </a:moveTo>
                  <a:lnTo>
                    <a:pt x="32" y="301"/>
                  </a:lnTo>
                  <a:lnTo>
                    <a:pt x="0" y="69"/>
                  </a:lnTo>
                  <a:lnTo>
                    <a:pt x="536" y="0"/>
                  </a:lnTo>
                  <a:lnTo>
                    <a:pt x="567" y="227"/>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60" name="Freeform 98"/>
            <p:cNvSpPr/>
            <p:nvPr/>
          </p:nvSpPr>
          <p:spPr bwMode="auto">
            <a:xfrm>
              <a:off x="2192337" y="3382963"/>
              <a:ext cx="392113" cy="409575"/>
            </a:xfrm>
            <a:custGeom>
              <a:gdLst>
                <a:gd fmla="*/ 392113 w 247" name="T0"/>
                <a:gd fmla="*/ 358775 h 258" name="T1"/>
                <a:gd fmla="*/ 49213 w 247" name="T2"/>
                <a:gd fmla="*/ 409575 h 258" name="T3"/>
                <a:gd fmla="*/ 0 w 247" name="T4"/>
                <a:gd fmla="*/ 50800 h 258" name="T5"/>
                <a:gd fmla="*/ 341313 w 247" name="T6"/>
                <a:gd fmla="*/ 0 h 258" name="T7"/>
                <a:gd fmla="*/ 392113 w 247" name="T8"/>
                <a:gd fmla="*/ 358775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26"/>
                  </a:moveTo>
                  <a:lnTo>
                    <a:pt x="31" y="258"/>
                  </a:lnTo>
                  <a:lnTo>
                    <a:pt x="0" y="32"/>
                  </a:lnTo>
                  <a:lnTo>
                    <a:pt x="215" y="0"/>
                  </a:lnTo>
                  <a:lnTo>
                    <a:pt x="247"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61" name="Freeform 99"/>
            <p:cNvSpPr/>
            <p:nvPr/>
          </p:nvSpPr>
          <p:spPr bwMode="auto">
            <a:xfrm>
              <a:off x="3200400" y="3240088"/>
              <a:ext cx="392113" cy="419100"/>
            </a:xfrm>
            <a:custGeom>
              <a:gdLst>
                <a:gd fmla="*/ 392113 w 247" name="T0"/>
                <a:gd fmla="*/ 368300 h 264" name="T1"/>
                <a:gd fmla="*/ 50800 w 247" name="T2"/>
                <a:gd fmla="*/ 419100 h 264" name="T3"/>
                <a:gd fmla="*/ 0 w 247" name="T4"/>
                <a:gd fmla="*/ 50800 h 264" name="T5"/>
                <a:gd fmla="*/ 342900 w 247" name="T6"/>
                <a:gd fmla="*/ 0 h 264" name="T7"/>
                <a:gd fmla="*/ 392113 w 247" name="T8"/>
                <a:gd fmla="*/ 368300 h 26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4" w="246">
                  <a:moveTo>
                    <a:pt x="247" y="232"/>
                  </a:moveTo>
                  <a:lnTo>
                    <a:pt x="32" y="264"/>
                  </a:lnTo>
                  <a:lnTo>
                    <a:pt x="0" y="32"/>
                  </a:lnTo>
                  <a:lnTo>
                    <a:pt x="216" y="0"/>
                  </a:lnTo>
                  <a:lnTo>
                    <a:pt x="247" y="2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62" name="Freeform 100"/>
            <p:cNvSpPr/>
            <p:nvPr/>
          </p:nvSpPr>
          <p:spPr bwMode="auto">
            <a:xfrm>
              <a:off x="3700462" y="3173413"/>
              <a:ext cx="400050" cy="409575"/>
            </a:xfrm>
            <a:custGeom>
              <a:gdLst>
                <a:gd fmla="*/ 400050 w 252" name="T0"/>
                <a:gd fmla="*/ 368300 h 258" name="T1"/>
                <a:gd fmla="*/ 50800 w 252" name="T2"/>
                <a:gd fmla="*/ 409575 h 258" name="T3"/>
                <a:gd fmla="*/ 0 w 252" name="T4"/>
                <a:gd fmla="*/ 50800 h 258" name="T5"/>
                <a:gd fmla="*/ 350838 w 252" name="T6"/>
                <a:gd fmla="*/ 0 h 258" name="T7"/>
                <a:gd fmla="*/ 400050 w 252" name="T8"/>
                <a:gd fmla="*/ 368300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51">
                  <a:moveTo>
                    <a:pt x="252" y="232"/>
                  </a:moveTo>
                  <a:lnTo>
                    <a:pt x="32" y="258"/>
                  </a:lnTo>
                  <a:lnTo>
                    <a:pt x="0" y="32"/>
                  </a:lnTo>
                  <a:lnTo>
                    <a:pt x="221" y="0"/>
                  </a:lnTo>
                  <a:lnTo>
                    <a:pt x="252" y="2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63" name="Freeform 101"/>
            <p:cNvSpPr/>
            <p:nvPr/>
          </p:nvSpPr>
          <p:spPr bwMode="auto">
            <a:xfrm>
              <a:off x="0" y="4160838"/>
              <a:ext cx="633413" cy="450850"/>
            </a:xfrm>
            <a:custGeom>
              <a:gdLst>
                <a:gd fmla="*/ 633413 w 399" name="T0"/>
                <a:gd fmla="*/ 358775 h 284" name="T1"/>
                <a:gd fmla="*/ 0 w 399" name="T2"/>
                <a:gd fmla="*/ 450850 h 284" name="T3"/>
                <a:gd fmla="*/ 0 w 399" name="T4"/>
                <a:gd fmla="*/ 74613 h 284" name="T5"/>
                <a:gd fmla="*/ 584200 w 399" name="T6"/>
                <a:gd fmla="*/ 0 h 284" name="T7"/>
                <a:gd fmla="*/ 633413 w 399" name="T8"/>
                <a:gd fmla="*/ 358775 h 28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4" w="399">
                  <a:moveTo>
                    <a:pt x="399" y="226"/>
                  </a:moveTo>
                  <a:lnTo>
                    <a:pt x="0" y="284"/>
                  </a:lnTo>
                  <a:lnTo>
                    <a:pt x="0" y="47"/>
                  </a:lnTo>
                  <a:lnTo>
                    <a:pt x="368" y="0"/>
                  </a:lnTo>
                  <a:lnTo>
                    <a:pt x="399"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64" name="Freeform 102"/>
            <p:cNvSpPr/>
            <p:nvPr/>
          </p:nvSpPr>
          <p:spPr bwMode="auto">
            <a:xfrm>
              <a:off x="741362" y="4084638"/>
              <a:ext cx="392113" cy="417513"/>
            </a:xfrm>
            <a:custGeom>
              <a:gdLst>
                <a:gd fmla="*/ 392113 w 247" name="T0"/>
                <a:gd fmla="*/ 368300 h 263" name="T1"/>
                <a:gd fmla="*/ 50800 w 247" name="T2"/>
                <a:gd fmla="*/ 417513 h 263" name="T3"/>
                <a:gd fmla="*/ 0 w 247" name="T4"/>
                <a:gd fmla="*/ 50800 h 263" name="T5"/>
                <a:gd fmla="*/ 342900 w 247" name="T6"/>
                <a:gd fmla="*/ 0 h 263" name="T7"/>
                <a:gd fmla="*/ 392113 w 247" name="T8"/>
                <a:gd fmla="*/ 368300 h 26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3" w="246">
                  <a:moveTo>
                    <a:pt x="247" y="232"/>
                  </a:moveTo>
                  <a:lnTo>
                    <a:pt x="32" y="263"/>
                  </a:lnTo>
                  <a:lnTo>
                    <a:pt x="0" y="32"/>
                  </a:lnTo>
                  <a:lnTo>
                    <a:pt x="216" y="0"/>
                  </a:lnTo>
                  <a:lnTo>
                    <a:pt x="247" y="2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65" name="Freeform 103"/>
            <p:cNvSpPr/>
            <p:nvPr/>
          </p:nvSpPr>
          <p:spPr bwMode="auto">
            <a:xfrm>
              <a:off x="1250950" y="4017963"/>
              <a:ext cx="390525" cy="409575"/>
            </a:xfrm>
            <a:custGeom>
              <a:gdLst>
                <a:gd fmla="*/ 390525 w 246" name="T0"/>
                <a:gd fmla="*/ 368300 h 258" name="T1"/>
                <a:gd fmla="*/ 49213 w 246" name="T2"/>
                <a:gd fmla="*/ 409575 h 258" name="T3"/>
                <a:gd fmla="*/ 0 w 246" name="T4"/>
                <a:gd fmla="*/ 50800 h 258" name="T5"/>
                <a:gd fmla="*/ 341313 w 246" name="T6"/>
                <a:gd fmla="*/ 0 h 258" name="T7"/>
                <a:gd fmla="*/ 390525 w 246" name="T8"/>
                <a:gd fmla="*/ 368300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6" y="232"/>
                  </a:moveTo>
                  <a:lnTo>
                    <a:pt x="31" y="258"/>
                  </a:lnTo>
                  <a:lnTo>
                    <a:pt x="0" y="32"/>
                  </a:lnTo>
                  <a:lnTo>
                    <a:pt x="215" y="0"/>
                  </a:lnTo>
                  <a:lnTo>
                    <a:pt x="246" y="2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66" name="Freeform 104"/>
            <p:cNvSpPr/>
            <p:nvPr/>
          </p:nvSpPr>
          <p:spPr bwMode="auto">
            <a:xfrm>
              <a:off x="1751012" y="3951288"/>
              <a:ext cx="400050" cy="409575"/>
            </a:xfrm>
            <a:custGeom>
              <a:gdLst>
                <a:gd fmla="*/ 400050 w 252" name="T0"/>
                <a:gd fmla="*/ 358775 h 258" name="T1"/>
                <a:gd fmla="*/ 49213 w 252" name="T2"/>
                <a:gd fmla="*/ 409575 h 258" name="T3"/>
                <a:gd fmla="*/ 0 w 252" name="T4"/>
                <a:gd fmla="*/ 50800 h 258" name="T5"/>
                <a:gd fmla="*/ 349250 w 252" name="T6"/>
                <a:gd fmla="*/ 0 h 258" name="T7"/>
                <a:gd fmla="*/ 400050 w 252" name="T8"/>
                <a:gd fmla="*/ 358775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51">
                  <a:moveTo>
                    <a:pt x="252" y="226"/>
                  </a:moveTo>
                  <a:lnTo>
                    <a:pt x="31" y="258"/>
                  </a:lnTo>
                  <a:lnTo>
                    <a:pt x="0" y="32"/>
                  </a:lnTo>
                  <a:lnTo>
                    <a:pt x="220" y="0"/>
                  </a:lnTo>
                  <a:lnTo>
                    <a:pt x="252"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67" name="Freeform 105"/>
            <p:cNvSpPr/>
            <p:nvPr/>
          </p:nvSpPr>
          <p:spPr bwMode="auto">
            <a:xfrm>
              <a:off x="2259012" y="3884613"/>
              <a:ext cx="392113" cy="409575"/>
            </a:xfrm>
            <a:custGeom>
              <a:gdLst>
                <a:gd fmla="*/ 392113 w 247" name="T0"/>
                <a:gd fmla="*/ 358775 h 258" name="T1"/>
                <a:gd fmla="*/ 49213 w 247" name="T2"/>
                <a:gd fmla="*/ 409575 h 258" name="T3"/>
                <a:gd fmla="*/ 0 w 247" name="T4"/>
                <a:gd fmla="*/ 41275 h 258" name="T5"/>
                <a:gd fmla="*/ 341313 w 247" name="T6"/>
                <a:gd fmla="*/ 0 h 258" name="T7"/>
                <a:gd fmla="*/ 392113 w 247" name="T8"/>
                <a:gd fmla="*/ 358775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26"/>
                  </a:moveTo>
                  <a:lnTo>
                    <a:pt x="31" y="258"/>
                  </a:lnTo>
                  <a:lnTo>
                    <a:pt x="0" y="26"/>
                  </a:lnTo>
                  <a:lnTo>
                    <a:pt x="215" y="0"/>
                  </a:lnTo>
                  <a:lnTo>
                    <a:pt x="247" y="2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68" name="Freeform 106"/>
            <p:cNvSpPr/>
            <p:nvPr/>
          </p:nvSpPr>
          <p:spPr bwMode="auto">
            <a:xfrm>
              <a:off x="2759075" y="3808413"/>
              <a:ext cx="400050" cy="419100"/>
            </a:xfrm>
            <a:custGeom>
              <a:gdLst>
                <a:gd fmla="*/ 400050 w 252" name="T0"/>
                <a:gd fmla="*/ 368300 h 264" name="T1"/>
                <a:gd fmla="*/ 49213 w 252" name="T2"/>
                <a:gd fmla="*/ 419100 h 264" name="T3"/>
                <a:gd fmla="*/ 0 w 252" name="T4"/>
                <a:gd fmla="*/ 50800 h 264" name="T5"/>
                <a:gd fmla="*/ 350838 w 252" name="T6"/>
                <a:gd fmla="*/ 0 h 264" name="T7"/>
                <a:gd fmla="*/ 400050 w 252" name="T8"/>
                <a:gd fmla="*/ 368300 h 26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4" w="251">
                  <a:moveTo>
                    <a:pt x="252" y="232"/>
                  </a:moveTo>
                  <a:lnTo>
                    <a:pt x="31" y="264"/>
                  </a:lnTo>
                  <a:lnTo>
                    <a:pt x="0" y="32"/>
                  </a:lnTo>
                  <a:lnTo>
                    <a:pt x="221" y="0"/>
                  </a:lnTo>
                  <a:lnTo>
                    <a:pt x="252" y="2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69" name="Freeform 107"/>
            <p:cNvSpPr/>
            <p:nvPr/>
          </p:nvSpPr>
          <p:spPr bwMode="auto">
            <a:xfrm>
              <a:off x="3267075" y="3741738"/>
              <a:ext cx="392113" cy="409575"/>
            </a:xfrm>
            <a:custGeom>
              <a:gdLst>
                <a:gd fmla="*/ 392113 w 247" name="T0"/>
                <a:gd fmla="*/ 368300 h 258" name="T1"/>
                <a:gd fmla="*/ 50800 w 247" name="T2"/>
                <a:gd fmla="*/ 409575 h 258" name="T3"/>
                <a:gd fmla="*/ 0 w 247" name="T4"/>
                <a:gd fmla="*/ 50800 h 258" name="T5"/>
                <a:gd fmla="*/ 342900 w 247" name="T6"/>
                <a:gd fmla="*/ 0 h 258" name="T7"/>
                <a:gd fmla="*/ 392113 w 247" name="T8"/>
                <a:gd fmla="*/ 368300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7" y="232"/>
                  </a:moveTo>
                  <a:lnTo>
                    <a:pt x="32" y="258"/>
                  </a:lnTo>
                  <a:lnTo>
                    <a:pt x="0" y="32"/>
                  </a:lnTo>
                  <a:lnTo>
                    <a:pt x="216" y="0"/>
                  </a:lnTo>
                  <a:lnTo>
                    <a:pt x="247" y="2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70" name="Freeform 108"/>
            <p:cNvSpPr/>
            <p:nvPr/>
          </p:nvSpPr>
          <p:spPr bwMode="auto">
            <a:xfrm>
              <a:off x="3776662" y="3675063"/>
              <a:ext cx="390525" cy="409575"/>
            </a:xfrm>
            <a:custGeom>
              <a:gdLst>
                <a:gd fmla="*/ 390525 w 246" name="T0"/>
                <a:gd fmla="*/ 360363 h 258" name="T1"/>
                <a:gd fmla="*/ 49213 w 246" name="T2"/>
                <a:gd fmla="*/ 409575 h 258" name="T3"/>
                <a:gd fmla="*/ 0 w 246" name="T4"/>
                <a:gd fmla="*/ 50800 h 258" name="T5"/>
                <a:gd fmla="*/ 341313 w 246" name="T6"/>
                <a:gd fmla="*/ 0 h 258" name="T7"/>
                <a:gd fmla="*/ 390525 w 246" name="T8"/>
                <a:gd fmla="*/ 360363 h 2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8" w="246">
                  <a:moveTo>
                    <a:pt x="246" y="227"/>
                  </a:moveTo>
                  <a:lnTo>
                    <a:pt x="31" y="258"/>
                  </a:lnTo>
                  <a:lnTo>
                    <a:pt x="0" y="32"/>
                  </a:lnTo>
                  <a:lnTo>
                    <a:pt x="215" y="0"/>
                  </a:lnTo>
                  <a:lnTo>
                    <a:pt x="246" y="227"/>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Tree>
  </p:cSld>
  <p:clrMapOvr>
    <a:masterClrMapping/>
  </p:clrMapOvr>
  <p:transition spd="med">
    <p:fade/>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1331913" y="331788"/>
            <a:ext cx="5616575" cy="518160"/>
          </a:xfrm>
          <a:prstGeom prst="rect">
            <a:avLst/>
          </a:prstGeom>
        </p:spPr>
        <p:txBody>
          <a:bodyPr>
            <a:spAutoFit/>
          </a:bodyPr>
          <a:lstStyle/>
          <a:p>
            <a:pPr algn="just" eaLnBrk="1" hangingPunct="1">
              <a:defRPr/>
            </a:pPr>
            <a:r>
              <a:rPr altLang="zh-CN" kern="0" lang="zh-CN" sz="2800">
                <a:solidFill>
                  <a:srgbClr val="222222"/>
                </a:solidFill>
                <a:latin charset="-122" panose="020b0503020204020204" pitchFamily="34" typeface="微软雅黑"/>
                <a:ea charset="-122" panose="020b0503020204020204" pitchFamily="34" typeface="微软雅黑"/>
                <a:cs charset="-122" panose="02010600030101010101" pitchFamily="2" typeface="宋体"/>
              </a:rPr>
              <a:t>中国有超过6亿社交网络的用户</a:t>
            </a:r>
          </a:p>
        </p:txBody>
      </p:sp>
      <p:sp>
        <p:nvSpPr>
          <p:cNvPr id="19459" name="等腰三角形 2"/>
          <p:cNvSpPr>
            <a:spLocks noChangeArrowheads="1"/>
          </p:cNvSpPr>
          <p:nvPr/>
        </p:nvSpPr>
        <p:spPr bwMode="auto">
          <a:xfrm rot="5400000">
            <a:off x="866775" y="671513"/>
            <a:ext cx="303213" cy="261937"/>
          </a:xfrm>
          <a:prstGeom prst="triangle">
            <a:avLst>
              <a:gd fmla="val 50000" name="adj"/>
            </a:avLst>
          </a:prstGeom>
          <a:solidFill>
            <a:srgbClr val="1E1D3A"/>
          </a:solidFill>
          <a:ln>
            <a:noFill/>
          </a:ln>
          <a:extLs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endParaRPr altLang="en-US" lang="zh-CN"/>
          </a:p>
        </p:txBody>
      </p:sp>
      <p:grpSp>
        <p:nvGrpSpPr>
          <p:cNvPr id="19460" name="组合 84"/>
          <p:cNvGrpSpPr/>
          <p:nvPr/>
        </p:nvGrpSpPr>
        <p:grpSpPr>
          <a:xfrm>
            <a:off x="2411413" y="1141413"/>
            <a:ext cx="3717925" cy="3716337"/>
            <a:chOff x="2338388" y="1274762"/>
            <a:chExt cx="3717924" cy="3716338"/>
          </a:xfrm>
        </p:grpSpPr>
        <p:sp>
          <p:nvSpPr>
            <p:cNvPr id="19461" name="Oval 5"/>
            <p:cNvSpPr>
              <a:spLocks noChangeArrowheads="1"/>
            </p:cNvSpPr>
            <p:nvPr/>
          </p:nvSpPr>
          <p:spPr bwMode="auto">
            <a:xfrm>
              <a:off x="2884488" y="1820863"/>
              <a:ext cx="2625725" cy="2625725"/>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62" name="Oval 6"/>
            <p:cNvSpPr>
              <a:spLocks noChangeArrowheads="1"/>
            </p:cNvSpPr>
            <p:nvPr/>
          </p:nvSpPr>
          <p:spPr bwMode="auto">
            <a:xfrm>
              <a:off x="2949575" y="1885950"/>
              <a:ext cx="2497137" cy="2497138"/>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63" name="Freeform 7"/>
            <p:cNvSpPr/>
            <p:nvPr/>
          </p:nvSpPr>
          <p:spPr bwMode="auto">
            <a:xfrm>
              <a:off x="3733800" y="2420938"/>
              <a:ext cx="928687" cy="1427163"/>
            </a:xfrm>
            <a:custGeom>
              <a:gdLst>
                <a:gd fmla="*/ 928687 w 524" name="T0"/>
                <a:gd fmla="*/ 1379355 h 806" name="T1"/>
                <a:gd fmla="*/ 928687 w 524" name="T2"/>
                <a:gd fmla="*/ 47808 h 806" name="T3"/>
                <a:gd fmla="*/ 880835 w 524" name="T4"/>
                <a:gd fmla="*/ 0 h 806" name="T5"/>
                <a:gd fmla="*/ 47852 w 524" name="T6"/>
                <a:gd fmla="*/ 0 h 806" name="T7"/>
                <a:gd fmla="*/ 0 w 524" name="T8"/>
                <a:gd fmla="*/ 47808 h 806" name="T9"/>
                <a:gd fmla="*/ 0 w 524" name="T10"/>
                <a:gd fmla="*/ 1379355 h 806" name="T11"/>
                <a:gd fmla="*/ 47852 w 524" name="T12"/>
                <a:gd fmla="*/ 1427163 h 806" name="T13"/>
                <a:gd fmla="*/ 880835 w 524" name="T14"/>
                <a:gd fmla="*/ 1427163 h 806" name="T15"/>
                <a:gd fmla="*/ 928687 w 524" name="T16"/>
                <a:gd fmla="*/ 1379355 h 806" name="T17"/>
                <a:gd fmla="*/ 928687 w 524" name="T18"/>
                <a:gd fmla="*/ 1379355 h 806"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805" w="524">
                  <a:moveTo>
                    <a:pt x="524" y="779"/>
                  </a:moveTo>
                  <a:cubicBezTo>
                    <a:pt x="524" y="27"/>
                    <a:pt x="524" y="27"/>
                    <a:pt x="524" y="27"/>
                  </a:cubicBezTo>
                  <a:cubicBezTo>
                    <a:pt x="524" y="12"/>
                    <a:pt x="512" y="0"/>
                    <a:pt x="497" y="0"/>
                  </a:cubicBezTo>
                  <a:cubicBezTo>
                    <a:pt x="27" y="0"/>
                    <a:pt x="27" y="0"/>
                    <a:pt x="27" y="0"/>
                  </a:cubicBezTo>
                  <a:cubicBezTo>
                    <a:pt x="12" y="0"/>
                    <a:pt x="0" y="12"/>
                    <a:pt x="0" y="27"/>
                  </a:cubicBezTo>
                  <a:cubicBezTo>
                    <a:pt x="0" y="779"/>
                    <a:pt x="0" y="779"/>
                    <a:pt x="0" y="779"/>
                  </a:cubicBezTo>
                  <a:cubicBezTo>
                    <a:pt x="0" y="794"/>
                    <a:pt x="12" y="806"/>
                    <a:pt x="27" y="806"/>
                  </a:cubicBezTo>
                  <a:cubicBezTo>
                    <a:pt x="497" y="806"/>
                    <a:pt x="497" y="806"/>
                    <a:pt x="497" y="806"/>
                  </a:cubicBezTo>
                  <a:cubicBezTo>
                    <a:pt x="512" y="806"/>
                    <a:pt x="524" y="794"/>
                    <a:pt x="524" y="779"/>
                  </a:cubicBezTo>
                  <a:cubicBezTo>
                    <a:pt x="524" y="779"/>
                    <a:pt x="524" y="779"/>
                    <a:pt x="524" y="779"/>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64" name="Freeform 8"/>
            <p:cNvSpPr/>
            <p:nvPr/>
          </p:nvSpPr>
          <p:spPr bwMode="auto">
            <a:xfrm>
              <a:off x="3825875" y="2513013"/>
              <a:ext cx="744537" cy="1243013"/>
            </a:xfrm>
            <a:custGeom>
              <a:gdLst>
                <a:gd fmla="*/ 744537 w 469" name="T0"/>
                <a:gd fmla="*/ 1243013 h 783" name="T1"/>
                <a:gd fmla="*/ 744537 w 469" name="T2"/>
                <a:gd fmla="*/ 0 h 783" name="T3"/>
                <a:gd fmla="*/ 0 w 469" name="T4"/>
                <a:gd fmla="*/ 0 h 783" name="T5"/>
                <a:gd fmla="*/ 0 w 469" name="T6"/>
                <a:gd fmla="*/ 1243013 h 783" name="T7"/>
                <a:gd fmla="*/ 744537 w 469" name="T8"/>
                <a:gd fmla="*/ 1243013 h 783" name="T9"/>
                <a:gd fmla="*/ 744537 w 469" name="T10"/>
                <a:gd fmla="*/ 1243013 h 783"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783" w="469">
                  <a:moveTo>
                    <a:pt x="469" y="783"/>
                  </a:moveTo>
                  <a:lnTo>
                    <a:pt x="469" y="0"/>
                  </a:lnTo>
                  <a:lnTo>
                    <a:pt x="0" y="0"/>
                  </a:lnTo>
                  <a:lnTo>
                    <a:pt x="0" y="783"/>
                  </a:lnTo>
                  <a:lnTo>
                    <a:pt x="469" y="783"/>
                  </a:lnTo>
                  <a:close/>
                </a:path>
              </a:pathLst>
            </a:custGeom>
            <a:solidFill>
              <a:srgbClr val="87CDD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65" name="Oval 9"/>
            <p:cNvSpPr>
              <a:spLocks noChangeArrowheads="1"/>
            </p:cNvSpPr>
            <p:nvPr/>
          </p:nvSpPr>
          <p:spPr bwMode="auto">
            <a:xfrm>
              <a:off x="4064000" y="2998788"/>
              <a:ext cx="268287" cy="269875"/>
            </a:xfrm>
            <a:prstGeom prst="ellipse">
              <a:avLst/>
            </a:prstGeom>
            <a:solidFill>
              <a:srgbClr val="3999A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66" name="Oval 10"/>
            <p:cNvSpPr>
              <a:spLocks noChangeArrowheads="1"/>
            </p:cNvSpPr>
            <p:nvPr/>
          </p:nvSpPr>
          <p:spPr bwMode="auto">
            <a:xfrm>
              <a:off x="4171950" y="2579688"/>
              <a:ext cx="52387" cy="52388"/>
            </a:xfrm>
            <a:prstGeom prst="ellipse">
              <a:avLst/>
            </a:prstGeom>
            <a:solidFill>
              <a:srgbClr val="3999A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67" name="Oval 11"/>
            <p:cNvSpPr>
              <a:spLocks noChangeArrowheads="1"/>
            </p:cNvSpPr>
            <p:nvPr/>
          </p:nvSpPr>
          <p:spPr bwMode="auto">
            <a:xfrm>
              <a:off x="4171950" y="2657475"/>
              <a:ext cx="52387" cy="53975"/>
            </a:xfrm>
            <a:prstGeom prst="ellipse">
              <a:avLst/>
            </a:prstGeom>
            <a:solidFill>
              <a:srgbClr val="3999A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68" name="Oval 12"/>
            <p:cNvSpPr>
              <a:spLocks noChangeArrowheads="1"/>
            </p:cNvSpPr>
            <p:nvPr/>
          </p:nvSpPr>
          <p:spPr bwMode="auto">
            <a:xfrm>
              <a:off x="4171950" y="2735263"/>
              <a:ext cx="52387" cy="53975"/>
            </a:xfrm>
            <a:prstGeom prst="ellipse">
              <a:avLst/>
            </a:prstGeom>
            <a:solidFill>
              <a:srgbClr val="3999A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69" name="Oval 13"/>
            <p:cNvSpPr>
              <a:spLocks noChangeArrowheads="1"/>
            </p:cNvSpPr>
            <p:nvPr/>
          </p:nvSpPr>
          <p:spPr bwMode="auto">
            <a:xfrm>
              <a:off x="4171950" y="2813050"/>
              <a:ext cx="52387" cy="53975"/>
            </a:xfrm>
            <a:prstGeom prst="ellipse">
              <a:avLst/>
            </a:prstGeom>
            <a:solidFill>
              <a:srgbClr val="3999A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70" name="Oval 14"/>
            <p:cNvSpPr>
              <a:spLocks noChangeArrowheads="1"/>
            </p:cNvSpPr>
            <p:nvPr/>
          </p:nvSpPr>
          <p:spPr bwMode="auto">
            <a:xfrm>
              <a:off x="4171950" y="2890838"/>
              <a:ext cx="52387" cy="53975"/>
            </a:xfrm>
            <a:prstGeom prst="ellipse">
              <a:avLst/>
            </a:prstGeom>
            <a:solidFill>
              <a:srgbClr val="3999A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71" name="Freeform 15"/>
            <p:cNvSpPr/>
            <p:nvPr/>
          </p:nvSpPr>
          <p:spPr bwMode="auto">
            <a:xfrm>
              <a:off x="4114800" y="2632075"/>
              <a:ext cx="57150" cy="57150"/>
            </a:xfrm>
            <a:custGeom>
              <a:gdLst>
                <a:gd fmla="*/ 46434 w 32" name="T0"/>
                <a:gd fmla="*/ 10716 h 32" name="T1"/>
                <a:gd fmla="*/ 46434 w 32" name="T2"/>
                <a:gd fmla="*/ 48220 h 32" name="T3"/>
                <a:gd fmla="*/ 8930 w 32" name="T4"/>
                <a:gd fmla="*/ 48220 h 32" name="T5"/>
                <a:gd fmla="*/ 8930 w 32" name="T6"/>
                <a:gd fmla="*/ 10716 h 32" name="T7"/>
                <a:gd fmla="*/ 46434 w 32" name="T8"/>
                <a:gd fmla="*/ 10716 h 3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2" w="32">
                  <a:moveTo>
                    <a:pt x="26" y="6"/>
                  </a:moveTo>
                  <a:cubicBezTo>
                    <a:pt x="32" y="11"/>
                    <a:pt x="32" y="21"/>
                    <a:pt x="26" y="27"/>
                  </a:cubicBezTo>
                  <a:cubicBezTo>
                    <a:pt x="21" y="32"/>
                    <a:pt x="11" y="32"/>
                    <a:pt x="5" y="27"/>
                  </a:cubicBezTo>
                  <a:cubicBezTo>
                    <a:pt x="0" y="21"/>
                    <a:pt x="0" y="11"/>
                    <a:pt x="5" y="6"/>
                  </a:cubicBezTo>
                  <a:cubicBezTo>
                    <a:pt x="11" y="0"/>
                    <a:pt x="21" y="0"/>
                    <a:pt x="26" y="6"/>
                  </a:cubicBezTo>
                  <a:close/>
                </a:path>
              </a:pathLst>
            </a:custGeom>
            <a:solidFill>
              <a:srgbClr val="3999A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72" name="Freeform 16"/>
            <p:cNvSpPr/>
            <p:nvPr/>
          </p:nvSpPr>
          <p:spPr bwMode="auto">
            <a:xfrm>
              <a:off x="4057650" y="2687638"/>
              <a:ext cx="58737" cy="57150"/>
            </a:xfrm>
            <a:custGeom>
              <a:gdLst>
                <a:gd fmla="*/ 48058 w 33" name="T0"/>
                <a:gd fmla="*/ 10716 h 32" name="T1"/>
                <a:gd fmla="*/ 48058 w 33" name="T2"/>
                <a:gd fmla="*/ 48220 h 32" name="T3"/>
                <a:gd fmla="*/ 10679 w 33" name="T4"/>
                <a:gd fmla="*/ 48220 h 32" name="T5"/>
                <a:gd fmla="*/ 10679 w 33" name="T6"/>
                <a:gd fmla="*/ 10716 h 32" name="T7"/>
                <a:gd fmla="*/ 48058 w 33" name="T8"/>
                <a:gd fmla="*/ 10716 h 3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2" w="33">
                  <a:moveTo>
                    <a:pt x="27" y="6"/>
                  </a:moveTo>
                  <a:cubicBezTo>
                    <a:pt x="33" y="11"/>
                    <a:pt x="33" y="21"/>
                    <a:pt x="27" y="27"/>
                  </a:cubicBezTo>
                  <a:cubicBezTo>
                    <a:pt x="22" y="32"/>
                    <a:pt x="12" y="32"/>
                    <a:pt x="6" y="27"/>
                  </a:cubicBezTo>
                  <a:cubicBezTo>
                    <a:pt x="0" y="21"/>
                    <a:pt x="0" y="11"/>
                    <a:pt x="6" y="6"/>
                  </a:cubicBezTo>
                  <a:cubicBezTo>
                    <a:pt x="12" y="0"/>
                    <a:pt x="22" y="0"/>
                    <a:pt x="27" y="6"/>
                  </a:cubicBezTo>
                  <a:close/>
                </a:path>
              </a:pathLst>
            </a:custGeom>
            <a:solidFill>
              <a:srgbClr val="3999A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73" name="Freeform 17"/>
            <p:cNvSpPr/>
            <p:nvPr/>
          </p:nvSpPr>
          <p:spPr bwMode="auto">
            <a:xfrm>
              <a:off x="4224338" y="2632075"/>
              <a:ext cx="57150" cy="57150"/>
            </a:xfrm>
            <a:custGeom>
              <a:gdLst>
                <a:gd fmla="*/ 8930 w 32" name="T0"/>
                <a:gd fmla="*/ 10716 h 32" name="T1"/>
                <a:gd fmla="*/ 8930 w 32" name="T2"/>
                <a:gd fmla="*/ 48220 h 32" name="T3"/>
                <a:gd fmla="*/ 46434 w 32" name="T4"/>
                <a:gd fmla="*/ 48220 h 32" name="T5"/>
                <a:gd fmla="*/ 46434 w 32" name="T6"/>
                <a:gd fmla="*/ 10716 h 32" name="T7"/>
                <a:gd fmla="*/ 8930 w 32" name="T8"/>
                <a:gd fmla="*/ 10716 h 3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2" w="32">
                  <a:moveTo>
                    <a:pt x="5" y="6"/>
                  </a:moveTo>
                  <a:cubicBezTo>
                    <a:pt x="0" y="11"/>
                    <a:pt x="0" y="21"/>
                    <a:pt x="5" y="27"/>
                  </a:cubicBezTo>
                  <a:cubicBezTo>
                    <a:pt x="11" y="32"/>
                    <a:pt x="21" y="32"/>
                    <a:pt x="26" y="27"/>
                  </a:cubicBezTo>
                  <a:cubicBezTo>
                    <a:pt x="32" y="21"/>
                    <a:pt x="32" y="11"/>
                    <a:pt x="26" y="6"/>
                  </a:cubicBezTo>
                  <a:cubicBezTo>
                    <a:pt x="21" y="0"/>
                    <a:pt x="11" y="0"/>
                    <a:pt x="5" y="6"/>
                  </a:cubicBezTo>
                  <a:close/>
                </a:path>
              </a:pathLst>
            </a:custGeom>
            <a:solidFill>
              <a:srgbClr val="3999A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74" name="Freeform 18"/>
            <p:cNvSpPr/>
            <p:nvPr/>
          </p:nvSpPr>
          <p:spPr bwMode="auto">
            <a:xfrm>
              <a:off x="4279900" y="2687638"/>
              <a:ext cx="57150" cy="57150"/>
            </a:xfrm>
            <a:custGeom>
              <a:gdLst>
                <a:gd fmla="*/ 8930 w 32" name="T0"/>
                <a:gd fmla="*/ 10716 h 32" name="T1"/>
                <a:gd fmla="*/ 8930 w 32" name="T2"/>
                <a:gd fmla="*/ 48220 h 32" name="T3"/>
                <a:gd fmla="*/ 46434 w 32" name="T4"/>
                <a:gd fmla="*/ 48220 h 32" name="T5"/>
                <a:gd fmla="*/ 46434 w 32" name="T6"/>
                <a:gd fmla="*/ 10716 h 32" name="T7"/>
                <a:gd fmla="*/ 8930 w 32" name="T8"/>
                <a:gd fmla="*/ 10716 h 3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2" w="32">
                  <a:moveTo>
                    <a:pt x="5" y="6"/>
                  </a:moveTo>
                  <a:cubicBezTo>
                    <a:pt x="0" y="11"/>
                    <a:pt x="0" y="21"/>
                    <a:pt x="5" y="27"/>
                  </a:cubicBezTo>
                  <a:cubicBezTo>
                    <a:pt x="11" y="32"/>
                    <a:pt x="21" y="32"/>
                    <a:pt x="26" y="27"/>
                  </a:cubicBezTo>
                  <a:cubicBezTo>
                    <a:pt x="32" y="21"/>
                    <a:pt x="32" y="11"/>
                    <a:pt x="26" y="6"/>
                  </a:cubicBezTo>
                  <a:cubicBezTo>
                    <a:pt x="21" y="0"/>
                    <a:pt x="11" y="0"/>
                    <a:pt x="5" y="6"/>
                  </a:cubicBezTo>
                  <a:close/>
                </a:path>
              </a:pathLst>
            </a:custGeom>
            <a:solidFill>
              <a:srgbClr val="3999A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75" name="Oval 19"/>
            <p:cNvSpPr>
              <a:spLocks noChangeArrowheads="1"/>
            </p:cNvSpPr>
            <p:nvPr/>
          </p:nvSpPr>
          <p:spPr bwMode="auto">
            <a:xfrm>
              <a:off x="4171950" y="3635375"/>
              <a:ext cx="52387" cy="52388"/>
            </a:xfrm>
            <a:prstGeom prst="ellipse">
              <a:avLst/>
            </a:prstGeom>
            <a:solidFill>
              <a:srgbClr val="3999A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76" name="Oval 20"/>
            <p:cNvSpPr>
              <a:spLocks noChangeArrowheads="1"/>
            </p:cNvSpPr>
            <p:nvPr/>
          </p:nvSpPr>
          <p:spPr bwMode="auto">
            <a:xfrm>
              <a:off x="4171950" y="3557588"/>
              <a:ext cx="52387" cy="52388"/>
            </a:xfrm>
            <a:prstGeom prst="ellipse">
              <a:avLst/>
            </a:prstGeom>
            <a:solidFill>
              <a:srgbClr val="3999A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77" name="Oval 21"/>
            <p:cNvSpPr>
              <a:spLocks noChangeArrowheads="1"/>
            </p:cNvSpPr>
            <p:nvPr/>
          </p:nvSpPr>
          <p:spPr bwMode="auto">
            <a:xfrm>
              <a:off x="4171950" y="3479800"/>
              <a:ext cx="52387" cy="52388"/>
            </a:xfrm>
            <a:prstGeom prst="ellipse">
              <a:avLst/>
            </a:prstGeom>
            <a:solidFill>
              <a:srgbClr val="3999A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78" name="Oval 22"/>
            <p:cNvSpPr>
              <a:spLocks noChangeArrowheads="1"/>
            </p:cNvSpPr>
            <p:nvPr/>
          </p:nvSpPr>
          <p:spPr bwMode="auto">
            <a:xfrm>
              <a:off x="4171950" y="3402013"/>
              <a:ext cx="52387" cy="52388"/>
            </a:xfrm>
            <a:prstGeom prst="ellipse">
              <a:avLst/>
            </a:prstGeom>
            <a:solidFill>
              <a:srgbClr val="3999A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79" name="Oval 23"/>
            <p:cNvSpPr>
              <a:spLocks noChangeArrowheads="1"/>
            </p:cNvSpPr>
            <p:nvPr/>
          </p:nvSpPr>
          <p:spPr bwMode="auto">
            <a:xfrm>
              <a:off x="4171950" y="3324225"/>
              <a:ext cx="52387" cy="52388"/>
            </a:xfrm>
            <a:prstGeom prst="ellipse">
              <a:avLst/>
            </a:prstGeom>
            <a:solidFill>
              <a:srgbClr val="3999A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80" name="Freeform 24"/>
            <p:cNvSpPr/>
            <p:nvPr/>
          </p:nvSpPr>
          <p:spPr bwMode="auto">
            <a:xfrm>
              <a:off x="4114800" y="3576638"/>
              <a:ext cx="57150" cy="58738"/>
            </a:xfrm>
            <a:custGeom>
              <a:gdLst>
                <a:gd fmla="*/ 46434 w 32" name="T0"/>
                <a:gd fmla="*/ 48058 h 33" name="T1"/>
                <a:gd fmla="*/ 46434 w 32" name="T2"/>
                <a:gd fmla="*/ 10680 h 33" name="T3"/>
                <a:gd fmla="*/ 8930 w 32" name="T4"/>
                <a:gd fmla="*/ 10680 h 33" name="T5"/>
                <a:gd fmla="*/ 8930 w 32" name="T6"/>
                <a:gd fmla="*/ 48058 h 33" name="T7"/>
                <a:gd fmla="*/ 46434 w 32" name="T8"/>
                <a:gd fmla="*/ 48058 h 3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3" w="32">
                  <a:moveTo>
                    <a:pt x="26" y="27"/>
                  </a:moveTo>
                  <a:cubicBezTo>
                    <a:pt x="32" y="21"/>
                    <a:pt x="32" y="12"/>
                    <a:pt x="26" y="6"/>
                  </a:cubicBezTo>
                  <a:cubicBezTo>
                    <a:pt x="21" y="0"/>
                    <a:pt x="11" y="0"/>
                    <a:pt x="5" y="6"/>
                  </a:cubicBezTo>
                  <a:cubicBezTo>
                    <a:pt x="0" y="12"/>
                    <a:pt x="0" y="21"/>
                    <a:pt x="5" y="27"/>
                  </a:cubicBezTo>
                  <a:cubicBezTo>
                    <a:pt x="11" y="33"/>
                    <a:pt x="21" y="33"/>
                    <a:pt x="26" y="27"/>
                  </a:cubicBezTo>
                  <a:close/>
                </a:path>
              </a:pathLst>
            </a:custGeom>
            <a:solidFill>
              <a:srgbClr val="3999A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81" name="Freeform 25"/>
            <p:cNvSpPr/>
            <p:nvPr/>
          </p:nvSpPr>
          <p:spPr bwMode="auto">
            <a:xfrm>
              <a:off x="4057650" y="3521075"/>
              <a:ext cx="58737" cy="58738"/>
            </a:xfrm>
            <a:custGeom>
              <a:gdLst>
                <a:gd fmla="*/ 48058 w 33" name="T0"/>
                <a:gd fmla="*/ 48058 h 33" name="T1"/>
                <a:gd fmla="*/ 48058 w 33" name="T2"/>
                <a:gd fmla="*/ 10680 h 33" name="T3"/>
                <a:gd fmla="*/ 10679 w 33" name="T4"/>
                <a:gd fmla="*/ 10680 h 33" name="T5"/>
                <a:gd fmla="*/ 10679 w 33" name="T6"/>
                <a:gd fmla="*/ 48058 h 33" name="T7"/>
                <a:gd fmla="*/ 48058 w 33" name="T8"/>
                <a:gd fmla="*/ 48058 h 3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3" w="33">
                  <a:moveTo>
                    <a:pt x="27" y="27"/>
                  </a:moveTo>
                  <a:cubicBezTo>
                    <a:pt x="33" y="21"/>
                    <a:pt x="33" y="12"/>
                    <a:pt x="27" y="6"/>
                  </a:cubicBezTo>
                  <a:cubicBezTo>
                    <a:pt x="22" y="0"/>
                    <a:pt x="12" y="0"/>
                    <a:pt x="6" y="6"/>
                  </a:cubicBezTo>
                  <a:cubicBezTo>
                    <a:pt x="0" y="12"/>
                    <a:pt x="0" y="21"/>
                    <a:pt x="6" y="27"/>
                  </a:cubicBezTo>
                  <a:cubicBezTo>
                    <a:pt x="12" y="33"/>
                    <a:pt x="22" y="33"/>
                    <a:pt x="27" y="27"/>
                  </a:cubicBezTo>
                  <a:close/>
                </a:path>
              </a:pathLst>
            </a:custGeom>
            <a:solidFill>
              <a:srgbClr val="3999A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82" name="Freeform 26"/>
            <p:cNvSpPr/>
            <p:nvPr/>
          </p:nvSpPr>
          <p:spPr bwMode="auto">
            <a:xfrm>
              <a:off x="4224338" y="3576638"/>
              <a:ext cx="57150" cy="58738"/>
            </a:xfrm>
            <a:custGeom>
              <a:gdLst>
                <a:gd fmla="*/ 8930 w 32" name="T0"/>
                <a:gd fmla="*/ 48058 h 33" name="T1"/>
                <a:gd fmla="*/ 8930 w 32" name="T2"/>
                <a:gd fmla="*/ 10680 h 33" name="T3"/>
                <a:gd fmla="*/ 46434 w 32" name="T4"/>
                <a:gd fmla="*/ 10680 h 33" name="T5"/>
                <a:gd fmla="*/ 46434 w 32" name="T6"/>
                <a:gd fmla="*/ 48058 h 33" name="T7"/>
                <a:gd fmla="*/ 8930 w 32" name="T8"/>
                <a:gd fmla="*/ 48058 h 3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3" w="32">
                  <a:moveTo>
                    <a:pt x="5" y="27"/>
                  </a:moveTo>
                  <a:cubicBezTo>
                    <a:pt x="0" y="21"/>
                    <a:pt x="0" y="12"/>
                    <a:pt x="5" y="6"/>
                  </a:cubicBezTo>
                  <a:cubicBezTo>
                    <a:pt x="11" y="0"/>
                    <a:pt x="21" y="0"/>
                    <a:pt x="26" y="6"/>
                  </a:cubicBezTo>
                  <a:cubicBezTo>
                    <a:pt x="32" y="12"/>
                    <a:pt x="32" y="21"/>
                    <a:pt x="26" y="27"/>
                  </a:cubicBezTo>
                  <a:cubicBezTo>
                    <a:pt x="21" y="33"/>
                    <a:pt x="11" y="33"/>
                    <a:pt x="5" y="27"/>
                  </a:cubicBezTo>
                  <a:close/>
                </a:path>
              </a:pathLst>
            </a:custGeom>
            <a:solidFill>
              <a:srgbClr val="3999A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83" name="Freeform 27"/>
            <p:cNvSpPr/>
            <p:nvPr/>
          </p:nvSpPr>
          <p:spPr bwMode="auto">
            <a:xfrm>
              <a:off x="4279900" y="3521075"/>
              <a:ext cx="57150" cy="58738"/>
            </a:xfrm>
            <a:custGeom>
              <a:gdLst>
                <a:gd fmla="*/ 8930 w 32" name="T0"/>
                <a:gd fmla="*/ 48058 h 33" name="T1"/>
                <a:gd fmla="*/ 8930 w 32" name="T2"/>
                <a:gd fmla="*/ 10680 h 33" name="T3"/>
                <a:gd fmla="*/ 46434 w 32" name="T4"/>
                <a:gd fmla="*/ 10680 h 33" name="T5"/>
                <a:gd fmla="*/ 46434 w 32" name="T6"/>
                <a:gd fmla="*/ 48058 h 33" name="T7"/>
                <a:gd fmla="*/ 8930 w 32" name="T8"/>
                <a:gd fmla="*/ 48058 h 3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3" w="32">
                  <a:moveTo>
                    <a:pt x="5" y="27"/>
                  </a:moveTo>
                  <a:cubicBezTo>
                    <a:pt x="0" y="21"/>
                    <a:pt x="0" y="12"/>
                    <a:pt x="5" y="6"/>
                  </a:cubicBezTo>
                  <a:cubicBezTo>
                    <a:pt x="11" y="0"/>
                    <a:pt x="21" y="0"/>
                    <a:pt x="26" y="6"/>
                  </a:cubicBezTo>
                  <a:cubicBezTo>
                    <a:pt x="32" y="12"/>
                    <a:pt x="32" y="21"/>
                    <a:pt x="26" y="27"/>
                  </a:cubicBezTo>
                  <a:cubicBezTo>
                    <a:pt x="21" y="33"/>
                    <a:pt x="11" y="33"/>
                    <a:pt x="5" y="27"/>
                  </a:cubicBezTo>
                  <a:close/>
                </a:path>
              </a:pathLst>
            </a:custGeom>
            <a:solidFill>
              <a:srgbClr val="3999A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84" name="Freeform 28"/>
            <p:cNvSpPr/>
            <p:nvPr/>
          </p:nvSpPr>
          <p:spPr bwMode="auto">
            <a:xfrm>
              <a:off x="3195638" y="2892425"/>
              <a:ext cx="839787" cy="1011238"/>
            </a:xfrm>
            <a:custGeom>
              <a:gdLst>
                <a:gd fmla="*/ 538598 w 474" name="T0"/>
                <a:gd fmla="*/ 196580 h 571" name="T1"/>
                <a:gd fmla="*/ 538598 w 474" name="T2"/>
                <a:gd fmla="*/ 8855 h 571" name="T3"/>
                <a:gd fmla="*/ 333080 w 474" name="T4"/>
                <a:gd fmla="*/ 145222 h 571" name="T5"/>
                <a:gd fmla="*/ 304733 w 474" name="T6"/>
                <a:gd fmla="*/ 184183 h 571" name="T7"/>
                <a:gd fmla="*/ 242723 w 474" name="T8"/>
                <a:gd fmla="*/ 504734 h 571" name="T9"/>
                <a:gd fmla="*/ 0 w 474" name="T10"/>
                <a:gd fmla="*/ 818200 h 571" name="T11"/>
                <a:gd fmla="*/ 226778 w 474" name="T12"/>
                <a:gd fmla="*/ 1011238 h 571" name="T13"/>
                <a:gd fmla="*/ 414578 w 474" name="T14"/>
                <a:gd fmla="*/ 704856 h 571" name="T15"/>
                <a:gd fmla="*/ 572260 w 474" name="T16"/>
                <a:gd fmla="*/ 531298 h 571" name="T17"/>
                <a:gd fmla="*/ 607694 w 474" name="T18"/>
                <a:gd fmla="*/ 359512 h 571" name="T19"/>
                <a:gd fmla="*/ 807896 w 474" name="T20"/>
                <a:gd fmla="*/ 125741 h 571" name="T21"/>
                <a:gd fmla="*/ 807896 w 474" name="T22"/>
                <a:gd fmla="*/ 23023 h 571" name="T23"/>
                <a:gd fmla="*/ 712224 w 474" name="T24"/>
                <a:gd fmla="*/ 33649 h 571" name="T25"/>
                <a:gd fmla="*/ 538598 w 474" name="T26"/>
                <a:gd fmla="*/ 196580 h 571"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b" l="0" r="r" t="0"/>
              <a:pathLst>
                <a:path h="571" w="473">
                  <a:moveTo>
                    <a:pt x="304" y="111"/>
                  </a:moveTo>
                  <a:cubicBezTo>
                    <a:pt x="304" y="5"/>
                    <a:pt x="304" y="5"/>
                    <a:pt x="304" y="5"/>
                  </a:cubicBezTo>
                  <a:cubicBezTo>
                    <a:pt x="188" y="82"/>
                    <a:pt x="188" y="82"/>
                    <a:pt x="188" y="82"/>
                  </a:cubicBezTo>
                  <a:cubicBezTo>
                    <a:pt x="181" y="87"/>
                    <a:pt x="174" y="94"/>
                    <a:pt x="172" y="104"/>
                  </a:cubicBezTo>
                  <a:cubicBezTo>
                    <a:pt x="137" y="285"/>
                    <a:pt x="137" y="285"/>
                    <a:pt x="137" y="285"/>
                  </a:cubicBezTo>
                  <a:cubicBezTo>
                    <a:pt x="0" y="462"/>
                    <a:pt x="0" y="462"/>
                    <a:pt x="0" y="462"/>
                  </a:cubicBezTo>
                  <a:cubicBezTo>
                    <a:pt x="128" y="571"/>
                    <a:pt x="128" y="571"/>
                    <a:pt x="128" y="571"/>
                  </a:cubicBezTo>
                  <a:cubicBezTo>
                    <a:pt x="234" y="398"/>
                    <a:pt x="234" y="398"/>
                    <a:pt x="234" y="398"/>
                  </a:cubicBezTo>
                  <a:cubicBezTo>
                    <a:pt x="275" y="383"/>
                    <a:pt x="304" y="349"/>
                    <a:pt x="323" y="300"/>
                  </a:cubicBezTo>
                  <a:cubicBezTo>
                    <a:pt x="337" y="274"/>
                    <a:pt x="345" y="242"/>
                    <a:pt x="343" y="203"/>
                  </a:cubicBezTo>
                  <a:cubicBezTo>
                    <a:pt x="456" y="71"/>
                    <a:pt x="456" y="71"/>
                    <a:pt x="456" y="71"/>
                  </a:cubicBezTo>
                  <a:cubicBezTo>
                    <a:pt x="474" y="49"/>
                    <a:pt x="469" y="25"/>
                    <a:pt x="456" y="13"/>
                  </a:cubicBezTo>
                  <a:cubicBezTo>
                    <a:pt x="443" y="1"/>
                    <a:pt x="423" y="0"/>
                    <a:pt x="402" y="19"/>
                  </a:cubicBezTo>
                  <a:cubicBezTo>
                    <a:pt x="304" y="111"/>
                    <a:pt x="304" y="111"/>
                    <a:pt x="304" y="111"/>
                  </a:cubicBezTo>
                  <a:close/>
                </a:path>
              </a:pathLst>
            </a:custGeom>
            <a:solidFill>
              <a:srgbClr val="F6E0B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85" name="Freeform 29"/>
            <p:cNvSpPr/>
            <p:nvPr/>
          </p:nvSpPr>
          <p:spPr bwMode="auto">
            <a:xfrm>
              <a:off x="3635375" y="2946400"/>
              <a:ext cx="98425" cy="236538"/>
            </a:xfrm>
            <a:custGeom>
              <a:gdLst>
                <a:gd fmla="*/ 98425 w 62" name="T0"/>
                <a:gd fmla="*/ 142875 h 149" name="T1"/>
                <a:gd fmla="*/ 98425 w 62" name="T2"/>
                <a:gd fmla="*/ 0 h 149" name="T3"/>
                <a:gd fmla="*/ 0 w 62" name="T4"/>
                <a:gd fmla="*/ 236538 h 149" name="T5"/>
                <a:gd fmla="*/ 98425 w 62" name="T6"/>
                <a:gd fmla="*/ 142875 h 149" name="T7"/>
                <a:gd fmla="*/ 98425 w 62" name="T8"/>
                <a:gd fmla="*/ 142875 h 14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49" w="62">
                  <a:moveTo>
                    <a:pt x="62" y="90"/>
                  </a:moveTo>
                  <a:lnTo>
                    <a:pt x="62" y="0"/>
                  </a:lnTo>
                  <a:lnTo>
                    <a:pt x="0" y="149"/>
                  </a:lnTo>
                  <a:lnTo>
                    <a:pt x="62" y="90"/>
                  </a:lnTo>
                  <a:close/>
                </a:path>
              </a:pathLst>
            </a:custGeom>
            <a:solidFill>
              <a:srgbClr val="ECC37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86" name="Freeform 30"/>
            <p:cNvSpPr>
              <a:spLocks noEditPoints="1"/>
            </p:cNvSpPr>
            <p:nvPr/>
          </p:nvSpPr>
          <p:spPr bwMode="auto">
            <a:xfrm>
              <a:off x="3811588" y="3022600"/>
              <a:ext cx="73025" cy="76200"/>
            </a:xfrm>
            <a:custGeom>
              <a:gdLst>
                <a:gd fmla="*/ 24935 w 41" name="T0"/>
                <a:gd fmla="*/ 49619 h 43" name="T1"/>
                <a:gd fmla="*/ 8905 w 41" name="T2"/>
                <a:gd fmla="*/ 26581 h 43" name="T3"/>
                <a:gd fmla="*/ 3562 w 41" name="T4"/>
                <a:gd fmla="*/ 23037 h 43" name="T5"/>
                <a:gd fmla="*/ 1781 w 41" name="T6"/>
                <a:gd fmla="*/ 28353 h 43" name="T7"/>
                <a:gd fmla="*/ 19592 w 41" name="T8"/>
                <a:gd fmla="*/ 54935 h 43" name="T9"/>
                <a:gd fmla="*/ 42746 w 41" name="T10"/>
                <a:gd fmla="*/ 74428 h 43" name="T11"/>
                <a:gd fmla="*/ 49871 w 41" name="T12"/>
                <a:gd fmla="*/ 72656 h 43" name="T13"/>
                <a:gd fmla="*/ 46309 w 41" name="T14"/>
                <a:gd fmla="*/ 67340 h 43" name="T15"/>
                <a:gd fmla="*/ 24935 w 41" name="T16"/>
                <a:gd fmla="*/ 49619 h 43" name="T17"/>
                <a:gd fmla="*/ 24935 w 41" name="T18"/>
                <a:gd fmla="*/ 49619 h 43" name="T19"/>
                <a:gd fmla="*/ 49871 w 41" name="T20"/>
                <a:gd fmla="*/ 26581 h 43" name="T21"/>
                <a:gd fmla="*/ 26716 w 41" name="T22"/>
                <a:gd fmla="*/ 8860 h 43" name="T23"/>
                <a:gd fmla="*/ 23154 w 41" name="T24"/>
                <a:gd fmla="*/ 3544 h 43" name="T25"/>
                <a:gd fmla="*/ 30279 w 41" name="T26"/>
                <a:gd fmla="*/ 1772 h 43" name="T27"/>
                <a:gd fmla="*/ 55214 w 41" name="T28"/>
                <a:gd fmla="*/ 21265 h 43" name="T29"/>
                <a:gd fmla="*/ 73025 w 41" name="T30"/>
                <a:gd fmla="*/ 47847 h 43" name="T31"/>
                <a:gd fmla="*/ 71244 w 41" name="T32"/>
                <a:gd fmla="*/ 53163 h 43" name="T33"/>
                <a:gd fmla="*/ 65901 w 41" name="T34"/>
                <a:gd fmla="*/ 49619 h 43" name="T35"/>
                <a:gd fmla="*/ 49871 w 41" name="T36"/>
                <a:gd fmla="*/ 26581 h 43" name="T37"/>
                <a:gd fmla="*/ 49871 w 41" name="T38"/>
                <a:gd fmla="*/ 26581 h 43" name="T39"/>
                <a:gd fmla="*/ 23154 w 41" name="T40"/>
                <a:gd fmla="*/ 28353 h 43" name="T41"/>
                <a:gd fmla="*/ 44527 w 41" name="T42"/>
                <a:gd fmla="*/ 51391 h 43" name="T43"/>
                <a:gd fmla="*/ 49871 w 41" name="T44"/>
                <a:gd fmla="*/ 51391 h 43" name="T45"/>
                <a:gd fmla="*/ 49871 w 41" name="T46"/>
                <a:gd fmla="*/ 51391 h 43" name="T47"/>
                <a:gd fmla="*/ 49871 w 41" name="T48"/>
                <a:gd fmla="*/ 47847 h 43" name="T49"/>
                <a:gd fmla="*/ 28498 w 41" name="T50"/>
                <a:gd fmla="*/ 24809 h 43" name="T51"/>
                <a:gd fmla="*/ 23154 w 41" name="T52"/>
                <a:gd fmla="*/ 23037 h 43" name="T53"/>
                <a:gd fmla="*/ 23154 w 41" name="T54"/>
                <a:gd fmla="*/ 23037 h 43" name="T55"/>
                <a:gd fmla="*/ 23154 w 41" name="T56"/>
                <a:gd fmla="*/ 28353 h 43" name="T57"/>
                <a:gd fmla="*/ 23154 w 41" name="T58"/>
                <a:gd fmla="*/ 28353 h 43"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b" l="0" r="r" t="0"/>
              <a:pathLst>
                <a:path h="43" w="41">
                  <a:moveTo>
                    <a:pt x="14" y="28"/>
                  </a:moveTo>
                  <a:cubicBezTo>
                    <a:pt x="10" y="24"/>
                    <a:pt x="7" y="19"/>
                    <a:pt x="5" y="15"/>
                  </a:cubicBezTo>
                  <a:cubicBezTo>
                    <a:pt x="4" y="13"/>
                    <a:pt x="3" y="12"/>
                    <a:pt x="2" y="13"/>
                  </a:cubicBezTo>
                  <a:cubicBezTo>
                    <a:pt x="1" y="13"/>
                    <a:pt x="0" y="14"/>
                    <a:pt x="1" y="16"/>
                  </a:cubicBezTo>
                  <a:cubicBezTo>
                    <a:pt x="3" y="21"/>
                    <a:pt x="6" y="26"/>
                    <a:pt x="11" y="31"/>
                  </a:cubicBezTo>
                  <a:cubicBezTo>
                    <a:pt x="15" y="36"/>
                    <a:pt x="20" y="39"/>
                    <a:pt x="24" y="42"/>
                  </a:cubicBezTo>
                  <a:cubicBezTo>
                    <a:pt x="26" y="43"/>
                    <a:pt x="28" y="42"/>
                    <a:pt x="28" y="41"/>
                  </a:cubicBezTo>
                  <a:cubicBezTo>
                    <a:pt x="28" y="40"/>
                    <a:pt x="28" y="39"/>
                    <a:pt x="26" y="38"/>
                  </a:cubicBezTo>
                  <a:cubicBezTo>
                    <a:pt x="22" y="36"/>
                    <a:pt x="18" y="32"/>
                    <a:pt x="14" y="28"/>
                  </a:cubicBezTo>
                  <a:cubicBezTo>
                    <a:pt x="14" y="28"/>
                    <a:pt x="14" y="28"/>
                    <a:pt x="14" y="28"/>
                  </a:cubicBezTo>
                  <a:close/>
                  <a:moveTo>
                    <a:pt x="28" y="15"/>
                  </a:moveTo>
                  <a:cubicBezTo>
                    <a:pt x="24" y="11"/>
                    <a:pt x="20" y="7"/>
                    <a:pt x="15" y="5"/>
                  </a:cubicBezTo>
                  <a:cubicBezTo>
                    <a:pt x="14" y="4"/>
                    <a:pt x="13" y="3"/>
                    <a:pt x="13" y="2"/>
                  </a:cubicBezTo>
                  <a:cubicBezTo>
                    <a:pt x="14" y="1"/>
                    <a:pt x="15" y="0"/>
                    <a:pt x="17" y="1"/>
                  </a:cubicBezTo>
                  <a:cubicBezTo>
                    <a:pt x="22" y="4"/>
                    <a:pt x="26" y="8"/>
                    <a:pt x="31" y="12"/>
                  </a:cubicBezTo>
                  <a:cubicBezTo>
                    <a:pt x="35" y="17"/>
                    <a:pt x="38" y="22"/>
                    <a:pt x="41" y="27"/>
                  </a:cubicBezTo>
                  <a:cubicBezTo>
                    <a:pt x="41" y="29"/>
                    <a:pt x="41" y="30"/>
                    <a:pt x="40" y="30"/>
                  </a:cubicBezTo>
                  <a:cubicBezTo>
                    <a:pt x="39" y="31"/>
                    <a:pt x="38" y="30"/>
                    <a:pt x="37" y="28"/>
                  </a:cubicBezTo>
                  <a:cubicBezTo>
                    <a:pt x="35" y="24"/>
                    <a:pt x="32" y="19"/>
                    <a:pt x="28" y="15"/>
                  </a:cubicBezTo>
                  <a:cubicBezTo>
                    <a:pt x="28" y="15"/>
                    <a:pt x="28" y="15"/>
                    <a:pt x="28" y="15"/>
                  </a:cubicBezTo>
                  <a:close/>
                  <a:moveTo>
                    <a:pt x="13" y="16"/>
                  </a:moveTo>
                  <a:cubicBezTo>
                    <a:pt x="25" y="29"/>
                    <a:pt x="25" y="29"/>
                    <a:pt x="25" y="29"/>
                  </a:cubicBezTo>
                  <a:cubicBezTo>
                    <a:pt x="26" y="30"/>
                    <a:pt x="27" y="30"/>
                    <a:pt x="28" y="29"/>
                  </a:cubicBezTo>
                  <a:cubicBezTo>
                    <a:pt x="28" y="29"/>
                    <a:pt x="28" y="29"/>
                    <a:pt x="28" y="29"/>
                  </a:cubicBezTo>
                  <a:cubicBezTo>
                    <a:pt x="29" y="29"/>
                    <a:pt x="29" y="28"/>
                    <a:pt x="28" y="27"/>
                  </a:cubicBezTo>
                  <a:cubicBezTo>
                    <a:pt x="16" y="14"/>
                    <a:pt x="16" y="14"/>
                    <a:pt x="16" y="14"/>
                  </a:cubicBezTo>
                  <a:cubicBezTo>
                    <a:pt x="15" y="13"/>
                    <a:pt x="14" y="13"/>
                    <a:pt x="13" y="13"/>
                  </a:cubicBezTo>
                  <a:cubicBezTo>
                    <a:pt x="13" y="13"/>
                    <a:pt x="13" y="13"/>
                    <a:pt x="13" y="13"/>
                  </a:cubicBezTo>
                  <a:cubicBezTo>
                    <a:pt x="13" y="14"/>
                    <a:pt x="12" y="15"/>
                    <a:pt x="13" y="16"/>
                  </a:cubicBezTo>
                  <a:cubicBezTo>
                    <a:pt x="13" y="16"/>
                    <a:pt x="13" y="16"/>
                    <a:pt x="13" y="16"/>
                  </a:cubicBezTo>
                  <a:close/>
                </a:path>
              </a:pathLst>
            </a:custGeom>
            <a:solidFill>
              <a:srgbClr val="ECC37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87" name="Freeform 31"/>
            <p:cNvSpPr/>
            <p:nvPr/>
          </p:nvSpPr>
          <p:spPr bwMode="auto">
            <a:xfrm>
              <a:off x="3444875" y="3424238"/>
              <a:ext cx="322262" cy="357188"/>
            </a:xfrm>
            <a:custGeom>
              <a:gdLst>
                <a:gd fmla="*/ 51349 w 182" name="T0"/>
                <a:gd fmla="*/ 357188 h 202" name="T1"/>
                <a:gd fmla="*/ 164672 w 182" name="T2"/>
                <a:gd fmla="*/ 173289 h 202" name="T3"/>
                <a:gd fmla="*/ 322262 w 182" name="T4"/>
                <a:gd fmla="*/ 0 h 202" name="T5"/>
                <a:gd fmla="*/ 146966 w 182" name="T6"/>
                <a:gd fmla="*/ 111400 h 202" name="T7"/>
                <a:gd fmla="*/ 0 w 182" name="T8"/>
                <a:gd fmla="*/ 334201 h 202" name="T9"/>
                <a:gd fmla="*/ 51349 w 182" name="T10"/>
                <a:gd fmla="*/ 357188 h 20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01" w="182">
                  <a:moveTo>
                    <a:pt x="29" y="202"/>
                  </a:moveTo>
                  <a:cubicBezTo>
                    <a:pt x="93" y="98"/>
                    <a:pt x="93" y="98"/>
                    <a:pt x="93" y="98"/>
                  </a:cubicBezTo>
                  <a:cubicBezTo>
                    <a:pt x="134" y="83"/>
                    <a:pt x="163" y="49"/>
                    <a:pt x="182" y="0"/>
                  </a:cubicBezTo>
                  <a:cubicBezTo>
                    <a:pt x="151" y="35"/>
                    <a:pt x="119" y="62"/>
                    <a:pt x="83" y="63"/>
                  </a:cubicBezTo>
                  <a:cubicBezTo>
                    <a:pt x="0" y="189"/>
                    <a:pt x="0" y="189"/>
                    <a:pt x="0" y="189"/>
                  </a:cubicBezTo>
                  <a:cubicBezTo>
                    <a:pt x="29" y="202"/>
                    <a:pt x="29" y="202"/>
                    <a:pt x="29" y="202"/>
                  </a:cubicBezTo>
                  <a:close/>
                </a:path>
              </a:pathLst>
            </a:custGeom>
            <a:solidFill>
              <a:srgbClr val="ECC37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88" name="Freeform 32"/>
            <p:cNvSpPr/>
            <p:nvPr/>
          </p:nvSpPr>
          <p:spPr bwMode="auto">
            <a:xfrm>
              <a:off x="3184525" y="3467100"/>
              <a:ext cx="454025" cy="455613"/>
            </a:xfrm>
            <a:custGeom>
              <a:gdLst>
                <a:gd fmla="*/ 292100 w 286" name="T0"/>
                <a:gd fmla="*/ 455613 h 287" name="T1"/>
                <a:gd fmla="*/ 454025 w 286" name="T2"/>
                <a:gd fmla="*/ 236538 h 287" name="T3"/>
                <a:gd fmla="*/ 133350 w 286" name="T4"/>
                <a:gd fmla="*/ 0 h 287" name="T5"/>
                <a:gd fmla="*/ 0 w 286" name="T6"/>
                <a:gd fmla="*/ 176213 h 287" name="T7"/>
                <a:gd fmla="*/ 0 w 286" name="T8"/>
                <a:gd fmla="*/ 225425 h 287" name="T9"/>
                <a:gd fmla="*/ 292100 w 286" name="T10"/>
                <a:gd fmla="*/ 455613 h 287" name="T11"/>
                <a:gd fmla="*/ 292100 w 286" name="T12"/>
                <a:gd fmla="*/ 455613 h 287"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87" w="286">
                  <a:moveTo>
                    <a:pt x="184" y="287"/>
                  </a:moveTo>
                  <a:lnTo>
                    <a:pt x="286" y="149"/>
                  </a:lnTo>
                  <a:lnTo>
                    <a:pt x="84" y="0"/>
                  </a:lnTo>
                  <a:lnTo>
                    <a:pt x="0" y="111"/>
                  </a:lnTo>
                  <a:lnTo>
                    <a:pt x="0" y="142"/>
                  </a:lnTo>
                  <a:lnTo>
                    <a:pt x="184" y="287"/>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89" name="Freeform 33"/>
            <p:cNvSpPr/>
            <p:nvPr/>
          </p:nvSpPr>
          <p:spPr bwMode="auto">
            <a:xfrm>
              <a:off x="3089275" y="3567113"/>
              <a:ext cx="488950" cy="528638"/>
            </a:xfrm>
            <a:custGeom>
              <a:gdLst>
                <a:gd fmla="*/ 313566 w 276" name="T0"/>
                <a:gd fmla="*/ 528638 h 298" name="T1"/>
                <a:gd fmla="*/ 488950 w 276" name="T2"/>
                <a:gd fmla="*/ 289154 h 298" name="T3"/>
                <a:gd fmla="*/ 99207 w 276" name="T4"/>
                <a:gd fmla="*/ 0 h 298" name="T5"/>
                <a:gd fmla="*/ 0 w 276" name="T6"/>
                <a:gd fmla="*/ 138368 h 298" name="T7"/>
                <a:gd fmla="*/ 313566 w 276" name="T8"/>
                <a:gd fmla="*/ 528638 h 29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8" w="276">
                  <a:moveTo>
                    <a:pt x="177" y="298"/>
                  </a:moveTo>
                  <a:cubicBezTo>
                    <a:pt x="276" y="163"/>
                    <a:pt x="276" y="163"/>
                    <a:pt x="276" y="163"/>
                  </a:cubicBezTo>
                  <a:cubicBezTo>
                    <a:pt x="56" y="0"/>
                    <a:pt x="56" y="0"/>
                    <a:pt x="56" y="0"/>
                  </a:cubicBezTo>
                  <a:cubicBezTo>
                    <a:pt x="0" y="78"/>
                    <a:pt x="0" y="78"/>
                    <a:pt x="0" y="78"/>
                  </a:cubicBezTo>
                  <a:cubicBezTo>
                    <a:pt x="44" y="163"/>
                    <a:pt x="104" y="237"/>
                    <a:pt x="177" y="298"/>
                  </a:cubicBezTo>
                  <a:close/>
                </a:path>
              </a:pathLst>
            </a:custGeom>
            <a:solidFill>
              <a:srgbClr val="3C8DA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90" name="Freeform 34"/>
            <p:cNvSpPr/>
            <p:nvPr/>
          </p:nvSpPr>
          <p:spPr bwMode="auto">
            <a:xfrm>
              <a:off x="3506788" y="3700463"/>
              <a:ext cx="71437" cy="71438"/>
            </a:xfrm>
            <a:custGeom>
              <a:gdLst>
                <a:gd fmla="*/ 53578 w 40" name="T0"/>
                <a:gd fmla="*/ 10716 h 40" name="T1"/>
                <a:gd fmla="*/ 60721 w 40" name="T2"/>
                <a:gd fmla="*/ 55364 h 40" name="T3"/>
                <a:gd fmla="*/ 16073 w 40" name="T4"/>
                <a:gd fmla="*/ 60722 h 40" name="T5"/>
                <a:gd fmla="*/ 10716 w 40" name="T6"/>
                <a:gd fmla="*/ 17860 h 40" name="T7"/>
                <a:gd fmla="*/ 53578 w 40" name="T8"/>
                <a:gd fmla="*/ 10716 h 40" name="T9"/>
                <a:gd fmla="*/ 53578 w 40" name="T10"/>
                <a:gd fmla="*/ 10716 h 4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40" w="40">
                  <a:moveTo>
                    <a:pt x="30" y="6"/>
                  </a:moveTo>
                  <a:cubicBezTo>
                    <a:pt x="38" y="12"/>
                    <a:pt x="40" y="23"/>
                    <a:pt x="34" y="31"/>
                  </a:cubicBezTo>
                  <a:cubicBezTo>
                    <a:pt x="28" y="38"/>
                    <a:pt x="17" y="40"/>
                    <a:pt x="9" y="34"/>
                  </a:cubicBezTo>
                  <a:cubicBezTo>
                    <a:pt x="2" y="28"/>
                    <a:pt x="0" y="17"/>
                    <a:pt x="6" y="10"/>
                  </a:cubicBezTo>
                  <a:cubicBezTo>
                    <a:pt x="12" y="2"/>
                    <a:pt x="22" y="0"/>
                    <a:pt x="30" y="6"/>
                  </a:cubicBezTo>
                  <a:cubicBezTo>
                    <a:pt x="30" y="6"/>
                    <a:pt x="30" y="6"/>
                    <a:pt x="30" y="6"/>
                  </a:cubicBezTo>
                  <a:close/>
                </a:path>
              </a:pathLst>
            </a:custGeom>
            <a:solidFill>
              <a:srgbClr val="FAD12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91" name="Freeform 35"/>
            <p:cNvSpPr/>
            <p:nvPr/>
          </p:nvSpPr>
          <p:spPr bwMode="auto">
            <a:xfrm>
              <a:off x="3884613" y="2892425"/>
              <a:ext cx="141287" cy="128588"/>
            </a:xfrm>
            <a:custGeom>
              <a:gdLst>
                <a:gd fmla="*/ 118328 w 80" name="T0"/>
                <a:gd fmla="*/ 23217 h 72" name="T1"/>
                <a:gd fmla="*/ 22959 w 80" name="T2"/>
                <a:gd fmla="*/ 33933 h 72" name="T3"/>
                <a:gd fmla="*/ 15895 w 80" name="T4"/>
                <a:gd fmla="*/ 41077 h 72" name="T5"/>
                <a:gd fmla="*/ 17661 w 80" name="T6"/>
                <a:gd fmla="*/ 103585 h 72" name="T7"/>
                <a:gd fmla="*/ 88304 w 80" name="T8"/>
                <a:gd fmla="*/ 110729 h 72" name="T9"/>
                <a:gd fmla="*/ 118328 w 80" name="T10"/>
                <a:gd fmla="*/ 23217 h 72" name="T11"/>
                <a:gd fmla="*/ 118328 w 80" name="T12"/>
                <a:gd fmla="*/ 23217 h 7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72" w="80">
                  <a:moveTo>
                    <a:pt x="67" y="13"/>
                  </a:moveTo>
                  <a:cubicBezTo>
                    <a:pt x="54" y="1"/>
                    <a:pt x="34" y="0"/>
                    <a:pt x="13" y="19"/>
                  </a:cubicBezTo>
                  <a:cubicBezTo>
                    <a:pt x="9" y="23"/>
                    <a:pt x="9" y="23"/>
                    <a:pt x="9" y="23"/>
                  </a:cubicBezTo>
                  <a:cubicBezTo>
                    <a:pt x="2" y="33"/>
                    <a:pt x="0" y="46"/>
                    <a:pt x="10" y="58"/>
                  </a:cubicBezTo>
                  <a:cubicBezTo>
                    <a:pt x="18" y="68"/>
                    <a:pt x="33" y="72"/>
                    <a:pt x="50" y="62"/>
                  </a:cubicBezTo>
                  <a:cubicBezTo>
                    <a:pt x="68" y="52"/>
                    <a:pt x="80" y="27"/>
                    <a:pt x="67" y="13"/>
                  </a:cubicBezTo>
                  <a:cubicBezTo>
                    <a:pt x="67" y="13"/>
                    <a:pt x="67" y="13"/>
                    <a:pt x="67" y="13"/>
                  </a:cubicBezTo>
                  <a:close/>
                </a:path>
              </a:pathLst>
            </a:custGeom>
            <a:solidFill>
              <a:srgbClr val="F7EBD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92" name="Freeform 36"/>
            <p:cNvSpPr/>
            <p:nvPr/>
          </p:nvSpPr>
          <p:spPr bwMode="auto">
            <a:xfrm>
              <a:off x="2722563" y="3703638"/>
              <a:ext cx="904875" cy="904875"/>
            </a:xfrm>
            <a:custGeom>
              <a:gdLst>
                <a:gd fmla="*/ 161142 w 511" name="T0"/>
                <a:gd fmla="*/ 743733 h 511" name="T1"/>
                <a:gd fmla="*/ 161142 w 511" name="T2"/>
                <a:gd fmla="*/ 161142 h 511" name="T3"/>
                <a:gd fmla="*/ 743733 w 511" name="T4"/>
                <a:gd fmla="*/ 161142 h 511" name="T5"/>
                <a:gd fmla="*/ 743733 w 511" name="T6"/>
                <a:gd fmla="*/ 743733 h 511" name="T7"/>
                <a:gd fmla="*/ 161142 w 511" name="T8"/>
                <a:gd fmla="*/ 743733 h 51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11" w="511">
                  <a:moveTo>
                    <a:pt x="91" y="420"/>
                  </a:moveTo>
                  <a:cubicBezTo>
                    <a:pt x="0" y="329"/>
                    <a:pt x="0" y="181"/>
                    <a:pt x="91" y="91"/>
                  </a:cubicBezTo>
                  <a:cubicBezTo>
                    <a:pt x="181" y="0"/>
                    <a:pt x="329" y="0"/>
                    <a:pt x="420" y="91"/>
                  </a:cubicBezTo>
                  <a:cubicBezTo>
                    <a:pt x="511" y="181"/>
                    <a:pt x="511" y="329"/>
                    <a:pt x="420" y="420"/>
                  </a:cubicBezTo>
                  <a:cubicBezTo>
                    <a:pt x="329" y="511"/>
                    <a:pt x="181" y="511"/>
                    <a:pt x="91" y="4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93" name="Freeform 37"/>
            <p:cNvSpPr/>
            <p:nvPr/>
          </p:nvSpPr>
          <p:spPr bwMode="auto">
            <a:xfrm>
              <a:off x="2794000" y="3775075"/>
              <a:ext cx="763587" cy="763588"/>
            </a:xfrm>
            <a:custGeom>
              <a:gdLst>
                <a:gd fmla="*/ 134646 w 431" name="T0"/>
                <a:gd fmla="*/ 627170 h 431" name="T1"/>
                <a:gd fmla="*/ 134646 w 431" name="T2"/>
                <a:gd fmla="*/ 134647 h 431" name="T3"/>
                <a:gd fmla="*/ 627169 w 431" name="T4"/>
                <a:gd fmla="*/ 134647 h 431" name="T5"/>
                <a:gd fmla="*/ 627169 w 431" name="T6"/>
                <a:gd fmla="*/ 627170 h 431" name="T7"/>
                <a:gd fmla="*/ 134646 w 431" name="T8"/>
                <a:gd fmla="*/ 627170 h 43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31" w="431">
                  <a:moveTo>
                    <a:pt x="76" y="354"/>
                  </a:moveTo>
                  <a:cubicBezTo>
                    <a:pt x="0" y="278"/>
                    <a:pt x="0" y="153"/>
                    <a:pt x="76" y="76"/>
                  </a:cubicBezTo>
                  <a:cubicBezTo>
                    <a:pt x="153" y="0"/>
                    <a:pt x="278" y="0"/>
                    <a:pt x="354" y="76"/>
                  </a:cubicBezTo>
                  <a:cubicBezTo>
                    <a:pt x="431" y="153"/>
                    <a:pt x="431" y="278"/>
                    <a:pt x="354" y="354"/>
                  </a:cubicBezTo>
                  <a:cubicBezTo>
                    <a:pt x="278" y="431"/>
                    <a:pt x="153" y="431"/>
                    <a:pt x="76" y="354"/>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94" name="Freeform 38"/>
            <p:cNvSpPr/>
            <p:nvPr/>
          </p:nvSpPr>
          <p:spPr bwMode="auto">
            <a:xfrm>
              <a:off x="4768850" y="1658938"/>
              <a:ext cx="904875" cy="904875"/>
            </a:xfrm>
            <a:custGeom>
              <a:gdLst>
                <a:gd fmla="*/ 161142 w 511" name="T0"/>
                <a:gd fmla="*/ 743733 h 511" name="T1"/>
                <a:gd fmla="*/ 161142 w 511" name="T2"/>
                <a:gd fmla="*/ 161142 h 511" name="T3"/>
                <a:gd fmla="*/ 743733 w 511" name="T4"/>
                <a:gd fmla="*/ 161142 h 511" name="T5"/>
                <a:gd fmla="*/ 743733 w 511" name="T6"/>
                <a:gd fmla="*/ 743733 h 511" name="T7"/>
                <a:gd fmla="*/ 161142 w 511" name="T8"/>
                <a:gd fmla="*/ 743733 h 51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11" w="511">
                  <a:moveTo>
                    <a:pt x="91" y="420"/>
                  </a:moveTo>
                  <a:cubicBezTo>
                    <a:pt x="0" y="329"/>
                    <a:pt x="0" y="181"/>
                    <a:pt x="91" y="91"/>
                  </a:cubicBezTo>
                  <a:cubicBezTo>
                    <a:pt x="181" y="0"/>
                    <a:pt x="329" y="0"/>
                    <a:pt x="420" y="91"/>
                  </a:cubicBezTo>
                  <a:cubicBezTo>
                    <a:pt x="511" y="181"/>
                    <a:pt x="511" y="329"/>
                    <a:pt x="420" y="420"/>
                  </a:cubicBezTo>
                  <a:cubicBezTo>
                    <a:pt x="329" y="511"/>
                    <a:pt x="181" y="511"/>
                    <a:pt x="91" y="4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95" name="Freeform 39"/>
            <p:cNvSpPr/>
            <p:nvPr/>
          </p:nvSpPr>
          <p:spPr bwMode="auto">
            <a:xfrm>
              <a:off x="4838700" y="1730375"/>
              <a:ext cx="763587" cy="762000"/>
            </a:xfrm>
            <a:custGeom>
              <a:gdLst>
                <a:gd fmla="*/ 134646 w 431" name="T0"/>
                <a:gd fmla="*/ 625865 h 431" name="T1"/>
                <a:gd fmla="*/ 134646 w 431" name="T2"/>
                <a:gd fmla="*/ 134367 h 431" name="T3"/>
                <a:gd fmla="*/ 627169 w 431" name="T4"/>
                <a:gd fmla="*/ 134367 h 431" name="T5"/>
                <a:gd fmla="*/ 627169 w 431" name="T6"/>
                <a:gd fmla="*/ 625865 h 431" name="T7"/>
                <a:gd fmla="*/ 134646 w 431" name="T8"/>
                <a:gd fmla="*/ 625865 h 43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31" w="431">
                  <a:moveTo>
                    <a:pt x="76" y="354"/>
                  </a:moveTo>
                  <a:cubicBezTo>
                    <a:pt x="0" y="278"/>
                    <a:pt x="0" y="153"/>
                    <a:pt x="76" y="76"/>
                  </a:cubicBezTo>
                  <a:cubicBezTo>
                    <a:pt x="153" y="0"/>
                    <a:pt x="278" y="0"/>
                    <a:pt x="354" y="76"/>
                  </a:cubicBezTo>
                  <a:cubicBezTo>
                    <a:pt x="431" y="153"/>
                    <a:pt x="431" y="278"/>
                    <a:pt x="354" y="354"/>
                  </a:cubicBezTo>
                  <a:cubicBezTo>
                    <a:pt x="278" y="431"/>
                    <a:pt x="153" y="431"/>
                    <a:pt x="76" y="354"/>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496" name="Oval 40"/>
            <p:cNvSpPr>
              <a:spLocks noChangeArrowheads="1"/>
            </p:cNvSpPr>
            <p:nvPr/>
          </p:nvSpPr>
          <p:spPr bwMode="auto">
            <a:xfrm>
              <a:off x="2338388" y="2720975"/>
              <a:ext cx="825500" cy="825500"/>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97" name="Oval 41"/>
            <p:cNvSpPr>
              <a:spLocks noChangeArrowheads="1"/>
            </p:cNvSpPr>
            <p:nvPr/>
          </p:nvSpPr>
          <p:spPr bwMode="auto">
            <a:xfrm>
              <a:off x="2403475" y="2784475"/>
              <a:ext cx="696912" cy="696913"/>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98" name="Oval 42"/>
            <p:cNvSpPr>
              <a:spLocks noChangeArrowheads="1"/>
            </p:cNvSpPr>
            <p:nvPr/>
          </p:nvSpPr>
          <p:spPr bwMode="auto">
            <a:xfrm>
              <a:off x="3786188" y="1274762"/>
              <a:ext cx="823912" cy="825500"/>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499" name="Oval 43"/>
            <p:cNvSpPr>
              <a:spLocks noChangeArrowheads="1"/>
            </p:cNvSpPr>
            <p:nvPr/>
          </p:nvSpPr>
          <p:spPr bwMode="auto">
            <a:xfrm>
              <a:off x="3849688" y="1339850"/>
              <a:ext cx="695325" cy="696913"/>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500" name="Oval 44"/>
            <p:cNvSpPr>
              <a:spLocks noChangeArrowheads="1"/>
            </p:cNvSpPr>
            <p:nvPr/>
          </p:nvSpPr>
          <p:spPr bwMode="auto">
            <a:xfrm>
              <a:off x="3786188" y="4168775"/>
              <a:ext cx="823912" cy="822325"/>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501" name="Oval 45"/>
            <p:cNvSpPr>
              <a:spLocks noChangeArrowheads="1"/>
            </p:cNvSpPr>
            <p:nvPr/>
          </p:nvSpPr>
          <p:spPr bwMode="auto">
            <a:xfrm>
              <a:off x="3849688" y="4232275"/>
              <a:ext cx="695325" cy="695325"/>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502" name="Freeform 46"/>
            <p:cNvSpPr/>
            <p:nvPr/>
          </p:nvSpPr>
          <p:spPr bwMode="auto">
            <a:xfrm>
              <a:off x="2722563" y="1658938"/>
              <a:ext cx="904875" cy="904875"/>
            </a:xfrm>
            <a:custGeom>
              <a:gdLst>
                <a:gd fmla="*/ 161142 w 511" name="T0"/>
                <a:gd fmla="*/ 161142 h 511" name="T1"/>
                <a:gd fmla="*/ 743733 w 511" name="T2"/>
                <a:gd fmla="*/ 161142 h 511" name="T3"/>
                <a:gd fmla="*/ 743733 w 511" name="T4"/>
                <a:gd fmla="*/ 743733 h 511" name="T5"/>
                <a:gd fmla="*/ 161142 w 511" name="T6"/>
                <a:gd fmla="*/ 743733 h 511" name="T7"/>
                <a:gd fmla="*/ 161142 w 511" name="T8"/>
                <a:gd fmla="*/ 161142 h 51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11" w="511">
                  <a:moveTo>
                    <a:pt x="91" y="91"/>
                  </a:moveTo>
                  <a:cubicBezTo>
                    <a:pt x="181" y="0"/>
                    <a:pt x="329" y="0"/>
                    <a:pt x="420" y="91"/>
                  </a:cubicBezTo>
                  <a:cubicBezTo>
                    <a:pt x="511" y="181"/>
                    <a:pt x="511" y="329"/>
                    <a:pt x="420" y="420"/>
                  </a:cubicBezTo>
                  <a:cubicBezTo>
                    <a:pt x="329" y="511"/>
                    <a:pt x="181" y="511"/>
                    <a:pt x="91" y="420"/>
                  </a:cubicBezTo>
                  <a:cubicBezTo>
                    <a:pt x="0" y="329"/>
                    <a:pt x="0" y="181"/>
                    <a:pt x="91" y="9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503" name="Freeform 47"/>
            <p:cNvSpPr/>
            <p:nvPr/>
          </p:nvSpPr>
          <p:spPr bwMode="auto">
            <a:xfrm>
              <a:off x="2794000" y="1730375"/>
              <a:ext cx="763587" cy="762000"/>
            </a:xfrm>
            <a:custGeom>
              <a:gdLst>
                <a:gd fmla="*/ 134646 w 431" name="T0"/>
                <a:gd fmla="*/ 134367 h 431" name="T1"/>
                <a:gd fmla="*/ 627169 w 431" name="T2"/>
                <a:gd fmla="*/ 134367 h 431" name="T3"/>
                <a:gd fmla="*/ 627169 w 431" name="T4"/>
                <a:gd fmla="*/ 625865 h 431" name="T5"/>
                <a:gd fmla="*/ 134646 w 431" name="T6"/>
                <a:gd fmla="*/ 625865 h 431" name="T7"/>
                <a:gd fmla="*/ 134646 w 431" name="T8"/>
                <a:gd fmla="*/ 134367 h 43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31" w="431">
                  <a:moveTo>
                    <a:pt x="76" y="76"/>
                  </a:moveTo>
                  <a:cubicBezTo>
                    <a:pt x="153" y="0"/>
                    <a:pt x="278" y="0"/>
                    <a:pt x="354" y="76"/>
                  </a:cubicBezTo>
                  <a:cubicBezTo>
                    <a:pt x="431" y="153"/>
                    <a:pt x="431" y="278"/>
                    <a:pt x="354" y="354"/>
                  </a:cubicBezTo>
                  <a:cubicBezTo>
                    <a:pt x="278" y="431"/>
                    <a:pt x="153" y="431"/>
                    <a:pt x="76" y="354"/>
                  </a:cubicBezTo>
                  <a:cubicBezTo>
                    <a:pt x="0" y="278"/>
                    <a:pt x="0" y="153"/>
                    <a:pt x="76" y="76"/>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504" name="Freeform 48"/>
            <p:cNvSpPr/>
            <p:nvPr/>
          </p:nvSpPr>
          <p:spPr bwMode="auto">
            <a:xfrm>
              <a:off x="4125913" y="2959100"/>
              <a:ext cx="1189037" cy="781050"/>
            </a:xfrm>
            <a:custGeom>
              <a:gdLst>
                <a:gd fmla="*/ 1189037 w 672" name="T0"/>
                <a:gd fmla="*/ 494134 h 441" name="T1"/>
                <a:gd fmla="*/ 951937 w 672" name="T2"/>
                <a:gd fmla="*/ 336507 h 441" name="T3"/>
                <a:gd fmla="*/ 854620 w 672" name="T4"/>
                <a:gd fmla="*/ 216073 h 441" name="T5"/>
                <a:gd fmla="*/ 821002 w 672" name="T6"/>
                <a:gd fmla="*/ 185964 h 441" name="T7"/>
                <a:gd fmla="*/ 693605 w 672" name="T8"/>
                <a:gd fmla="*/ 100952 h 441" name="T9"/>
                <a:gd fmla="*/ 590980 w 672" name="T10"/>
                <a:gd fmla="*/ 33651 h 441" name="T11"/>
                <a:gd fmla="*/ 560900 w 672" name="T12"/>
                <a:gd fmla="*/ 14169 h 441" name="T13"/>
                <a:gd fmla="*/ 500740 w 672" name="T14"/>
                <a:gd fmla="*/ 26566 h 441" name="T15"/>
                <a:gd fmla="*/ 490124 w 672" name="T16"/>
                <a:gd fmla="*/ 42506 h 441" name="T17"/>
                <a:gd fmla="*/ 502510 w 672" name="T18"/>
                <a:gd fmla="*/ 102723 h 441" name="T19"/>
                <a:gd fmla="*/ 483046 w 672" name="T20"/>
                <a:gd fmla="*/ 90326 h 441" name="T21"/>
                <a:gd fmla="*/ 417578 w 672" name="T22"/>
                <a:gd fmla="*/ 104494 h 441" name="T23"/>
                <a:gd fmla="*/ 405193 w 672" name="T24"/>
                <a:gd fmla="*/ 122205 h 441" name="T25"/>
                <a:gd fmla="*/ 417578 w 672" name="T26"/>
                <a:gd fmla="*/ 189506 h 441" name="T27"/>
                <a:gd fmla="*/ 375113 w 672" name="T28"/>
                <a:gd fmla="*/ 161169 h 441" name="T29"/>
                <a:gd fmla="*/ 307876 w 672" name="T30"/>
                <a:gd fmla="*/ 173567 h 441" name="T31"/>
                <a:gd fmla="*/ 295490 w 672" name="T32"/>
                <a:gd fmla="*/ 193049 h 441" name="T33"/>
                <a:gd fmla="*/ 309645 w 672" name="T34"/>
                <a:gd fmla="*/ 258579 h 441" name="T35"/>
                <a:gd fmla="*/ 93778 w 672" name="T36"/>
                <a:gd fmla="*/ 115121 h 441" name="T37"/>
                <a:gd fmla="*/ 26541 w 672" name="T38"/>
                <a:gd fmla="*/ 129289 h 441" name="T39"/>
                <a:gd fmla="*/ 14155 w 672" name="T40"/>
                <a:gd fmla="*/ 148771 h 441" name="T41"/>
                <a:gd fmla="*/ 28310 w 672" name="T42"/>
                <a:gd fmla="*/ 214302 h 441" name="T43"/>
                <a:gd fmla="*/ 352111 w 672" name="T44"/>
                <a:gd fmla="*/ 430374 h 441" name="T45"/>
                <a:gd fmla="*/ 403423 w 672" name="T46"/>
                <a:gd fmla="*/ 566748 h 441" name="T47"/>
                <a:gd fmla="*/ 435272 w 672" name="T48"/>
                <a:gd fmla="*/ 595086 h 441" name="T49"/>
                <a:gd fmla="*/ 590980 w 672" name="T50"/>
                <a:gd fmla="*/ 651761 h 441" name="T51"/>
                <a:gd fmla="*/ 636984 w 672" name="T52"/>
                <a:gd fmla="*/ 657074 h 441" name="T53"/>
                <a:gd fmla="*/ 782075 w 672" name="T54"/>
                <a:gd fmla="*/ 641134 h 441" name="T55"/>
                <a:gd fmla="*/ 990864 w 672" name="T56"/>
                <a:gd fmla="*/ 781050 h 441" name="T57"/>
                <a:gd fmla="*/ 1189037 w 672" name="T58"/>
                <a:gd fmla="*/ 494134 h 441"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b" l="0" r="r" t="0"/>
              <a:pathLst>
                <a:path h="441" w="672">
                  <a:moveTo>
                    <a:pt x="672" y="279"/>
                  </a:moveTo>
                  <a:cubicBezTo>
                    <a:pt x="538" y="190"/>
                    <a:pt x="538" y="190"/>
                    <a:pt x="538" y="190"/>
                  </a:cubicBezTo>
                  <a:cubicBezTo>
                    <a:pt x="483" y="122"/>
                    <a:pt x="483" y="122"/>
                    <a:pt x="483" y="122"/>
                  </a:cubicBezTo>
                  <a:cubicBezTo>
                    <a:pt x="478" y="117"/>
                    <a:pt x="472" y="111"/>
                    <a:pt x="464" y="105"/>
                  </a:cubicBezTo>
                  <a:cubicBezTo>
                    <a:pt x="392" y="57"/>
                    <a:pt x="392" y="57"/>
                    <a:pt x="392" y="57"/>
                  </a:cubicBezTo>
                  <a:cubicBezTo>
                    <a:pt x="334" y="19"/>
                    <a:pt x="334" y="19"/>
                    <a:pt x="334" y="19"/>
                  </a:cubicBezTo>
                  <a:cubicBezTo>
                    <a:pt x="317" y="8"/>
                    <a:pt x="317" y="8"/>
                    <a:pt x="317" y="8"/>
                  </a:cubicBezTo>
                  <a:cubicBezTo>
                    <a:pt x="306" y="0"/>
                    <a:pt x="291" y="3"/>
                    <a:pt x="283" y="15"/>
                  </a:cubicBezTo>
                  <a:cubicBezTo>
                    <a:pt x="277" y="24"/>
                    <a:pt x="277" y="24"/>
                    <a:pt x="277" y="24"/>
                  </a:cubicBezTo>
                  <a:cubicBezTo>
                    <a:pt x="269" y="35"/>
                    <a:pt x="273" y="51"/>
                    <a:pt x="284" y="58"/>
                  </a:cubicBezTo>
                  <a:cubicBezTo>
                    <a:pt x="273" y="51"/>
                    <a:pt x="273" y="51"/>
                    <a:pt x="273" y="51"/>
                  </a:cubicBezTo>
                  <a:cubicBezTo>
                    <a:pt x="261" y="43"/>
                    <a:pt x="244" y="46"/>
                    <a:pt x="236" y="59"/>
                  </a:cubicBezTo>
                  <a:cubicBezTo>
                    <a:pt x="229" y="69"/>
                    <a:pt x="229" y="69"/>
                    <a:pt x="229" y="69"/>
                  </a:cubicBezTo>
                  <a:cubicBezTo>
                    <a:pt x="221" y="82"/>
                    <a:pt x="224" y="99"/>
                    <a:pt x="236" y="107"/>
                  </a:cubicBezTo>
                  <a:cubicBezTo>
                    <a:pt x="212" y="91"/>
                    <a:pt x="212" y="91"/>
                    <a:pt x="212" y="91"/>
                  </a:cubicBezTo>
                  <a:cubicBezTo>
                    <a:pt x="199" y="82"/>
                    <a:pt x="183" y="86"/>
                    <a:pt x="174" y="98"/>
                  </a:cubicBezTo>
                  <a:cubicBezTo>
                    <a:pt x="167" y="109"/>
                    <a:pt x="167" y="109"/>
                    <a:pt x="167" y="109"/>
                  </a:cubicBezTo>
                  <a:cubicBezTo>
                    <a:pt x="159" y="121"/>
                    <a:pt x="162" y="138"/>
                    <a:pt x="175" y="146"/>
                  </a:cubicBezTo>
                  <a:cubicBezTo>
                    <a:pt x="53" y="65"/>
                    <a:pt x="53" y="65"/>
                    <a:pt x="53" y="65"/>
                  </a:cubicBezTo>
                  <a:cubicBezTo>
                    <a:pt x="40" y="57"/>
                    <a:pt x="24" y="60"/>
                    <a:pt x="15" y="73"/>
                  </a:cubicBezTo>
                  <a:cubicBezTo>
                    <a:pt x="8" y="84"/>
                    <a:pt x="8" y="84"/>
                    <a:pt x="8" y="84"/>
                  </a:cubicBezTo>
                  <a:cubicBezTo>
                    <a:pt x="0" y="96"/>
                    <a:pt x="3" y="113"/>
                    <a:pt x="16" y="121"/>
                  </a:cubicBezTo>
                  <a:cubicBezTo>
                    <a:pt x="199" y="243"/>
                    <a:pt x="199" y="243"/>
                    <a:pt x="199" y="243"/>
                  </a:cubicBezTo>
                  <a:cubicBezTo>
                    <a:pt x="228" y="320"/>
                    <a:pt x="228" y="320"/>
                    <a:pt x="228" y="320"/>
                  </a:cubicBezTo>
                  <a:cubicBezTo>
                    <a:pt x="231" y="328"/>
                    <a:pt x="238" y="333"/>
                    <a:pt x="246" y="336"/>
                  </a:cubicBezTo>
                  <a:cubicBezTo>
                    <a:pt x="334" y="368"/>
                    <a:pt x="334" y="368"/>
                    <a:pt x="334" y="368"/>
                  </a:cubicBezTo>
                  <a:cubicBezTo>
                    <a:pt x="344" y="371"/>
                    <a:pt x="352" y="372"/>
                    <a:pt x="360" y="371"/>
                  </a:cubicBezTo>
                  <a:cubicBezTo>
                    <a:pt x="442" y="362"/>
                    <a:pt x="442" y="362"/>
                    <a:pt x="442" y="362"/>
                  </a:cubicBezTo>
                  <a:cubicBezTo>
                    <a:pt x="560" y="441"/>
                    <a:pt x="560" y="441"/>
                    <a:pt x="560" y="441"/>
                  </a:cubicBezTo>
                  <a:cubicBezTo>
                    <a:pt x="672" y="279"/>
                    <a:pt x="672" y="279"/>
                    <a:pt x="672" y="279"/>
                  </a:cubicBezTo>
                  <a:close/>
                </a:path>
              </a:pathLst>
            </a:custGeom>
            <a:solidFill>
              <a:srgbClr val="F6E0B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505" name="Freeform 49"/>
            <p:cNvSpPr>
              <a:spLocks noEditPoints="1"/>
            </p:cNvSpPr>
            <p:nvPr/>
          </p:nvSpPr>
          <p:spPr bwMode="auto">
            <a:xfrm>
              <a:off x="4406900" y="2976563"/>
              <a:ext cx="293687" cy="531813"/>
            </a:xfrm>
            <a:custGeom>
              <a:gdLst>
                <a:gd fmla="*/ 70768 w 166" name="T0"/>
                <a:gd fmla="*/ 413041 h 300" name="T1"/>
                <a:gd fmla="*/ 95537 w 166" name="T2"/>
                <a:gd fmla="*/ 476859 h 300" name="T3"/>
                <a:gd fmla="*/ 251226 w 166" name="T4"/>
                <a:gd fmla="*/ 531813 h 300" name="T5"/>
                <a:gd fmla="*/ 70768 w 166" name="T6"/>
                <a:gd fmla="*/ 413041 h 300" name="T7"/>
                <a:gd fmla="*/ 26538 w 166" name="T8"/>
                <a:gd fmla="*/ 155998 h 300" name="T9"/>
                <a:gd fmla="*/ 14154 w 166" name="T10"/>
                <a:gd fmla="*/ 175498 h 300" name="T11"/>
                <a:gd fmla="*/ 28307 w 166" name="T12"/>
                <a:gd fmla="*/ 241089 h 300" name="T13"/>
                <a:gd fmla="*/ 162766 w 166" name="T14"/>
                <a:gd fmla="*/ 331497 h 300" name="T15"/>
                <a:gd fmla="*/ 42461 w 166" name="T16"/>
                <a:gd fmla="*/ 198544 h 300" name="T17"/>
                <a:gd fmla="*/ 31846 w 166" name="T18"/>
                <a:gd fmla="*/ 148908 h 300" name="T19"/>
                <a:gd fmla="*/ 26538 w 166" name="T20"/>
                <a:gd fmla="*/ 155998 h 300" name="T21"/>
                <a:gd fmla="*/ 123844 w 166" name="T22"/>
                <a:gd fmla="*/ 104590 h 300" name="T23"/>
                <a:gd fmla="*/ 136228 w 166" name="T24"/>
                <a:gd fmla="*/ 86863 h 300" name="T25"/>
                <a:gd fmla="*/ 141536 w 166" name="T26"/>
                <a:gd fmla="*/ 79772 h 300" name="T27"/>
                <a:gd fmla="*/ 148613 w 166" name="T28"/>
                <a:gd fmla="*/ 125862 h 300" name="T29"/>
                <a:gd fmla="*/ 228227 w 166" name="T30"/>
                <a:gd fmla="*/ 232225 h 300" name="T31"/>
                <a:gd fmla="*/ 136228 w 166" name="T32"/>
                <a:gd fmla="*/ 171953 h 300" name="T33"/>
                <a:gd fmla="*/ 123844 w 166" name="T34"/>
                <a:gd fmla="*/ 104590 h 300" name="T35"/>
                <a:gd fmla="*/ 219381 w 166" name="T36"/>
                <a:gd fmla="*/ 8864 h 300" name="T37"/>
                <a:gd fmla="*/ 208765 w 166" name="T38"/>
                <a:gd fmla="*/ 24818 h 300" name="T39"/>
                <a:gd fmla="*/ 221150 w 166" name="T40"/>
                <a:gd fmla="*/ 85090 h 300" name="T41"/>
                <a:gd fmla="*/ 293687 w 166" name="T42"/>
                <a:gd fmla="*/ 134726 h 300" name="T43"/>
                <a:gd fmla="*/ 231765 w 166" name="T44"/>
                <a:gd fmla="*/ 40772 h 300" name="T45"/>
                <a:gd fmla="*/ 226457 w 166" name="T46"/>
                <a:gd fmla="*/ 0 h 300" name="T47"/>
                <a:gd fmla="*/ 219381 w 166" name="T48"/>
                <a:gd fmla="*/ 8864 h 300"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b="b" l="0" r="r" t="0"/>
              <a:pathLst>
                <a:path h="300" w="166">
                  <a:moveTo>
                    <a:pt x="40" y="233"/>
                  </a:moveTo>
                  <a:cubicBezTo>
                    <a:pt x="54" y="269"/>
                    <a:pt x="54" y="269"/>
                    <a:pt x="54" y="269"/>
                  </a:cubicBezTo>
                  <a:cubicBezTo>
                    <a:pt x="142" y="300"/>
                    <a:pt x="142" y="300"/>
                    <a:pt x="142" y="300"/>
                  </a:cubicBezTo>
                  <a:cubicBezTo>
                    <a:pt x="40" y="233"/>
                    <a:pt x="40" y="233"/>
                    <a:pt x="40" y="233"/>
                  </a:cubicBezTo>
                  <a:close/>
                  <a:moveTo>
                    <a:pt x="15" y="88"/>
                  </a:moveTo>
                  <a:cubicBezTo>
                    <a:pt x="8" y="99"/>
                    <a:pt x="8" y="99"/>
                    <a:pt x="8" y="99"/>
                  </a:cubicBezTo>
                  <a:cubicBezTo>
                    <a:pt x="0" y="111"/>
                    <a:pt x="3" y="128"/>
                    <a:pt x="16" y="136"/>
                  </a:cubicBezTo>
                  <a:cubicBezTo>
                    <a:pt x="92" y="187"/>
                    <a:pt x="92" y="187"/>
                    <a:pt x="92" y="187"/>
                  </a:cubicBezTo>
                  <a:cubicBezTo>
                    <a:pt x="24" y="112"/>
                    <a:pt x="24" y="112"/>
                    <a:pt x="24" y="112"/>
                  </a:cubicBezTo>
                  <a:cubicBezTo>
                    <a:pt x="16" y="104"/>
                    <a:pt x="13" y="97"/>
                    <a:pt x="18" y="84"/>
                  </a:cubicBezTo>
                  <a:cubicBezTo>
                    <a:pt x="17" y="86"/>
                    <a:pt x="16" y="87"/>
                    <a:pt x="15" y="88"/>
                  </a:cubicBezTo>
                  <a:close/>
                  <a:moveTo>
                    <a:pt x="70" y="59"/>
                  </a:moveTo>
                  <a:cubicBezTo>
                    <a:pt x="77" y="49"/>
                    <a:pt x="77" y="49"/>
                    <a:pt x="77" y="49"/>
                  </a:cubicBezTo>
                  <a:cubicBezTo>
                    <a:pt x="78" y="47"/>
                    <a:pt x="79" y="46"/>
                    <a:pt x="80" y="45"/>
                  </a:cubicBezTo>
                  <a:cubicBezTo>
                    <a:pt x="75" y="55"/>
                    <a:pt x="77" y="62"/>
                    <a:pt x="84" y="71"/>
                  </a:cubicBezTo>
                  <a:cubicBezTo>
                    <a:pt x="129" y="131"/>
                    <a:pt x="129" y="131"/>
                    <a:pt x="129" y="131"/>
                  </a:cubicBezTo>
                  <a:cubicBezTo>
                    <a:pt x="77" y="97"/>
                    <a:pt x="77" y="97"/>
                    <a:pt x="77" y="97"/>
                  </a:cubicBezTo>
                  <a:cubicBezTo>
                    <a:pt x="65" y="89"/>
                    <a:pt x="62" y="72"/>
                    <a:pt x="70" y="59"/>
                  </a:cubicBezTo>
                  <a:close/>
                  <a:moveTo>
                    <a:pt x="124" y="5"/>
                  </a:moveTo>
                  <a:cubicBezTo>
                    <a:pt x="118" y="14"/>
                    <a:pt x="118" y="14"/>
                    <a:pt x="118" y="14"/>
                  </a:cubicBezTo>
                  <a:cubicBezTo>
                    <a:pt x="110" y="25"/>
                    <a:pt x="114" y="41"/>
                    <a:pt x="125" y="48"/>
                  </a:cubicBezTo>
                  <a:cubicBezTo>
                    <a:pt x="166" y="76"/>
                    <a:pt x="166" y="76"/>
                    <a:pt x="166" y="76"/>
                  </a:cubicBezTo>
                  <a:cubicBezTo>
                    <a:pt x="131" y="23"/>
                    <a:pt x="131" y="23"/>
                    <a:pt x="131" y="23"/>
                  </a:cubicBezTo>
                  <a:cubicBezTo>
                    <a:pt x="126" y="16"/>
                    <a:pt x="124" y="9"/>
                    <a:pt x="128" y="0"/>
                  </a:cubicBezTo>
                  <a:cubicBezTo>
                    <a:pt x="126" y="2"/>
                    <a:pt x="125" y="3"/>
                    <a:pt x="124" y="5"/>
                  </a:cubicBezTo>
                  <a:close/>
                </a:path>
              </a:pathLst>
            </a:custGeom>
            <a:solidFill>
              <a:srgbClr val="ECC37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506" name="Freeform 50"/>
            <p:cNvSpPr/>
            <p:nvPr/>
          </p:nvSpPr>
          <p:spPr bwMode="auto">
            <a:xfrm>
              <a:off x="4129088" y="3067050"/>
              <a:ext cx="139700" cy="125413"/>
            </a:xfrm>
            <a:custGeom>
              <a:gdLst>
                <a:gd fmla="*/ 93723 w 79" name="T0"/>
                <a:gd fmla="*/ 21197 h 71" name="T1"/>
                <a:gd fmla="*/ 83113 w 79" name="T2"/>
                <a:gd fmla="*/ 14131 h 71" name="T3"/>
                <a:gd fmla="*/ 22989 w 79" name="T4"/>
                <a:gd fmla="*/ 22963 h 71" name="T5"/>
                <a:gd fmla="*/ 12378 w 79" name="T6"/>
                <a:gd fmla="*/ 38860 h 71" name="T7"/>
                <a:gd fmla="*/ 28294 w 79" name="T8"/>
                <a:gd fmla="*/ 97151 h 71" name="T9"/>
                <a:gd fmla="*/ 38904 w 79" name="T10"/>
                <a:gd fmla="*/ 104216 h 71" name="T11"/>
                <a:gd fmla="*/ 125553 w 79" name="T12"/>
                <a:gd fmla="*/ 102450 h 71" name="T13"/>
                <a:gd fmla="*/ 93723 w 79" name="T14"/>
                <a:gd fmla="*/ 21197 h 71" name="T15"/>
                <a:gd fmla="*/ 93723 w 79" name="T16"/>
                <a:gd fmla="*/ 21197 h 71"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71" w="79">
                  <a:moveTo>
                    <a:pt x="53" y="12"/>
                  </a:moveTo>
                  <a:cubicBezTo>
                    <a:pt x="47" y="8"/>
                    <a:pt x="47" y="8"/>
                    <a:pt x="47" y="8"/>
                  </a:cubicBezTo>
                  <a:cubicBezTo>
                    <a:pt x="35" y="0"/>
                    <a:pt x="20" y="2"/>
                    <a:pt x="13" y="13"/>
                  </a:cubicBezTo>
                  <a:cubicBezTo>
                    <a:pt x="7" y="22"/>
                    <a:pt x="7" y="22"/>
                    <a:pt x="7" y="22"/>
                  </a:cubicBezTo>
                  <a:cubicBezTo>
                    <a:pt x="0" y="32"/>
                    <a:pt x="4" y="47"/>
                    <a:pt x="16" y="55"/>
                  </a:cubicBezTo>
                  <a:cubicBezTo>
                    <a:pt x="22" y="59"/>
                    <a:pt x="22" y="59"/>
                    <a:pt x="22" y="59"/>
                  </a:cubicBezTo>
                  <a:cubicBezTo>
                    <a:pt x="40" y="71"/>
                    <a:pt x="62" y="71"/>
                    <a:pt x="71" y="58"/>
                  </a:cubicBezTo>
                  <a:cubicBezTo>
                    <a:pt x="79" y="45"/>
                    <a:pt x="71" y="24"/>
                    <a:pt x="53" y="12"/>
                  </a:cubicBezTo>
                  <a:cubicBezTo>
                    <a:pt x="53" y="12"/>
                    <a:pt x="53" y="12"/>
                    <a:pt x="53" y="12"/>
                  </a:cubicBezTo>
                  <a:close/>
                </a:path>
              </a:pathLst>
            </a:custGeom>
            <a:solidFill>
              <a:srgbClr val="F7EBD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507" name="Freeform 51"/>
            <p:cNvSpPr>
              <a:spLocks noEditPoints="1"/>
            </p:cNvSpPr>
            <p:nvPr/>
          </p:nvSpPr>
          <p:spPr bwMode="auto">
            <a:xfrm>
              <a:off x="4365625" y="3049588"/>
              <a:ext cx="406400" cy="349250"/>
            </a:xfrm>
            <a:custGeom>
              <a:gdLst>
                <a:gd fmla="*/ 189890 w 229" name="T0"/>
                <a:gd fmla="*/ 319264 h 198" name="T1"/>
                <a:gd fmla="*/ 177467 w 229" name="T2"/>
                <a:gd fmla="*/ 345722 h 198" name="T3"/>
                <a:gd fmla="*/ 173918 w 229" name="T4"/>
                <a:gd fmla="*/ 349250 h 198" name="T5"/>
                <a:gd fmla="*/ 170369 w 229" name="T6"/>
                <a:gd fmla="*/ 343958 h 198" name="T7"/>
                <a:gd fmla="*/ 184566 w 229" name="T8"/>
                <a:gd fmla="*/ 315736 h 198" name="T9"/>
                <a:gd fmla="*/ 205862 w 229" name="T10"/>
                <a:gd fmla="*/ 292806 h 198" name="T11"/>
                <a:gd fmla="*/ 211186 w 229" name="T12"/>
                <a:gd fmla="*/ 292806 h 198" name="T13"/>
                <a:gd fmla="*/ 209411 w 229" name="T14"/>
                <a:gd fmla="*/ 298097 h 198" name="T15"/>
                <a:gd fmla="*/ 189890 w 229" name="T16"/>
                <a:gd fmla="*/ 319264 h 198" name="T17"/>
                <a:gd fmla="*/ 255553 w 229" name="T18"/>
                <a:gd fmla="*/ 220486 h 198" name="T19"/>
                <a:gd fmla="*/ 243130 w 229" name="T20"/>
                <a:gd fmla="*/ 246944 h 198" name="T21"/>
                <a:gd fmla="*/ 239581 w 229" name="T22"/>
                <a:gd fmla="*/ 250472 h 198" name="T23"/>
                <a:gd fmla="*/ 236031 w 229" name="T24"/>
                <a:gd fmla="*/ 245181 h 198" name="T25"/>
                <a:gd fmla="*/ 250229 w 229" name="T26"/>
                <a:gd fmla="*/ 216958 h 198" name="T27"/>
                <a:gd fmla="*/ 271525 w 229" name="T28"/>
                <a:gd fmla="*/ 194028 h 198" name="T29"/>
                <a:gd fmla="*/ 276849 w 229" name="T30"/>
                <a:gd fmla="*/ 194028 h 198" name="T31"/>
                <a:gd fmla="*/ 275074 w 229" name="T32"/>
                <a:gd fmla="*/ 199319 h 198" name="T33"/>
                <a:gd fmla="*/ 255553 w 229" name="T34"/>
                <a:gd fmla="*/ 220486 h 198" name="T35"/>
                <a:gd fmla="*/ 321216 w 229" name="T36"/>
                <a:gd fmla="*/ 121708 h 198" name="T37"/>
                <a:gd fmla="*/ 308793 w 229" name="T38"/>
                <a:gd fmla="*/ 148167 h 198" name="T39"/>
                <a:gd fmla="*/ 305244 w 229" name="T40"/>
                <a:gd fmla="*/ 153458 h 198" name="T41"/>
                <a:gd fmla="*/ 301694 w 229" name="T42"/>
                <a:gd fmla="*/ 146403 h 198" name="T43"/>
                <a:gd fmla="*/ 315892 w 229" name="T44"/>
                <a:gd fmla="*/ 118181 h 198" name="T45"/>
                <a:gd fmla="*/ 337188 w 229" name="T46"/>
                <a:gd fmla="*/ 95250 h 198" name="T47"/>
                <a:gd fmla="*/ 342512 w 229" name="T48"/>
                <a:gd fmla="*/ 95250 h 198" name="T49"/>
                <a:gd fmla="*/ 340737 w 229" name="T50"/>
                <a:gd fmla="*/ 100542 h 198" name="T51"/>
                <a:gd fmla="*/ 321216 w 229" name="T52"/>
                <a:gd fmla="*/ 121708 h 198" name="T53"/>
                <a:gd fmla="*/ 383329 w 229" name="T54"/>
                <a:gd fmla="*/ 28222 h 198" name="T55"/>
                <a:gd fmla="*/ 370907 w 229" name="T56"/>
                <a:gd fmla="*/ 54681 h 198" name="T57"/>
                <a:gd fmla="*/ 367357 w 229" name="T58"/>
                <a:gd fmla="*/ 59972 h 198" name="T59"/>
                <a:gd fmla="*/ 365583 w 229" name="T60"/>
                <a:gd fmla="*/ 52917 h 198" name="T61"/>
                <a:gd fmla="*/ 378005 w 229" name="T62"/>
                <a:gd fmla="*/ 24694 h 198" name="T63"/>
                <a:gd fmla="*/ 399301 w 229" name="T64"/>
                <a:gd fmla="*/ 1764 h 198" name="T65"/>
                <a:gd fmla="*/ 404625 w 229" name="T66"/>
                <a:gd fmla="*/ 1764 h 198" name="T67"/>
                <a:gd fmla="*/ 402851 w 229" name="T68"/>
                <a:gd fmla="*/ 7056 h 198" name="T69"/>
                <a:gd fmla="*/ 383329 w 229" name="T70"/>
                <a:gd fmla="*/ 28222 h 198" name="T71"/>
                <a:gd fmla="*/ 26620 w 229" name="T72"/>
                <a:gd fmla="*/ 231069 h 198" name="T73"/>
                <a:gd fmla="*/ 44367 w 229" name="T74"/>
                <a:gd fmla="*/ 204611 h 198" name="T75"/>
                <a:gd fmla="*/ 44367 w 229" name="T76"/>
                <a:gd fmla="*/ 199319 h 198" name="T77"/>
                <a:gd fmla="*/ 44367 w 229" name="T78"/>
                <a:gd fmla="*/ 199319 h 198" name="T79"/>
                <a:gd fmla="*/ 39043 w 229" name="T80"/>
                <a:gd fmla="*/ 201083 h 198" name="T81"/>
                <a:gd fmla="*/ 21296 w 229" name="T82"/>
                <a:gd fmla="*/ 227542 h 198" name="T83"/>
                <a:gd fmla="*/ 23071 w 229" name="T84"/>
                <a:gd fmla="*/ 231069 h 198" name="T85"/>
                <a:gd fmla="*/ 23071 w 229" name="T86"/>
                <a:gd fmla="*/ 231069 h 198" name="T87"/>
                <a:gd fmla="*/ 26620 w 229" name="T88"/>
                <a:gd fmla="*/ 231069 h 198" name="T89"/>
                <a:gd fmla="*/ 19521 w 229" name="T90"/>
                <a:gd fmla="*/ 206375 h 198" name="T91"/>
                <a:gd fmla="*/ 7099 w 229" name="T92"/>
                <a:gd fmla="*/ 232833 h 198" name="T93"/>
                <a:gd fmla="*/ 1775 w 229" name="T94"/>
                <a:gd fmla="*/ 236361 h 198" name="T95"/>
                <a:gd fmla="*/ 0 w 229" name="T96"/>
                <a:gd fmla="*/ 231069 h 198" name="T97"/>
                <a:gd fmla="*/ 12423 w 229" name="T98"/>
                <a:gd fmla="*/ 202847 h 198" name="T99"/>
                <a:gd fmla="*/ 33719 w 229" name="T100"/>
                <a:gd fmla="*/ 179917 h 198" name="T101"/>
                <a:gd fmla="*/ 40817 w 229" name="T102"/>
                <a:gd fmla="*/ 179917 h 198" name="T103"/>
                <a:gd fmla="*/ 39043 w 229" name="T104"/>
                <a:gd fmla="*/ 185208 h 198" name="T105"/>
                <a:gd fmla="*/ 19521 w 229" name="T106"/>
                <a:gd fmla="*/ 206375 h 198" name="T107"/>
                <a:gd fmla="*/ 47916 w 229" name="T108"/>
                <a:gd fmla="*/ 225778 h 198" name="T109"/>
                <a:gd fmla="*/ 28395 w 229" name="T110"/>
                <a:gd fmla="*/ 246944 h 198" name="T111"/>
                <a:gd fmla="*/ 26620 w 229" name="T112"/>
                <a:gd fmla="*/ 252236 h 198" name="T113"/>
                <a:gd fmla="*/ 31944 w 229" name="T114"/>
                <a:gd fmla="*/ 252236 h 198" name="T115"/>
                <a:gd fmla="*/ 53240 w 229" name="T116"/>
                <a:gd fmla="*/ 229306 h 198" name="T117"/>
                <a:gd fmla="*/ 67438 w 229" name="T118"/>
                <a:gd fmla="*/ 201083 h 198" name="T119"/>
                <a:gd fmla="*/ 63888 w 229" name="T120"/>
                <a:gd fmla="*/ 195792 h 198" name="T121"/>
                <a:gd fmla="*/ 60339 w 229" name="T122"/>
                <a:gd fmla="*/ 199319 h 198" name="T123"/>
                <a:gd fmla="*/ 47916 w 229" name="T124"/>
                <a:gd fmla="*/ 225778 h 198"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198" w="229">
                  <a:moveTo>
                    <a:pt x="107" y="181"/>
                  </a:moveTo>
                  <a:cubicBezTo>
                    <a:pt x="104" y="186"/>
                    <a:pt x="101" y="191"/>
                    <a:pt x="100" y="196"/>
                  </a:cubicBezTo>
                  <a:cubicBezTo>
                    <a:pt x="100" y="197"/>
                    <a:pt x="98" y="198"/>
                    <a:pt x="98" y="198"/>
                  </a:cubicBezTo>
                  <a:cubicBezTo>
                    <a:pt x="97" y="198"/>
                    <a:pt x="96" y="197"/>
                    <a:pt x="96" y="195"/>
                  </a:cubicBezTo>
                  <a:cubicBezTo>
                    <a:pt x="98" y="190"/>
                    <a:pt x="100" y="184"/>
                    <a:pt x="104" y="179"/>
                  </a:cubicBezTo>
                  <a:cubicBezTo>
                    <a:pt x="107" y="173"/>
                    <a:pt x="111" y="169"/>
                    <a:pt x="116" y="166"/>
                  </a:cubicBezTo>
                  <a:cubicBezTo>
                    <a:pt x="117" y="164"/>
                    <a:pt x="119" y="165"/>
                    <a:pt x="119" y="166"/>
                  </a:cubicBezTo>
                  <a:cubicBezTo>
                    <a:pt x="120" y="166"/>
                    <a:pt x="119" y="168"/>
                    <a:pt x="118" y="169"/>
                  </a:cubicBezTo>
                  <a:cubicBezTo>
                    <a:pt x="114" y="172"/>
                    <a:pt x="110" y="176"/>
                    <a:pt x="107" y="181"/>
                  </a:cubicBezTo>
                  <a:close/>
                  <a:moveTo>
                    <a:pt x="144" y="125"/>
                  </a:moveTo>
                  <a:cubicBezTo>
                    <a:pt x="141" y="130"/>
                    <a:pt x="138" y="135"/>
                    <a:pt x="137" y="140"/>
                  </a:cubicBezTo>
                  <a:cubicBezTo>
                    <a:pt x="137" y="142"/>
                    <a:pt x="135" y="142"/>
                    <a:pt x="135" y="142"/>
                  </a:cubicBezTo>
                  <a:cubicBezTo>
                    <a:pt x="134" y="142"/>
                    <a:pt x="133" y="141"/>
                    <a:pt x="133" y="139"/>
                  </a:cubicBezTo>
                  <a:cubicBezTo>
                    <a:pt x="135" y="134"/>
                    <a:pt x="137" y="128"/>
                    <a:pt x="141" y="123"/>
                  </a:cubicBezTo>
                  <a:cubicBezTo>
                    <a:pt x="144" y="118"/>
                    <a:pt x="148" y="113"/>
                    <a:pt x="153" y="110"/>
                  </a:cubicBezTo>
                  <a:cubicBezTo>
                    <a:pt x="154" y="109"/>
                    <a:pt x="156" y="109"/>
                    <a:pt x="156" y="110"/>
                  </a:cubicBezTo>
                  <a:cubicBezTo>
                    <a:pt x="157" y="111"/>
                    <a:pt x="156" y="112"/>
                    <a:pt x="155" y="113"/>
                  </a:cubicBezTo>
                  <a:cubicBezTo>
                    <a:pt x="151" y="116"/>
                    <a:pt x="147" y="120"/>
                    <a:pt x="144" y="125"/>
                  </a:cubicBezTo>
                  <a:close/>
                  <a:moveTo>
                    <a:pt x="181" y="69"/>
                  </a:moveTo>
                  <a:cubicBezTo>
                    <a:pt x="178" y="74"/>
                    <a:pt x="176" y="79"/>
                    <a:pt x="174" y="84"/>
                  </a:cubicBezTo>
                  <a:cubicBezTo>
                    <a:pt x="174" y="86"/>
                    <a:pt x="173" y="87"/>
                    <a:pt x="172" y="87"/>
                  </a:cubicBezTo>
                  <a:cubicBezTo>
                    <a:pt x="171" y="86"/>
                    <a:pt x="170" y="85"/>
                    <a:pt x="170" y="83"/>
                  </a:cubicBezTo>
                  <a:cubicBezTo>
                    <a:pt x="172" y="78"/>
                    <a:pt x="174" y="73"/>
                    <a:pt x="178" y="67"/>
                  </a:cubicBezTo>
                  <a:cubicBezTo>
                    <a:pt x="181" y="62"/>
                    <a:pt x="185" y="57"/>
                    <a:pt x="190" y="54"/>
                  </a:cubicBezTo>
                  <a:cubicBezTo>
                    <a:pt x="191" y="53"/>
                    <a:pt x="193" y="53"/>
                    <a:pt x="193" y="54"/>
                  </a:cubicBezTo>
                  <a:cubicBezTo>
                    <a:pt x="194" y="55"/>
                    <a:pt x="193" y="56"/>
                    <a:pt x="192" y="57"/>
                  </a:cubicBezTo>
                  <a:cubicBezTo>
                    <a:pt x="188" y="60"/>
                    <a:pt x="184" y="65"/>
                    <a:pt x="181" y="69"/>
                  </a:cubicBezTo>
                  <a:close/>
                  <a:moveTo>
                    <a:pt x="216" y="16"/>
                  </a:moveTo>
                  <a:cubicBezTo>
                    <a:pt x="213" y="21"/>
                    <a:pt x="211" y="26"/>
                    <a:pt x="209" y="31"/>
                  </a:cubicBezTo>
                  <a:cubicBezTo>
                    <a:pt x="209" y="33"/>
                    <a:pt x="208" y="34"/>
                    <a:pt x="207" y="34"/>
                  </a:cubicBezTo>
                  <a:cubicBezTo>
                    <a:pt x="206" y="33"/>
                    <a:pt x="205" y="32"/>
                    <a:pt x="206" y="30"/>
                  </a:cubicBezTo>
                  <a:cubicBezTo>
                    <a:pt x="207" y="25"/>
                    <a:pt x="209" y="20"/>
                    <a:pt x="213" y="14"/>
                  </a:cubicBezTo>
                  <a:cubicBezTo>
                    <a:pt x="216" y="9"/>
                    <a:pt x="221" y="4"/>
                    <a:pt x="225" y="1"/>
                  </a:cubicBezTo>
                  <a:cubicBezTo>
                    <a:pt x="227" y="0"/>
                    <a:pt x="228" y="0"/>
                    <a:pt x="228" y="1"/>
                  </a:cubicBezTo>
                  <a:cubicBezTo>
                    <a:pt x="229" y="2"/>
                    <a:pt x="229" y="3"/>
                    <a:pt x="227" y="4"/>
                  </a:cubicBezTo>
                  <a:cubicBezTo>
                    <a:pt x="223" y="7"/>
                    <a:pt x="220" y="12"/>
                    <a:pt x="216" y="16"/>
                  </a:cubicBezTo>
                  <a:close/>
                  <a:moveTo>
                    <a:pt x="15" y="131"/>
                  </a:moveTo>
                  <a:cubicBezTo>
                    <a:pt x="25" y="116"/>
                    <a:pt x="25" y="116"/>
                    <a:pt x="25" y="116"/>
                  </a:cubicBezTo>
                  <a:cubicBezTo>
                    <a:pt x="26" y="115"/>
                    <a:pt x="26" y="114"/>
                    <a:pt x="25" y="113"/>
                  </a:cubicBezTo>
                  <a:cubicBezTo>
                    <a:pt x="25" y="113"/>
                    <a:pt x="25" y="113"/>
                    <a:pt x="25" y="113"/>
                  </a:cubicBezTo>
                  <a:cubicBezTo>
                    <a:pt x="24" y="113"/>
                    <a:pt x="23" y="113"/>
                    <a:pt x="22" y="114"/>
                  </a:cubicBezTo>
                  <a:cubicBezTo>
                    <a:pt x="12" y="129"/>
                    <a:pt x="12" y="129"/>
                    <a:pt x="12" y="129"/>
                  </a:cubicBezTo>
                  <a:cubicBezTo>
                    <a:pt x="12" y="130"/>
                    <a:pt x="12" y="131"/>
                    <a:pt x="13" y="131"/>
                  </a:cubicBezTo>
                  <a:cubicBezTo>
                    <a:pt x="13" y="131"/>
                    <a:pt x="13" y="131"/>
                    <a:pt x="13" y="131"/>
                  </a:cubicBezTo>
                  <a:cubicBezTo>
                    <a:pt x="14" y="132"/>
                    <a:pt x="15" y="132"/>
                    <a:pt x="15" y="131"/>
                  </a:cubicBezTo>
                  <a:close/>
                  <a:moveTo>
                    <a:pt x="11" y="117"/>
                  </a:moveTo>
                  <a:cubicBezTo>
                    <a:pt x="8" y="122"/>
                    <a:pt x="5" y="127"/>
                    <a:pt x="4" y="132"/>
                  </a:cubicBezTo>
                  <a:cubicBezTo>
                    <a:pt x="3" y="133"/>
                    <a:pt x="2" y="134"/>
                    <a:pt x="1" y="134"/>
                  </a:cubicBezTo>
                  <a:cubicBezTo>
                    <a:pt x="0" y="134"/>
                    <a:pt x="0" y="133"/>
                    <a:pt x="0" y="131"/>
                  </a:cubicBezTo>
                  <a:cubicBezTo>
                    <a:pt x="1" y="126"/>
                    <a:pt x="4" y="120"/>
                    <a:pt x="7" y="115"/>
                  </a:cubicBezTo>
                  <a:cubicBezTo>
                    <a:pt x="11" y="109"/>
                    <a:pt x="15" y="105"/>
                    <a:pt x="19" y="102"/>
                  </a:cubicBezTo>
                  <a:cubicBezTo>
                    <a:pt x="21" y="100"/>
                    <a:pt x="22" y="101"/>
                    <a:pt x="23" y="102"/>
                  </a:cubicBezTo>
                  <a:cubicBezTo>
                    <a:pt x="23" y="102"/>
                    <a:pt x="23" y="104"/>
                    <a:pt x="22" y="105"/>
                  </a:cubicBezTo>
                  <a:cubicBezTo>
                    <a:pt x="18" y="108"/>
                    <a:pt x="14" y="112"/>
                    <a:pt x="11" y="117"/>
                  </a:cubicBezTo>
                  <a:close/>
                  <a:moveTo>
                    <a:pt x="27" y="128"/>
                  </a:moveTo>
                  <a:cubicBezTo>
                    <a:pt x="24" y="133"/>
                    <a:pt x="20" y="137"/>
                    <a:pt x="16" y="140"/>
                  </a:cubicBezTo>
                  <a:cubicBezTo>
                    <a:pt x="15" y="141"/>
                    <a:pt x="14" y="142"/>
                    <a:pt x="15" y="143"/>
                  </a:cubicBezTo>
                  <a:cubicBezTo>
                    <a:pt x="15" y="144"/>
                    <a:pt x="17" y="144"/>
                    <a:pt x="18" y="143"/>
                  </a:cubicBezTo>
                  <a:cubicBezTo>
                    <a:pt x="23" y="140"/>
                    <a:pt x="27" y="135"/>
                    <a:pt x="30" y="130"/>
                  </a:cubicBezTo>
                  <a:cubicBezTo>
                    <a:pt x="34" y="125"/>
                    <a:pt x="36" y="119"/>
                    <a:pt x="38" y="114"/>
                  </a:cubicBezTo>
                  <a:cubicBezTo>
                    <a:pt x="38" y="112"/>
                    <a:pt x="37" y="111"/>
                    <a:pt x="36" y="111"/>
                  </a:cubicBezTo>
                  <a:cubicBezTo>
                    <a:pt x="35" y="110"/>
                    <a:pt x="34" y="111"/>
                    <a:pt x="34" y="113"/>
                  </a:cubicBezTo>
                  <a:cubicBezTo>
                    <a:pt x="33" y="118"/>
                    <a:pt x="30" y="123"/>
                    <a:pt x="27" y="128"/>
                  </a:cubicBezTo>
                  <a:close/>
                </a:path>
              </a:pathLst>
            </a:custGeom>
            <a:solidFill>
              <a:srgbClr val="ECC37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508" name="Freeform 52"/>
            <p:cNvSpPr/>
            <p:nvPr/>
          </p:nvSpPr>
          <p:spPr bwMode="auto">
            <a:xfrm>
              <a:off x="4951413" y="3327400"/>
              <a:ext cx="428625" cy="468313"/>
            </a:xfrm>
            <a:custGeom>
              <a:gdLst>
                <a:gd fmla="*/ 428625 w 270" name="T0"/>
                <a:gd fmla="*/ 136525 h 295" name="T1"/>
                <a:gd fmla="*/ 220663 w 270" name="T2"/>
                <a:gd fmla="*/ 0 h 295" name="T3"/>
                <a:gd fmla="*/ 0 w 270" name="T4"/>
                <a:gd fmla="*/ 331788 h 295" name="T5"/>
                <a:gd fmla="*/ 206375 w 270" name="T6"/>
                <a:gd fmla="*/ 468313 h 295" name="T7"/>
                <a:gd fmla="*/ 428625 w 270" name="T8"/>
                <a:gd fmla="*/ 136525 h 295" name="T9"/>
                <a:gd fmla="*/ 428625 w 270" name="T10"/>
                <a:gd fmla="*/ 136525 h 295"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95" w="270">
                  <a:moveTo>
                    <a:pt x="270" y="86"/>
                  </a:moveTo>
                  <a:lnTo>
                    <a:pt x="139" y="0"/>
                  </a:lnTo>
                  <a:lnTo>
                    <a:pt x="0" y="209"/>
                  </a:lnTo>
                  <a:lnTo>
                    <a:pt x="130" y="295"/>
                  </a:lnTo>
                  <a:lnTo>
                    <a:pt x="270" y="8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509" name="Freeform 53"/>
            <p:cNvSpPr/>
            <p:nvPr/>
          </p:nvSpPr>
          <p:spPr bwMode="auto">
            <a:xfrm>
              <a:off x="5059363" y="3376613"/>
              <a:ext cx="352425" cy="503238"/>
            </a:xfrm>
            <a:custGeom>
              <a:gdLst>
                <a:gd fmla="*/ 352425 w 199" name="T0"/>
                <a:gd fmla="*/ 54931 h 284" name="T1"/>
                <a:gd fmla="*/ 269189 w 199" name="T2"/>
                <a:gd fmla="*/ 0 h 284" name="T3"/>
                <a:gd fmla="*/ 0 w 199" name="T4"/>
                <a:gd fmla="*/ 405780 h 284" name="T5"/>
                <a:gd fmla="*/ 139907 w 199" name="T6"/>
                <a:gd fmla="*/ 503238 h 284" name="T7"/>
                <a:gd fmla="*/ 352425 w 199" name="T8"/>
                <a:gd fmla="*/ 54931 h 28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4" w="199">
                  <a:moveTo>
                    <a:pt x="199" y="31"/>
                  </a:moveTo>
                  <a:cubicBezTo>
                    <a:pt x="152" y="0"/>
                    <a:pt x="152" y="0"/>
                    <a:pt x="152" y="0"/>
                  </a:cubicBezTo>
                  <a:cubicBezTo>
                    <a:pt x="0" y="229"/>
                    <a:pt x="0" y="229"/>
                    <a:pt x="0" y="229"/>
                  </a:cubicBezTo>
                  <a:cubicBezTo>
                    <a:pt x="79" y="284"/>
                    <a:pt x="79" y="284"/>
                    <a:pt x="79" y="284"/>
                  </a:cubicBezTo>
                  <a:cubicBezTo>
                    <a:pt x="135" y="209"/>
                    <a:pt x="176" y="124"/>
                    <a:pt x="199" y="31"/>
                  </a:cubicBezTo>
                  <a:close/>
                </a:path>
              </a:pathLst>
            </a:custGeom>
            <a:solidFill>
              <a:srgbClr val="3C8DA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510" name="Freeform 54"/>
            <p:cNvSpPr/>
            <p:nvPr/>
          </p:nvSpPr>
          <p:spPr bwMode="auto">
            <a:xfrm>
              <a:off x="5173663" y="3386138"/>
              <a:ext cx="71437" cy="69850"/>
            </a:xfrm>
            <a:custGeom>
              <a:gdLst>
                <a:gd fmla="*/ 8930 w 40" name="T0"/>
                <a:gd fmla="*/ 17463 h 40" name="T1"/>
                <a:gd fmla="*/ 53578 w 40" name="T2"/>
                <a:gd fmla="*/ 8731 h 40" name="T3"/>
                <a:gd fmla="*/ 60721 w 40" name="T4"/>
                <a:gd fmla="*/ 50641 h 40" name="T5"/>
                <a:gd fmla="*/ 17859 w 40" name="T6"/>
                <a:gd fmla="*/ 59373 h 40" name="T7"/>
                <a:gd fmla="*/ 8930 w 40" name="T8"/>
                <a:gd fmla="*/ 17463 h 4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0" w="40">
                  <a:moveTo>
                    <a:pt x="5" y="10"/>
                  </a:moveTo>
                  <a:cubicBezTo>
                    <a:pt x="11" y="2"/>
                    <a:pt x="21" y="0"/>
                    <a:pt x="30" y="5"/>
                  </a:cubicBezTo>
                  <a:cubicBezTo>
                    <a:pt x="38" y="10"/>
                    <a:pt x="40" y="21"/>
                    <a:pt x="34" y="29"/>
                  </a:cubicBezTo>
                  <a:cubicBezTo>
                    <a:pt x="29" y="37"/>
                    <a:pt x="18" y="40"/>
                    <a:pt x="10" y="34"/>
                  </a:cubicBezTo>
                  <a:cubicBezTo>
                    <a:pt x="2" y="29"/>
                    <a:pt x="0" y="18"/>
                    <a:pt x="5" y="10"/>
                  </a:cubicBezTo>
                  <a:close/>
                </a:path>
              </a:pathLst>
            </a:custGeom>
            <a:solidFill>
              <a:srgbClr val="FAD12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511" name="Oval 55"/>
            <p:cNvSpPr>
              <a:spLocks noChangeArrowheads="1"/>
            </p:cNvSpPr>
            <p:nvPr/>
          </p:nvSpPr>
          <p:spPr bwMode="auto">
            <a:xfrm>
              <a:off x="5232400" y="2720975"/>
              <a:ext cx="823912" cy="825500"/>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512" name="Oval 56"/>
            <p:cNvSpPr>
              <a:spLocks noChangeArrowheads="1"/>
            </p:cNvSpPr>
            <p:nvPr/>
          </p:nvSpPr>
          <p:spPr bwMode="auto">
            <a:xfrm>
              <a:off x="5295900" y="2784475"/>
              <a:ext cx="696912" cy="696913"/>
            </a:xfrm>
            <a:prstGeom prst="ellipse">
              <a:avLst/>
            </a:prstGeom>
            <a:solidFill>
              <a:srgbClr val="F88A4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513" name="Freeform 57"/>
            <p:cNvSpPr/>
            <p:nvPr/>
          </p:nvSpPr>
          <p:spPr bwMode="auto">
            <a:xfrm>
              <a:off x="4768850" y="3703638"/>
              <a:ext cx="904875" cy="904875"/>
            </a:xfrm>
            <a:custGeom>
              <a:gdLst>
                <a:gd fmla="*/ 161142 w 511" name="T0"/>
                <a:gd fmla="*/ 161142 h 511" name="T1"/>
                <a:gd fmla="*/ 743733 w 511" name="T2"/>
                <a:gd fmla="*/ 161142 h 511" name="T3"/>
                <a:gd fmla="*/ 743733 w 511" name="T4"/>
                <a:gd fmla="*/ 743733 h 511" name="T5"/>
                <a:gd fmla="*/ 161142 w 511" name="T6"/>
                <a:gd fmla="*/ 743733 h 511" name="T7"/>
                <a:gd fmla="*/ 161142 w 511" name="T8"/>
                <a:gd fmla="*/ 161142 h 51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11" w="511">
                  <a:moveTo>
                    <a:pt x="91" y="91"/>
                  </a:moveTo>
                  <a:cubicBezTo>
                    <a:pt x="181" y="0"/>
                    <a:pt x="329" y="0"/>
                    <a:pt x="420" y="91"/>
                  </a:cubicBezTo>
                  <a:cubicBezTo>
                    <a:pt x="511" y="181"/>
                    <a:pt x="511" y="329"/>
                    <a:pt x="420" y="420"/>
                  </a:cubicBezTo>
                  <a:cubicBezTo>
                    <a:pt x="329" y="511"/>
                    <a:pt x="181" y="511"/>
                    <a:pt x="91" y="420"/>
                  </a:cubicBezTo>
                  <a:cubicBezTo>
                    <a:pt x="0" y="329"/>
                    <a:pt x="0" y="181"/>
                    <a:pt x="91" y="9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514" name="Freeform 58"/>
            <p:cNvSpPr/>
            <p:nvPr/>
          </p:nvSpPr>
          <p:spPr bwMode="auto">
            <a:xfrm>
              <a:off x="4838700" y="3775075"/>
              <a:ext cx="763587" cy="763588"/>
            </a:xfrm>
            <a:custGeom>
              <a:gdLst>
                <a:gd fmla="*/ 134646 w 431" name="T0"/>
                <a:gd fmla="*/ 134647 h 431" name="T1"/>
                <a:gd fmla="*/ 627169 w 431" name="T2"/>
                <a:gd fmla="*/ 134647 h 431" name="T3"/>
                <a:gd fmla="*/ 627169 w 431" name="T4"/>
                <a:gd fmla="*/ 627170 h 431" name="T5"/>
                <a:gd fmla="*/ 134646 w 431" name="T6"/>
                <a:gd fmla="*/ 627170 h 431" name="T7"/>
                <a:gd fmla="*/ 134646 w 431" name="T8"/>
                <a:gd fmla="*/ 134647 h 43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31" w="431">
                  <a:moveTo>
                    <a:pt x="76" y="76"/>
                  </a:moveTo>
                  <a:cubicBezTo>
                    <a:pt x="153" y="0"/>
                    <a:pt x="278" y="0"/>
                    <a:pt x="354" y="76"/>
                  </a:cubicBezTo>
                  <a:cubicBezTo>
                    <a:pt x="431" y="153"/>
                    <a:pt x="431" y="278"/>
                    <a:pt x="354" y="354"/>
                  </a:cubicBezTo>
                  <a:cubicBezTo>
                    <a:pt x="278" y="431"/>
                    <a:pt x="153" y="431"/>
                    <a:pt x="76" y="354"/>
                  </a:cubicBezTo>
                  <a:cubicBezTo>
                    <a:pt x="0" y="278"/>
                    <a:pt x="0" y="153"/>
                    <a:pt x="76" y="76"/>
                  </a:cubicBezTo>
                  <a:close/>
                </a:path>
              </a:pathLst>
            </a:custGeom>
            <a:solidFill>
              <a:srgbClr val="1E1D3A"/>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nvGrpSpPr>
            <p:cNvPr id="19515" name="组合 62"/>
            <p:cNvGrpSpPr/>
            <p:nvPr/>
          </p:nvGrpSpPr>
          <p:grpSpPr>
            <a:xfrm>
              <a:off x="5133340" y="1831340"/>
              <a:ext cx="203200" cy="523875"/>
              <a:chOff x="6000115" y="974090"/>
              <a:chExt cx="203200" cy="523875"/>
            </a:xfrm>
          </p:grpSpPr>
          <p:sp>
            <p:nvSpPr>
              <p:cNvPr id="19529" name="Oval 16"/>
              <p:cNvSpPr>
                <a:spLocks noChangeArrowheads="1"/>
              </p:cNvSpPr>
              <p:nvPr/>
            </p:nvSpPr>
            <p:spPr bwMode="auto">
              <a:xfrm>
                <a:off x="6063615" y="974090"/>
                <a:ext cx="82550" cy="84138"/>
              </a:xfrm>
              <a:prstGeom prst="ellipse">
                <a:avLst/>
              </a:prstGeom>
              <a:solidFill>
                <a:srgbClr val="F29B00"/>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530" name="Freeform 17"/>
              <p:cNvSpPr/>
              <p:nvPr/>
            </p:nvSpPr>
            <p:spPr bwMode="auto">
              <a:xfrm>
                <a:off x="6000115" y="1062990"/>
                <a:ext cx="203200" cy="434975"/>
              </a:xfrm>
              <a:custGeom>
                <a:gdLst>
                  <a:gd fmla="*/ 0 w 39" name="T0"/>
                  <a:gd fmla="*/ 52407 h 83" name="T1"/>
                  <a:gd fmla="*/ 104205 w 39" name="T2"/>
                  <a:gd fmla="*/ 0 h 83" name="T3"/>
                  <a:gd fmla="*/ 203200 w 39" name="T4"/>
                  <a:gd fmla="*/ 52407 h 83" name="T5"/>
                  <a:gd fmla="*/ 203200 w 39" name="T6"/>
                  <a:gd fmla="*/ 52407 h 83" name="T7"/>
                  <a:gd fmla="*/ 203200 w 39" name="T8"/>
                  <a:gd fmla="*/ 225348 h 83" name="T9"/>
                  <a:gd fmla="*/ 187569 w 39" name="T10"/>
                  <a:gd fmla="*/ 241070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14626 w 39" name="T26"/>
                  <a:gd fmla="*/ 419253 h 83" name="T27"/>
                  <a:gd fmla="*/ 114626 w 39" name="T28"/>
                  <a:gd fmla="*/ 414012 h 83" name="T29"/>
                  <a:gd fmla="*/ 114626 w 39" name="T30"/>
                  <a:gd fmla="*/ 225348 h 83" name="T31"/>
                  <a:gd fmla="*/ 104205 w 39" name="T32"/>
                  <a:gd fmla="*/ 209627 h 83" name="T33"/>
                  <a:gd fmla="*/ 93785 w 39" name="T34"/>
                  <a:gd fmla="*/ 225348 h 83" name="T35"/>
                  <a:gd fmla="*/ 93785 w 39" name="T36"/>
                  <a:gd fmla="*/ 414012 h 83" name="T37"/>
                  <a:gd fmla="*/ 93785 w 39" name="T38"/>
                  <a:gd fmla="*/ 419253 h 83" name="T39"/>
                  <a:gd fmla="*/ 72944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20841 w 39" name="T54"/>
                  <a:gd fmla="*/ 241070 h 83" name="T55"/>
                  <a:gd fmla="*/ 0 w 39" name="T56"/>
                  <a:gd fmla="*/ 225348 h 83" name="T57"/>
                  <a:gd fmla="*/ 0 w 39" name="T58"/>
                  <a:gd fmla="*/ 5240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F29B00"/>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9516" name="组合 63"/>
            <p:cNvGrpSpPr/>
            <p:nvPr/>
          </p:nvGrpSpPr>
          <p:grpSpPr>
            <a:xfrm>
              <a:off x="5114290" y="3898265"/>
              <a:ext cx="203200" cy="523875"/>
              <a:chOff x="6000115" y="974090"/>
              <a:chExt cx="203200" cy="523875"/>
            </a:xfrm>
          </p:grpSpPr>
          <p:sp>
            <p:nvSpPr>
              <p:cNvPr id="19527" name="Oval 16"/>
              <p:cNvSpPr>
                <a:spLocks noChangeArrowheads="1"/>
              </p:cNvSpPr>
              <p:nvPr/>
            </p:nvSpPr>
            <p:spPr bwMode="auto">
              <a:xfrm>
                <a:off x="6063615" y="974090"/>
                <a:ext cx="82550" cy="84138"/>
              </a:xfrm>
              <a:prstGeom prst="ellipse">
                <a:avLst/>
              </a:prstGeom>
              <a:solidFill>
                <a:srgbClr val="F29B00"/>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528" name="Freeform 17"/>
              <p:cNvSpPr/>
              <p:nvPr/>
            </p:nvSpPr>
            <p:spPr bwMode="auto">
              <a:xfrm>
                <a:off x="6000115" y="1062990"/>
                <a:ext cx="203200" cy="434975"/>
              </a:xfrm>
              <a:custGeom>
                <a:gdLst>
                  <a:gd fmla="*/ 0 w 39" name="T0"/>
                  <a:gd fmla="*/ 52407 h 83" name="T1"/>
                  <a:gd fmla="*/ 104205 w 39" name="T2"/>
                  <a:gd fmla="*/ 0 h 83" name="T3"/>
                  <a:gd fmla="*/ 203200 w 39" name="T4"/>
                  <a:gd fmla="*/ 52407 h 83" name="T5"/>
                  <a:gd fmla="*/ 203200 w 39" name="T6"/>
                  <a:gd fmla="*/ 52407 h 83" name="T7"/>
                  <a:gd fmla="*/ 203200 w 39" name="T8"/>
                  <a:gd fmla="*/ 225348 h 83" name="T9"/>
                  <a:gd fmla="*/ 187569 w 39" name="T10"/>
                  <a:gd fmla="*/ 241070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14626 w 39" name="T26"/>
                  <a:gd fmla="*/ 419253 h 83" name="T27"/>
                  <a:gd fmla="*/ 114626 w 39" name="T28"/>
                  <a:gd fmla="*/ 414012 h 83" name="T29"/>
                  <a:gd fmla="*/ 114626 w 39" name="T30"/>
                  <a:gd fmla="*/ 225348 h 83" name="T31"/>
                  <a:gd fmla="*/ 104205 w 39" name="T32"/>
                  <a:gd fmla="*/ 209627 h 83" name="T33"/>
                  <a:gd fmla="*/ 93785 w 39" name="T34"/>
                  <a:gd fmla="*/ 225348 h 83" name="T35"/>
                  <a:gd fmla="*/ 93785 w 39" name="T36"/>
                  <a:gd fmla="*/ 414012 h 83" name="T37"/>
                  <a:gd fmla="*/ 93785 w 39" name="T38"/>
                  <a:gd fmla="*/ 419253 h 83" name="T39"/>
                  <a:gd fmla="*/ 72944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20841 w 39" name="T54"/>
                  <a:gd fmla="*/ 241070 h 83" name="T55"/>
                  <a:gd fmla="*/ 0 w 39" name="T56"/>
                  <a:gd fmla="*/ 225348 h 83" name="T57"/>
                  <a:gd fmla="*/ 0 w 39" name="T58"/>
                  <a:gd fmla="*/ 5240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F29B00"/>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9517" name="组合 66"/>
            <p:cNvGrpSpPr/>
            <p:nvPr/>
          </p:nvGrpSpPr>
          <p:grpSpPr>
            <a:xfrm>
              <a:off x="3075940" y="3907790"/>
              <a:ext cx="203200" cy="523875"/>
              <a:chOff x="6000115" y="974090"/>
              <a:chExt cx="203200" cy="523875"/>
            </a:xfrm>
          </p:grpSpPr>
          <p:sp>
            <p:nvSpPr>
              <p:cNvPr id="19525" name="Oval 16"/>
              <p:cNvSpPr>
                <a:spLocks noChangeArrowheads="1"/>
              </p:cNvSpPr>
              <p:nvPr/>
            </p:nvSpPr>
            <p:spPr bwMode="auto">
              <a:xfrm>
                <a:off x="6063615" y="974090"/>
                <a:ext cx="82550" cy="84138"/>
              </a:xfrm>
              <a:prstGeom prst="ellipse">
                <a:avLst/>
              </a:prstGeom>
              <a:solidFill>
                <a:srgbClr val="F29B00"/>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526" name="Freeform 17"/>
              <p:cNvSpPr/>
              <p:nvPr/>
            </p:nvSpPr>
            <p:spPr bwMode="auto">
              <a:xfrm>
                <a:off x="6000115" y="1062990"/>
                <a:ext cx="203200" cy="434975"/>
              </a:xfrm>
              <a:custGeom>
                <a:gdLst>
                  <a:gd fmla="*/ 0 w 39" name="T0"/>
                  <a:gd fmla="*/ 52407 h 83" name="T1"/>
                  <a:gd fmla="*/ 104205 w 39" name="T2"/>
                  <a:gd fmla="*/ 0 h 83" name="T3"/>
                  <a:gd fmla="*/ 203200 w 39" name="T4"/>
                  <a:gd fmla="*/ 52407 h 83" name="T5"/>
                  <a:gd fmla="*/ 203200 w 39" name="T6"/>
                  <a:gd fmla="*/ 52407 h 83" name="T7"/>
                  <a:gd fmla="*/ 203200 w 39" name="T8"/>
                  <a:gd fmla="*/ 225348 h 83" name="T9"/>
                  <a:gd fmla="*/ 187569 w 39" name="T10"/>
                  <a:gd fmla="*/ 241070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14626 w 39" name="T26"/>
                  <a:gd fmla="*/ 419253 h 83" name="T27"/>
                  <a:gd fmla="*/ 114626 w 39" name="T28"/>
                  <a:gd fmla="*/ 414012 h 83" name="T29"/>
                  <a:gd fmla="*/ 114626 w 39" name="T30"/>
                  <a:gd fmla="*/ 225348 h 83" name="T31"/>
                  <a:gd fmla="*/ 104205 w 39" name="T32"/>
                  <a:gd fmla="*/ 209627 h 83" name="T33"/>
                  <a:gd fmla="*/ 93785 w 39" name="T34"/>
                  <a:gd fmla="*/ 225348 h 83" name="T35"/>
                  <a:gd fmla="*/ 93785 w 39" name="T36"/>
                  <a:gd fmla="*/ 414012 h 83" name="T37"/>
                  <a:gd fmla="*/ 93785 w 39" name="T38"/>
                  <a:gd fmla="*/ 419253 h 83" name="T39"/>
                  <a:gd fmla="*/ 72944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20841 w 39" name="T54"/>
                  <a:gd fmla="*/ 241070 h 83" name="T55"/>
                  <a:gd fmla="*/ 0 w 39" name="T56"/>
                  <a:gd fmla="*/ 225348 h 83" name="T57"/>
                  <a:gd fmla="*/ 0 w 39" name="T58"/>
                  <a:gd fmla="*/ 5240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F29B00"/>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9518" name="组合 69"/>
            <p:cNvGrpSpPr/>
            <p:nvPr/>
          </p:nvGrpSpPr>
          <p:grpSpPr>
            <a:xfrm>
              <a:off x="3056890" y="1850390"/>
              <a:ext cx="203200" cy="523875"/>
              <a:chOff x="6000115" y="974090"/>
              <a:chExt cx="203200" cy="523875"/>
            </a:xfrm>
          </p:grpSpPr>
          <p:sp>
            <p:nvSpPr>
              <p:cNvPr id="19523" name="Oval 16"/>
              <p:cNvSpPr>
                <a:spLocks noChangeArrowheads="1"/>
              </p:cNvSpPr>
              <p:nvPr/>
            </p:nvSpPr>
            <p:spPr bwMode="auto">
              <a:xfrm>
                <a:off x="6063615" y="974090"/>
                <a:ext cx="82550" cy="84138"/>
              </a:xfrm>
              <a:prstGeom prst="ellipse">
                <a:avLst/>
              </a:prstGeom>
              <a:solidFill>
                <a:srgbClr val="F29B00"/>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endParaRPr altLang="en-US" lang="zh-CN"/>
              </a:p>
            </p:txBody>
          </p:sp>
          <p:sp>
            <p:nvSpPr>
              <p:cNvPr id="19524" name="Freeform 17"/>
              <p:cNvSpPr/>
              <p:nvPr/>
            </p:nvSpPr>
            <p:spPr bwMode="auto">
              <a:xfrm>
                <a:off x="6000115" y="1062990"/>
                <a:ext cx="203200" cy="434975"/>
              </a:xfrm>
              <a:custGeom>
                <a:gdLst>
                  <a:gd fmla="*/ 0 w 39" name="T0"/>
                  <a:gd fmla="*/ 52407 h 83" name="T1"/>
                  <a:gd fmla="*/ 104205 w 39" name="T2"/>
                  <a:gd fmla="*/ 0 h 83" name="T3"/>
                  <a:gd fmla="*/ 203200 w 39" name="T4"/>
                  <a:gd fmla="*/ 52407 h 83" name="T5"/>
                  <a:gd fmla="*/ 203200 w 39" name="T6"/>
                  <a:gd fmla="*/ 52407 h 83" name="T7"/>
                  <a:gd fmla="*/ 203200 w 39" name="T8"/>
                  <a:gd fmla="*/ 225348 h 83" name="T9"/>
                  <a:gd fmla="*/ 187569 w 39" name="T10"/>
                  <a:gd fmla="*/ 241070 h 83" name="T11"/>
                  <a:gd fmla="*/ 166728 w 39" name="T12"/>
                  <a:gd fmla="*/ 225348 h 83" name="T13"/>
                  <a:gd fmla="*/ 166728 w 39" name="T14"/>
                  <a:gd fmla="*/ 73369 h 83" name="T15"/>
                  <a:gd fmla="*/ 156308 w 39" name="T16"/>
                  <a:gd fmla="*/ 73369 h 83" name="T17"/>
                  <a:gd fmla="*/ 156308 w 39" name="T18"/>
                  <a:gd fmla="*/ 414012 h 83" name="T19"/>
                  <a:gd fmla="*/ 156308 w 39" name="T20"/>
                  <a:gd fmla="*/ 414012 h 83" name="T21"/>
                  <a:gd fmla="*/ 156308 w 39" name="T22"/>
                  <a:gd fmla="*/ 414012 h 83" name="T23"/>
                  <a:gd fmla="*/ 135467 w 39" name="T24"/>
                  <a:gd fmla="*/ 434975 h 83" name="T25"/>
                  <a:gd fmla="*/ 114626 w 39" name="T26"/>
                  <a:gd fmla="*/ 419253 h 83" name="T27"/>
                  <a:gd fmla="*/ 114626 w 39" name="T28"/>
                  <a:gd fmla="*/ 414012 h 83" name="T29"/>
                  <a:gd fmla="*/ 114626 w 39" name="T30"/>
                  <a:gd fmla="*/ 225348 h 83" name="T31"/>
                  <a:gd fmla="*/ 104205 w 39" name="T32"/>
                  <a:gd fmla="*/ 209627 h 83" name="T33"/>
                  <a:gd fmla="*/ 93785 w 39" name="T34"/>
                  <a:gd fmla="*/ 225348 h 83" name="T35"/>
                  <a:gd fmla="*/ 93785 w 39" name="T36"/>
                  <a:gd fmla="*/ 414012 h 83" name="T37"/>
                  <a:gd fmla="*/ 93785 w 39" name="T38"/>
                  <a:gd fmla="*/ 419253 h 83" name="T39"/>
                  <a:gd fmla="*/ 72944 w 39" name="T40"/>
                  <a:gd fmla="*/ 434975 h 83" name="T41"/>
                  <a:gd fmla="*/ 46892 w 39" name="T42"/>
                  <a:gd fmla="*/ 414012 h 83" name="T43"/>
                  <a:gd fmla="*/ 46892 w 39" name="T44"/>
                  <a:gd fmla="*/ 414012 h 83" name="T45"/>
                  <a:gd fmla="*/ 46892 w 39" name="T46"/>
                  <a:gd fmla="*/ 414012 h 83" name="T47"/>
                  <a:gd fmla="*/ 46892 w 39" name="T48"/>
                  <a:gd fmla="*/ 73369 h 83" name="T49"/>
                  <a:gd fmla="*/ 36472 w 39" name="T50"/>
                  <a:gd fmla="*/ 73369 h 83" name="T51"/>
                  <a:gd fmla="*/ 36472 w 39" name="T52"/>
                  <a:gd fmla="*/ 225348 h 83" name="T53"/>
                  <a:gd fmla="*/ 20841 w 39" name="T54"/>
                  <a:gd fmla="*/ 241070 h 83" name="T55"/>
                  <a:gd fmla="*/ 0 w 39" name="T56"/>
                  <a:gd fmla="*/ 225348 h 83" name="T57"/>
                  <a:gd fmla="*/ 0 w 39" name="T58"/>
                  <a:gd fmla="*/ 52407 h 83" name="T59"/>
                  <a:gd fmla="*/ 0 w 39" name="T60"/>
                  <a:gd fmla="*/ 52407 h 83"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83" w="39">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F29B00"/>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73" name="组合 72"/>
            <p:cNvGrpSpPr/>
            <p:nvPr/>
          </p:nvGrpSpPr>
          <p:grpSpPr>
            <a:xfrm>
              <a:off x="4085590" y="1421765"/>
              <a:ext cx="203200" cy="523875"/>
              <a:chOff x="6000115" y="974090"/>
              <a:chExt cx="203200" cy="523875"/>
            </a:xfrm>
            <a:solidFill>
              <a:srgbClr val="1E1D3A"/>
            </a:solidFill>
          </p:grpSpPr>
          <p:sp>
            <p:nvSpPr>
              <p:cNvPr id="74" name="Oval 16"/>
              <p:cNvSpPr>
                <a:spLocks noChangeArrowheads="1"/>
              </p:cNvSpPr>
              <p:nvPr/>
            </p:nvSpPr>
            <p:spPr bwMode="auto">
              <a:xfrm>
                <a:off x="6063615" y="974090"/>
                <a:ext cx="82550" cy="84138"/>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75" name="Freeform 17"/>
              <p:cNvSpPr/>
              <p:nvPr/>
            </p:nvSpPr>
            <p:spPr bwMode="auto">
              <a:xfrm>
                <a:off x="6000115" y="1062990"/>
                <a:ext cx="203200" cy="434975"/>
              </a:xfrm>
              <a:custGeom>
                <a:gdLst>
                  <a:gd fmla="*/ 0 w 39" name="T0"/>
                  <a:gd fmla="*/ 10 h 83" name="T1"/>
                  <a:gd fmla="*/ 20 w 39" name="T2"/>
                  <a:gd fmla="*/ 0 h 83" name="T3"/>
                  <a:gd fmla="*/ 39 w 39" name="T4"/>
                  <a:gd fmla="*/ 10 h 83" name="T5"/>
                  <a:gd fmla="*/ 39 w 39" name="T6"/>
                  <a:gd fmla="*/ 10 h 83" name="T7"/>
                  <a:gd fmla="*/ 39 w 39" name="T8"/>
                  <a:gd fmla="*/ 43 h 83" name="T9"/>
                  <a:gd fmla="*/ 36 w 39" name="T10"/>
                  <a:gd fmla="*/ 46 h 83" name="T11"/>
                  <a:gd fmla="*/ 32 w 39" name="T12"/>
                  <a:gd fmla="*/ 43 h 83" name="T13"/>
                  <a:gd fmla="*/ 32 w 39" name="T14"/>
                  <a:gd fmla="*/ 14 h 83" name="T15"/>
                  <a:gd fmla="*/ 30 w 39" name="T16"/>
                  <a:gd fmla="*/ 14 h 83" name="T17"/>
                  <a:gd fmla="*/ 30 w 39" name="T18"/>
                  <a:gd fmla="*/ 79 h 83" name="T19"/>
                  <a:gd fmla="*/ 30 w 39" name="T20"/>
                  <a:gd fmla="*/ 79 h 83" name="T21"/>
                  <a:gd fmla="*/ 30 w 39" name="T22"/>
                  <a:gd fmla="*/ 79 h 83" name="T23"/>
                  <a:gd fmla="*/ 26 w 39" name="T24"/>
                  <a:gd fmla="*/ 83 h 83" name="T25"/>
                  <a:gd fmla="*/ 22 w 39" name="T26"/>
                  <a:gd fmla="*/ 80 h 83" name="T27"/>
                  <a:gd fmla="*/ 22 w 39" name="T28"/>
                  <a:gd fmla="*/ 79 h 83" name="T29"/>
                  <a:gd fmla="*/ 22 w 39" name="T30"/>
                  <a:gd fmla="*/ 43 h 83" name="T31"/>
                  <a:gd fmla="*/ 20 w 39" name="T32"/>
                  <a:gd fmla="*/ 40 h 83" name="T33"/>
                  <a:gd fmla="*/ 18 w 39" name="T34"/>
                  <a:gd fmla="*/ 43 h 83" name="T35"/>
                  <a:gd fmla="*/ 18 w 39" name="T36"/>
                  <a:gd fmla="*/ 79 h 83" name="T37"/>
                  <a:gd fmla="*/ 18 w 39" name="T38"/>
                  <a:gd fmla="*/ 80 h 83" name="T39"/>
                  <a:gd fmla="*/ 14 w 39" name="T40"/>
                  <a:gd fmla="*/ 83 h 83" name="T41"/>
                  <a:gd fmla="*/ 9 w 39" name="T42"/>
                  <a:gd fmla="*/ 79 h 83" name="T43"/>
                  <a:gd fmla="*/ 9 w 39" name="T44"/>
                  <a:gd fmla="*/ 79 h 83" name="T45"/>
                  <a:gd fmla="*/ 9 w 39" name="T46"/>
                  <a:gd fmla="*/ 79 h 83" name="T47"/>
                  <a:gd fmla="*/ 9 w 39" name="T48"/>
                  <a:gd fmla="*/ 14 h 83" name="T49"/>
                  <a:gd fmla="*/ 7 w 39" name="T50"/>
                  <a:gd fmla="*/ 14 h 83" name="T51"/>
                  <a:gd fmla="*/ 7 w 39" name="T52"/>
                  <a:gd fmla="*/ 43 h 83" name="T53"/>
                  <a:gd fmla="*/ 4 w 39" name="T54"/>
                  <a:gd fmla="*/ 46 h 83" name="T55"/>
                  <a:gd fmla="*/ 0 w 39" name="T56"/>
                  <a:gd fmla="*/ 43 h 83" name="T57"/>
                  <a:gd fmla="*/ 0 w 39" name="T58"/>
                  <a:gd fmla="*/ 10 h 83" name="T59"/>
                  <a:gd fmla="*/ 0 w 39" name="T60"/>
                  <a:gd fmla="*/ 10 h 83"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3" w="39">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grpSp>
        <p:grpSp>
          <p:nvGrpSpPr>
            <p:cNvPr id="76" name="组合 75"/>
            <p:cNvGrpSpPr/>
            <p:nvPr/>
          </p:nvGrpSpPr>
          <p:grpSpPr>
            <a:xfrm>
              <a:off x="5542915" y="2879090"/>
              <a:ext cx="203200" cy="523875"/>
              <a:chOff x="6000115" y="974090"/>
              <a:chExt cx="203200" cy="523875"/>
            </a:xfrm>
            <a:solidFill>
              <a:srgbClr val="1E1D3A"/>
            </a:solidFill>
          </p:grpSpPr>
          <p:sp>
            <p:nvSpPr>
              <p:cNvPr id="77" name="Oval 16"/>
              <p:cNvSpPr>
                <a:spLocks noChangeArrowheads="1"/>
              </p:cNvSpPr>
              <p:nvPr/>
            </p:nvSpPr>
            <p:spPr bwMode="auto">
              <a:xfrm>
                <a:off x="6063615" y="974090"/>
                <a:ext cx="82550" cy="84138"/>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78" name="Freeform 17"/>
              <p:cNvSpPr/>
              <p:nvPr/>
            </p:nvSpPr>
            <p:spPr bwMode="auto">
              <a:xfrm>
                <a:off x="6000115" y="1062990"/>
                <a:ext cx="203200" cy="434975"/>
              </a:xfrm>
              <a:custGeom>
                <a:gdLst>
                  <a:gd fmla="*/ 0 w 39" name="T0"/>
                  <a:gd fmla="*/ 10 h 83" name="T1"/>
                  <a:gd fmla="*/ 20 w 39" name="T2"/>
                  <a:gd fmla="*/ 0 h 83" name="T3"/>
                  <a:gd fmla="*/ 39 w 39" name="T4"/>
                  <a:gd fmla="*/ 10 h 83" name="T5"/>
                  <a:gd fmla="*/ 39 w 39" name="T6"/>
                  <a:gd fmla="*/ 10 h 83" name="T7"/>
                  <a:gd fmla="*/ 39 w 39" name="T8"/>
                  <a:gd fmla="*/ 43 h 83" name="T9"/>
                  <a:gd fmla="*/ 36 w 39" name="T10"/>
                  <a:gd fmla="*/ 46 h 83" name="T11"/>
                  <a:gd fmla="*/ 32 w 39" name="T12"/>
                  <a:gd fmla="*/ 43 h 83" name="T13"/>
                  <a:gd fmla="*/ 32 w 39" name="T14"/>
                  <a:gd fmla="*/ 14 h 83" name="T15"/>
                  <a:gd fmla="*/ 30 w 39" name="T16"/>
                  <a:gd fmla="*/ 14 h 83" name="T17"/>
                  <a:gd fmla="*/ 30 w 39" name="T18"/>
                  <a:gd fmla="*/ 79 h 83" name="T19"/>
                  <a:gd fmla="*/ 30 w 39" name="T20"/>
                  <a:gd fmla="*/ 79 h 83" name="T21"/>
                  <a:gd fmla="*/ 30 w 39" name="T22"/>
                  <a:gd fmla="*/ 79 h 83" name="T23"/>
                  <a:gd fmla="*/ 26 w 39" name="T24"/>
                  <a:gd fmla="*/ 83 h 83" name="T25"/>
                  <a:gd fmla="*/ 22 w 39" name="T26"/>
                  <a:gd fmla="*/ 80 h 83" name="T27"/>
                  <a:gd fmla="*/ 22 w 39" name="T28"/>
                  <a:gd fmla="*/ 79 h 83" name="T29"/>
                  <a:gd fmla="*/ 22 w 39" name="T30"/>
                  <a:gd fmla="*/ 43 h 83" name="T31"/>
                  <a:gd fmla="*/ 20 w 39" name="T32"/>
                  <a:gd fmla="*/ 40 h 83" name="T33"/>
                  <a:gd fmla="*/ 18 w 39" name="T34"/>
                  <a:gd fmla="*/ 43 h 83" name="T35"/>
                  <a:gd fmla="*/ 18 w 39" name="T36"/>
                  <a:gd fmla="*/ 79 h 83" name="T37"/>
                  <a:gd fmla="*/ 18 w 39" name="T38"/>
                  <a:gd fmla="*/ 80 h 83" name="T39"/>
                  <a:gd fmla="*/ 14 w 39" name="T40"/>
                  <a:gd fmla="*/ 83 h 83" name="T41"/>
                  <a:gd fmla="*/ 9 w 39" name="T42"/>
                  <a:gd fmla="*/ 79 h 83" name="T43"/>
                  <a:gd fmla="*/ 9 w 39" name="T44"/>
                  <a:gd fmla="*/ 79 h 83" name="T45"/>
                  <a:gd fmla="*/ 9 w 39" name="T46"/>
                  <a:gd fmla="*/ 79 h 83" name="T47"/>
                  <a:gd fmla="*/ 9 w 39" name="T48"/>
                  <a:gd fmla="*/ 14 h 83" name="T49"/>
                  <a:gd fmla="*/ 7 w 39" name="T50"/>
                  <a:gd fmla="*/ 14 h 83" name="T51"/>
                  <a:gd fmla="*/ 7 w 39" name="T52"/>
                  <a:gd fmla="*/ 43 h 83" name="T53"/>
                  <a:gd fmla="*/ 4 w 39" name="T54"/>
                  <a:gd fmla="*/ 46 h 83" name="T55"/>
                  <a:gd fmla="*/ 0 w 39" name="T56"/>
                  <a:gd fmla="*/ 43 h 83" name="T57"/>
                  <a:gd fmla="*/ 0 w 39" name="T58"/>
                  <a:gd fmla="*/ 10 h 83" name="T59"/>
                  <a:gd fmla="*/ 0 w 39" name="T60"/>
                  <a:gd fmla="*/ 10 h 83"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3" w="39">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grpSp>
        <p:grpSp>
          <p:nvGrpSpPr>
            <p:cNvPr id="79" name="组合 78"/>
            <p:cNvGrpSpPr/>
            <p:nvPr/>
          </p:nvGrpSpPr>
          <p:grpSpPr>
            <a:xfrm>
              <a:off x="2666365" y="2869565"/>
              <a:ext cx="203200" cy="523875"/>
              <a:chOff x="6000115" y="974090"/>
              <a:chExt cx="203200" cy="523875"/>
            </a:xfrm>
            <a:solidFill>
              <a:srgbClr val="1E1D3A"/>
            </a:solidFill>
          </p:grpSpPr>
          <p:sp>
            <p:nvSpPr>
              <p:cNvPr id="80" name="Oval 16"/>
              <p:cNvSpPr>
                <a:spLocks noChangeArrowheads="1"/>
              </p:cNvSpPr>
              <p:nvPr/>
            </p:nvSpPr>
            <p:spPr bwMode="auto">
              <a:xfrm>
                <a:off x="6063615" y="974090"/>
                <a:ext cx="82550" cy="84138"/>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81" name="Freeform 17"/>
              <p:cNvSpPr/>
              <p:nvPr/>
            </p:nvSpPr>
            <p:spPr bwMode="auto">
              <a:xfrm>
                <a:off x="6000115" y="1062990"/>
                <a:ext cx="203200" cy="434975"/>
              </a:xfrm>
              <a:custGeom>
                <a:gdLst>
                  <a:gd fmla="*/ 0 w 39" name="T0"/>
                  <a:gd fmla="*/ 10 h 83" name="T1"/>
                  <a:gd fmla="*/ 20 w 39" name="T2"/>
                  <a:gd fmla="*/ 0 h 83" name="T3"/>
                  <a:gd fmla="*/ 39 w 39" name="T4"/>
                  <a:gd fmla="*/ 10 h 83" name="T5"/>
                  <a:gd fmla="*/ 39 w 39" name="T6"/>
                  <a:gd fmla="*/ 10 h 83" name="T7"/>
                  <a:gd fmla="*/ 39 w 39" name="T8"/>
                  <a:gd fmla="*/ 43 h 83" name="T9"/>
                  <a:gd fmla="*/ 36 w 39" name="T10"/>
                  <a:gd fmla="*/ 46 h 83" name="T11"/>
                  <a:gd fmla="*/ 32 w 39" name="T12"/>
                  <a:gd fmla="*/ 43 h 83" name="T13"/>
                  <a:gd fmla="*/ 32 w 39" name="T14"/>
                  <a:gd fmla="*/ 14 h 83" name="T15"/>
                  <a:gd fmla="*/ 30 w 39" name="T16"/>
                  <a:gd fmla="*/ 14 h 83" name="T17"/>
                  <a:gd fmla="*/ 30 w 39" name="T18"/>
                  <a:gd fmla="*/ 79 h 83" name="T19"/>
                  <a:gd fmla="*/ 30 w 39" name="T20"/>
                  <a:gd fmla="*/ 79 h 83" name="T21"/>
                  <a:gd fmla="*/ 30 w 39" name="T22"/>
                  <a:gd fmla="*/ 79 h 83" name="T23"/>
                  <a:gd fmla="*/ 26 w 39" name="T24"/>
                  <a:gd fmla="*/ 83 h 83" name="T25"/>
                  <a:gd fmla="*/ 22 w 39" name="T26"/>
                  <a:gd fmla="*/ 80 h 83" name="T27"/>
                  <a:gd fmla="*/ 22 w 39" name="T28"/>
                  <a:gd fmla="*/ 79 h 83" name="T29"/>
                  <a:gd fmla="*/ 22 w 39" name="T30"/>
                  <a:gd fmla="*/ 43 h 83" name="T31"/>
                  <a:gd fmla="*/ 20 w 39" name="T32"/>
                  <a:gd fmla="*/ 40 h 83" name="T33"/>
                  <a:gd fmla="*/ 18 w 39" name="T34"/>
                  <a:gd fmla="*/ 43 h 83" name="T35"/>
                  <a:gd fmla="*/ 18 w 39" name="T36"/>
                  <a:gd fmla="*/ 79 h 83" name="T37"/>
                  <a:gd fmla="*/ 18 w 39" name="T38"/>
                  <a:gd fmla="*/ 80 h 83" name="T39"/>
                  <a:gd fmla="*/ 14 w 39" name="T40"/>
                  <a:gd fmla="*/ 83 h 83" name="T41"/>
                  <a:gd fmla="*/ 9 w 39" name="T42"/>
                  <a:gd fmla="*/ 79 h 83" name="T43"/>
                  <a:gd fmla="*/ 9 w 39" name="T44"/>
                  <a:gd fmla="*/ 79 h 83" name="T45"/>
                  <a:gd fmla="*/ 9 w 39" name="T46"/>
                  <a:gd fmla="*/ 79 h 83" name="T47"/>
                  <a:gd fmla="*/ 9 w 39" name="T48"/>
                  <a:gd fmla="*/ 14 h 83" name="T49"/>
                  <a:gd fmla="*/ 7 w 39" name="T50"/>
                  <a:gd fmla="*/ 14 h 83" name="T51"/>
                  <a:gd fmla="*/ 7 w 39" name="T52"/>
                  <a:gd fmla="*/ 43 h 83" name="T53"/>
                  <a:gd fmla="*/ 4 w 39" name="T54"/>
                  <a:gd fmla="*/ 46 h 83" name="T55"/>
                  <a:gd fmla="*/ 0 w 39" name="T56"/>
                  <a:gd fmla="*/ 43 h 83" name="T57"/>
                  <a:gd fmla="*/ 0 w 39" name="T58"/>
                  <a:gd fmla="*/ 10 h 83" name="T59"/>
                  <a:gd fmla="*/ 0 w 39" name="T60"/>
                  <a:gd fmla="*/ 10 h 83"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3" w="39">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grpSp>
        <p:grpSp>
          <p:nvGrpSpPr>
            <p:cNvPr id="82" name="组合 81"/>
            <p:cNvGrpSpPr/>
            <p:nvPr/>
          </p:nvGrpSpPr>
          <p:grpSpPr>
            <a:xfrm>
              <a:off x="4095115" y="4307840"/>
              <a:ext cx="203200" cy="523875"/>
              <a:chOff x="6000115" y="974090"/>
              <a:chExt cx="203200" cy="523875"/>
            </a:xfrm>
            <a:solidFill>
              <a:srgbClr val="1E1D3A"/>
            </a:solidFill>
          </p:grpSpPr>
          <p:sp>
            <p:nvSpPr>
              <p:cNvPr id="83" name="Oval 16"/>
              <p:cNvSpPr>
                <a:spLocks noChangeArrowheads="1"/>
              </p:cNvSpPr>
              <p:nvPr/>
            </p:nvSpPr>
            <p:spPr bwMode="auto">
              <a:xfrm>
                <a:off x="6063615" y="974090"/>
                <a:ext cx="82550" cy="84138"/>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sp>
            <p:nvSpPr>
              <p:cNvPr id="84" name="Freeform 17"/>
              <p:cNvSpPr/>
              <p:nvPr/>
            </p:nvSpPr>
            <p:spPr bwMode="auto">
              <a:xfrm>
                <a:off x="6000115" y="1062990"/>
                <a:ext cx="203200" cy="434975"/>
              </a:xfrm>
              <a:custGeom>
                <a:gdLst>
                  <a:gd fmla="*/ 0 w 39" name="T0"/>
                  <a:gd fmla="*/ 10 h 83" name="T1"/>
                  <a:gd fmla="*/ 20 w 39" name="T2"/>
                  <a:gd fmla="*/ 0 h 83" name="T3"/>
                  <a:gd fmla="*/ 39 w 39" name="T4"/>
                  <a:gd fmla="*/ 10 h 83" name="T5"/>
                  <a:gd fmla="*/ 39 w 39" name="T6"/>
                  <a:gd fmla="*/ 10 h 83" name="T7"/>
                  <a:gd fmla="*/ 39 w 39" name="T8"/>
                  <a:gd fmla="*/ 43 h 83" name="T9"/>
                  <a:gd fmla="*/ 36 w 39" name="T10"/>
                  <a:gd fmla="*/ 46 h 83" name="T11"/>
                  <a:gd fmla="*/ 32 w 39" name="T12"/>
                  <a:gd fmla="*/ 43 h 83" name="T13"/>
                  <a:gd fmla="*/ 32 w 39" name="T14"/>
                  <a:gd fmla="*/ 14 h 83" name="T15"/>
                  <a:gd fmla="*/ 30 w 39" name="T16"/>
                  <a:gd fmla="*/ 14 h 83" name="T17"/>
                  <a:gd fmla="*/ 30 w 39" name="T18"/>
                  <a:gd fmla="*/ 79 h 83" name="T19"/>
                  <a:gd fmla="*/ 30 w 39" name="T20"/>
                  <a:gd fmla="*/ 79 h 83" name="T21"/>
                  <a:gd fmla="*/ 30 w 39" name="T22"/>
                  <a:gd fmla="*/ 79 h 83" name="T23"/>
                  <a:gd fmla="*/ 26 w 39" name="T24"/>
                  <a:gd fmla="*/ 83 h 83" name="T25"/>
                  <a:gd fmla="*/ 22 w 39" name="T26"/>
                  <a:gd fmla="*/ 80 h 83" name="T27"/>
                  <a:gd fmla="*/ 22 w 39" name="T28"/>
                  <a:gd fmla="*/ 79 h 83" name="T29"/>
                  <a:gd fmla="*/ 22 w 39" name="T30"/>
                  <a:gd fmla="*/ 43 h 83" name="T31"/>
                  <a:gd fmla="*/ 20 w 39" name="T32"/>
                  <a:gd fmla="*/ 40 h 83" name="T33"/>
                  <a:gd fmla="*/ 18 w 39" name="T34"/>
                  <a:gd fmla="*/ 43 h 83" name="T35"/>
                  <a:gd fmla="*/ 18 w 39" name="T36"/>
                  <a:gd fmla="*/ 79 h 83" name="T37"/>
                  <a:gd fmla="*/ 18 w 39" name="T38"/>
                  <a:gd fmla="*/ 80 h 83" name="T39"/>
                  <a:gd fmla="*/ 14 w 39" name="T40"/>
                  <a:gd fmla="*/ 83 h 83" name="T41"/>
                  <a:gd fmla="*/ 9 w 39" name="T42"/>
                  <a:gd fmla="*/ 79 h 83" name="T43"/>
                  <a:gd fmla="*/ 9 w 39" name="T44"/>
                  <a:gd fmla="*/ 79 h 83" name="T45"/>
                  <a:gd fmla="*/ 9 w 39" name="T46"/>
                  <a:gd fmla="*/ 79 h 83" name="T47"/>
                  <a:gd fmla="*/ 9 w 39" name="T48"/>
                  <a:gd fmla="*/ 14 h 83" name="T49"/>
                  <a:gd fmla="*/ 7 w 39" name="T50"/>
                  <a:gd fmla="*/ 14 h 83" name="T51"/>
                  <a:gd fmla="*/ 7 w 39" name="T52"/>
                  <a:gd fmla="*/ 43 h 83" name="T53"/>
                  <a:gd fmla="*/ 4 w 39" name="T54"/>
                  <a:gd fmla="*/ 46 h 83" name="T55"/>
                  <a:gd fmla="*/ 0 w 39" name="T56"/>
                  <a:gd fmla="*/ 43 h 83" name="T57"/>
                  <a:gd fmla="*/ 0 w 39" name="T58"/>
                  <a:gd fmla="*/ 10 h 83" name="T59"/>
                  <a:gd fmla="*/ 0 w 39" name="T60"/>
                  <a:gd fmla="*/ 10 h 83"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3" w="39">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hangingPunct="1">
                  <a:defRPr/>
                </a:pPr>
                <a:endParaRPr altLang="en-US" lang="zh-CN">
                  <a:ea charset="-122" typeface="宋体"/>
                </a:endParaRPr>
              </a:p>
            </p:txBody>
          </p:sp>
        </p:grpSp>
      </p:grpSp>
    </p:spTree>
  </p:cSld>
  <p:clrMapOvr>
    <a:masterClrMapping/>
  </p:clrMapOvr>
  <p:transition spd="med">
    <p:fade/>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_rels/theme1.xml.rels><?xml version="1.0" encoding="UTF-8" standalone="yes"?><Relationships xmlns="http://schemas.openxmlformats.org/package/2006/relationships"><Relationship Id="rId1" Target="../media/image2.jpeg" Type="http://schemas.openxmlformats.org/officeDocument/2006/relationships/image"/></Relationships>
</file>

<file path=ppt/theme/theme1.xml><?xml version="1.0" encoding="utf-8"?>
<a:theme xmlns:r="http://schemas.openxmlformats.org/officeDocument/2006/relationships" xmlns:a="http://schemas.openxmlformats.org/drawingml/2006/main" name="">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微软中国</Company>
  <PresentationFormat>On-screen Show (16:9)</PresentationFormat>
  <Paragraphs>109</Paragraphs>
  <Slides>22</Slides>
  <Notes>1</Notes>
  <TotalTime>21726</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22</vt:i4>
      </vt:variant>
    </vt:vector>
  </HeadingPairs>
  <TitlesOfParts>
    <vt:vector baseType="lpstr" size="29">
      <vt:lpstr>Arial</vt:lpstr>
      <vt:lpstr>Calibri</vt:lpstr>
      <vt:lpstr>宋体</vt:lpstr>
      <vt:lpstr>微软雅黑</vt:lpstr>
      <vt:lpstr>Impact</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2011-05-09T05:31:12Z</dcterms:created>
  <cp:lastModifiedBy>kan</cp:lastModifiedBy>
  <dcterms:modified xsi:type="dcterms:W3CDTF">2021-08-22T05:46:44Z</dcterms:modified>
  <cp:revision>2208</cp:revision>
  <dc:title>PowerPoint 演示文稿</dc:title>
</cp:coreProperties>
</file>