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9" r:id="rId14"/>
    <p:sldId id="270" r:id="rId15"/>
    <p:sldId id="266" r:id="rId16"/>
    <p:sldId id="271" r:id="rId17"/>
    <p:sldId id="272" r:id="rId18"/>
    <p:sldId id="274" r:id="rId19"/>
    <p:sldId id="273" r:id="rId20"/>
    <p:sldId id="265" r:id="rId21"/>
    <p:sldId id="275" r:id="rId22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07" autoAdjust="0"/>
  </p:normalViewPr>
  <p:slideViewPr>
    <p:cSldViewPr>
      <p:cViewPr varScale="1">
        <p:scale>
          <a:sx n="87" d="100"/>
          <a:sy n="87" d="100"/>
        </p:scale>
        <p:origin x="258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tags/tag1.xml" Type="http://schemas.openxmlformats.org/officeDocument/2006/relationships/tags"/><Relationship Id="rId24" Target="presProps.xml" Type="http://schemas.openxmlformats.org/officeDocument/2006/relationships/presProps"/><Relationship Id="rId25" Target="viewProps.xml" Type="http://schemas.openxmlformats.org/officeDocument/2006/relationships/viewProps"/><Relationship Id="rId26" Target="theme/theme1.xml" Type="http://schemas.openxmlformats.org/officeDocument/2006/relationships/theme"/><Relationship Id="rId27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28C27-F865-4924-A057-B2D599E7E6B4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C572F-D07C-45AA-B826-DBD8092E5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13867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8416694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5597063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1532917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5934538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5162582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6875300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5206935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233326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5258828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0080444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1422318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210835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2015/12/2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01688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18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Relationship Id="rId3" Target="../media/image3.jpeg" Type="http://schemas.openxmlformats.org/officeDocument/2006/relationships/image"/><Relationship Id="rId4" Target="../media/image4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" name="燕尾形 33"/>
          <p:cNvSpPr/>
          <p:nvPr/>
        </p:nvSpPr>
        <p:spPr>
          <a:xfrm>
            <a:off x="4167174" y="5143512"/>
            <a:ext cx="1000132" cy="785818"/>
          </a:xfrm>
          <a:prstGeom prst="chevron">
            <a:avLst>
              <a:gd fmla="val 28572" name="adj"/>
            </a:avLst>
          </a:prstGeom>
          <a:solidFill>
            <a:schemeClr val="bg1">
              <a:alpha val="52000"/>
            </a:schemeClr>
          </a:solidFill>
          <a:ln w="0">
            <a:solidFill>
              <a:schemeClr val="bg1">
                <a:alpha val="5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4452926" y="1071546"/>
            <a:ext cx="3540956" cy="3566668"/>
            <a:chOff x="2928926" y="1071546"/>
            <a:chExt cx="3540956" cy="3566668"/>
          </a:xfrm>
        </p:grpSpPr>
        <p:grpSp>
          <p:nvGrpSpPr>
            <p:cNvPr id="31" name="组合 30"/>
            <p:cNvGrpSpPr/>
            <p:nvPr/>
          </p:nvGrpSpPr>
          <p:grpSpPr>
            <a:xfrm>
              <a:off x="2928926" y="1071546"/>
              <a:ext cx="3540956" cy="3566668"/>
              <a:chOff x="641437" y="1900071"/>
              <a:chExt cx="3540956" cy="3566668"/>
            </a:xfrm>
          </p:grpSpPr>
          <p:sp>
            <p:nvSpPr>
              <p:cNvPr id="18" name="八角星 17"/>
              <p:cNvSpPr/>
              <p:nvPr/>
            </p:nvSpPr>
            <p:spPr>
              <a:xfrm rot="1388962">
                <a:off x="659298" y="1970562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4" name="八角星 23"/>
              <p:cNvSpPr/>
              <p:nvPr/>
            </p:nvSpPr>
            <p:spPr>
              <a:xfrm rot="1765316">
                <a:off x="649431" y="1988849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5" name="八角星 24"/>
              <p:cNvSpPr/>
              <p:nvPr/>
            </p:nvSpPr>
            <p:spPr>
              <a:xfrm rot="2125577">
                <a:off x="641437" y="1979814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6" name="八角星 25"/>
              <p:cNvSpPr/>
              <p:nvPr/>
            </p:nvSpPr>
            <p:spPr>
              <a:xfrm rot="2517147">
                <a:off x="642737" y="1969345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7" name="八角星 26"/>
              <p:cNvSpPr/>
              <p:nvPr/>
            </p:nvSpPr>
            <p:spPr>
              <a:xfrm rot="2859596">
                <a:off x="651410" y="1949987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8" name="八角星 27"/>
              <p:cNvSpPr/>
              <p:nvPr/>
            </p:nvSpPr>
            <p:spPr>
              <a:xfrm rot="3230781">
                <a:off x="664881" y="1936868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" name="八角星 28"/>
              <p:cNvSpPr/>
              <p:nvPr/>
            </p:nvSpPr>
            <p:spPr>
              <a:xfrm rot="3628512">
                <a:off x="670280" y="1980441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3430465" y="1654528"/>
              <a:ext cx="2537908" cy="2414378"/>
              <a:chOff x="1323430" y="2643182"/>
              <a:chExt cx="2143140" cy="2154570"/>
            </a:xfrm>
          </p:grpSpPr>
          <p:sp useBgFill="1">
            <p:nvSpPr>
              <p:cNvPr id="4" name="椭圆 3"/>
              <p:cNvSpPr/>
              <p:nvPr/>
            </p:nvSpPr>
            <p:spPr>
              <a:xfrm>
                <a:off x="1323430" y="2643182"/>
                <a:ext cx="2143140" cy="214314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1357290" y="2643182"/>
                <a:ext cx="2071702" cy="2154570"/>
              </a:xfrm>
              <a:prstGeom prst="ellipse">
                <a:avLst/>
              </a:prstGeom>
              <a:solidFill>
                <a:schemeClr val="tx1">
                  <a:alpha val="6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pPr algn="ctr"/>
                <a:r>
                  <a:rPr altLang="zh-CN" b="1" lang="en-US" sz="6600"/>
                  <a:t>Slide</a:t>
                </a:r>
              </a:p>
              <a:p>
                <a:pPr algn="ctr"/>
                <a:r>
                  <a:rPr altLang="zh-CN" b="1" lang="en-US" sz="6600"/>
                  <a:t>Business template</a:t>
                </a:r>
              </a:p>
            </p:txBody>
          </p:sp>
        </p:grpSp>
      </p:grpSp>
      <p:sp>
        <p:nvSpPr>
          <p:cNvPr id="33" name="梯形 32"/>
          <p:cNvSpPr/>
          <p:nvPr/>
        </p:nvSpPr>
        <p:spPr>
          <a:xfrm>
            <a:off x="4667240" y="4929198"/>
            <a:ext cx="3071834" cy="857256"/>
          </a:xfrm>
          <a:prstGeom prst="trapezoi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燕尾形 34"/>
          <p:cNvSpPr/>
          <p:nvPr/>
        </p:nvSpPr>
        <p:spPr>
          <a:xfrm flipH="1">
            <a:off x="7239008" y="5143512"/>
            <a:ext cx="1000132" cy="785818"/>
          </a:xfrm>
          <a:prstGeom prst="chevron">
            <a:avLst>
              <a:gd fmla="val 28572" name="adj"/>
            </a:avLst>
          </a:prstGeom>
          <a:solidFill>
            <a:schemeClr val="bg1">
              <a:alpha val="52000"/>
            </a:schemeClr>
          </a:solidFill>
          <a:ln w="0">
            <a:solidFill>
              <a:schemeClr val="bg1">
                <a:alpha val="5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5773124" y="5286388"/>
            <a:ext cx="180000" cy="180000"/>
          </a:xfrm>
          <a:prstGeom prst="ellipse">
            <a:avLst/>
          </a:prstGeom>
          <a:noFill/>
          <a:ln w="158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椭圆 36"/>
          <p:cNvSpPr/>
          <p:nvPr/>
        </p:nvSpPr>
        <p:spPr>
          <a:xfrm>
            <a:off x="6130314" y="5286388"/>
            <a:ext cx="180000" cy="180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椭圆 37"/>
          <p:cNvSpPr/>
          <p:nvPr/>
        </p:nvSpPr>
        <p:spPr>
          <a:xfrm>
            <a:off x="6487504" y="5286388"/>
            <a:ext cx="180000" cy="180000"/>
          </a:xfrm>
          <a:prstGeom prst="ellipse">
            <a:avLst/>
          </a:prstGeom>
          <a:noFill/>
          <a:ln w="158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5400000">
            <a:off x="1618597" y="94608"/>
            <a:ext cx="1739566" cy="928695"/>
          </a:xfrm>
          <a:prstGeom prst="chevron">
            <a:avLst>
              <a:gd fmla="val 24496" name="adj"/>
            </a:avLst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>
              <a:solidFill>
                <a:schemeClr val="accent2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95604" y="500042"/>
            <a:ext cx="6143668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ADD YOUR TITLE HERE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2057894" y="252856"/>
            <a:ext cx="857256" cy="818690"/>
            <a:chOff x="3643306" y="2552700"/>
            <a:chExt cx="1835157" cy="1752600"/>
          </a:xfrm>
        </p:grpSpPr>
        <p:sp>
          <p:nvSpPr>
            <p:cNvPr id="5" name="AutoShape 4"/>
            <p:cNvSpPr>
              <a:spLocks noChangeArrowheads="1" noChangeAspect="1" noTextEdit="1"/>
            </p:cNvSpPr>
            <p:nvPr/>
          </p:nvSpPr>
          <p:spPr bwMode="auto">
            <a:xfrm>
              <a:off x="3665538" y="2552700"/>
              <a:ext cx="1812925" cy="1752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6"/>
            <p:cNvSpPr/>
            <p:nvPr/>
          </p:nvSpPr>
          <p:spPr bwMode="auto">
            <a:xfrm>
              <a:off x="4038601" y="2784475"/>
              <a:ext cx="163513" cy="622300"/>
            </a:xfrm>
            <a:custGeom>
              <a:cxnLst>
                <a:cxn ang="0">
                  <a:pos x="205" y="450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85"/>
                </a:cxn>
                <a:cxn ang="0">
                  <a:pos x="205" y="450"/>
                </a:cxn>
              </a:cxnLst>
              <a:rect b="b" l="0" r="r" t="0"/>
              <a:pathLst>
                <a:path h="785" w="205">
                  <a:moveTo>
                    <a:pt x="205" y="450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85"/>
                  </a:lnTo>
                  <a:lnTo>
                    <a:pt x="205" y="4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7"/>
            <p:cNvSpPr/>
            <p:nvPr/>
          </p:nvSpPr>
          <p:spPr bwMode="auto">
            <a:xfrm>
              <a:off x="4378326" y="2552700"/>
              <a:ext cx="161925" cy="900113"/>
            </a:xfrm>
            <a:custGeom>
              <a:cxnLst>
                <a:cxn ang="0">
                  <a:pos x="205" y="1134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29"/>
                </a:cxn>
                <a:cxn ang="0">
                  <a:pos x="205" y="1134"/>
                </a:cxn>
              </a:cxnLst>
              <a:rect b="b" l="0" r="r" t="0"/>
              <a:pathLst>
                <a:path h="1134" w="205">
                  <a:moveTo>
                    <a:pt x="205" y="1134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29"/>
                  </a:lnTo>
                  <a:lnTo>
                    <a:pt x="205" y="113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8"/>
            <p:cNvSpPr/>
            <p:nvPr/>
          </p:nvSpPr>
          <p:spPr bwMode="auto">
            <a:xfrm>
              <a:off x="4718051" y="2781300"/>
              <a:ext cx="161925" cy="814388"/>
            </a:xfrm>
            <a:custGeom>
              <a:cxnLst>
                <a:cxn ang="0">
                  <a:pos x="205" y="823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1026"/>
                </a:cxn>
                <a:cxn ang="0">
                  <a:pos x="205" y="823"/>
                </a:cxn>
              </a:cxnLst>
              <a:rect b="b" l="0" r="r" t="0"/>
              <a:pathLst>
                <a:path h="1026" w="205">
                  <a:moveTo>
                    <a:pt x="205" y="823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1026"/>
                  </a:lnTo>
                  <a:lnTo>
                    <a:pt x="205" y="82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5057776" y="3052763"/>
              <a:ext cx="163513" cy="438150"/>
            </a:xfrm>
            <a:custGeom>
              <a:cxnLst>
                <a:cxn ang="0">
                  <a:pos x="205" y="551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419"/>
                </a:cxn>
                <a:cxn ang="0">
                  <a:pos x="205" y="551"/>
                </a:cxn>
              </a:cxnLst>
              <a:rect b="b" l="0" r="r" t="0"/>
              <a:pathLst>
                <a:path h="551" w="205">
                  <a:moveTo>
                    <a:pt x="205" y="551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419"/>
                  </a:lnTo>
                  <a:lnTo>
                    <a:pt x="205" y="5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10"/>
            <p:cNvSpPr/>
            <p:nvPr/>
          </p:nvSpPr>
          <p:spPr bwMode="auto">
            <a:xfrm>
              <a:off x="3643306" y="3324225"/>
              <a:ext cx="1808163" cy="981075"/>
            </a:xfrm>
            <a:custGeom>
              <a:cxnLst>
                <a:cxn ang="0">
                  <a:pos x="1952" y="1142"/>
                </a:cxn>
                <a:cxn ang="0">
                  <a:pos x="1952" y="364"/>
                </a:cxn>
                <a:cxn ang="0">
                  <a:pos x="1747" y="230"/>
                </a:cxn>
                <a:cxn ang="0">
                  <a:pos x="1747" y="1142"/>
                </a:cxn>
                <a:cxn ang="0">
                  <a:pos x="1523" y="1142"/>
                </a:cxn>
                <a:cxn ang="0">
                  <a:pos x="1523" y="328"/>
                </a:cxn>
                <a:cxn ang="0">
                  <a:pos x="1318" y="524"/>
                </a:cxn>
                <a:cxn ang="0">
                  <a:pos x="1318" y="1142"/>
                </a:cxn>
                <a:cxn ang="0">
                  <a:pos x="1096" y="1142"/>
                </a:cxn>
                <a:cxn ang="0">
                  <a:pos x="1096" y="364"/>
                </a:cxn>
                <a:cxn ang="0">
                  <a:pos x="891" y="0"/>
                </a:cxn>
                <a:cxn ang="0">
                  <a:pos x="891" y="1142"/>
                </a:cxn>
                <a:cxn ang="0">
                  <a:pos x="668" y="1142"/>
                </a:cxn>
                <a:cxn ang="0">
                  <a:pos x="668" y="42"/>
                </a:cxn>
                <a:cxn ang="0">
                  <a:pos x="463" y="329"/>
                </a:cxn>
                <a:cxn ang="0">
                  <a:pos x="463" y="1142"/>
                </a:cxn>
                <a:cxn ang="0">
                  <a:pos x="0" y="1142"/>
                </a:cxn>
                <a:cxn ang="0">
                  <a:pos x="0" y="1235"/>
                </a:cxn>
                <a:cxn ang="0">
                  <a:pos x="2222" y="1235"/>
                </a:cxn>
                <a:cxn ang="0">
                  <a:pos x="2277" y="1142"/>
                </a:cxn>
                <a:cxn ang="0">
                  <a:pos x="1952" y="1142"/>
                </a:cxn>
              </a:cxnLst>
              <a:rect b="b" l="0" r="r" t="0"/>
              <a:pathLst>
                <a:path h="1235" w="2277">
                  <a:moveTo>
                    <a:pt x="1952" y="1142"/>
                  </a:moveTo>
                  <a:lnTo>
                    <a:pt x="1952" y="364"/>
                  </a:lnTo>
                  <a:lnTo>
                    <a:pt x="1747" y="230"/>
                  </a:lnTo>
                  <a:lnTo>
                    <a:pt x="1747" y="1142"/>
                  </a:lnTo>
                  <a:lnTo>
                    <a:pt x="1523" y="1142"/>
                  </a:lnTo>
                  <a:lnTo>
                    <a:pt x="1523" y="328"/>
                  </a:lnTo>
                  <a:lnTo>
                    <a:pt x="1318" y="524"/>
                  </a:lnTo>
                  <a:lnTo>
                    <a:pt x="1318" y="1142"/>
                  </a:lnTo>
                  <a:lnTo>
                    <a:pt x="1096" y="1142"/>
                  </a:lnTo>
                  <a:lnTo>
                    <a:pt x="1096" y="364"/>
                  </a:lnTo>
                  <a:lnTo>
                    <a:pt x="891" y="0"/>
                  </a:lnTo>
                  <a:lnTo>
                    <a:pt x="891" y="1142"/>
                  </a:lnTo>
                  <a:lnTo>
                    <a:pt x="668" y="1142"/>
                  </a:lnTo>
                  <a:lnTo>
                    <a:pt x="668" y="42"/>
                  </a:lnTo>
                  <a:lnTo>
                    <a:pt x="463" y="329"/>
                  </a:lnTo>
                  <a:lnTo>
                    <a:pt x="463" y="1142"/>
                  </a:lnTo>
                  <a:lnTo>
                    <a:pt x="0" y="1142"/>
                  </a:lnTo>
                  <a:lnTo>
                    <a:pt x="0" y="1235"/>
                  </a:lnTo>
                  <a:lnTo>
                    <a:pt x="2222" y="1235"/>
                  </a:lnTo>
                  <a:lnTo>
                    <a:pt x="2277" y="1142"/>
                  </a:lnTo>
                  <a:lnTo>
                    <a:pt x="1952" y="114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11"/>
            <p:cNvSpPr/>
            <p:nvPr/>
          </p:nvSpPr>
          <p:spPr bwMode="auto">
            <a:xfrm>
              <a:off x="3897313" y="3114675"/>
              <a:ext cx="1490663" cy="763588"/>
            </a:xfrm>
            <a:custGeom>
              <a:cxnLst>
                <a:cxn ang="0">
                  <a:pos x="1874" y="835"/>
                </a:cxn>
                <a:cxn ang="0">
                  <a:pos x="1380" y="502"/>
                </a:cxn>
                <a:cxn ang="0">
                  <a:pos x="930" y="942"/>
                </a:cxn>
                <a:cxn ang="0">
                  <a:pos x="488" y="147"/>
                </a:cxn>
                <a:cxn ang="0">
                  <a:pos x="2" y="962"/>
                </a:cxn>
                <a:cxn ang="0">
                  <a:pos x="0" y="812"/>
                </a:cxn>
                <a:cxn ang="0">
                  <a:pos x="492" y="0"/>
                </a:cxn>
                <a:cxn ang="0">
                  <a:pos x="943" y="814"/>
                </a:cxn>
                <a:cxn ang="0">
                  <a:pos x="1374" y="393"/>
                </a:cxn>
                <a:cxn ang="0">
                  <a:pos x="1878" y="736"/>
                </a:cxn>
                <a:cxn ang="0">
                  <a:pos x="1874" y="835"/>
                </a:cxn>
              </a:cxnLst>
              <a:rect b="b" l="0" r="r" t="0"/>
              <a:pathLst>
                <a:path h="962" w="1878">
                  <a:moveTo>
                    <a:pt x="1874" y="835"/>
                  </a:moveTo>
                  <a:lnTo>
                    <a:pt x="1380" y="502"/>
                  </a:lnTo>
                  <a:lnTo>
                    <a:pt x="930" y="942"/>
                  </a:lnTo>
                  <a:lnTo>
                    <a:pt x="488" y="147"/>
                  </a:lnTo>
                  <a:lnTo>
                    <a:pt x="2" y="962"/>
                  </a:lnTo>
                  <a:lnTo>
                    <a:pt x="0" y="812"/>
                  </a:lnTo>
                  <a:lnTo>
                    <a:pt x="492" y="0"/>
                  </a:lnTo>
                  <a:lnTo>
                    <a:pt x="943" y="814"/>
                  </a:lnTo>
                  <a:lnTo>
                    <a:pt x="1374" y="393"/>
                  </a:lnTo>
                  <a:lnTo>
                    <a:pt x="1878" y="736"/>
                  </a:lnTo>
                  <a:lnTo>
                    <a:pt x="1874" y="83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381224" y="2428868"/>
            <a:ext cx="1785950" cy="1785950"/>
            <a:chOff x="857224" y="2428868"/>
            <a:chExt cx="2071702" cy="2071702"/>
          </a:xfrm>
        </p:grpSpPr>
        <p:sp>
          <p:nvSpPr>
            <p:cNvPr id="12" name="椭圆 11"/>
            <p:cNvSpPr/>
            <p:nvPr/>
          </p:nvSpPr>
          <p:spPr>
            <a:xfrm>
              <a:off x="1000100" y="2571744"/>
              <a:ext cx="1785950" cy="1785950"/>
            </a:xfrm>
            <a:prstGeom prst="ellipse">
              <a:avLst/>
            </a:prstGeom>
            <a:solidFill>
              <a:schemeClr val="bg1">
                <a:alpha val="58000"/>
              </a:schemeClr>
            </a:solidFill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400">
                <a:latin charset="-122" pitchFamily="34" typeface="微软雅黑"/>
                <a:ea charset="-122" pitchFamily="34" typeface="微软雅黑"/>
              </a:endParaRPr>
            </a:p>
          </p:txBody>
        </p:sp>
        <p:sp useBgFill="1">
          <p:nvSpPr>
            <p:cNvPr id="13" name="椭圆 12"/>
            <p:cNvSpPr/>
            <p:nvPr/>
          </p:nvSpPr>
          <p:spPr>
            <a:xfrm>
              <a:off x="1075256" y="2684478"/>
              <a:ext cx="1574638" cy="1574638"/>
            </a:xfrm>
            <a:prstGeom prst="ellipse">
              <a:avLst/>
            </a:prstGeom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zh-CN" b="1" lang="en-US" sz="3200">
                  <a:latin charset="-122" pitchFamily="34" typeface="微软雅黑"/>
                  <a:ea charset="-122" pitchFamily="34" typeface="微软雅黑"/>
                </a:rPr>
                <a:t>68%</a:t>
              </a:r>
            </a:p>
          </p:txBody>
        </p:sp>
        <p:sp>
          <p:nvSpPr>
            <p:cNvPr id="14" name="空心弧 13"/>
            <p:cNvSpPr/>
            <p:nvPr/>
          </p:nvSpPr>
          <p:spPr>
            <a:xfrm>
              <a:off x="857224" y="2428868"/>
              <a:ext cx="2071702" cy="2071702"/>
            </a:xfrm>
            <a:prstGeom prst="blockArc">
              <a:avLst>
                <a:gd fmla="val 1934552" name="adj1"/>
                <a:gd fmla="val 16605261" name="adj2"/>
                <a:gd fmla="val 12078" name="adj3"/>
              </a:avLst>
            </a:prstGeom>
            <a:solidFill>
              <a:schemeClr val="bg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1881158" y="4357694"/>
            <a:ext cx="2786082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 Please add your text.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5167306" y="4214818"/>
            <a:ext cx="1785950" cy="1785950"/>
            <a:chOff x="857224" y="2428868"/>
            <a:chExt cx="2071702" cy="2071702"/>
          </a:xfrm>
        </p:grpSpPr>
        <p:sp>
          <p:nvSpPr>
            <p:cNvPr id="18" name="椭圆 17"/>
            <p:cNvSpPr/>
            <p:nvPr/>
          </p:nvSpPr>
          <p:spPr>
            <a:xfrm>
              <a:off x="1000100" y="2571744"/>
              <a:ext cx="1785950" cy="1785950"/>
            </a:xfrm>
            <a:prstGeom prst="ellipse">
              <a:avLst/>
            </a:prstGeom>
            <a:solidFill>
              <a:schemeClr val="bg1">
                <a:alpha val="58000"/>
              </a:schemeClr>
            </a:solidFill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400">
                <a:latin charset="-122" pitchFamily="34" typeface="微软雅黑"/>
                <a:ea charset="-122" pitchFamily="34" typeface="微软雅黑"/>
              </a:endParaRPr>
            </a:p>
          </p:txBody>
        </p:sp>
        <p:sp useBgFill="1">
          <p:nvSpPr>
            <p:cNvPr id="19" name="椭圆 18"/>
            <p:cNvSpPr/>
            <p:nvPr/>
          </p:nvSpPr>
          <p:spPr>
            <a:xfrm>
              <a:off x="1075256" y="2684478"/>
              <a:ext cx="1574638" cy="1574638"/>
            </a:xfrm>
            <a:prstGeom prst="ellipse">
              <a:avLst/>
            </a:prstGeom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zh-CN" b="1" lang="en-US" sz="3200">
                  <a:latin charset="-122" pitchFamily="34" typeface="微软雅黑"/>
                  <a:ea charset="-122" pitchFamily="34" typeface="微软雅黑"/>
                </a:rPr>
                <a:t>45%</a:t>
              </a:r>
            </a:p>
          </p:txBody>
        </p:sp>
        <p:sp>
          <p:nvSpPr>
            <p:cNvPr id="20" name="空心弧 19"/>
            <p:cNvSpPr/>
            <p:nvPr/>
          </p:nvSpPr>
          <p:spPr>
            <a:xfrm>
              <a:off x="857224" y="2428868"/>
              <a:ext cx="2071702" cy="2071702"/>
            </a:xfrm>
            <a:prstGeom prst="blockArc">
              <a:avLst>
                <a:gd fmla="val 7059502" name="adj1"/>
                <a:gd fmla="val 16605261" name="adj2"/>
                <a:gd fmla="val 12078" name="adj3"/>
              </a:avLst>
            </a:prstGeom>
            <a:solidFill>
              <a:schemeClr val="bg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4667240" y="3000372"/>
            <a:ext cx="2786082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 Please add your text.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8024826" y="2500306"/>
            <a:ext cx="1785950" cy="1785950"/>
            <a:chOff x="857224" y="2428868"/>
            <a:chExt cx="2071702" cy="2071702"/>
          </a:xfrm>
        </p:grpSpPr>
        <p:sp>
          <p:nvSpPr>
            <p:cNvPr id="23" name="椭圆 22"/>
            <p:cNvSpPr/>
            <p:nvPr/>
          </p:nvSpPr>
          <p:spPr>
            <a:xfrm>
              <a:off x="1000100" y="2571744"/>
              <a:ext cx="1785950" cy="1785950"/>
            </a:xfrm>
            <a:prstGeom prst="ellipse">
              <a:avLst/>
            </a:prstGeom>
            <a:solidFill>
              <a:schemeClr val="bg1">
                <a:alpha val="58000"/>
              </a:schemeClr>
            </a:solidFill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400">
                <a:latin charset="-122" pitchFamily="34" typeface="微软雅黑"/>
                <a:ea charset="-122" pitchFamily="34" typeface="微软雅黑"/>
              </a:endParaRPr>
            </a:p>
          </p:txBody>
        </p:sp>
        <p:sp useBgFill="1">
          <p:nvSpPr>
            <p:cNvPr id="24" name="椭圆 23"/>
            <p:cNvSpPr/>
            <p:nvPr/>
          </p:nvSpPr>
          <p:spPr>
            <a:xfrm>
              <a:off x="1089787" y="2699008"/>
              <a:ext cx="1574639" cy="1574639"/>
            </a:xfrm>
            <a:prstGeom prst="ellipse">
              <a:avLst/>
            </a:prstGeom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zh-CN" b="1" lang="en-US" sz="3200">
                  <a:latin charset="-122" pitchFamily="34" typeface="微软雅黑"/>
                  <a:ea charset="-122" pitchFamily="34" typeface="微软雅黑"/>
                </a:rPr>
                <a:t>75%</a:t>
              </a:r>
            </a:p>
          </p:txBody>
        </p:sp>
        <p:sp>
          <p:nvSpPr>
            <p:cNvPr id="25" name="空心弧 24"/>
            <p:cNvSpPr/>
            <p:nvPr/>
          </p:nvSpPr>
          <p:spPr>
            <a:xfrm>
              <a:off x="857224" y="2428868"/>
              <a:ext cx="2071702" cy="2071702"/>
            </a:xfrm>
            <a:prstGeom prst="blockArc">
              <a:avLst>
                <a:gd fmla="val 49819" name="adj1"/>
                <a:gd fmla="val 16605261" name="adj2"/>
                <a:gd fmla="val 12078" name="adj3"/>
              </a:avLst>
            </a:prstGeom>
            <a:solidFill>
              <a:schemeClr val="bg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7524760" y="4429132"/>
            <a:ext cx="2786082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 Please add your text.</a:t>
            </a: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5400000">
            <a:off x="1618597" y="94608"/>
            <a:ext cx="1739566" cy="928695"/>
          </a:xfrm>
          <a:prstGeom prst="chevron">
            <a:avLst>
              <a:gd fmla="val 24496" name="adj"/>
            </a:avLst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>
              <a:solidFill>
                <a:schemeClr val="accent2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95604" y="500042"/>
            <a:ext cx="6143668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ADD YOUR TITLE HERE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2057894" y="252856"/>
            <a:ext cx="857256" cy="818690"/>
            <a:chOff x="3643306" y="2552700"/>
            <a:chExt cx="1835157" cy="1752600"/>
          </a:xfrm>
        </p:grpSpPr>
        <p:sp>
          <p:nvSpPr>
            <p:cNvPr id="5" name="AutoShape 4"/>
            <p:cNvSpPr>
              <a:spLocks noChangeArrowheads="1" noChangeAspect="1" noTextEdit="1"/>
            </p:cNvSpPr>
            <p:nvPr/>
          </p:nvSpPr>
          <p:spPr bwMode="auto">
            <a:xfrm>
              <a:off x="3665538" y="2552700"/>
              <a:ext cx="1812925" cy="1752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6"/>
            <p:cNvSpPr/>
            <p:nvPr/>
          </p:nvSpPr>
          <p:spPr bwMode="auto">
            <a:xfrm>
              <a:off x="4038601" y="2784475"/>
              <a:ext cx="163513" cy="622300"/>
            </a:xfrm>
            <a:custGeom>
              <a:cxnLst>
                <a:cxn ang="0">
                  <a:pos x="205" y="450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85"/>
                </a:cxn>
                <a:cxn ang="0">
                  <a:pos x="205" y="450"/>
                </a:cxn>
              </a:cxnLst>
              <a:rect b="b" l="0" r="r" t="0"/>
              <a:pathLst>
                <a:path h="785" w="205">
                  <a:moveTo>
                    <a:pt x="205" y="450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85"/>
                  </a:lnTo>
                  <a:lnTo>
                    <a:pt x="205" y="4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7"/>
            <p:cNvSpPr/>
            <p:nvPr/>
          </p:nvSpPr>
          <p:spPr bwMode="auto">
            <a:xfrm>
              <a:off x="4378326" y="2552700"/>
              <a:ext cx="161925" cy="900113"/>
            </a:xfrm>
            <a:custGeom>
              <a:cxnLst>
                <a:cxn ang="0">
                  <a:pos x="205" y="1134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29"/>
                </a:cxn>
                <a:cxn ang="0">
                  <a:pos x="205" y="1134"/>
                </a:cxn>
              </a:cxnLst>
              <a:rect b="b" l="0" r="r" t="0"/>
              <a:pathLst>
                <a:path h="1134" w="205">
                  <a:moveTo>
                    <a:pt x="205" y="1134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29"/>
                  </a:lnTo>
                  <a:lnTo>
                    <a:pt x="205" y="113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8"/>
            <p:cNvSpPr/>
            <p:nvPr/>
          </p:nvSpPr>
          <p:spPr bwMode="auto">
            <a:xfrm>
              <a:off x="4718051" y="2781300"/>
              <a:ext cx="161925" cy="814388"/>
            </a:xfrm>
            <a:custGeom>
              <a:cxnLst>
                <a:cxn ang="0">
                  <a:pos x="205" y="823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1026"/>
                </a:cxn>
                <a:cxn ang="0">
                  <a:pos x="205" y="823"/>
                </a:cxn>
              </a:cxnLst>
              <a:rect b="b" l="0" r="r" t="0"/>
              <a:pathLst>
                <a:path h="1026" w="205">
                  <a:moveTo>
                    <a:pt x="205" y="823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1026"/>
                  </a:lnTo>
                  <a:lnTo>
                    <a:pt x="205" y="82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5057776" y="3052763"/>
              <a:ext cx="163513" cy="438150"/>
            </a:xfrm>
            <a:custGeom>
              <a:cxnLst>
                <a:cxn ang="0">
                  <a:pos x="205" y="551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419"/>
                </a:cxn>
                <a:cxn ang="0">
                  <a:pos x="205" y="551"/>
                </a:cxn>
              </a:cxnLst>
              <a:rect b="b" l="0" r="r" t="0"/>
              <a:pathLst>
                <a:path h="551" w="205">
                  <a:moveTo>
                    <a:pt x="205" y="551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419"/>
                  </a:lnTo>
                  <a:lnTo>
                    <a:pt x="205" y="5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10"/>
            <p:cNvSpPr/>
            <p:nvPr/>
          </p:nvSpPr>
          <p:spPr bwMode="auto">
            <a:xfrm>
              <a:off x="3643306" y="3324225"/>
              <a:ext cx="1808163" cy="981075"/>
            </a:xfrm>
            <a:custGeom>
              <a:cxnLst>
                <a:cxn ang="0">
                  <a:pos x="1952" y="1142"/>
                </a:cxn>
                <a:cxn ang="0">
                  <a:pos x="1952" y="364"/>
                </a:cxn>
                <a:cxn ang="0">
                  <a:pos x="1747" y="230"/>
                </a:cxn>
                <a:cxn ang="0">
                  <a:pos x="1747" y="1142"/>
                </a:cxn>
                <a:cxn ang="0">
                  <a:pos x="1523" y="1142"/>
                </a:cxn>
                <a:cxn ang="0">
                  <a:pos x="1523" y="328"/>
                </a:cxn>
                <a:cxn ang="0">
                  <a:pos x="1318" y="524"/>
                </a:cxn>
                <a:cxn ang="0">
                  <a:pos x="1318" y="1142"/>
                </a:cxn>
                <a:cxn ang="0">
                  <a:pos x="1096" y="1142"/>
                </a:cxn>
                <a:cxn ang="0">
                  <a:pos x="1096" y="364"/>
                </a:cxn>
                <a:cxn ang="0">
                  <a:pos x="891" y="0"/>
                </a:cxn>
                <a:cxn ang="0">
                  <a:pos x="891" y="1142"/>
                </a:cxn>
                <a:cxn ang="0">
                  <a:pos x="668" y="1142"/>
                </a:cxn>
                <a:cxn ang="0">
                  <a:pos x="668" y="42"/>
                </a:cxn>
                <a:cxn ang="0">
                  <a:pos x="463" y="329"/>
                </a:cxn>
                <a:cxn ang="0">
                  <a:pos x="463" y="1142"/>
                </a:cxn>
                <a:cxn ang="0">
                  <a:pos x="0" y="1142"/>
                </a:cxn>
                <a:cxn ang="0">
                  <a:pos x="0" y="1235"/>
                </a:cxn>
                <a:cxn ang="0">
                  <a:pos x="2222" y="1235"/>
                </a:cxn>
                <a:cxn ang="0">
                  <a:pos x="2277" y="1142"/>
                </a:cxn>
                <a:cxn ang="0">
                  <a:pos x="1952" y="1142"/>
                </a:cxn>
              </a:cxnLst>
              <a:rect b="b" l="0" r="r" t="0"/>
              <a:pathLst>
                <a:path h="1235" w="2277">
                  <a:moveTo>
                    <a:pt x="1952" y="1142"/>
                  </a:moveTo>
                  <a:lnTo>
                    <a:pt x="1952" y="364"/>
                  </a:lnTo>
                  <a:lnTo>
                    <a:pt x="1747" y="230"/>
                  </a:lnTo>
                  <a:lnTo>
                    <a:pt x="1747" y="1142"/>
                  </a:lnTo>
                  <a:lnTo>
                    <a:pt x="1523" y="1142"/>
                  </a:lnTo>
                  <a:lnTo>
                    <a:pt x="1523" y="328"/>
                  </a:lnTo>
                  <a:lnTo>
                    <a:pt x="1318" y="524"/>
                  </a:lnTo>
                  <a:lnTo>
                    <a:pt x="1318" y="1142"/>
                  </a:lnTo>
                  <a:lnTo>
                    <a:pt x="1096" y="1142"/>
                  </a:lnTo>
                  <a:lnTo>
                    <a:pt x="1096" y="364"/>
                  </a:lnTo>
                  <a:lnTo>
                    <a:pt x="891" y="0"/>
                  </a:lnTo>
                  <a:lnTo>
                    <a:pt x="891" y="1142"/>
                  </a:lnTo>
                  <a:lnTo>
                    <a:pt x="668" y="1142"/>
                  </a:lnTo>
                  <a:lnTo>
                    <a:pt x="668" y="42"/>
                  </a:lnTo>
                  <a:lnTo>
                    <a:pt x="463" y="329"/>
                  </a:lnTo>
                  <a:lnTo>
                    <a:pt x="463" y="1142"/>
                  </a:lnTo>
                  <a:lnTo>
                    <a:pt x="0" y="1142"/>
                  </a:lnTo>
                  <a:lnTo>
                    <a:pt x="0" y="1235"/>
                  </a:lnTo>
                  <a:lnTo>
                    <a:pt x="2222" y="1235"/>
                  </a:lnTo>
                  <a:lnTo>
                    <a:pt x="2277" y="1142"/>
                  </a:lnTo>
                  <a:lnTo>
                    <a:pt x="1952" y="114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11"/>
            <p:cNvSpPr/>
            <p:nvPr/>
          </p:nvSpPr>
          <p:spPr bwMode="auto">
            <a:xfrm>
              <a:off x="3897313" y="3114675"/>
              <a:ext cx="1490663" cy="763588"/>
            </a:xfrm>
            <a:custGeom>
              <a:cxnLst>
                <a:cxn ang="0">
                  <a:pos x="1874" y="835"/>
                </a:cxn>
                <a:cxn ang="0">
                  <a:pos x="1380" y="502"/>
                </a:cxn>
                <a:cxn ang="0">
                  <a:pos x="930" y="942"/>
                </a:cxn>
                <a:cxn ang="0">
                  <a:pos x="488" y="147"/>
                </a:cxn>
                <a:cxn ang="0">
                  <a:pos x="2" y="962"/>
                </a:cxn>
                <a:cxn ang="0">
                  <a:pos x="0" y="812"/>
                </a:cxn>
                <a:cxn ang="0">
                  <a:pos x="492" y="0"/>
                </a:cxn>
                <a:cxn ang="0">
                  <a:pos x="943" y="814"/>
                </a:cxn>
                <a:cxn ang="0">
                  <a:pos x="1374" y="393"/>
                </a:cxn>
                <a:cxn ang="0">
                  <a:pos x="1878" y="736"/>
                </a:cxn>
                <a:cxn ang="0">
                  <a:pos x="1874" y="835"/>
                </a:cxn>
              </a:cxnLst>
              <a:rect b="b" l="0" r="r" t="0"/>
              <a:pathLst>
                <a:path h="962" w="1878">
                  <a:moveTo>
                    <a:pt x="1874" y="835"/>
                  </a:moveTo>
                  <a:lnTo>
                    <a:pt x="1380" y="502"/>
                  </a:lnTo>
                  <a:lnTo>
                    <a:pt x="930" y="942"/>
                  </a:lnTo>
                  <a:lnTo>
                    <a:pt x="488" y="147"/>
                  </a:lnTo>
                  <a:lnTo>
                    <a:pt x="2" y="962"/>
                  </a:lnTo>
                  <a:lnTo>
                    <a:pt x="0" y="812"/>
                  </a:lnTo>
                  <a:lnTo>
                    <a:pt x="492" y="0"/>
                  </a:lnTo>
                  <a:lnTo>
                    <a:pt x="943" y="814"/>
                  </a:lnTo>
                  <a:lnTo>
                    <a:pt x="1374" y="393"/>
                  </a:lnTo>
                  <a:lnTo>
                    <a:pt x="1878" y="736"/>
                  </a:lnTo>
                  <a:lnTo>
                    <a:pt x="1874" y="83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6" name="矩形 15"/>
          <p:cNvSpPr/>
          <p:nvPr/>
        </p:nvSpPr>
        <p:spPr>
          <a:xfrm>
            <a:off x="2738414" y="2214554"/>
            <a:ext cx="3357586" cy="1785950"/>
          </a:xfrm>
          <a:prstGeom prst="rect">
            <a:avLst/>
          </a:pr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 Please add your text.</a:t>
            </a:r>
          </a:p>
        </p:txBody>
      </p:sp>
      <p:sp>
        <p:nvSpPr>
          <p:cNvPr id="18" name="矩形 17"/>
          <p:cNvSpPr/>
          <p:nvPr/>
        </p:nvSpPr>
        <p:spPr>
          <a:xfrm>
            <a:off x="6096000" y="2214554"/>
            <a:ext cx="3357586" cy="1785950"/>
          </a:xfrm>
          <a:prstGeom prst="rect">
            <a:avLst/>
          </a:pr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 Please add your text.</a:t>
            </a:r>
          </a:p>
        </p:txBody>
      </p:sp>
      <p:sp>
        <p:nvSpPr>
          <p:cNvPr id="20" name="矩形 19"/>
          <p:cNvSpPr/>
          <p:nvPr/>
        </p:nvSpPr>
        <p:spPr>
          <a:xfrm>
            <a:off x="2738414" y="4000504"/>
            <a:ext cx="3357586" cy="1785950"/>
          </a:xfrm>
          <a:prstGeom prst="rect">
            <a:avLst/>
          </a:pr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 Please add your text.</a:t>
            </a:r>
          </a:p>
        </p:txBody>
      </p:sp>
      <p:sp>
        <p:nvSpPr>
          <p:cNvPr id="21" name="矩形 20"/>
          <p:cNvSpPr/>
          <p:nvPr/>
        </p:nvSpPr>
        <p:spPr>
          <a:xfrm>
            <a:off x="6096000" y="4000504"/>
            <a:ext cx="3357586" cy="1785950"/>
          </a:xfrm>
          <a:prstGeom prst="rect">
            <a:avLst/>
          </a:pr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 Please add your text.</a:t>
            </a:r>
          </a:p>
        </p:txBody>
      </p:sp>
      <p:sp useBgFill="1">
        <p:nvSpPr>
          <p:cNvPr id="17" name="流程图: 或者 16"/>
          <p:cNvSpPr/>
          <p:nvPr/>
        </p:nvSpPr>
        <p:spPr>
          <a:xfrm>
            <a:off x="5537022" y="3429000"/>
            <a:ext cx="1134200" cy="1134200"/>
          </a:xfrm>
          <a:prstGeom prst="flowChartOr">
            <a:avLst/>
          </a:prstGeom>
          <a:ln>
            <a:solidFill>
              <a:schemeClr val="bg1">
                <a:alpha val="4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矩形 21"/>
          <p:cNvSpPr/>
          <p:nvPr/>
        </p:nvSpPr>
        <p:spPr>
          <a:xfrm>
            <a:off x="5679898" y="3502335"/>
            <a:ext cx="381318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z="2800">
                <a:solidFill>
                  <a:schemeClr val="accent2">
                    <a:lumMod val="20000"/>
                    <a:lumOff val="80000"/>
                  </a:schemeClr>
                </a:solidFill>
                <a:latin charset="0" pitchFamily="34" typeface="Arial"/>
                <a:cs charset="0" pitchFamily="34" typeface="Arial"/>
              </a:rPr>
              <a:t>1</a:t>
            </a:r>
          </a:p>
        </p:txBody>
      </p:sp>
      <p:sp>
        <p:nvSpPr>
          <p:cNvPr id="23" name="矩形 22"/>
          <p:cNvSpPr/>
          <p:nvPr/>
        </p:nvSpPr>
        <p:spPr>
          <a:xfrm>
            <a:off x="6139586" y="3500438"/>
            <a:ext cx="381318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z="2800">
                <a:solidFill>
                  <a:schemeClr val="accent2">
                    <a:lumMod val="20000"/>
                    <a:lumOff val="80000"/>
                  </a:schemeClr>
                </a:solidFill>
                <a:latin charset="0" pitchFamily="34" typeface="Arial"/>
                <a:cs charset="0" pitchFamily="34" typeface="Arial"/>
              </a:rPr>
              <a:t>2</a:t>
            </a:r>
          </a:p>
        </p:txBody>
      </p:sp>
      <p:sp>
        <p:nvSpPr>
          <p:cNvPr id="24" name="矩形 23"/>
          <p:cNvSpPr/>
          <p:nvPr/>
        </p:nvSpPr>
        <p:spPr>
          <a:xfrm>
            <a:off x="5679898" y="4002402"/>
            <a:ext cx="381318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z="2800">
                <a:solidFill>
                  <a:schemeClr val="accent2">
                    <a:lumMod val="20000"/>
                    <a:lumOff val="80000"/>
                  </a:schemeClr>
                </a:solidFill>
                <a:latin charset="0" pitchFamily="34" typeface="Arial"/>
                <a:cs charset="0" pitchFamily="34" typeface="Arial"/>
              </a:rPr>
              <a:t>4</a:t>
            </a:r>
          </a:p>
        </p:txBody>
      </p:sp>
      <p:sp>
        <p:nvSpPr>
          <p:cNvPr id="25" name="矩形 24"/>
          <p:cNvSpPr/>
          <p:nvPr/>
        </p:nvSpPr>
        <p:spPr>
          <a:xfrm>
            <a:off x="6139586" y="4000503"/>
            <a:ext cx="381318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z="2800">
                <a:solidFill>
                  <a:schemeClr val="accent2">
                    <a:lumMod val="20000"/>
                    <a:lumOff val="80000"/>
                  </a:schemeClr>
                </a:solidFill>
                <a:latin charset="0" pitchFamily="34" typeface="Arial"/>
                <a:cs charset="0" pitchFamily="34" typeface="Arial"/>
              </a:rPr>
              <a:t>3</a:t>
            </a: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5400000">
            <a:off x="1618597" y="94608"/>
            <a:ext cx="1739566" cy="928695"/>
          </a:xfrm>
          <a:prstGeom prst="chevron">
            <a:avLst>
              <a:gd fmla="val 24496" name="adj"/>
            </a:avLst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>
              <a:solidFill>
                <a:schemeClr val="accent2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95604" y="500042"/>
            <a:ext cx="6143668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ADD YOUR TITLE HERE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2057894" y="252856"/>
            <a:ext cx="857256" cy="818690"/>
            <a:chOff x="3643306" y="2552700"/>
            <a:chExt cx="1835157" cy="1752600"/>
          </a:xfrm>
        </p:grpSpPr>
        <p:sp>
          <p:nvSpPr>
            <p:cNvPr id="5" name="AutoShape 4"/>
            <p:cNvSpPr>
              <a:spLocks noChangeArrowheads="1" noChangeAspect="1" noTextEdit="1"/>
            </p:cNvSpPr>
            <p:nvPr/>
          </p:nvSpPr>
          <p:spPr bwMode="auto">
            <a:xfrm>
              <a:off x="3665538" y="2552700"/>
              <a:ext cx="1812925" cy="1752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6"/>
            <p:cNvSpPr/>
            <p:nvPr/>
          </p:nvSpPr>
          <p:spPr bwMode="auto">
            <a:xfrm>
              <a:off x="4038601" y="2784475"/>
              <a:ext cx="163513" cy="622300"/>
            </a:xfrm>
            <a:custGeom>
              <a:cxnLst>
                <a:cxn ang="0">
                  <a:pos x="205" y="450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85"/>
                </a:cxn>
                <a:cxn ang="0">
                  <a:pos x="205" y="450"/>
                </a:cxn>
              </a:cxnLst>
              <a:rect b="b" l="0" r="r" t="0"/>
              <a:pathLst>
                <a:path h="785" w="205">
                  <a:moveTo>
                    <a:pt x="205" y="450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85"/>
                  </a:lnTo>
                  <a:lnTo>
                    <a:pt x="205" y="4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7"/>
            <p:cNvSpPr/>
            <p:nvPr/>
          </p:nvSpPr>
          <p:spPr bwMode="auto">
            <a:xfrm>
              <a:off x="4378326" y="2552700"/>
              <a:ext cx="161925" cy="900113"/>
            </a:xfrm>
            <a:custGeom>
              <a:cxnLst>
                <a:cxn ang="0">
                  <a:pos x="205" y="1134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29"/>
                </a:cxn>
                <a:cxn ang="0">
                  <a:pos x="205" y="1134"/>
                </a:cxn>
              </a:cxnLst>
              <a:rect b="b" l="0" r="r" t="0"/>
              <a:pathLst>
                <a:path h="1134" w="205">
                  <a:moveTo>
                    <a:pt x="205" y="1134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29"/>
                  </a:lnTo>
                  <a:lnTo>
                    <a:pt x="205" y="113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8"/>
            <p:cNvSpPr/>
            <p:nvPr/>
          </p:nvSpPr>
          <p:spPr bwMode="auto">
            <a:xfrm>
              <a:off x="4718051" y="2781300"/>
              <a:ext cx="161925" cy="814388"/>
            </a:xfrm>
            <a:custGeom>
              <a:cxnLst>
                <a:cxn ang="0">
                  <a:pos x="205" y="823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1026"/>
                </a:cxn>
                <a:cxn ang="0">
                  <a:pos x="205" y="823"/>
                </a:cxn>
              </a:cxnLst>
              <a:rect b="b" l="0" r="r" t="0"/>
              <a:pathLst>
                <a:path h="1026" w="205">
                  <a:moveTo>
                    <a:pt x="205" y="823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1026"/>
                  </a:lnTo>
                  <a:lnTo>
                    <a:pt x="205" y="82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5057776" y="3052763"/>
              <a:ext cx="163513" cy="438150"/>
            </a:xfrm>
            <a:custGeom>
              <a:cxnLst>
                <a:cxn ang="0">
                  <a:pos x="205" y="551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419"/>
                </a:cxn>
                <a:cxn ang="0">
                  <a:pos x="205" y="551"/>
                </a:cxn>
              </a:cxnLst>
              <a:rect b="b" l="0" r="r" t="0"/>
              <a:pathLst>
                <a:path h="551" w="205">
                  <a:moveTo>
                    <a:pt x="205" y="551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419"/>
                  </a:lnTo>
                  <a:lnTo>
                    <a:pt x="205" y="5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10"/>
            <p:cNvSpPr/>
            <p:nvPr/>
          </p:nvSpPr>
          <p:spPr bwMode="auto">
            <a:xfrm>
              <a:off x="3643306" y="3324225"/>
              <a:ext cx="1808163" cy="981075"/>
            </a:xfrm>
            <a:custGeom>
              <a:cxnLst>
                <a:cxn ang="0">
                  <a:pos x="1952" y="1142"/>
                </a:cxn>
                <a:cxn ang="0">
                  <a:pos x="1952" y="364"/>
                </a:cxn>
                <a:cxn ang="0">
                  <a:pos x="1747" y="230"/>
                </a:cxn>
                <a:cxn ang="0">
                  <a:pos x="1747" y="1142"/>
                </a:cxn>
                <a:cxn ang="0">
                  <a:pos x="1523" y="1142"/>
                </a:cxn>
                <a:cxn ang="0">
                  <a:pos x="1523" y="328"/>
                </a:cxn>
                <a:cxn ang="0">
                  <a:pos x="1318" y="524"/>
                </a:cxn>
                <a:cxn ang="0">
                  <a:pos x="1318" y="1142"/>
                </a:cxn>
                <a:cxn ang="0">
                  <a:pos x="1096" y="1142"/>
                </a:cxn>
                <a:cxn ang="0">
                  <a:pos x="1096" y="364"/>
                </a:cxn>
                <a:cxn ang="0">
                  <a:pos x="891" y="0"/>
                </a:cxn>
                <a:cxn ang="0">
                  <a:pos x="891" y="1142"/>
                </a:cxn>
                <a:cxn ang="0">
                  <a:pos x="668" y="1142"/>
                </a:cxn>
                <a:cxn ang="0">
                  <a:pos x="668" y="42"/>
                </a:cxn>
                <a:cxn ang="0">
                  <a:pos x="463" y="329"/>
                </a:cxn>
                <a:cxn ang="0">
                  <a:pos x="463" y="1142"/>
                </a:cxn>
                <a:cxn ang="0">
                  <a:pos x="0" y="1142"/>
                </a:cxn>
                <a:cxn ang="0">
                  <a:pos x="0" y="1235"/>
                </a:cxn>
                <a:cxn ang="0">
                  <a:pos x="2222" y="1235"/>
                </a:cxn>
                <a:cxn ang="0">
                  <a:pos x="2277" y="1142"/>
                </a:cxn>
                <a:cxn ang="0">
                  <a:pos x="1952" y="1142"/>
                </a:cxn>
              </a:cxnLst>
              <a:rect b="b" l="0" r="r" t="0"/>
              <a:pathLst>
                <a:path h="1235" w="2277">
                  <a:moveTo>
                    <a:pt x="1952" y="1142"/>
                  </a:moveTo>
                  <a:lnTo>
                    <a:pt x="1952" y="364"/>
                  </a:lnTo>
                  <a:lnTo>
                    <a:pt x="1747" y="230"/>
                  </a:lnTo>
                  <a:lnTo>
                    <a:pt x="1747" y="1142"/>
                  </a:lnTo>
                  <a:lnTo>
                    <a:pt x="1523" y="1142"/>
                  </a:lnTo>
                  <a:lnTo>
                    <a:pt x="1523" y="328"/>
                  </a:lnTo>
                  <a:lnTo>
                    <a:pt x="1318" y="524"/>
                  </a:lnTo>
                  <a:lnTo>
                    <a:pt x="1318" y="1142"/>
                  </a:lnTo>
                  <a:lnTo>
                    <a:pt x="1096" y="1142"/>
                  </a:lnTo>
                  <a:lnTo>
                    <a:pt x="1096" y="364"/>
                  </a:lnTo>
                  <a:lnTo>
                    <a:pt x="891" y="0"/>
                  </a:lnTo>
                  <a:lnTo>
                    <a:pt x="891" y="1142"/>
                  </a:lnTo>
                  <a:lnTo>
                    <a:pt x="668" y="1142"/>
                  </a:lnTo>
                  <a:lnTo>
                    <a:pt x="668" y="42"/>
                  </a:lnTo>
                  <a:lnTo>
                    <a:pt x="463" y="329"/>
                  </a:lnTo>
                  <a:lnTo>
                    <a:pt x="463" y="1142"/>
                  </a:lnTo>
                  <a:lnTo>
                    <a:pt x="0" y="1142"/>
                  </a:lnTo>
                  <a:lnTo>
                    <a:pt x="0" y="1235"/>
                  </a:lnTo>
                  <a:lnTo>
                    <a:pt x="2222" y="1235"/>
                  </a:lnTo>
                  <a:lnTo>
                    <a:pt x="2277" y="1142"/>
                  </a:lnTo>
                  <a:lnTo>
                    <a:pt x="1952" y="114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11"/>
            <p:cNvSpPr/>
            <p:nvPr/>
          </p:nvSpPr>
          <p:spPr bwMode="auto">
            <a:xfrm>
              <a:off x="3897313" y="3114675"/>
              <a:ext cx="1490663" cy="763588"/>
            </a:xfrm>
            <a:custGeom>
              <a:cxnLst>
                <a:cxn ang="0">
                  <a:pos x="1874" y="835"/>
                </a:cxn>
                <a:cxn ang="0">
                  <a:pos x="1380" y="502"/>
                </a:cxn>
                <a:cxn ang="0">
                  <a:pos x="930" y="942"/>
                </a:cxn>
                <a:cxn ang="0">
                  <a:pos x="488" y="147"/>
                </a:cxn>
                <a:cxn ang="0">
                  <a:pos x="2" y="962"/>
                </a:cxn>
                <a:cxn ang="0">
                  <a:pos x="0" y="812"/>
                </a:cxn>
                <a:cxn ang="0">
                  <a:pos x="492" y="0"/>
                </a:cxn>
                <a:cxn ang="0">
                  <a:pos x="943" y="814"/>
                </a:cxn>
                <a:cxn ang="0">
                  <a:pos x="1374" y="393"/>
                </a:cxn>
                <a:cxn ang="0">
                  <a:pos x="1878" y="736"/>
                </a:cxn>
                <a:cxn ang="0">
                  <a:pos x="1874" y="835"/>
                </a:cxn>
              </a:cxnLst>
              <a:rect b="b" l="0" r="r" t="0"/>
              <a:pathLst>
                <a:path h="962" w="1878">
                  <a:moveTo>
                    <a:pt x="1874" y="835"/>
                  </a:moveTo>
                  <a:lnTo>
                    <a:pt x="1380" y="502"/>
                  </a:lnTo>
                  <a:lnTo>
                    <a:pt x="930" y="942"/>
                  </a:lnTo>
                  <a:lnTo>
                    <a:pt x="488" y="147"/>
                  </a:lnTo>
                  <a:lnTo>
                    <a:pt x="2" y="962"/>
                  </a:lnTo>
                  <a:lnTo>
                    <a:pt x="0" y="812"/>
                  </a:lnTo>
                  <a:lnTo>
                    <a:pt x="492" y="0"/>
                  </a:lnTo>
                  <a:lnTo>
                    <a:pt x="943" y="814"/>
                  </a:lnTo>
                  <a:lnTo>
                    <a:pt x="1374" y="393"/>
                  </a:lnTo>
                  <a:lnTo>
                    <a:pt x="1878" y="736"/>
                  </a:lnTo>
                  <a:lnTo>
                    <a:pt x="1874" y="83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3" name="椭圆 12"/>
          <p:cNvSpPr/>
          <p:nvPr/>
        </p:nvSpPr>
        <p:spPr>
          <a:xfrm>
            <a:off x="3120656" y="2916234"/>
            <a:ext cx="1285884" cy="1285884"/>
          </a:xfrm>
          <a:prstGeom prst="ellipse">
            <a:avLst/>
          </a:prstGeom>
          <a:noFill/>
          <a:ln cap="rnd" w="127000">
            <a:solidFill>
              <a:schemeClr val="bg1">
                <a:alpha val="77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4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2595538" y="2403642"/>
            <a:ext cx="2357454" cy="2357454"/>
          </a:xfrm>
          <a:prstGeom prst="ellipse">
            <a:avLst/>
          </a:prstGeom>
          <a:noFill/>
          <a:ln cap="rnd" w="133350">
            <a:solidFill>
              <a:schemeClr val="bg1">
                <a:alpha val="77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400"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4263664" y="2466968"/>
            <a:ext cx="646660" cy="642942"/>
            <a:chOff x="3210960" y="2428868"/>
            <a:chExt cx="646660" cy="642942"/>
          </a:xfrm>
        </p:grpSpPr>
        <p:sp useBgFill="1">
          <p:nvSpPr>
            <p:cNvPr id="16" name="椭圆 15"/>
            <p:cNvSpPr/>
            <p:nvPr/>
          </p:nvSpPr>
          <p:spPr>
            <a:xfrm>
              <a:off x="3214678" y="2428868"/>
              <a:ext cx="642942" cy="642942"/>
            </a:xfrm>
            <a:prstGeom prst="ellipse">
              <a:avLst/>
            </a:prstGeom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8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3210960" y="2428868"/>
              <a:ext cx="642942" cy="642942"/>
            </a:xfrm>
            <a:prstGeom prst="ellipse">
              <a:avLst/>
            </a:prstGeom>
            <a:solidFill>
              <a:schemeClr val="bg1">
                <a:alpha val="58000"/>
              </a:schemeClr>
            </a:solidFill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zh-CN" b="1" lang="en-US" sz="2800">
                  <a:latin charset="-122" pitchFamily="34" typeface="微软雅黑"/>
                  <a:ea charset="-122" pitchFamily="34" typeface="微软雅黑"/>
                </a:rPr>
                <a:t>1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801566" y="3092448"/>
            <a:ext cx="646660" cy="642942"/>
            <a:chOff x="3210960" y="2428868"/>
            <a:chExt cx="646660" cy="642942"/>
          </a:xfrm>
        </p:grpSpPr>
        <p:sp useBgFill="1">
          <p:nvSpPr>
            <p:cNvPr id="19" name="椭圆 18"/>
            <p:cNvSpPr/>
            <p:nvPr/>
          </p:nvSpPr>
          <p:spPr>
            <a:xfrm>
              <a:off x="3214678" y="2428868"/>
              <a:ext cx="642942" cy="642942"/>
            </a:xfrm>
            <a:prstGeom prst="ellipse">
              <a:avLst/>
            </a:prstGeom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8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3210960" y="2428868"/>
              <a:ext cx="642942" cy="642942"/>
            </a:xfrm>
            <a:prstGeom prst="ellipse">
              <a:avLst/>
            </a:prstGeom>
            <a:solidFill>
              <a:schemeClr val="bg1">
                <a:alpha val="58000"/>
              </a:schemeClr>
            </a:solidFill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zh-CN" b="1" lang="en-US" sz="2800">
                  <a:latin charset="-122" pitchFamily="34" typeface="微软雅黑"/>
                  <a:ea charset="-122" pitchFamily="34" typeface="微软雅黑"/>
                </a:rPr>
                <a:t>2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137576" y="4357694"/>
            <a:ext cx="646660" cy="642942"/>
            <a:chOff x="3210960" y="2428868"/>
            <a:chExt cx="646660" cy="642942"/>
          </a:xfrm>
        </p:grpSpPr>
        <p:sp useBgFill="1">
          <p:nvSpPr>
            <p:cNvPr id="22" name="椭圆 21"/>
            <p:cNvSpPr/>
            <p:nvPr/>
          </p:nvSpPr>
          <p:spPr>
            <a:xfrm>
              <a:off x="3214678" y="2428868"/>
              <a:ext cx="642942" cy="642942"/>
            </a:xfrm>
            <a:prstGeom prst="ellipse">
              <a:avLst/>
            </a:prstGeom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8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210960" y="2428868"/>
              <a:ext cx="642942" cy="642942"/>
            </a:xfrm>
            <a:prstGeom prst="ellipse">
              <a:avLst/>
            </a:prstGeom>
            <a:solidFill>
              <a:schemeClr val="bg1">
                <a:alpha val="58000"/>
              </a:schemeClr>
            </a:solidFill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zh-CN" b="1" lang="en-US" sz="2800">
                  <a:latin charset="-122" pitchFamily="34" typeface="微软雅黑"/>
                  <a:ea charset="-122" pitchFamily="34" typeface="微软雅黑"/>
                </a:rPr>
                <a:t>3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4595008" y="2000240"/>
            <a:ext cx="1215240" cy="357984"/>
            <a:chOff x="3071008" y="2143116"/>
            <a:chExt cx="1215240" cy="357984"/>
          </a:xfrm>
        </p:grpSpPr>
        <p:cxnSp>
          <p:nvCxnSpPr>
            <p:cNvPr id="27" name="直接连接符 26"/>
            <p:cNvCxnSpPr/>
            <p:nvPr/>
          </p:nvCxnSpPr>
          <p:spPr>
            <a:xfrm rot="5400000">
              <a:off x="2893207" y="2321711"/>
              <a:ext cx="357190" cy="1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3071802" y="2143116"/>
              <a:ext cx="1214446" cy="1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矩形 30"/>
          <p:cNvSpPr/>
          <p:nvPr/>
        </p:nvSpPr>
        <p:spPr>
          <a:xfrm>
            <a:off x="5881686" y="1714488"/>
            <a:ext cx="4000528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  <p:cxnSp>
        <p:nvCxnSpPr>
          <p:cNvPr id="33" name="直接连接符 32"/>
          <p:cNvCxnSpPr/>
          <p:nvPr/>
        </p:nvCxnSpPr>
        <p:spPr>
          <a:xfrm>
            <a:off x="3167042" y="3786190"/>
            <a:ext cx="2643206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5881686" y="3500438"/>
            <a:ext cx="4000528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  <p:grpSp>
        <p:nvGrpSpPr>
          <p:cNvPr id="35" name="组合 34"/>
          <p:cNvGrpSpPr/>
          <p:nvPr/>
        </p:nvGrpSpPr>
        <p:grpSpPr>
          <a:xfrm flipV="1">
            <a:off x="3452794" y="5072074"/>
            <a:ext cx="2304794" cy="357984"/>
            <a:chOff x="3071008" y="2143116"/>
            <a:chExt cx="2304794" cy="357984"/>
          </a:xfrm>
        </p:grpSpPr>
        <p:cxnSp>
          <p:nvCxnSpPr>
            <p:cNvPr id="36" name="直接连接符 35"/>
            <p:cNvCxnSpPr/>
            <p:nvPr/>
          </p:nvCxnSpPr>
          <p:spPr>
            <a:xfrm rot="5400000">
              <a:off x="2893207" y="2321711"/>
              <a:ext cx="357190" cy="1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3071802" y="2143116"/>
              <a:ext cx="2304000" cy="1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矩形 37"/>
          <p:cNvSpPr/>
          <p:nvPr/>
        </p:nvSpPr>
        <p:spPr>
          <a:xfrm>
            <a:off x="5881686" y="5143512"/>
            <a:ext cx="4000528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309786" y="2143117"/>
            <a:ext cx="2214578" cy="2230657"/>
            <a:chOff x="2928926" y="1071546"/>
            <a:chExt cx="3540956" cy="3566668"/>
          </a:xfrm>
        </p:grpSpPr>
        <p:grpSp>
          <p:nvGrpSpPr>
            <p:cNvPr id="3" name="组合 30"/>
            <p:cNvGrpSpPr/>
            <p:nvPr/>
          </p:nvGrpSpPr>
          <p:grpSpPr>
            <a:xfrm>
              <a:off x="2928926" y="1071546"/>
              <a:ext cx="3540956" cy="3566668"/>
              <a:chOff x="641437" y="1900071"/>
              <a:chExt cx="3540956" cy="3566668"/>
            </a:xfrm>
          </p:grpSpPr>
          <p:sp>
            <p:nvSpPr>
              <p:cNvPr id="7" name="八角星 6"/>
              <p:cNvSpPr/>
              <p:nvPr/>
            </p:nvSpPr>
            <p:spPr>
              <a:xfrm rot="1388962">
                <a:off x="659298" y="1970562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" name="八角星 7"/>
              <p:cNvSpPr/>
              <p:nvPr/>
            </p:nvSpPr>
            <p:spPr>
              <a:xfrm rot="1765316">
                <a:off x="649431" y="1988849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八角星 8"/>
              <p:cNvSpPr/>
              <p:nvPr/>
            </p:nvSpPr>
            <p:spPr>
              <a:xfrm rot="2125577">
                <a:off x="641437" y="1979814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" name="八角星 9"/>
              <p:cNvSpPr/>
              <p:nvPr/>
            </p:nvSpPr>
            <p:spPr>
              <a:xfrm rot="2517147">
                <a:off x="642737" y="1969345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八角星 10"/>
              <p:cNvSpPr/>
              <p:nvPr/>
            </p:nvSpPr>
            <p:spPr>
              <a:xfrm rot="2859596">
                <a:off x="651410" y="1949987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" name="八角星 11"/>
              <p:cNvSpPr/>
              <p:nvPr/>
            </p:nvSpPr>
            <p:spPr>
              <a:xfrm rot="3230781">
                <a:off x="664881" y="1936868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八角星 12"/>
              <p:cNvSpPr/>
              <p:nvPr/>
            </p:nvSpPr>
            <p:spPr>
              <a:xfrm rot="3628512">
                <a:off x="670280" y="1980441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 useBgFill="1">
          <p:nvSpPr>
            <p:cNvPr id="5" name="椭圆 3"/>
            <p:cNvSpPr/>
            <p:nvPr/>
          </p:nvSpPr>
          <p:spPr>
            <a:xfrm>
              <a:off x="3706687" y="1935110"/>
              <a:ext cx="1949972" cy="18452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5" name="矩形 34"/>
          <p:cNvSpPr/>
          <p:nvPr/>
        </p:nvSpPr>
        <p:spPr>
          <a:xfrm>
            <a:off x="4810116" y="2428868"/>
            <a:ext cx="4286280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40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PART 03</a:t>
            </a:r>
          </a:p>
        </p:txBody>
      </p:sp>
      <p:grpSp>
        <p:nvGrpSpPr>
          <p:cNvPr id="4" name="组合 45"/>
          <p:cNvGrpSpPr/>
          <p:nvPr/>
        </p:nvGrpSpPr>
        <p:grpSpPr>
          <a:xfrm>
            <a:off x="4906606" y="3286124"/>
            <a:ext cx="5261360" cy="785818"/>
            <a:chOff x="3454044" y="3286124"/>
            <a:chExt cx="5261360" cy="785818"/>
          </a:xfrm>
        </p:grpSpPr>
        <p:sp>
          <p:nvSpPr>
            <p:cNvPr id="43" name="燕尾形 42"/>
            <p:cNvSpPr/>
            <p:nvPr/>
          </p:nvSpPr>
          <p:spPr>
            <a:xfrm>
              <a:off x="3857620" y="3286124"/>
              <a:ext cx="4857784" cy="785818"/>
            </a:xfrm>
            <a:prstGeom prst="chevron">
              <a:avLst>
                <a:gd fmla="val 24496" name="adj"/>
              </a:avLst>
            </a:prstGeom>
            <a:solidFill>
              <a:schemeClr val="bg1"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r>
                <a:rPr altLang="zh-CN" b="1" lang="en-US" sz="2400">
                  <a:solidFill>
                    <a:schemeClr val="accent2">
                      <a:lumMod val="50000"/>
                    </a:schemeClr>
                  </a:solidFill>
                  <a:latin charset="0" pitchFamily="34" typeface="Arial"/>
                  <a:cs charset="0" pitchFamily="34" typeface="Arial"/>
                </a:rPr>
                <a:t>TEXT HERE</a:t>
              </a:r>
            </a:p>
            <a:p>
              <a:r>
                <a:rPr altLang="zh-CN" b="1" lang="en-US" sz="2400">
                  <a:solidFill>
                    <a:schemeClr val="accent2">
                      <a:lumMod val="50000"/>
                    </a:schemeClr>
                  </a:solidFill>
                  <a:latin charset="0" pitchFamily="34" typeface="Arial"/>
                  <a:cs charset="0" pitchFamily="34" typeface="Arial"/>
                </a:rPr>
                <a:t>It is a temple here. Please add your text.</a:t>
              </a:r>
            </a:p>
          </p:txBody>
        </p:sp>
        <p:sp>
          <p:nvSpPr>
            <p:cNvPr id="44" name="燕尾形 43"/>
            <p:cNvSpPr/>
            <p:nvPr/>
          </p:nvSpPr>
          <p:spPr>
            <a:xfrm>
              <a:off x="3655832" y="3298650"/>
              <a:ext cx="357190" cy="773292"/>
            </a:xfrm>
            <a:prstGeom prst="chevron">
              <a:avLst/>
            </a:prstGeom>
            <a:solidFill>
              <a:schemeClr val="bg1"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45" name="燕尾形 44"/>
            <p:cNvSpPr/>
            <p:nvPr/>
          </p:nvSpPr>
          <p:spPr>
            <a:xfrm>
              <a:off x="3454044" y="3298650"/>
              <a:ext cx="357190" cy="773292"/>
            </a:xfrm>
            <a:prstGeom prst="chevron">
              <a:avLst/>
            </a:prstGeom>
            <a:solidFill>
              <a:schemeClr val="bg1"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952728" y="2928934"/>
            <a:ext cx="1143008" cy="947064"/>
            <a:chOff x="4127500" y="3060700"/>
            <a:chExt cx="889000" cy="736600"/>
          </a:xfrm>
        </p:grpSpPr>
        <p:sp>
          <p:nvSpPr>
            <p:cNvPr id="31" name="AutoShape 24"/>
            <p:cNvSpPr>
              <a:spLocks noChangeArrowheads="1" noChangeAspect="1" noTextEdit="1"/>
            </p:cNvSpPr>
            <p:nvPr/>
          </p:nvSpPr>
          <p:spPr bwMode="auto">
            <a:xfrm>
              <a:off x="4127500" y="3060700"/>
              <a:ext cx="889000" cy="736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26"/>
            <p:cNvSpPr/>
            <p:nvPr/>
          </p:nvSpPr>
          <p:spPr bwMode="auto">
            <a:xfrm>
              <a:off x="4687888" y="3087688"/>
              <a:ext cx="31750" cy="14288"/>
            </a:xfrm>
            <a:custGeom>
              <a:cxnLst>
                <a:cxn ang="0">
                  <a:pos x="40" y="0"/>
                </a:cxn>
                <a:cxn ang="0">
                  <a:pos x="35" y="3"/>
                </a:cxn>
                <a:cxn ang="0">
                  <a:pos x="29" y="4"/>
                </a:cxn>
                <a:cxn ang="0">
                  <a:pos x="25" y="6"/>
                </a:cxn>
                <a:cxn ang="0">
                  <a:pos x="20" y="9"/>
                </a:cxn>
                <a:cxn ang="0">
                  <a:pos x="14" y="10"/>
                </a:cxn>
                <a:cxn ang="0">
                  <a:pos x="10" y="12"/>
                </a:cxn>
                <a:cxn ang="0">
                  <a:pos x="5" y="14"/>
                </a:cxn>
                <a:cxn ang="0">
                  <a:pos x="0" y="17"/>
                </a:cxn>
                <a:cxn ang="0">
                  <a:pos x="3" y="18"/>
                </a:cxn>
                <a:cxn ang="0">
                  <a:pos x="5" y="18"/>
                </a:cxn>
                <a:cxn ang="0">
                  <a:pos x="7" y="19"/>
                </a:cxn>
                <a:cxn ang="0">
                  <a:pos x="10" y="19"/>
                </a:cxn>
                <a:cxn ang="0">
                  <a:pos x="19" y="18"/>
                </a:cxn>
                <a:cxn ang="0">
                  <a:pos x="27" y="13"/>
                </a:cxn>
                <a:cxn ang="0">
                  <a:pos x="34" y="7"/>
                </a:cxn>
                <a:cxn ang="0">
                  <a:pos x="40" y="0"/>
                </a:cxn>
              </a:cxnLst>
              <a:rect b="b" l="0" r="r" t="0"/>
              <a:pathLst>
                <a:path h="19" w="40">
                  <a:moveTo>
                    <a:pt x="40" y="0"/>
                  </a:moveTo>
                  <a:lnTo>
                    <a:pt x="35" y="3"/>
                  </a:lnTo>
                  <a:lnTo>
                    <a:pt x="29" y="4"/>
                  </a:lnTo>
                  <a:lnTo>
                    <a:pt x="25" y="6"/>
                  </a:lnTo>
                  <a:lnTo>
                    <a:pt x="20" y="9"/>
                  </a:lnTo>
                  <a:lnTo>
                    <a:pt x="14" y="10"/>
                  </a:lnTo>
                  <a:lnTo>
                    <a:pt x="10" y="12"/>
                  </a:lnTo>
                  <a:lnTo>
                    <a:pt x="5" y="14"/>
                  </a:lnTo>
                  <a:lnTo>
                    <a:pt x="0" y="17"/>
                  </a:lnTo>
                  <a:lnTo>
                    <a:pt x="3" y="18"/>
                  </a:lnTo>
                  <a:lnTo>
                    <a:pt x="5" y="18"/>
                  </a:lnTo>
                  <a:lnTo>
                    <a:pt x="7" y="19"/>
                  </a:lnTo>
                  <a:lnTo>
                    <a:pt x="10" y="19"/>
                  </a:lnTo>
                  <a:lnTo>
                    <a:pt x="19" y="18"/>
                  </a:lnTo>
                  <a:lnTo>
                    <a:pt x="27" y="13"/>
                  </a:lnTo>
                  <a:lnTo>
                    <a:pt x="34" y="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29"/>
            <p:cNvSpPr/>
            <p:nvPr/>
          </p:nvSpPr>
          <p:spPr bwMode="auto">
            <a:xfrm>
              <a:off x="4425950" y="3060700"/>
              <a:ext cx="261938" cy="382588"/>
            </a:xfrm>
            <a:custGeom>
              <a:cxnLst>
                <a:cxn ang="0">
                  <a:pos x="170" y="207"/>
                </a:cxn>
                <a:cxn ang="0">
                  <a:pos x="200" y="166"/>
                </a:cxn>
                <a:cxn ang="0">
                  <a:pos x="246" y="143"/>
                </a:cxn>
                <a:cxn ang="0">
                  <a:pos x="270" y="101"/>
                </a:cxn>
                <a:cxn ang="0">
                  <a:pos x="304" y="68"/>
                </a:cxn>
                <a:cxn ang="0">
                  <a:pos x="320" y="46"/>
                </a:cxn>
                <a:cxn ang="0">
                  <a:pos x="304" y="17"/>
                </a:cxn>
                <a:cxn ang="0">
                  <a:pos x="305" y="7"/>
                </a:cxn>
                <a:cxn ang="0">
                  <a:pos x="296" y="3"/>
                </a:cxn>
                <a:cxn ang="0">
                  <a:pos x="280" y="1"/>
                </a:cxn>
                <a:cxn ang="0">
                  <a:pos x="264" y="0"/>
                </a:cxn>
                <a:cxn ang="0">
                  <a:pos x="249" y="1"/>
                </a:cxn>
                <a:cxn ang="0">
                  <a:pos x="232" y="3"/>
                </a:cxn>
                <a:cxn ang="0">
                  <a:pos x="223" y="7"/>
                </a:cxn>
                <a:cxn ang="0">
                  <a:pos x="225" y="17"/>
                </a:cxn>
                <a:cxn ang="0">
                  <a:pos x="220" y="37"/>
                </a:cxn>
                <a:cxn ang="0">
                  <a:pos x="204" y="51"/>
                </a:cxn>
                <a:cxn ang="0">
                  <a:pos x="184" y="53"/>
                </a:cxn>
                <a:cxn ang="0">
                  <a:pos x="168" y="45"/>
                </a:cxn>
                <a:cxn ang="0">
                  <a:pos x="157" y="31"/>
                </a:cxn>
                <a:cxn ang="0">
                  <a:pos x="141" y="31"/>
                </a:cxn>
                <a:cxn ang="0">
                  <a:pos x="123" y="43"/>
                </a:cxn>
                <a:cxn ang="0">
                  <a:pos x="104" y="55"/>
                </a:cxn>
                <a:cxn ang="0">
                  <a:pos x="116" y="74"/>
                </a:cxn>
                <a:cxn ang="0">
                  <a:pos x="115" y="95"/>
                </a:cxn>
                <a:cxn ang="0">
                  <a:pos x="101" y="112"/>
                </a:cxn>
                <a:cxn ang="0">
                  <a:pos x="81" y="117"/>
                </a:cxn>
                <a:cxn ang="0">
                  <a:pos x="60" y="110"/>
                </a:cxn>
                <a:cxn ang="0">
                  <a:pos x="41" y="124"/>
                </a:cxn>
                <a:cxn ang="0">
                  <a:pos x="40" y="149"/>
                </a:cxn>
                <a:cxn ang="0">
                  <a:pos x="56" y="178"/>
                </a:cxn>
                <a:cxn ang="0">
                  <a:pos x="50" y="198"/>
                </a:cxn>
                <a:cxn ang="0">
                  <a:pos x="34" y="212"/>
                </a:cxn>
                <a:cxn ang="0">
                  <a:pos x="16" y="214"/>
                </a:cxn>
                <a:cxn ang="0">
                  <a:pos x="5" y="210"/>
                </a:cxn>
                <a:cxn ang="0">
                  <a:pos x="0" y="227"/>
                </a:cxn>
                <a:cxn ang="0">
                  <a:pos x="1" y="255"/>
                </a:cxn>
                <a:cxn ang="0">
                  <a:pos x="9" y="274"/>
                </a:cxn>
                <a:cxn ang="0">
                  <a:pos x="20" y="273"/>
                </a:cxn>
                <a:cxn ang="0">
                  <a:pos x="40" y="278"/>
                </a:cxn>
                <a:cxn ang="0">
                  <a:pos x="54" y="294"/>
                </a:cxn>
                <a:cxn ang="0">
                  <a:pos x="54" y="320"/>
                </a:cxn>
                <a:cxn ang="0">
                  <a:pos x="30" y="342"/>
                </a:cxn>
                <a:cxn ang="0">
                  <a:pos x="48" y="373"/>
                </a:cxn>
                <a:cxn ang="0">
                  <a:pos x="66" y="373"/>
                </a:cxn>
                <a:cxn ang="0">
                  <a:pos x="88" y="370"/>
                </a:cxn>
                <a:cxn ang="0">
                  <a:pos x="107" y="379"/>
                </a:cxn>
                <a:cxn ang="0">
                  <a:pos x="116" y="398"/>
                </a:cxn>
                <a:cxn ang="0">
                  <a:pos x="114" y="420"/>
                </a:cxn>
                <a:cxn ang="0">
                  <a:pos x="110" y="436"/>
                </a:cxn>
                <a:cxn ang="0">
                  <a:pos x="129" y="447"/>
                </a:cxn>
                <a:cxn ang="0">
                  <a:pos x="148" y="458"/>
                </a:cxn>
                <a:cxn ang="0">
                  <a:pos x="160" y="451"/>
                </a:cxn>
                <a:cxn ang="0">
                  <a:pos x="172" y="438"/>
                </a:cxn>
                <a:cxn ang="0">
                  <a:pos x="190" y="434"/>
                </a:cxn>
                <a:cxn ang="0">
                  <a:pos x="209" y="439"/>
                </a:cxn>
                <a:cxn ang="0">
                  <a:pos x="223" y="455"/>
                </a:cxn>
                <a:cxn ang="0">
                  <a:pos x="225" y="473"/>
                </a:cxn>
                <a:cxn ang="0">
                  <a:pos x="222" y="482"/>
                </a:cxn>
                <a:cxn ang="0">
                  <a:pos x="229" y="483"/>
                </a:cxn>
                <a:cxn ang="0">
                  <a:pos x="217" y="333"/>
                </a:cxn>
                <a:cxn ang="0">
                  <a:pos x="183" y="302"/>
                </a:cxn>
                <a:cxn ang="0">
                  <a:pos x="164" y="259"/>
                </a:cxn>
              </a:cxnLst>
              <a:rect b="b" l="0" r="r" t="0"/>
              <a:pathLst>
                <a:path h="482" w="330">
                  <a:moveTo>
                    <a:pt x="163" y="243"/>
                  </a:moveTo>
                  <a:lnTo>
                    <a:pt x="164" y="224"/>
                  </a:lnTo>
                  <a:lnTo>
                    <a:pt x="170" y="207"/>
                  </a:lnTo>
                  <a:lnTo>
                    <a:pt x="177" y="192"/>
                  </a:lnTo>
                  <a:lnTo>
                    <a:pt x="187" y="177"/>
                  </a:lnTo>
                  <a:lnTo>
                    <a:pt x="200" y="166"/>
                  </a:lnTo>
                  <a:lnTo>
                    <a:pt x="214" y="155"/>
                  </a:lnTo>
                  <a:lnTo>
                    <a:pt x="229" y="147"/>
                  </a:lnTo>
                  <a:lnTo>
                    <a:pt x="246" y="143"/>
                  </a:lnTo>
                  <a:lnTo>
                    <a:pt x="253" y="129"/>
                  </a:lnTo>
                  <a:lnTo>
                    <a:pt x="261" y="115"/>
                  </a:lnTo>
                  <a:lnTo>
                    <a:pt x="270" y="101"/>
                  </a:lnTo>
                  <a:lnTo>
                    <a:pt x="281" y="90"/>
                  </a:lnTo>
                  <a:lnTo>
                    <a:pt x="292" y="78"/>
                  </a:lnTo>
                  <a:lnTo>
                    <a:pt x="304" y="68"/>
                  </a:lnTo>
                  <a:lnTo>
                    <a:pt x="317" y="59"/>
                  </a:lnTo>
                  <a:lnTo>
                    <a:pt x="330" y="51"/>
                  </a:lnTo>
                  <a:lnTo>
                    <a:pt x="320" y="46"/>
                  </a:lnTo>
                  <a:lnTo>
                    <a:pt x="312" y="39"/>
                  </a:lnTo>
                  <a:lnTo>
                    <a:pt x="306" y="29"/>
                  </a:lnTo>
                  <a:lnTo>
                    <a:pt x="304" y="17"/>
                  </a:lnTo>
                  <a:lnTo>
                    <a:pt x="304" y="14"/>
                  </a:lnTo>
                  <a:lnTo>
                    <a:pt x="305" y="10"/>
                  </a:lnTo>
                  <a:lnTo>
                    <a:pt x="305" y="7"/>
                  </a:lnTo>
                  <a:lnTo>
                    <a:pt x="306" y="5"/>
                  </a:lnTo>
                  <a:lnTo>
                    <a:pt x="300" y="3"/>
                  </a:lnTo>
                  <a:lnTo>
                    <a:pt x="296" y="3"/>
                  </a:lnTo>
                  <a:lnTo>
                    <a:pt x="290" y="2"/>
                  </a:lnTo>
                  <a:lnTo>
                    <a:pt x="285" y="1"/>
                  </a:lnTo>
                  <a:lnTo>
                    <a:pt x="280" y="1"/>
                  </a:lnTo>
                  <a:lnTo>
                    <a:pt x="275" y="0"/>
                  </a:lnTo>
                  <a:lnTo>
                    <a:pt x="269" y="0"/>
                  </a:lnTo>
                  <a:lnTo>
                    <a:pt x="264" y="0"/>
                  </a:lnTo>
                  <a:lnTo>
                    <a:pt x="259" y="0"/>
                  </a:lnTo>
                  <a:lnTo>
                    <a:pt x="253" y="0"/>
                  </a:lnTo>
                  <a:lnTo>
                    <a:pt x="249" y="1"/>
                  </a:lnTo>
                  <a:lnTo>
                    <a:pt x="243" y="1"/>
                  </a:lnTo>
                  <a:lnTo>
                    <a:pt x="238" y="2"/>
                  </a:lnTo>
                  <a:lnTo>
                    <a:pt x="232" y="3"/>
                  </a:lnTo>
                  <a:lnTo>
                    <a:pt x="228" y="3"/>
                  </a:lnTo>
                  <a:lnTo>
                    <a:pt x="222" y="5"/>
                  </a:lnTo>
                  <a:lnTo>
                    <a:pt x="223" y="7"/>
                  </a:lnTo>
                  <a:lnTo>
                    <a:pt x="224" y="10"/>
                  </a:lnTo>
                  <a:lnTo>
                    <a:pt x="225" y="14"/>
                  </a:lnTo>
                  <a:lnTo>
                    <a:pt x="225" y="17"/>
                  </a:lnTo>
                  <a:lnTo>
                    <a:pt x="224" y="24"/>
                  </a:lnTo>
                  <a:lnTo>
                    <a:pt x="223" y="31"/>
                  </a:lnTo>
                  <a:lnTo>
                    <a:pt x="220" y="37"/>
                  </a:lnTo>
                  <a:lnTo>
                    <a:pt x="215" y="43"/>
                  </a:lnTo>
                  <a:lnTo>
                    <a:pt x="209" y="47"/>
                  </a:lnTo>
                  <a:lnTo>
                    <a:pt x="204" y="51"/>
                  </a:lnTo>
                  <a:lnTo>
                    <a:pt x="197" y="52"/>
                  </a:lnTo>
                  <a:lnTo>
                    <a:pt x="190" y="53"/>
                  </a:lnTo>
                  <a:lnTo>
                    <a:pt x="184" y="53"/>
                  </a:lnTo>
                  <a:lnTo>
                    <a:pt x="177" y="51"/>
                  </a:lnTo>
                  <a:lnTo>
                    <a:pt x="172" y="48"/>
                  </a:lnTo>
                  <a:lnTo>
                    <a:pt x="168" y="45"/>
                  </a:lnTo>
                  <a:lnTo>
                    <a:pt x="163" y="40"/>
                  </a:lnTo>
                  <a:lnTo>
                    <a:pt x="160" y="36"/>
                  </a:lnTo>
                  <a:lnTo>
                    <a:pt x="157" y="31"/>
                  </a:lnTo>
                  <a:lnTo>
                    <a:pt x="155" y="25"/>
                  </a:lnTo>
                  <a:lnTo>
                    <a:pt x="148" y="29"/>
                  </a:lnTo>
                  <a:lnTo>
                    <a:pt x="141" y="31"/>
                  </a:lnTo>
                  <a:lnTo>
                    <a:pt x="136" y="34"/>
                  </a:lnTo>
                  <a:lnTo>
                    <a:pt x="129" y="38"/>
                  </a:lnTo>
                  <a:lnTo>
                    <a:pt x="123" y="43"/>
                  </a:lnTo>
                  <a:lnTo>
                    <a:pt x="117" y="46"/>
                  </a:lnTo>
                  <a:lnTo>
                    <a:pt x="110" y="51"/>
                  </a:lnTo>
                  <a:lnTo>
                    <a:pt x="104" y="55"/>
                  </a:lnTo>
                  <a:lnTo>
                    <a:pt x="110" y="60"/>
                  </a:lnTo>
                  <a:lnTo>
                    <a:pt x="114" y="67"/>
                  </a:lnTo>
                  <a:lnTo>
                    <a:pt x="116" y="74"/>
                  </a:lnTo>
                  <a:lnTo>
                    <a:pt x="117" y="82"/>
                  </a:lnTo>
                  <a:lnTo>
                    <a:pt x="116" y="89"/>
                  </a:lnTo>
                  <a:lnTo>
                    <a:pt x="115" y="95"/>
                  </a:lnTo>
                  <a:lnTo>
                    <a:pt x="111" y="101"/>
                  </a:lnTo>
                  <a:lnTo>
                    <a:pt x="107" y="107"/>
                  </a:lnTo>
                  <a:lnTo>
                    <a:pt x="101" y="112"/>
                  </a:lnTo>
                  <a:lnTo>
                    <a:pt x="95" y="115"/>
                  </a:lnTo>
                  <a:lnTo>
                    <a:pt x="88" y="116"/>
                  </a:lnTo>
                  <a:lnTo>
                    <a:pt x="81" y="117"/>
                  </a:lnTo>
                  <a:lnTo>
                    <a:pt x="73" y="116"/>
                  </a:lnTo>
                  <a:lnTo>
                    <a:pt x="66" y="114"/>
                  </a:lnTo>
                  <a:lnTo>
                    <a:pt x="60" y="110"/>
                  </a:lnTo>
                  <a:lnTo>
                    <a:pt x="55" y="105"/>
                  </a:lnTo>
                  <a:lnTo>
                    <a:pt x="48" y="114"/>
                  </a:lnTo>
                  <a:lnTo>
                    <a:pt x="41" y="124"/>
                  </a:lnTo>
                  <a:lnTo>
                    <a:pt x="35" y="135"/>
                  </a:lnTo>
                  <a:lnTo>
                    <a:pt x="30" y="145"/>
                  </a:lnTo>
                  <a:lnTo>
                    <a:pt x="40" y="149"/>
                  </a:lnTo>
                  <a:lnTo>
                    <a:pt x="48" y="156"/>
                  </a:lnTo>
                  <a:lnTo>
                    <a:pt x="54" y="167"/>
                  </a:lnTo>
                  <a:lnTo>
                    <a:pt x="56" y="178"/>
                  </a:lnTo>
                  <a:lnTo>
                    <a:pt x="55" y="185"/>
                  </a:lnTo>
                  <a:lnTo>
                    <a:pt x="54" y="192"/>
                  </a:lnTo>
                  <a:lnTo>
                    <a:pt x="50" y="198"/>
                  </a:lnTo>
                  <a:lnTo>
                    <a:pt x="46" y="204"/>
                  </a:lnTo>
                  <a:lnTo>
                    <a:pt x="40" y="208"/>
                  </a:lnTo>
                  <a:lnTo>
                    <a:pt x="34" y="212"/>
                  </a:lnTo>
                  <a:lnTo>
                    <a:pt x="27" y="213"/>
                  </a:lnTo>
                  <a:lnTo>
                    <a:pt x="20" y="214"/>
                  </a:lnTo>
                  <a:lnTo>
                    <a:pt x="16" y="214"/>
                  </a:lnTo>
                  <a:lnTo>
                    <a:pt x="12" y="213"/>
                  </a:lnTo>
                  <a:lnTo>
                    <a:pt x="9" y="212"/>
                  </a:lnTo>
                  <a:lnTo>
                    <a:pt x="5" y="210"/>
                  </a:lnTo>
                  <a:lnTo>
                    <a:pt x="3" y="220"/>
                  </a:lnTo>
                  <a:lnTo>
                    <a:pt x="1" y="223"/>
                  </a:lnTo>
                  <a:lnTo>
                    <a:pt x="0" y="227"/>
                  </a:lnTo>
                  <a:lnTo>
                    <a:pt x="0" y="236"/>
                  </a:lnTo>
                  <a:lnTo>
                    <a:pt x="0" y="247"/>
                  </a:lnTo>
                  <a:lnTo>
                    <a:pt x="1" y="255"/>
                  </a:lnTo>
                  <a:lnTo>
                    <a:pt x="3" y="264"/>
                  </a:lnTo>
                  <a:lnTo>
                    <a:pt x="5" y="275"/>
                  </a:lnTo>
                  <a:lnTo>
                    <a:pt x="9" y="274"/>
                  </a:lnTo>
                  <a:lnTo>
                    <a:pt x="12" y="274"/>
                  </a:lnTo>
                  <a:lnTo>
                    <a:pt x="16" y="273"/>
                  </a:lnTo>
                  <a:lnTo>
                    <a:pt x="20" y="273"/>
                  </a:lnTo>
                  <a:lnTo>
                    <a:pt x="27" y="274"/>
                  </a:lnTo>
                  <a:lnTo>
                    <a:pt x="34" y="275"/>
                  </a:lnTo>
                  <a:lnTo>
                    <a:pt x="40" y="278"/>
                  </a:lnTo>
                  <a:lnTo>
                    <a:pt x="46" y="283"/>
                  </a:lnTo>
                  <a:lnTo>
                    <a:pt x="50" y="289"/>
                  </a:lnTo>
                  <a:lnTo>
                    <a:pt x="54" y="294"/>
                  </a:lnTo>
                  <a:lnTo>
                    <a:pt x="55" y="301"/>
                  </a:lnTo>
                  <a:lnTo>
                    <a:pt x="56" y="308"/>
                  </a:lnTo>
                  <a:lnTo>
                    <a:pt x="54" y="320"/>
                  </a:lnTo>
                  <a:lnTo>
                    <a:pt x="48" y="330"/>
                  </a:lnTo>
                  <a:lnTo>
                    <a:pt x="40" y="337"/>
                  </a:lnTo>
                  <a:lnTo>
                    <a:pt x="30" y="342"/>
                  </a:lnTo>
                  <a:lnTo>
                    <a:pt x="35" y="352"/>
                  </a:lnTo>
                  <a:lnTo>
                    <a:pt x="41" y="362"/>
                  </a:lnTo>
                  <a:lnTo>
                    <a:pt x="48" y="373"/>
                  </a:lnTo>
                  <a:lnTo>
                    <a:pt x="55" y="382"/>
                  </a:lnTo>
                  <a:lnTo>
                    <a:pt x="60" y="376"/>
                  </a:lnTo>
                  <a:lnTo>
                    <a:pt x="66" y="373"/>
                  </a:lnTo>
                  <a:lnTo>
                    <a:pt x="73" y="370"/>
                  </a:lnTo>
                  <a:lnTo>
                    <a:pt x="81" y="369"/>
                  </a:lnTo>
                  <a:lnTo>
                    <a:pt x="88" y="370"/>
                  </a:lnTo>
                  <a:lnTo>
                    <a:pt x="95" y="371"/>
                  </a:lnTo>
                  <a:lnTo>
                    <a:pt x="101" y="375"/>
                  </a:lnTo>
                  <a:lnTo>
                    <a:pt x="107" y="379"/>
                  </a:lnTo>
                  <a:lnTo>
                    <a:pt x="111" y="385"/>
                  </a:lnTo>
                  <a:lnTo>
                    <a:pt x="115" y="391"/>
                  </a:lnTo>
                  <a:lnTo>
                    <a:pt x="116" y="398"/>
                  </a:lnTo>
                  <a:lnTo>
                    <a:pt x="117" y="405"/>
                  </a:lnTo>
                  <a:lnTo>
                    <a:pt x="116" y="413"/>
                  </a:lnTo>
                  <a:lnTo>
                    <a:pt x="114" y="420"/>
                  </a:lnTo>
                  <a:lnTo>
                    <a:pt x="110" y="427"/>
                  </a:lnTo>
                  <a:lnTo>
                    <a:pt x="104" y="431"/>
                  </a:lnTo>
                  <a:lnTo>
                    <a:pt x="110" y="436"/>
                  </a:lnTo>
                  <a:lnTo>
                    <a:pt x="117" y="440"/>
                  </a:lnTo>
                  <a:lnTo>
                    <a:pt x="123" y="444"/>
                  </a:lnTo>
                  <a:lnTo>
                    <a:pt x="129" y="447"/>
                  </a:lnTo>
                  <a:lnTo>
                    <a:pt x="136" y="452"/>
                  </a:lnTo>
                  <a:lnTo>
                    <a:pt x="141" y="455"/>
                  </a:lnTo>
                  <a:lnTo>
                    <a:pt x="148" y="458"/>
                  </a:lnTo>
                  <a:lnTo>
                    <a:pt x="155" y="461"/>
                  </a:lnTo>
                  <a:lnTo>
                    <a:pt x="157" y="455"/>
                  </a:lnTo>
                  <a:lnTo>
                    <a:pt x="160" y="451"/>
                  </a:lnTo>
                  <a:lnTo>
                    <a:pt x="163" y="446"/>
                  </a:lnTo>
                  <a:lnTo>
                    <a:pt x="168" y="442"/>
                  </a:lnTo>
                  <a:lnTo>
                    <a:pt x="172" y="438"/>
                  </a:lnTo>
                  <a:lnTo>
                    <a:pt x="177" y="436"/>
                  </a:lnTo>
                  <a:lnTo>
                    <a:pt x="184" y="434"/>
                  </a:lnTo>
                  <a:lnTo>
                    <a:pt x="190" y="434"/>
                  </a:lnTo>
                  <a:lnTo>
                    <a:pt x="197" y="435"/>
                  </a:lnTo>
                  <a:lnTo>
                    <a:pt x="204" y="436"/>
                  </a:lnTo>
                  <a:lnTo>
                    <a:pt x="209" y="439"/>
                  </a:lnTo>
                  <a:lnTo>
                    <a:pt x="215" y="444"/>
                  </a:lnTo>
                  <a:lnTo>
                    <a:pt x="220" y="450"/>
                  </a:lnTo>
                  <a:lnTo>
                    <a:pt x="223" y="455"/>
                  </a:lnTo>
                  <a:lnTo>
                    <a:pt x="224" y="462"/>
                  </a:lnTo>
                  <a:lnTo>
                    <a:pt x="225" y="469"/>
                  </a:lnTo>
                  <a:lnTo>
                    <a:pt x="225" y="473"/>
                  </a:lnTo>
                  <a:lnTo>
                    <a:pt x="224" y="476"/>
                  </a:lnTo>
                  <a:lnTo>
                    <a:pt x="223" y="480"/>
                  </a:lnTo>
                  <a:lnTo>
                    <a:pt x="222" y="482"/>
                  </a:lnTo>
                  <a:lnTo>
                    <a:pt x="224" y="483"/>
                  </a:lnTo>
                  <a:lnTo>
                    <a:pt x="227" y="483"/>
                  </a:lnTo>
                  <a:lnTo>
                    <a:pt x="229" y="483"/>
                  </a:lnTo>
                  <a:lnTo>
                    <a:pt x="231" y="483"/>
                  </a:lnTo>
                  <a:lnTo>
                    <a:pt x="231" y="339"/>
                  </a:lnTo>
                  <a:lnTo>
                    <a:pt x="217" y="333"/>
                  </a:lnTo>
                  <a:lnTo>
                    <a:pt x="204" y="324"/>
                  </a:lnTo>
                  <a:lnTo>
                    <a:pt x="192" y="314"/>
                  </a:lnTo>
                  <a:lnTo>
                    <a:pt x="183" y="302"/>
                  </a:lnTo>
                  <a:lnTo>
                    <a:pt x="175" y="290"/>
                  </a:lnTo>
                  <a:lnTo>
                    <a:pt x="168" y="275"/>
                  </a:lnTo>
                  <a:lnTo>
                    <a:pt x="164" y="259"/>
                  </a:lnTo>
                  <a:lnTo>
                    <a:pt x="163" y="24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30"/>
            <p:cNvSpPr/>
            <p:nvPr/>
          </p:nvSpPr>
          <p:spPr bwMode="auto">
            <a:xfrm>
              <a:off x="4719638" y="3081338"/>
              <a:ext cx="12700" cy="6350"/>
            </a:xfrm>
            <a:custGeom>
              <a:cxnLst>
                <a:cxn ang="0">
                  <a:pos x="4" y="0"/>
                </a:cxn>
                <a:cxn ang="0">
                  <a:pos x="3" y="3"/>
                </a:cxn>
                <a:cxn ang="0">
                  <a:pos x="2" y="5"/>
                </a:cxn>
                <a:cxn ang="0">
                  <a:pos x="1" y="7"/>
                </a:cxn>
                <a:cxn ang="0">
                  <a:pos x="0" y="9"/>
                </a:cxn>
                <a:cxn ang="0">
                  <a:pos x="4" y="8"/>
                </a:cxn>
                <a:cxn ang="0">
                  <a:pos x="8" y="7"/>
                </a:cxn>
                <a:cxn ang="0">
                  <a:pos x="11" y="7"/>
                </a:cxn>
                <a:cxn ang="0">
                  <a:pos x="16" y="6"/>
                </a:cxn>
                <a:cxn ang="0">
                  <a:pos x="13" y="5"/>
                </a:cxn>
                <a:cxn ang="0">
                  <a:pos x="10" y="3"/>
                </a:cxn>
                <a:cxn ang="0">
                  <a:pos x="6" y="1"/>
                </a:cxn>
                <a:cxn ang="0">
                  <a:pos x="4" y="0"/>
                </a:cxn>
              </a:cxnLst>
              <a:rect b="b" l="0" r="r" t="0"/>
              <a:pathLst>
                <a:path h="9" w="16">
                  <a:moveTo>
                    <a:pt x="4" y="0"/>
                  </a:moveTo>
                  <a:lnTo>
                    <a:pt x="3" y="3"/>
                  </a:lnTo>
                  <a:lnTo>
                    <a:pt x="2" y="5"/>
                  </a:lnTo>
                  <a:lnTo>
                    <a:pt x="1" y="7"/>
                  </a:lnTo>
                  <a:lnTo>
                    <a:pt x="0" y="9"/>
                  </a:lnTo>
                  <a:lnTo>
                    <a:pt x="4" y="8"/>
                  </a:lnTo>
                  <a:lnTo>
                    <a:pt x="8" y="7"/>
                  </a:lnTo>
                  <a:lnTo>
                    <a:pt x="11" y="7"/>
                  </a:lnTo>
                  <a:lnTo>
                    <a:pt x="16" y="6"/>
                  </a:lnTo>
                  <a:lnTo>
                    <a:pt x="13" y="5"/>
                  </a:lnTo>
                  <a:lnTo>
                    <a:pt x="10" y="3"/>
                  </a:lnTo>
                  <a:lnTo>
                    <a:pt x="6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716D3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31"/>
            <p:cNvSpPr/>
            <p:nvPr/>
          </p:nvSpPr>
          <p:spPr bwMode="auto">
            <a:xfrm>
              <a:off x="4610100" y="3086100"/>
              <a:ext cx="234950" cy="360363"/>
            </a:xfrm>
            <a:custGeom>
              <a:cxnLst>
                <a:cxn ang="0">
                  <a:pos x="74" y="445"/>
                </a:cxn>
                <a:cxn ang="0">
                  <a:pos x="74" y="431"/>
                </a:cxn>
                <a:cxn ang="0">
                  <a:pos x="83" y="413"/>
                </a:cxn>
                <a:cxn ang="0">
                  <a:pos x="102" y="404"/>
                </a:cxn>
                <a:cxn ang="0">
                  <a:pos x="121" y="405"/>
                </a:cxn>
                <a:cxn ang="0">
                  <a:pos x="135" y="415"/>
                </a:cxn>
                <a:cxn ang="0">
                  <a:pos x="143" y="430"/>
                </a:cxn>
                <a:cxn ang="0">
                  <a:pos x="163" y="421"/>
                </a:cxn>
                <a:cxn ang="0">
                  <a:pos x="181" y="409"/>
                </a:cxn>
                <a:cxn ang="0">
                  <a:pos x="188" y="396"/>
                </a:cxn>
                <a:cxn ang="0">
                  <a:pos x="181" y="374"/>
                </a:cxn>
                <a:cxn ang="0">
                  <a:pos x="187" y="354"/>
                </a:cxn>
                <a:cxn ang="0">
                  <a:pos x="203" y="340"/>
                </a:cxn>
                <a:cxn ang="0">
                  <a:pos x="225" y="339"/>
                </a:cxn>
                <a:cxn ang="0">
                  <a:pos x="243" y="351"/>
                </a:cxn>
                <a:cxn ang="0">
                  <a:pos x="263" y="321"/>
                </a:cxn>
                <a:cxn ang="0">
                  <a:pos x="250" y="299"/>
                </a:cxn>
                <a:cxn ang="0">
                  <a:pos x="243" y="270"/>
                </a:cxn>
                <a:cxn ang="0">
                  <a:pos x="253" y="252"/>
                </a:cxn>
                <a:cxn ang="0">
                  <a:pos x="271" y="243"/>
                </a:cxn>
                <a:cxn ang="0">
                  <a:pos x="285" y="243"/>
                </a:cxn>
                <a:cxn ang="0">
                  <a:pos x="294" y="233"/>
                </a:cxn>
                <a:cxn ang="0">
                  <a:pos x="298" y="205"/>
                </a:cxn>
                <a:cxn ang="0">
                  <a:pos x="294" y="189"/>
                </a:cxn>
                <a:cxn ang="0">
                  <a:pos x="285" y="182"/>
                </a:cxn>
                <a:cxn ang="0">
                  <a:pos x="271" y="182"/>
                </a:cxn>
                <a:cxn ang="0">
                  <a:pos x="253" y="173"/>
                </a:cxn>
                <a:cxn ang="0">
                  <a:pos x="243" y="154"/>
                </a:cxn>
                <a:cxn ang="0">
                  <a:pos x="250" y="125"/>
                </a:cxn>
                <a:cxn ang="0">
                  <a:pos x="263" y="104"/>
                </a:cxn>
                <a:cxn ang="0">
                  <a:pos x="243" y="74"/>
                </a:cxn>
                <a:cxn ang="0">
                  <a:pos x="225" y="85"/>
                </a:cxn>
                <a:cxn ang="0">
                  <a:pos x="203" y="84"/>
                </a:cxn>
                <a:cxn ang="0">
                  <a:pos x="187" y="70"/>
                </a:cxn>
                <a:cxn ang="0">
                  <a:pos x="181" y="51"/>
                </a:cxn>
                <a:cxn ang="0">
                  <a:pos x="188" y="29"/>
                </a:cxn>
                <a:cxn ang="0">
                  <a:pos x="183" y="17"/>
                </a:cxn>
                <a:cxn ang="0">
                  <a:pos x="170" y="8"/>
                </a:cxn>
                <a:cxn ang="0">
                  <a:pos x="155" y="0"/>
                </a:cxn>
                <a:cxn ang="0">
                  <a:pos x="143" y="2"/>
                </a:cxn>
                <a:cxn ang="0">
                  <a:pos x="126" y="16"/>
                </a:cxn>
                <a:cxn ang="0">
                  <a:pos x="106" y="22"/>
                </a:cxn>
                <a:cxn ang="0">
                  <a:pos x="99" y="20"/>
                </a:cxn>
                <a:cxn ang="0">
                  <a:pos x="61" y="47"/>
                </a:cxn>
                <a:cxn ang="0">
                  <a:pos x="30" y="84"/>
                </a:cxn>
                <a:cxn ang="0">
                  <a:pos x="20" y="112"/>
                </a:cxn>
                <a:cxn ang="0">
                  <a:pos x="33" y="110"/>
                </a:cxn>
                <a:cxn ang="0">
                  <a:pos x="90" y="128"/>
                </a:cxn>
                <a:cxn ang="0">
                  <a:pos x="127" y="173"/>
                </a:cxn>
                <a:cxn ang="0">
                  <a:pos x="133" y="232"/>
                </a:cxn>
                <a:cxn ang="0">
                  <a:pos x="105" y="284"/>
                </a:cxn>
                <a:cxn ang="0">
                  <a:pos x="53" y="312"/>
                </a:cxn>
                <a:cxn ang="0">
                  <a:pos x="16" y="313"/>
                </a:cxn>
                <a:cxn ang="0">
                  <a:pos x="0" y="452"/>
                </a:cxn>
                <a:cxn ang="0">
                  <a:pos x="24" y="455"/>
                </a:cxn>
                <a:cxn ang="0">
                  <a:pos x="44" y="455"/>
                </a:cxn>
                <a:cxn ang="0">
                  <a:pos x="59" y="453"/>
                </a:cxn>
                <a:cxn ang="0">
                  <a:pos x="75" y="451"/>
                </a:cxn>
              </a:cxnLst>
              <a:rect b="b" l="0" r="r" t="0"/>
              <a:pathLst>
                <a:path h="455" w="298">
                  <a:moveTo>
                    <a:pt x="75" y="451"/>
                  </a:moveTo>
                  <a:lnTo>
                    <a:pt x="74" y="449"/>
                  </a:lnTo>
                  <a:lnTo>
                    <a:pt x="74" y="445"/>
                  </a:lnTo>
                  <a:lnTo>
                    <a:pt x="73" y="442"/>
                  </a:lnTo>
                  <a:lnTo>
                    <a:pt x="73" y="438"/>
                  </a:lnTo>
                  <a:lnTo>
                    <a:pt x="74" y="431"/>
                  </a:lnTo>
                  <a:lnTo>
                    <a:pt x="75" y="424"/>
                  </a:lnTo>
                  <a:lnTo>
                    <a:pt x="79" y="419"/>
                  </a:lnTo>
                  <a:lnTo>
                    <a:pt x="83" y="413"/>
                  </a:lnTo>
                  <a:lnTo>
                    <a:pt x="89" y="408"/>
                  </a:lnTo>
                  <a:lnTo>
                    <a:pt x="95" y="405"/>
                  </a:lnTo>
                  <a:lnTo>
                    <a:pt x="102" y="404"/>
                  </a:lnTo>
                  <a:lnTo>
                    <a:pt x="109" y="403"/>
                  </a:lnTo>
                  <a:lnTo>
                    <a:pt x="114" y="403"/>
                  </a:lnTo>
                  <a:lnTo>
                    <a:pt x="121" y="405"/>
                  </a:lnTo>
                  <a:lnTo>
                    <a:pt x="126" y="407"/>
                  </a:lnTo>
                  <a:lnTo>
                    <a:pt x="132" y="411"/>
                  </a:lnTo>
                  <a:lnTo>
                    <a:pt x="135" y="415"/>
                  </a:lnTo>
                  <a:lnTo>
                    <a:pt x="139" y="420"/>
                  </a:lnTo>
                  <a:lnTo>
                    <a:pt x="141" y="424"/>
                  </a:lnTo>
                  <a:lnTo>
                    <a:pt x="143" y="430"/>
                  </a:lnTo>
                  <a:lnTo>
                    <a:pt x="150" y="427"/>
                  </a:lnTo>
                  <a:lnTo>
                    <a:pt x="156" y="424"/>
                  </a:lnTo>
                  <a:lnTo>
                    <a:pt x="163" y="421"/>
                  </a:lnTo>
                  <a:lnTo>
                    <a:pt x="168" y="416"/>
                  </a:lnTo>
                  <a:lnTo>
                    <a:pt x="175" y="413"/>
                  </a:lnTo>
                  <a:lnTo>
                    <a:pt x="181" y="409"/>
                  </a:lnTo>
                  <a:lnTo>
                    <a:pt x="187" y="405"/>
                  </a:lnTo>
                  <a:lnTo>
                    <a:pt x="193" y="400"/>
                  </a:lnTo>
                  <a:lnTo>
                    <a:pt x="188" y="396"/>
                  </a:lnTo>
                  <a:lnTo>
                    <a:pt x="185" y="389"/>
                  </a:lnTo>
                  <a:lnTo>
                    <a:pt x="182" y="382"/>
                  </a:lnTo>
                  <a:lnTo>
                    <a:pt x="181" y="374"/>
                  </a:lnTo>
                  <a:lnTo>
                    <a:pt x="182" y="367"/>
                  </a:lnTo>
                  <a:lnTo>
                    <a:pt x="183" y="360"/>
                  </a:lnTo>
                  <a:lnTo>
                    <a:pt x="187" y="354"/>
                  </a:lnTo>
                  <a:lnTo>
                    <a:pt x="192" y="348"/>
                  </a:lnTo>
                  <a:lnTo>
                    <a:pt x="197" y="344"/>
                  </a:lnTo>
                  <a:lnTo>
                    <a:pt x="203" y="340"/>
                  </a:lnTo>
                  <a:lnTo>
                    <a:pt x="210" y="339"/>
                  </a:lnTo>
                  <a:lnTo>
                    <a:pt x="217" y="338"/>
                  </a:lnTo>
                  <a:lnTo>
                    <a:pt x="225" y="339"/>
                  </a:lnTo>
                  <a:lnTo>
                    <a:pt x="232" y="342"/>
                  </a:lnTo>
                  <a:lnTo>
                    <a:pt x="238" y="345"/>
                  </a:lnTo>
                  <a:lnTo>
                    <a:pt x="243" y="351"/>
                  </a:lnTo>
                  <a:lnTo>
                    <a:pt x="250" y="342"/>
                  </a:lnTo>
                  <a:lnTo>
                    <a:pt x="256" y="331"/>
                  </a:lnTo>
                  <a:lnTo>
                    <a:pt x="263" y="321"/>
                  </a:lnTo>
                  <a:lnTo>
                    <a:pt x="269" y="311"/>
                  </a:lnTo>
                  <a:lnTo>
                    <a:pt x="258" y="306"/>
                  </a:lnTo>
                  <a:lnTo>
                    <a:pt x="250" y="299"/>
                  </a:lnTo>
                  <a:lnTo>
                    <a:pt x="245" y="289"/>
                  </a:lnTo>
                  <a:lnTo>
                    <a:pt x="242" y="277"/>
                  </a:lnTo>
                  <a:lnTo>
                    <a:pt x="243" y="270"/>
                  </a:lnTo>
                  <a:lnTo>
                    <a:pt x="245" y="263"/>
                  </a:lnTo>
                  <a:lnTo>
                    <a:pt x="248" y="258"/>
                  </a:lnTo>
                  <a:lnTo>
                    <a:pt x="253" y="252"/>
                  </a:lnTo>
                  <a:lnTo>
                    <a:pt x="258" y="247"/>
                  </a:lnTo>
                  <a:lnTo>
                    <a:pt x="264" y="244"/>
                  </a:lnTo>
                  <a:lnTo>
                    <a:pt x="271" y="243"/>
                  </a:lnTo>
                  <a:lnTo>
                    <a:pt x="278" y="242"/>
                  </a:lnTo>
                  <a:lnTo>
                    <a:pt x="281" y="242"/>
                  </a:lnTo>
                  <a:lnTo>
                    <a:pt x="285" y="243"/>
                  </a:lnTo>
                  <a:lnTo>
                    <a:pt x="288" y="243"/>
                  </a:lnTo>
                  <a:lnTo>
                    <a:pt x="292" y="244"/>
                  </a:lnTo>
                  <a:lnTo>
                    <a:pt x="294" y="233"/>
                  </a:lnTo>
                  <a:lnTo>
                    <a:pt x="296" y="224"/>
                  </a:lnTo>
                  <a:lnTo>
                    <a:pt x="298" y="216"/>
                  </a:lnTo>
                  <a:lnTo>
                    <a:pt x="298" y="205"/>
                  </a:lnTo>
                  <a:lnTo>
                    <a:pt x="298" y="196"/>
                  </a:lnTo>
                  <a:lnTo>
                    <a:pt x="296" y="192"/>
                  </a:lnTo>
                  <a:lnTo>
                    <a:pt x="294" y="189"/>
                  </a:lnTo>
                  <a:lnTo>
                    <a:pt x="292" y="179"/>
                  </a:lnTo>
                  <a:lnTo>
                    <a:pt x="288" y="181"/>
                  </a:lnTo>
                  <a:lnTo>
                    <a:pt x="285" y="182"/>
                  </a:lnTo>
                  <a:lnTo>
                    <a:pt x="281" y="183"/>
                  </a:lnTo>
                  <a:lnTo>
                    <a:pt x="278" y="183"/>
                  </a:lnTo>
                  <a:lnTo>
                    <a:pt x="271" y="182"/>
                  </a:lnTo>
                  <a:lnTo>
                    <a:pt x="264" y="181"/>
                  </a:lnTo>
                  <a:lnTo>
                    <a:pt x="258" y="177"/>
                  </a:lnTo>
                  <a:lnTo>
                    <a:pt x="253" y="173"/>
                  </a:lnTo>
                  <a:lnTo>
                    <a:pt x="248" y="167"/>
                  </a:lnTo>
                  <a:lnTo>
                    <a:pt x="245" y="161"/>
                  </a:lnTo>
                  <a:lnTo>
                    <a:pt x="243" y="154"/>
                  </a:lnTo>
                  <a:lnTo>
                    <a:pt x="242" y="147"/>
                  </a:lnTo>
                  <a:lnTo>
                    <a:pt x="245" y="136"/>
                  </a:lnTo>
                  <a:lnTo>
                    <a:pt x="250" y="125"/>
                  </a:lnTo>
                  <a:lnTo>
                    <a:pt x="258" y="118"/>
                  </a:lnTo>
                  <a:lnTo>
                    <a:pt x="269" y="114"/>
                  </a:lnTo>
                  <a:lnTo>
                    <a:pt x="263" y="104"/>
                  </a:lnTo>
                  <a:lnTo>
                    <a:pt x="256" y="93"/>
                  </a:lnTo>
                  <a:lnTo>
                    <a:pt x="250" y="83"/>
                  </a:lnTo>
                  <a:lnTo>
                    <a:pt x="243" y="74"/>
                  </a:lnTo>
                  <a:lnTo>
                    <a:pt x="238" y="79"/>
                  </a:lnTo>
                  <a:lnTo>
                    <a:pt x="232" y="83"/>
                  </a:lnTo>
                  <a:lnTo>
                    <a:pt x="225" y="85"/>
                  </a:lnTo>
                  <a:lnTo>
                    <a:pt x="217" y="86"/>
                  </a:lnTo>
                  <a:lnTo>
                    <a:pt x="210" y="85"/>
                  </a:lnTo>
                  <a:lnTo>
                    <a:pt x="203" y="84"/>
                  </a:lnTo>
                  <a:lnTo>
                    <a:pt x="197" y="81"/>
                  </a:lnTo>
                  <a:lnTo>
                    <a:pt x="192" y="76"/>
                  </a:lnTo>
                  <a:lnTo>
                    <a:pt x="187" y="70"/>
                  </a:lnTo>
                  <a:lnTo>
                    <a:pt x="183" y="64"/>
                  </a:lnTo>
                  <a:lnTo>
                    <a:pt x="182" y="58"/>
                  </a:lnTo>
                  <a:lnTo>
                    <a:pt x="181" y="51"/>
                  </a:lnTo>
                  <a:lnTo>
                    <a:pt x="182" y="43"/>
                  </a:lnTo>
                  <a:lnTo>
                    <a:pt x="185" y="36"/>
                  </a:lnTo>
                  <a:lnTo>
                    <a:pt x="188" y="29"/>
                  </a:lnTo>
                  <a:lnTo>
                    <a:pt x="193" y="24"/>
                  </a:lnTo>
                  <a:lnTo>
                    <a:pt x="188" y="21"/>
                  </a:lnTo>
                  <a:lnTo>
                    <a:pt x="183" y="17"/>
                  </a:lnTo>
                  <a:lnTo>
                    <a:pt x="179" y="14"/>
                  </a:lnTo>
                  <a:lnTo>
                    <a:pt x="174" y="12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59" y="2"/>
                  </a:lnTo>
                  <a:lnTo>
                    <a:pt x="155" y="0"/>
                  </a:lnTo>
                  <a:lnTo>
                    <a:pt x="150" y="1"/>
                  </a:lnTo>
                  <a:lnTo>
                    <a:pt x="147" y="1"/>
                  </a:lnTo>
                  <a:lnTo>
                    <a:pt x="143" y="2"/>
                  </a:lnTo>
                  <a:lnTo>
                    <a:pt x="139" y="3"/>
                  </a:lnTo>
                  <a:lnTo>
                    <a:pt x="133" y="10"/>
                  </a:lnTo>
                  <a:lnTo>
                    <a:pt x="126" y="16"/>
                  </a:lnTo>
                  <a:lnTo>
                    <a:pt x="118" y="21"/>
                  </a:lnTo>
                  <a:lnTo>
                    <a:pt x="109" y="22"/>
                  </a:lnTo>
                  <a:lnTo>
                    <a:pt x="106" y="22"/>
                  </a:lnTo>
                  <a:lnTo>
                    <a:pt x="104" y="21"/>
                  </a:lnTo>
                  <a:lnTo>
                    <a:pt x="102" y="21"/>
                  </a:lnTo>
                  <a:lnTo>
                    <a:pt x="99" y="20"/>
                  </a:lnTo>
                  <a:lnTo>
                    <a:pt x="86" y="28"/>
                  </a:lnTo>
                  <a:lnTo>
                    <a:pt x="73" y="37"/>
                  </a:lnTo>
                  <a:lnTo>
                    <a:pt x="61" y="47"/>
                  </a:lnTo>
                  <a:lnTo>
                    <a:pt x="50" y="59"/>
                  </a:lnTo>
                  <a:lnTo>
                    <a:pt x="39" y="70"/>
                  </a:lnTo>
                  <a:lnTo>
                    <a:pt x="30" y="84"/>
                  </a:lnTo>
                  <a:lnTo>
                    <a:pt x="22" y="98"/>
                  </a:lnTo>
                  <a:lnTo>
                    <a:pt x="15" y="112"/>
                  </a:lnTo>
                  <a:lnTo>
                    <a:pt x="20" y="112"/>
                  </a:lnTo>
                  <a:lnTo>
                    <a:pt x="24" y="110"/>
                  </a:lnTo>
                  <a:lnTo>
                    <a:pt x="28" y="110"/>
                  </a:lnTo>
                  <a:lnTo>
                    <a:pt x="33" y="110"/>
                  </a:lnTo>
                  <a:lnTo>
                    <a:pt x="53" y="113"/>
                  </a:lnTo>
                  <a:lnTo>
                    <a:pt x="73" y="118"/>
                  </a:lnTo>
                  <a:lnTo>
                    <a:pt x="90" y="128"/>
                  </a:lnTo>
                  <a:lnTo>
                    <a:pt x="105" y="140"/>
                  </a:lnTo>
                  <a:lnTo>
                    <a:pt x="118" y="155"/>
                  </a:lnTo>
                  <a:lnTo>
                    <a:pt x="127" y="173"/>
                  </a:lnTo>
                  <a:lnTo>
                    <a:pt x="133" y="191"/>
                  </a:lnTo>
                  <a:lnTo>
                    <a:pt x="135" y="212"/>
                  </a:lnTo>
                  <a:lnTo>
                    <a:pt x="133" y="232"/>
                  </a:lnTo>
                  <a:lnTo>
                    <a:pt x="127" y="252"/>
                  </a:lnTo>
                  <a:lnTo>
                    <a:pt x="118" y="269"/>
                  </a:lnTo>
                  <a:lnTo>
                    <a:pt x="105" y="284"/>
                  </a:lnTo>
                  <a:lnTo>
                    <a:pt x="90" y="297"/>
                  </a:lnTo>
                  <a:lnTo>
                    <a:pt x="73" y="306"/>
                  </a:lnTo>
                  <a:lnTo>
                    <a:pt x="53" y="312"/>
                  </a:lnTo>
                  <a:lnTo>
                    <a:pt x="33" y="314"/>
                  </a:lnTo>
                  <a:lnTo>
                    <a:pt x="24" y="314"/>
                  </a:lnTo>
                  <a:lnTo>
                    <a:pt x="16" y="313"/>
                  </a:lnTo>
                  <a:lnTo>
                    <a:pt x="8" y="311"/>
                  </a:lnTo>
                  <a:lnTo>
                    <a:pt x="0" y="308"/>
                  </a:lnTo>
                  <a:lnTo>
                    <a:pt x="0" y="452"/>
                  </a:lnTo>
                  <a:lnTo>
                    <a:pt x="8" y="453"/>
                  </a:lnTo>
                  <a:lnTo>
                    <a:pt x="16" y="454"/>
                  </a:lnTo>
                  <a:lnTo>
                    <a:pt x="24" y="455"/>
                  </a:lnTo>
                  <a:lnTo>
                    <a:pt x="33" y="455"/>
                  </a:lnTo>
                  <a:lnTo>
                    <a:pt x="38" y="455"/>
                  </a:lnTo>
                  <a:lnTo>
                    <a:pt x="44" y="455"/>
                  </a:lnTo>
                  <a:lnTo>
                    <a:pt x="49" y="454"/>
                  </a:lnTo>
                  <a:lnTo>
                    <a:pt x="54" y="454"/>
                  </a:lnTo>
                  <a:lnTo>
                    <a:pt x="59" y="453"/>
                  </a:lnTo>
                  <a:lnTo>
                    <a:pt x="65" y="452"/>
                  </a:lnTo>
                  <a:lnTo>
                    <a:pt x="69" y="452"/>
                  </a:lnTo>
                  <a:lnTo>
                    <a:pt x="75" y="4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32"/>
            <p:cNvSpPr/>
            <p:nvPr/>
          </p:nvSpPr>
          <p:spPr bwMode="auto">
            <a:xfrm>
              <a:off x="4310063" y="3275013"/>
              <a:ext cx="25400" cy="63500"/>
            </a:xfrm>
            <a:custGeom>
              <a:cxnLst>
                <a:cxn ang="0">
                  <a:pos x="6" y="81"/>
                </a:cxn>
                <a:cxn ang="0">
                  <a:pos x="33" y="3"/>
                </a:cxn>
                <a:cxn ang="0">
                  <a:pos x="29" y="3"/>
                </a:cxn>
                <a:cxn ang="0">
                  <a:pos x="27" y="1"/>
                </a:cxn>
                <a:cxn ang="0">
                  <a:pos x="23" y="1"/>
                </a:cxn>
                <a:cxn ang="0">
                  <a:pos x="21" y="0"/>
                </a:cxn>
                <a:cxn ang="0">
                  <a:pos x="0" y="78"/>
                </a:cxn>
                <a:cxn ang="0">
                  <a:pos x="2" y="80"/>
                </a:cxn>
                <a:cxn ang="0">
                  <a:pos x="3" y="80"/>
                </a:cxn>
                <a:cxn ang="0">
                  <a:pos x="5" y="80"/>
                </a:cxn>
                <a:cxn ang="0">
                  <a:pos x="6" y="81"/>
                </a:cxn>
              </a:cxnLst>
              <a:rect b="b" l="0" r="r" t="0"/>
              <a:pathLst>
                <a:path h="81" w="33">
                  <a:moveTo>
                    <a:pt x="6" y="81"/>
                  </a:moveTo>
                  <a:lnTo>
                    <a:pt x="33" y="3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0" y="78"/>
                  </a:lnTo>
                  <a:lnTo>
                    <a:pt x="2" y="80"/>
                  </a:lnTo>
                  <a:lnTo>
                    <a:pt x="3" y="80"/>
                  </a:lnTo>
                  <a:lnTo>
                    <a:pt x="5" y="80"/>
                  </a:lnTo>
                  <a:lnTo>
                    <a:pt x="6" y="81"/>
                  </a:lnTo>
                  <a:close/>
                </a:path>
              </a:pathLst>
            </a:custGeom>
            <a:solidFill>
              <a:srgbClr val="7FFF00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33"/>
            <p:cNvSpPr/>
            <p:nvPr/>
          </p:nvSpPr>
          <p:spPr bwMode="auto">
            <a:xfrm>
              <a:off x="4129088" y="3246438"/>
              <a:ext cx="334963" cy="306388"/>
            </a:xfrm>
            <a:custGeom>
              <a:cxnLst>
                <a:cxn ang="0">
                  <a:pos x="417" y="156"/>
                </a:cxn>
                <a:cxn ang="0">
                  <a:pos x="394" y="157"/>
                </a:cxn>
                <a:cxn ang="0">
                  <a:pos x="380" y="115"/>
                </a:cxn>
                <a:cxn ang="0">
                  <a:pos x="379" y="80"/>
                </a:cxn>
                <a:cxn ang="0">
                  <a:pos x="353" y="85"/>
                </a:cxn>
                <a:cxn ang="0">
                  <a:pos x="323" y="51"/>
                </a:cxn>
                <a:cxn ang="0">
                  <a:pos x="322" y="29"/>
                </a:cxn>
                <a:cxn ang="0">
                  <a:pos x="295" y="16"/>
                </a:cxn>
                <a:cxn ang="0">
                  <a:pos x="263" y="38"/>
                </a:cxn>
                <a:cxn ang="0">
                  <a:pos x="235" y="116"/>
                </a:cxn>
                <a:cxn ang="0">
                  <a:pos x="281" y="153"/>
                </a:cxn>
                <a:cxn ang="0">
                  <a:pos x="288" y="220"/>
                </a:cxn>
                <a:cxn ang="0">
                  <a:pos x="232" y="272"/>
                </a:cxn>
                <a:cxn ang="0">
                  <a:pos x="157" y="254"/>
                </a:cxn>
                <a:cxn ang="0">
                  <a:pos x="132" y="181"/>
                </a:cxn>
                <a:cxn ang="0">
                  <a:pos x="175" y="120"/>
                </a:cxn>
                <a:cxn ang="0">
                  <a:pos x="224" y="112"/>
                </a:cxn>
                <a:cxn ang="0">
                  <a:pos x="235" y="18"/>
                </a:cxn>
                <a:cxn ang="0">
                  <a:pos x="234" y="1"/>
                </a:cxn>
                <a:cxn ang="0">
                  <a:pos x="193" y="0"/>
                </a:cxn>
                <a:cxn ang="0">
                  <a:pos x="168" y="9"/>
                </a:cxn>
                <a:cxn ang="0">
                  <a:pos x="153" y="41"/>
                </a:cxn>
                <a:cxn ang="0">
                  <a:pos x="113" y="24"/>
                </a:cxn>
                <a:cxn ang="0">
                  <a:pos x="89" y="39"/>
                </a:cxn>
                <a:cxn ang="0">
                  <a:pos x="83" y="58"/>
                </a:cxn>
                <a:cxn ang="0">
                  <a:pos x="70" y="97"/>
                </a:cxn>
                <a:cxn ang="0">
                  <a:pos x="37" y="92"/>
                </a:cxn>
                <a:cxn ang="0">
                  <a:pos x="28" y="128"/>
                </a:cxn>
                <a:cxn ang="0">
                  <a:pos x="35" y="171"/>
                </a:cxn>
                <a:cxn ang="0">
                  <a:pos x="6" y="180"/>
                </a:cxn>
                <a:cxn ang="0">
                  <a:pos x="0" y="200"/>
                </a:cxn>
                <a:cxn ang="0">
                  <a:pos x="8" y="230"/>
                </a:cxn>
                <a:cxn ang="0">
                  <a:pos x="38" y="234"/>
                </a:cxn>
                <a:cxn ang="0">
                  <a:pos x="36" y="279"/>
                </a:cxn>
                <a:cxn ang="0">
                  <a:pos x="50" y="314"/>
                </a:cxn>
                <a:cxn ang="0">
                  <a:pos x="82" y="303"/>
                </a:cxn>
                <a:cxn ang="0">
                  <a:pos x="99" y="341"/>
                </a:cxn>
                <a:cxn ang="0">
                  <a:pos x="107" y="358"/>
                </a:cxn>
                <a:cxn ang="0">
                  <a:pos x="133" y="371"/>
                </a:cxn>
                <a:cxn ang="0">
                  <a:pos x="171" y="350"/>
                </a:cxn>
                <a:cxn ang="0">
                  <a:pos x="189" y="379"/>
                </a:cxn>
                <a:cxn ang="0">
                  <a:pos x="201" y="386"/>
                </a:cxn>
                <a:cxn ang="0">
                  <a:pos x="223" y="386"/>
                </a:cxn>
                <a:cxn ang="0">
                  <a:pos x="255" y="379"/>
                </a:cxn>
                <a:cxn ang="0">
                  <a:pos x="261" y="351"/>
                </a:cxn>
                <a:cxn ang="0">
                  <a:pos x="306" y="354"/>
                </a:cxn>
                <a:cxn ang="0">
                  <a:pos x="330" y="350"/>
                </a:cxn>
                <a:cxn ang="0">
                  <a:pos x="344" y="332"/>
                </a:cxn>
                <a:cxn ang="0">
                  <a:pos x="345" y="295"/>
                </a:cxn>
                <a:cxn ang="0">
                  <a:pos x="382" y="291"/>
                </a:cxn>
                <a:cxn ang="0">
                  <a:pos x="403" y="262"/>
                </a:cxn>
                <a:cxn ang="0">
                  <a:pos x="383" y="224"/>
                </a:cxn>
                <a:cxn ang="0">
                  <a:pos x="414" y="205"/>
                </a:cxn>
                <a:cxn ang="0">
                  <a:pos x="423" y="185"/>
                </a:cxn>
              </a:cxnLst>
              <a:rect b="b" l="0" r="r" t="0"/>
              <a:pathLst>
                <a:path h="386" w="422">
                  <a:moveTo>
                    <a:pt x="423" y="176"/>
                  </a:moveTo>
                  <a:lnTo>
                    <a:pt x="422" y="169"/>
                  </a:lnTo>
                  <a:lnTo>
                    <a:pt x="421" y="165"/>
                  </a:lnTo>
                  <a:lnTo>
                    <a:pt x="420" y="163"/>
                  </a:lnTo>
                  <a:lnTo>
                    <a:pt x="417" y="156"/>
                  </a:lnTo>
                  <a:lnTo>
                    <a:pt x="415" y="157"/>
                  </a:lnTo>
                  <a:lnTo>
                    <a:pt x="412" y="157"/>
                  </a:lnTo>
                  <a:lnTo>
                    <a:pt x="409" y="158"/>
                  </a:lnTo>
                  <a:lnTo>
                    <a:pt x="406" y="159"/>
                  </a:lnTo>
                  <a:lnTo>
                    <a:pt x="394" y="157"/>
                  </a:lnTo>
                  <a:lnTo>
                    <a:pt x="385" y="151"/>
                  </a:lnTo>
                  <a:lnTo>
                    <a:pt x="379" y="143"/>
                  </a:lnTo>
                  <a:lnTo>
                    <a:pt x="376" y="132"/>
                  </a:lnTo>
                  <a:lnTo>
                    <a:pt x="377" y="123"/>
                  </a:lnTo>
                  <a:lnTo>
                    <a:pt x="380" y="115"/>
                  </a:lnTo>
                  <a:lnTo>
                    <a:pt x="387" y="108"/>
                  </a:lnTo>
                  <a:lnTo>
                    <a:pt x="395" y="103"/>
                  </a:lnTo>
                  <a:lnTo>
                    <a:pt x="390" y="95"/>
                  </a:lnTo>
                  <a:lnTo>
                    <a:pt x="385" y="88"/>
                  </a:lnTo>
                  <a:lnTo>
                    <a:pt x="379" y="80"/>
                  </a:lnTo>
                  <a:lnTo>
                    <a:pt x="373" y="73"/>
                  </a:lnTo>
                  <a:lnTo>
                    <a:pt x="369" y="78"/>
                  </a:lnTo>
                  <a:lnTo>
                    <a:pt x="364" y="80"/>
                  </a:lnTo>
                  <a:lnTo>
                    <a:pt x="359" y="84"/>
                  </a:lnTo>
                  <a:lnTo>
                    <a:pt x="353" y="85"/>
                  </a:lnTo>
                  <a:lnTo>
                    <a:pt x="341" y="82"/>
                  </a:lnTo>
                  <a:lnTo>
                    <a:pt x="332" y="77"/>
                  </a:lnTo>
                  <a:lnTo>
                    <a:pt x="325" y="69"/>
                  </a:lnTo>
                  <a:lnTo>
                    <a:pt x="323" y="57"/>
                  </a:lnTo>
                  <a:lnTo>
                    <a:pt x="323" y="51"/>
                  </a:lnTo>
                  <a:lnTo>
                    <a:pt x="324" y="46"/>
                  </a:lnTo>
                  <a:lnTo>
                    <a:pt x="327" y="40"/>
                  </a:lnTo>
                  <a:lnTo>
                    <a:pt x="331" y="35"/>
                  </a:lnTo>
                  <a:lnTo>
                    <a:pt x="326" y="32"/>
                  </a:lnTo>
                  <a:lnTo>
                    <a:pt x="322" y="29"/>
                  </a:lnTo>
                  <a:lnTo>
                    <a:pt x="316" y="26"/>
                  </a:lnTo>
                  <a:lnTo>
                    <a:pt x="311" y="24"/>
                  </a:lnTo>
                  <a:lnTo>
                    <a:pt x="306" y="20"/>
                  </a:lnTo>
                  <a:lnTo>
                    <a:pt x="301" y="18"/>
                  </a:lnTo>
                  <a:lnTo>
                    <a:pt x="295" y="16"/>
                  </a:lnTo>
                  <a:lnTo>
                    <a:pt x="289" y="13"/>
                  </a:lnTo>
                  <a:lnTo>
                    <a:pt x="286" y="23"/>
                  </a:lnTo>
                  <a:lnTo>
                    <a:pt x="280" y="29"/>
                  </a:lnTo>
                  <a:lnTo>
                    <a:pt x="272" y="35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2" y="38"/>
                  </a:lnTo>
                  <a:lnTo>
                    <a:pt x="262" y="38"/>
                  </a:lnTo>
                  <a:lnTo>
                    <a:pt x="235" y="116"/>
                  </a:lnTo>
                  <a:lnTo>
                    <a:pt x="247" y="120"/>
                  </a:lnTo>
                  <a:lnTo>
                    <a:pt x="257" y="126"/>
                  </a:lnTo>
                  <a:lnTo>
                    <a:pt x="266" y="134"/>
                  </a:lnTo>
                  <a:lnTo>
                    <a:pt x="274" y="142"/>
                  </a:lnTo>
                  <a:lnTo>
                    <a:pt x="281" y="153"/>
                  </a:lnTo>
                  <a:lnTo>
                    <a:pt x="287" y="164"/>
                  </a:lnTo>
                  <a:lnTo>
                    <a:pt x="291" y="176"/>
                  </a:lnTo>
                  <a:lnTo>
                    <a:pt x="293" y="188"/>
                  </a:lnTo>
                  <a:lnTo>
                    <a:pt x="292" y="204"/>
                  </a:lnTo>
                  <a:lnTo>
                    <a:pt x="288" y="220"/>
                  </a:lnTo>
                  <a:lnTo>
                    <a:pt x="281" y="234"/>
                  </a:lnTo>
                  <a:lnTo>
                    <a:pt x="272" y="247"/>
                  </a:lnTo>
                  <a:lnTo>
                    <a:pt x="261" y="258"/>
                  </a:lnTo>
                  <a:lnTo>
                    <a:pt x="247" y="266"/>
                  </a:lnTo>
                  <a:lnTo>
                    <a:pt x="232" y="272"/>
                  </a:lnTo>
                  <a:lnTo>
                    <a:pt x="216" y="274"/>
                  </a:lnTo>
                  <a:lnTo>
                    <a:pt x="199" y="273"/>
                  </a:lnTo>
                  <a:lnTo>
                    <a:pt x="183" y="270"/>
                  </a:lnTo>
                  <a:lnTo>
                    <a:pt x="170" y="263"/>
                  </a:lnTo>
                  <a:lnTo>
                    <a:pt x="157" y="254"/>
                  </a:lnTo>
                  <a:lnTo>
                    <a:pt x="146" y="242"/>
                  </a:lnTo>
                  <a:lnTo>
                    <a:pt x="138" y="228"/>
                  </a:lnTo>
                  <a:lnTo>
                    <a:pt x="133" y="213"/>
                  </a:lnTo>
                  <a:lnTo>
                    <a:pt x="130" y="197"/>
                  </a:lnTo>
                  <a:lnTo>
                    <a:pt x="132" y="181"/>
                  </a:lnTo>
                  <a:lnTo>
                    <a:pt x="135" y="165"/>
                  </a:lnTo>
                  <a:lnTo>
                    <a:pt x="142" y="151"/>
                  </a:lnTo>
                  <a:lnTo>
                    <a:pt x="151" y="139"/>
                  </a:lnTo>
                  <a:lnTo>
                    <a:pt x="161" y="128"/>
                  </a:lnTo>
                  <a:lnTo>
                    <a:pt x="175" y="120"/>
                  </a:lnTo>
                  <a:lnTo>
                    <a:pt x="190" y="115"/>
                  </a:lnTo>
                  <a:lnTo>
                    <a:pt x="206" y="112"/>
                  </a:lnTo>
                  <a:lnTo>
                    <a:pt x="212" y="112"/>
                  </a:lnTo>
                  <a:lnTo>
                    <a:pt x="218" y="112"/>
                  </a:lnTo>
                  <a:lnTo>
                    <a:pt x="224" y="112"/>
                  </a:lnTo>
                  <a:lnTo>
                    <a:pt x="229" y="113"/>
                  </a:lnTo>
                  <a:lnTo>
                    <a:pt x="250" y="35"/>
                  </a:lnTo>
                  <a:lnTo>
                    <a:pt x="243" y="31"/>
                  </a:lnTo>
                  <a:lnTo>
                    <a:pt x="239" y="25"/>
                  </a:lnTo>
                  <a:lnTo>
                    <a:pt x="235" y="18"/>
                  </a:lnTo>
                  <a:lnTo>
                    <a:pt x="233" y="10"/>
                  </a:lnTo>
                  <a:lnTo>
                    <a:pt x="233" y="8"/>
                  </a:lnTo>
                  <a:lnTo>
                    <a:pt x="234" y="5"/>
                  </a:lnTo>
                  <a:lnTo>
                    <a:pt x="234" y="3"/>
                  </a:lnTo>
                  <a:lnTo>
                    <a:pt x="234" y="1"/>
                  </a:lnTo>
                  <a:lnTo>
                    <a:pt x="226" y="0"/>
                  </a:lnTo>
                  <a:lnTo>
                    <a:pt x="218" y="0"/>
                  </a:lnTo>
                  <a:lnTo>
                    <a:pt x="209" y="0"/>
                  </a:lnTo>
                  <a:lnTo>
                    <a:pt x="201" y="0"/>
                  </a:lnTo>
                  <a:lnTo>
                    <a:pt x="193" y="0"/>
                  </a:lnTo>
                  <a:lnTo>
                    <a:pt x="183" y="1"/>
                  </a:lnTo>
                  <a:lnTo>
                    <a:pt x="175" y="3"/>
                  </a:lnTo>
                  <a:lnTo>
                    <a:pt x="167" y="4"/>
                  </a:lnTo>
                  <a:lnTo>
                    <a:pt x="168" y="6"/>
                  </a:lnTo>
                  <a:lnTo>
                    <a:pt x="168" y="9"/>
                  </a:lnTo>
                  <a:lnTo>
                    <a:pt x="170" y="11"/>
                  </a:lnTo>
                  <a:lnTo>
                    <a:pt x="170" y="15"/>
                  </a:lnTo>
                  <a:lnTo>
                    <a:pt x="168" y="25"/>
                  </a:lnTo>
                  <a:lnTo>
                    <a:pt x="163" y="34"/>
                  </a:lnTo>
                  <a:lnTo>
                    <a:pt x="153" y="41"/>
                  </a:lnTo>
                  <a:lnTo>
                    <a:pt x="143" y="44"/>
                  </a:lnTo>
                  <a:lnTo>
                    <a:pt x="133" y="43"/>
                  </a:lnTo>
                  <a:lnTo>
                    <a:pt x="125" y="39"/>
                  </a:lnTo>
                  <a:lnTo>
                    <a:pt x="118" y="32"/>
                  </a:lnTo>
                  <a:lnTo>
                    <a:pt x="113" y="24"/>
                  </a:lnTo>
                  <a:lnTo>
                    <a:pt x="108" y="26"/>
                  </a:lnTo>
                  <a:lnTo>
                    <a:pt x="103" y="29"/>
                  </a:lnTo>
                  <a:lnTo>
                    <a:pt x="98" y="33"/>
                  </a:lnTo>
                  <a:lnTo>
                    <a:pt x="93" y="35"/>
                  </a:lnTo>
                  <a:lnTo>
                    <a:pt x="89" y="39"/>
                  </a:lnTo>
                  <a:lnTo>
                    <a:pt x="84" y="42"/>
                  </a:lnTo>
                  <a:lnTo>
                    <a:pt x="80" y="47"/>
                  </a:lnTo>
                  <a:lnTo>
                    <a:pt x="75" y="50"/>
                  </a:lnTo>
                  <a:lnTo>
                    <a:pt x="80" y="54"/>
                  </a:lnTo>
                  <a:lnTo>
                    <a:pt x="83" y="58"/>
                  </a:lnTo>
                  <a:lnTo>
                    <a:pt x="85" y="64"/>
                  </a:lnTo>
                  <a:lnTo>
                    <a:pt x="87" y="71"/>
                  </a:lnTo>
                  <a:lnTo>
                    <a:pt x="84" y="81"/>
                  </a:lnTo>
                  <a:lnTo>
                    <a:pt x="79" y="90"/>
                  </a:lnTo>
                  <a:lnTo>
                    <a:pt x="70" y="97"/>
                  </a:lnTo>
                  <a:lnTo>
                    <a:pt x="59" y="101"/>
                  </a:lnTo>
                  <a:lnTo>
                    <a:pt x="53" y="100"/>
                  </a:lnTo>
                  <a:lnTo>
                    <a:pt x="47" y="98"/>
                  </a:lnTo>
                  <a:lnTo>
                    <a:pt x="42" y="95"/>
                  </a:lnTo>
                  <a:lnTo>
                    <a:pt x="37" y="92"/>
                  </a:lnTo>
                  <a:lnTo>
                    <a:pt x="32" y="100"/>
                  </a:lnTo>
                  <a:lnTo>
                    <a:pt x="28" y="108"/>
                  </a:lnTo>
                  <a:lnTo>
                    <a:pt x="23" y="117"/>
                  </a:lnTo>
                  <a:lnTo>
                    <a:pt x="19" y="125"/>
                  </a:lnTo>
                  <a:lnTo>
                    <a:pt x="28" y="128"/>
                  </a:lnTo>
                  <a:lnTo>
                    <a:pt x="35" y="134"/>
                  </a:lnTo>
                  <a:lnTo>
                    <a:pt x="39" y="141"/>
                  </a:lnTo>
                  <a:lnTo>
                    <a:pt x="42" y="150"/>
                  </a:lnTo>
                  <a:lnTo>
                    <a:pt x="40" y="162"/>
                  </a:lnTo>
                  <a:lnTo>
                    <a:pt x="35" y="171"/>
                  </a:lnTo>
                  <a:lnTo>
                    <a:pt x="26" y="178"/>
                  </a:lnTo>
                  <a:lnTo>
                    <a:pt x="15" y="181"/>
                  </a:lnTo>
                  <a:lnTo>
                    <a:pt x="12" y="181"/>
                  </a:lnTo>
                  <a:lnTo>
                    <a:pt x="9" y="180"/>
                  </a:lnTo>
                  <a:lnTo>
                    <a:pt x="6" y="180"/>
                  </a:lnTo>
                  <a:lnTo>
                    <a:pt x="2" y="179"/>
                  </a:lnTo>
                  <a:lnTo>
                    <a:pt x="1" y="186"/>
                  </a:lnTo>
                  <a:lnTo>
                    <a:pt x="0" y="189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0" y="209"/>
                  </a:lnTo>
                  <a:lnTo>
                    <a:pt x="1" y="215"/>
                  </a:lnTo>
                  <a:lnTo>
                    <a:pt x="4" y="222"/>
                  </a:lnTo>
                  <a:lnTo>
                    <a:pt x="6" y="231"/>
                  </a:lnTo>
                  <a:lnTo>
                    <a:pt x="8" y="230"/>
                  </a:lnTo>
                  <a:lnTo>
                    <a:pt x="12" y="228"/>
                  </a:lnTo>
                  <a:lnTo>
                    <a:pt x="14" y="227"/>
                  </a:lnTo>
                  <a:lnTo>
                    <a:pt x="17" y="227"/>
                  </a:lnTo>
                  <a:lnTo>
                    <a:pt x="28" y="228"/>
                  </a:lnTo>
                  <a:lnTo>
                    <a:pt x="38" y="234"/>
                  </a:lnTo>
                  <a:lnTo>
                    <a:pt x="44" y="243"/>
                  </a:lnTo>
                  <a:lnTo>
                    <a:pt x="47" y="254"/>
                  </a:lnTo>
                  <a:lnTo>
                    <a:pt x="46" y="264"/>
                  </a:lnTo>
                  <a:lnTo>
                    <a:pt x="43" y="272"/>
                  </a:lnTo>
                  <a:lnTo>
                    <a:pt x="36" y="279"/>
                  </a:lnTo>
                  <a:lnTo>
                    <a:pt x="28" y="282"/>
                  </a:lnTo>
                  <a:lnTo>
                    <a:pt x="34" y="291"/>
                  </a:lnTo>
                  <a:lnTo>
                    <a:pt x="38" y="297"/>
                  </a:lnTo>
                  <a:lnTo>
                    <a:pt x="44" y="305"/>
                  </a:lnTo>
                  <a:lnTo>
                    <a:pt x="50" y="314"/>
                  </a:lnTo>
                  <a:lnTo>
                    <a:pt x="54" y="309"/>
                  </a:lnTo>
                  <a:lnTo>
                    <a:pt x="59" y="305"/>
                  </a:lnTo>
                  <a:lnTo>
                    <a:pt x="65" y="303"/>
                  </a:lnTo>
                  <a:lnTo>
                    <a:pt x="70" y="302"/>
                  </a:lnTo>
                  <a:lnTo>
                    <a:pt x="82" y="303"/>
                  </a:lnTo>
                  <a:lnTo>
                    <a:pt x="91" y="309"/>
                  </a:lnTo>
                  <a:lnTo>
                    <a:pt x="97" y="318"/>
                  </a:lnTo>
                  <a:lnTo>
                    <a:pt x="100" y="328"/>
                  </a:lnTo>
                  <a:lnTo>
                    <a:pt x="100" y="335"/>
                  </a:lnTo>
                  <a:lnTo>
                    <a:pt x="99" y="341"/>
                  </a:lnTo>
                  <a:lnTo>
                    <a:pt x="96" y="346"/>
                  </a:lnTo>
                  <a:lnTo>
                    <a:pt x="92" y="349"/>
                  </a:lnTo>
                  <a:lnTo>
                    <a:pt x="97" y="353"/>
                  </a:lnTo>
                  <a:lnTo>
                    <a:pt x="102" y="356"/>
                  </a:lnTo>
                  <a:lnTo>
                    <a:pt x="107" y="358"/>
                  </a:lnTo>
                  <a:lnTo>
                    <a:pt x="112" y="362"/>
                  </a:lnTo>
                  <a:lnTo>
                    <a:pt x="118" y="364"/>
                  </a:lnTo>
                  <a:lnTo>
                    <a:pt x="122" y="366"/>
                  </a:lnTo>
                  <a:lnTo>
                    <a:pt x="128" y="369"/>
                  </a:lnTo>
                  <a:lnTo>
                    <a:pt x="133" y="371"/>
                  </a:lnTo>
                  <a:lnTo>
                    <a:pt x="136" y="362"/>
                  </a:lnTo>
                  <a:lnTo>
                    <a:pt x="142" y="355"/>
                  </a:lnTo>
                  <a:lnTo>
                    <a:pt x="150" y="350"/>
                  </a:lnTo>
                  <a:lnTo>
                    <a:pt x="159" y="349"/>
                  </a:lnTo>
                  <a:lnTo>
                    <a:pt x="171" y="350"/>
                  </a:lnTo>
                  <a:lnTo>
                    <a:pt x="180" y="355"/>
                  </a:lnTo>
                  <a:lnTo>
                    <a:pt x="187" y="364"/>
                  </a:lnTo>
                  <a:lnTo>
                    <a:pt x="189" y="374"/>
                  </a:lnTo>
                  <a:lnTo>
                    <a:pt x="189" y="377"/>
                  </a:lnTo>
                  <a:lnTo>
                    <a:pt x="189" y="379"/>
                  </a:lnTo>
                  <a:lnTo>
                    <a:pt x="189" y="383"/>
                  </a:lnTo>
                  <a:lnTo>
                    <a:pt x="188" y="385"/>
                  </a:lnTo>
                  <a:lnTo>
                    <a:pt x="193" y="385"/>
                  </a:lnTo>
                  <a:lnTo>
                    <a:pt x="197" y="386"/>
                  </a:lnTo>
                  <a:lnTo>
                    <a:pt x="201" y="386"/>
                  </a:lnTo>
                  <a:lnTo>
                    <a:pt x="205" y="386"/>
                  </a:lnTo>
                  <a:lnTo>
                    <a:pt x="210" y="386"/>
                  </a:lnTo>
                  <a:lnTo>
                    <a:pt x="214" y="386"/>
                  </a:lnTo>
                  <a:lnTo>
                    <a:pt x="218" y="386"/>
                  </a:lnTo>
                  <a:lnTo>
                    <a:pt x="223" y="386"/>
                  </a:lnTo>
                  <a:lnTo>
                    <a:pt x="231" y="385"/>
                  </a:lnTo>
                  <a:lnTo>
                    <a:pt x="240" y="384"/>
                  </a:lnTo>
                  <a:lnTo>
                    <a:pt x="248" y="383"/>
                  </a:lnTo>
                  <a:lnTo>
                    <a:pt x="256" y="381"/>
                  </a:lnTo>
                  <a:lnTo>
                    <a:pt x="255" y="379"/>
                  </a:lnTo>
                  <a:lnTo>
                    <a:pt x="255" y="376"/>
                  </a:lnTo>
                  <a:lnTo>
                    <a:pt x="254" y="373"/>
                  </a:lnTo>
                  <a:lnTo>
                    <a:pt x="254" y="371"/>
                  </a:lnTo>
                  <a:lnTo>
                    <a:pt x="255" y="360"/>
                  </a:lnTo>
                  <a:lnTo>
                    <a:pt x="261" y="351"/>
                  </a:lnTo>
                  <a:lnTo>
                    <a:pt x="270" y="345"/>
                  </a:lnTo>
                  <a:lnTo>
                    <a:pt x="280" y="342"/>
                  </a:lnTo>
                  <a:lnTo>
                    <a:pt x="291" y="343"/>
                  </a:lnTo>
                  <a:lnTo>
                    <a:pt x="299" y="347"/>
                  </a:lnTo>
                  <a:lnTo>
                    <a:pt x="306" y="354"/>
                  </a:lnTo>
                  <a:lnTo>
                    <a:pt x="309" y="362"/>
                  </a:lnTo>
                  <a:lnTo>
                    <a:pt x="314" y="358"/>
                  </a:lnTo>
                  <a:lnTo>
                    <a:pt x="319" y="356"/>
                  </a:lnTo>
                  <a:lnTo>
                    <a:pt x="324" y="353"/>
                  </a:lnTo>
                  <a:lnTo>
                    <a:pt x="330" y="350"/>
                  </a:lnTo>
                  <a:lnTo>
                    <a:pt x="334" y="347"/>
                  </a:lnTo>
                  <a:lnTo>
                    <a:pt x="339" y="343"/>
                  </a:lnTo>
                  <a:lnTo>
                    <a:pt x="344" y="340"/>
                  </a:lnTo>
                  <a:lnTo>
                    <a:pt x="348" y="337"/>
                  </a:lnTo>
                  <a:lnTo>
                    <a:pt x="344" y="332"/>
                  </a:lnTo>
                  <a:lnTo>
                    <a:pt x="340" y="327"/>
                  </a:lnTo>
                  <a:lnTo>
                    <a:pt x="338" y="322"/>
                  </a:lnTo>
                  <a:lnTo>
                    <a:pt x="337" y="316"/>
                  </a:lnTo>
                  <a:lnTo>
                    <a:pt x="339" y="304"/>
                  </a:lnTo>
                  <a:lnTo>
                    <a:pt x="345" y="295"/>
                  </a:lnTo>
                  <a:lnTo>
                    <a:pt x="353" y="288"/>
                  </a:lnTo>
                  <a:lnTo>
                    <a:pt x="364" y="286"/>
                  </a:lnTo>
                  <a:lnTo>
                    <a:pt x="370" y="286"/>
                  </a:lnTo>
                  <a:lnTo>
                    <a:pt x="376" y="287"/>
                  </a:lnTo>
                  <a:lnTo>
                    <a:pt x="382" y="291"/>
                  </a:lnTo>
                  <a:lnTo>
                    <a:pt x="386" y="294"/>
                  </a:lnTo>
                  <a:lnTo>
                    <a:pt x="391" y="286"/>
                  </a:lnTo>
                  <a:lnTo>
                    <a:pt x="395" y="278"/>
                  </a:lnTo>
                  <a:lnTo>
                    <a:pt x="400" y="270"/>
                  </a:lnTo>
                  <a:lnTo>
                    <a:pt x="403" y="262"/>
                  </a:lnTo>
                  <a:lnTo>
                    <a:pt x="395" y="258"/>
                  </a:lnTo>
                  <a:lnTo>
                    <a:pt x="388" y="251"/>
                  </a:lnTo>
                  <a:lnTo>
                    <a:pt x="384" y="245"/>
                  </a:lnTo>
                  <a:lnTo>
                    <a:pt x="382" y="235"/>
                  </a:lnTo>
                  <a:lnTo>
                    <a:pt x="383" y="224"/>
                  </a:lnTo>
                  <a:lnTo>
                    <a:pt x="388" y="215"/>
                  </a:lnTo>
                  <a:lnTo>
                    <a:pt x="398" y="209"/>
                  </a:lnTo>
                  <a:lnTo>
                    <a:pt x="408" y="205"/>
                  </a:lnTo>
                  <a:lnTo>
                    <a:pt x="412" y="205"/>
                  </a:lnTo>
                  <a:lnTo>
                    <a:pt x="414" y="205"/>
                  </a:lnTo>
                  <a:lnTo>
                    <a:pt x="417" y="207"/>
                  </a:lnTo>
                  <a:lnTo>
                    <a:pt x="420" y="208"/>
                  </a:lnTo>
                  <a:lnTo>
                    <a:pt x="421" y="199"/>
                  </a:lnTo>
                  <a:lnTo>
                    <a:pt x="422" y="192"/>
                  </a:lnTo>
                  <a:lnTo>
                    <a:pt x="423" y="185"/>
                  </a:lnTo>
                  <a:lnTo>
                    <a:pt x="423" y="1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5400000">
            <a:off x="1618597" y="94608"/>
            <a:ext cx="1739566" cy="928695"/>
          </a:xfrm>
          <a:prstGeom prst="chevron">
            <a:avLst>
              <a:gd fmla="val 24496" name="adj"/>
            </a:avLst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>
              <a:solidFill>
                <a:schemeClr val="accent2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95604" y="500042"/>
            <a:ext cx="6143668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ADD YOUR TITLE HERE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2011334" y="292758"/>
            <a:ext cx="1143008" cy="947064"/>
            <a:chOff x="4127500" y="3060700"/>
            <a:chExt cx="889000" cy="736600"/>
          </a:xfrm>
        </p:grpSpPr>
        <p:sp>
          <p:nvSpPr>
            <p:cNvPr id="39" name="AutoShape 24"/>
            <p:cNvSpPr>
              <a:spLocks noChangeArrowheads="1" noChangeAspect="1" noTextEdit="1"/>
            </p:cNvSpPr>
            <p:nvPr/>
          </p:nvSpPr>
          <p:spPr bwMode="auto">
            <a:xfrm>
              <a:off x="4127500" y="3060700"/>
              <a:ext cx="889000" cy="736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26"/>
            <p:cNvSpPr/>
            <p:nvPr/>
          </p:nvSpPr>
          <p:spPr bwMode="auto">
            <a:xfrm>
              <a:off x="4687888" y="3087688"/>
              <a:ext cx="31750" cy="14288"/>
            </a:xfrm>
            <a:custGeom>
              <a:cxnLst>
                <a:cxn ang="0">
                  <a:pos x="40" y="0"/>
                </a:cxn>
                <a:cxn ang="0">
                  <a:pos x="35" y="3"/>
                </a:cxn>
                <a:cxn ang="0">
                  <a:pos x="29" y="4"/>
                </a:cxn>
                <a:cxn ang="0">
                  <a:pos x="25" y="6"/>
                </a:cxn>
                <a:cxn ang="0">
                  <a:pos x="20" y="9"/>
                </a:cxn>
                <a:cxn ang="0">
                  <a:pos x="14" y="10"/>
                </a:cxn>
                <a:cxn ang="0">
                  <a:pos x="10" y="12"/>
                </a:cxn>
                <a:cxn ang="0">
                  <a:pos x="5" y="14"/>
                </a:cxn>
                <a:cxn ang="0">
                  <a:pos x="0" y="17"/>
                </a:cxn>
                <a:cxn ang="0">
                  <a:pos x="3" y="18"/>
                </a:cxn>
                <a:cxn ang="0">
                  <a:pos x="5" y="18"/>
                </a:cxn>
                <a:cxn ang="0">
                  <a:pos x="7" y="19"/>
                </a:cxn>
                <a:cxn ang="0">
                  <a:pos x="10" y="19"/>
                </a:cxn>
                <a:cxn ang="0">
                  <a:pos x="19" y="18"/>
                </a:cxn>
                <a:cxn ang="0">
                  <a:pos x="27" y="13"/>
                </a:cxn>
                <a:cxn ang="0">
                  <a:pos x="34" y="7"/>
                </a:cxn>
                <a:cxn ang="0">
                  <a:pos x="40" y="0"/>
                </a:cxn>
              </a:cxnLst>
              <a:rect b="b" l="0" r="r" t="0"/>
              <a:pathLst>
                <a:path h="19" w="40">
                  <a:moveTo>
                    <a:pt x="40" y="0"/>
                  </a:moveTo>
                  <a:lnTo>
                    <a:pt x="35" y="3"/>
                  </a:lnTo>
                  <a:lnTo>
                    <a:pt x="29" y="4"/>
                  </a:lnTo>
                  <a:lnTo>
                    <a:pt x="25" y="6"/>
                  </a:lnTo>
                  <a:lnTo>
                    <a:pt x="20" y="9"/>
                  </a:lnTo>
                  <a:lnTo>
                    <a:pt x="14" y="10"/>
                  </a:lnTo>
                  <a:lnTo>
                    <a:pt x="10" y="12"/>
                  </a:lnTo>
                  <a:lnTo>
                    <a:pt x="5" y="14"/>
                  </a:lnTo>
                  <a:lnTo>
                    <a:pt x="0" y="17"/>
                  </a:lnTo>
                  <a:lnTo>
                    <a:pt x="3" y="18"/>
                  </a:lnTo>
                  <a:lnTo>
                    <a:pt x="5" y="18"/>
                  </a:lnTo>
                  <a:lnTo>
                    <a:pt x="7" y="19"/>
                  </a:lnTo>
                  <a:lnTo>
                    <a:pt x="10" y="19"/>
                  </a:lnTo>
                  <a:lnTo>
                    <a:pt x="19" y="18"/>
                  </a:lnTo>
                  <a:lnTo>
                    <a:pt x="27" y="13"/>
                  </a:lnTo>
                  <a:lnTo>
                    <a:pt x="34" y="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29"/>
            <p:cNvSpPr/>
            <p:nvPr/>
          </p:nvSpPr>
          <p:spPr bwMode="auto">
            <a:xfrm>
              <a:off x="4425950" y="3060700"/>
              <a:ext cx="261938" cy="382588"/>
            </a:xfrm>
            <a:custGeom>
              <a:cxnLst>
                <a:cxn ang="0">
                  <a:pos x="170" y="207"/>
                </a:cxn>
                <a:cxn ang="0">
                  <a:pos x="200" y="166"/>
                </a:cxn>
                <a:cxn ang="0">
                  <a:pos x="246" y="143"/>
                </a:cxn>
                <a:cxn ang="0">
                  <a:pos x="270" y="101"/>
                </a:cxn>
                <a:cxn ang="0">
                  <a:pos x="304" y="68"/>
                </a:cxn>
                <a:cxn ang="0">
                  <a:pos x="320" y="46"/>
                </a:cxn>
                <a:cxn ang="0">
                  <a:pos x="304" y="17"/>
                </a:cxn>
                <a:cxn ang="0">
                  <a:pos x="305" y="7"/>
                </a:cxn>
                <a:cxn ang="0">
                  <a:pos x="296" y="3"/>
                </a:cxn>
                <a:cxn ang="0">
                  <a:pos x="280" y="1"/>
                </a:cxn>
                <a:cxn ang="0">
                  <a:pos x="264" y="0"/>
                </a:cxn>
                <a:cxn ang="0">
                  <a:pos x="249" y="1"/>
                </a:cxn>
                <a:cxn ang="0">
                  <a:pos x="232" y="3"/>
                </a:cxn>
                <a:cxn ang="0">
                  <a:pos x="223" y="7"/>
                </a:cxn>
                <a:cxn ang="0">
                  <a:pos x="225" y="17"/>
                </a:cxn>
                <a:cxn ang="0">
                  <a:pos x="220" y="37"/>
                </a:cxn>
                <a:cxn ang="0">
                  <a:pos x="204" y="51"/>
                </a:cxn>
                <a:cxn ang="0">
                  <a:pos x="184" y="53"/>
                </a:cxn>
                <a:cxn ang="0">
                  <a:pos x="168" y="45"/>
                </a:cxn>
                <a:cxn ang="0">
                  <a:pos x="157" y="31"/>
                </a:cxn>
                <a:cxn ang="0">
                  <a:pos x="141" y="31"/>
                </a:cxn>
                <a:cxn ang="0">
                  <a:pos x="123" y="43"/>
                </a:cxn>
                <a:cxn ang="0">
                  <a:pos x="104" y="55"/>
                </a:cxn>
                <a:cxn ang="0">
                  <a:pos x="116" y="74"/>
                </a:cxn>
                <a:cxn ang="0">
                  <a:pos x="115" y="95"/>
                </a:cxn>
                <a:cxn ang="0">
                  <a:pos x="101" y="112"/>
                </a:cxn>
                <a:cxn ang="0">
                  <a:pos x="81" y="117"/>
                </a:cxn>
                <a:cxn ang="0">
                  <a:pos x="60" y="110"/>
                </a:cxn>
                <a:cxn ang="0">
                  <a:pos x="41" y="124"/>
                </a:cxn>
                <a:cxn ang="0">
                  <a:pos x="40" y="149"/>
                </a:cxn>
                <a:cxn ang="0">
                  <a:pos x="56" y="178"/>
                </a:cxn>
                <a:cxn ang="0">
                  <a:pos x="50" y="198"/>
                </a:cxn>
                <a:cxn ang="0">
                  <a:pos x="34" y="212"/>
                </a:cxn>
                <a:cxn ang="0">
                  <a:pos x="16" y="214"/>
                </a:cxn>
                <a:cxn ang="0">
                  <a:pos x="5" y="210"/>
                </a:cxn>
                <a:cxn ang="0">
                  <a:pos x="0" y="227"/>
                </a:cxn>
                <a:cxn ang="0">
                  <a:pos x="1" y="255"/>
                </a:cxn>
                <a:cxn ang="0">
                  <a:pos x="9" y="274"/>
                </a:cxn>
                <a:cxn ang="0">
                  <a:pos x="20" y="273"/>
                </a:cxn>
                <a:cxn ang="0">
                  <a:pos x="40" y="278"/>
                </a:cxn>
                <a:cxn ang="0">
                  <a:pos x="54" y="294"/>
                </a:cxn>
                <a:cxn ang="0">
                  <a:pos x="54" y="320"/>
                </a:cxn>
                <a:cxn ang="0">
                  <a:pos x="30" y="342"/>
                </a:cxn>
                <a:cxn ang="0">
                  <a:pos x="48" y="373"/>
                </a:cxn>
                <a:cxn ang="0">
                  <a:pos x="66" y="373"/>
                </a:cxn>
                <a:cxn ang="0">
                  <a:pos x="88" y="370"/>
                </a:cxn>
                <a:cxn ang="0">
                  <a:pos x="107" y="379"/>
                </a:cxn>
                <a:cxn ang="0">
                  <a:pos x="116" y="398"/>
                </a:cxn>
                <a:cxn ang="0">
                  <a:pos x="114" y="420"/>
                </a:cxn>
                <a:cxn ang="0">
                  <a:pos x="110" y="436"/>
                </a:cxn>
                <a:cxn ang="0">
                  <a:pos x="129" y="447"/>
                </a:cxn>
                <a:cxn ang="0">
                  <a:pos x="148" y="458"/>
                </a:cxn>
                <a:cxn ang="0">
                  <a:pos x="160" y="451"/>
                </a:cxn>
                <a:cxn ang="0">
                  <a:pos x="172" y="438"/>
                </a:cxn>
                <a:cxn ang="0">
                  <a:pos x="190" y="434"/>
                </a:cxn>
                <a:cxn ang="0">
                  <a:pos x="209" y="439"/>
                </a:cxn>
                <a:cxn ang="0">
                  <a:pos x="223" y="455"/>
                </a:cxn>
                <a:cxn ang="0">
                  <a:pos x="225" y="473"/>
                </a:cxn>
                <a:cxn ang="0">
                  <a:pos x="222" y="482"/>
                </a:cxn>
                <a:cxn ang="0">
                  <a:pos x="229" y="483"/>
                </a:cxn>
                <a:cxn ang="0">
                  <a:pos x="217" y="333"/>
                </a:cxn>
                <a:cxn ang="0">
                  <a:pos x="183" y="302"/>
                </a:cxn>
                <a:cxn ang="0">
                  <a:pos x="164" y="259"/>
                </a:cxn>
              </a:cxnLst>
              <a:rect b="b" l="0" r="r" t="0"/>
              <a:pathLst>
                <a:path h="482" w="330">
                  <a:moveTo>
                    <a:pt x="163" y="243"/>
                  </a:moveTo>
                  <a:lnTo>
                    <a:pt x="164" y="224"/>
                  </a:lnTo>
                  <a:lnTo>
                    <a:pt x="170" y="207"/>
                  </a:lnTo>
                  <a:lnTo>
                    <a:pt x="177" y="192"/>
                  </a:lnTo>
                  <a:lnTo>
                    <a:pt x="187" y="177"/>
                  </a:lnTo>
                  <a:lnTo>
                    <a:pt x="200" y="166"/>
                  </a:lnTo>
                  <a:lnTo>
                    <a:pt x="214" y="155"/>
                  </a:lnTo>
                  <a:lnTo>
                    <a:pt x="229" y="147"/>
                  </a:lnTo>
                  <a:lnTo>
                    <a:pt x="246" y="143"/>
                  </a:lnTo>
                  <a:lnTo>
                    <a:pt x="253" y="129"/>
                  </a:lnTo>
                  <a:lnTo>
                    <a:pt x="261" y="115"/>
                  </a:lnTo>
                  <a:lnTo>
                    <a:pt x="270" y="101"/>
                  </a:lnTo>
                  <a:lnTo>
                    <a:pt x="281" y="90"/>
                  </a:lnTo>
                  <a:lnTo>
                    <a:pt x="292" y="78"/>
                  </a:lnTo>
                  <a:lnTo>
                    <a:pt x="304" y="68"/>
                  </a:lnTo>
                  <a:lnTo>
                    <a:pt x="317" y="59"/>
                  </a:lnTo>
                  <a:lnTo>
                    <a:pt x="330" y="51"/>
                  </a:lnTo>
                  <a:lnTo>
                    <a:pt x="320" y="46"/>
                  </a:lnTo>
                  <a:lnTo>
                    <a:pt x="312" y="39"/>
                  </a:lnTo>
                  <a:lnTo>
                    <a:pt x="306" y="29"/>
                  </a:lnTo>
                  <a:lnTo>
                    <a:pt x="304" y="17"/>
                  </a:lnTo>
                  <a:lnTo>
                    <a:pt x="304" y="14"/>
                  </a:lnTo>
                  <a:lnTo>
                    <a:pt x="305" y="10"/>
                  </a:lnTo>
                  <a:lnTo>
                    <a:pt x="305" y="7"/>
                  </a:lnTo>
                  <a:lnTo>
                    <a:pt x="306" y="5"/>
                  </a:lnTo>
                  <a:lnTo>
                    <a:pt x="300" y="3"/>
                  </a:lnTo>
                  <a:lnTo>
                    <a:pt x="296" y="3"/>
                  </a:lnTo>
                  <a:lnTo>
                    <a:pt x="290" y="2"/>
                  </a:lnTo>
                  <a:lnTo>
                    <a:pt x="285" y="1"/>
                  </a:lnTo>
                  <a:lnTo>
                    <a:pt x="280" y="1"/>
                  </a:lnTo>
                  <a:lnTo>
                    <a:pt x="275" y="0"/>
                  </a:lnTo>
                  <a:lnTo>
                    <a:pt x="269" y="0"/>
                  </a:lnTo>
                  <a:lnTo>
                    <a:pt x="264" y="0"/>
                  </a:lnTo>
                  <a:lnTo>
                    <a:pt x="259" y="0"/>
                  </a:lnTo>
                  <a:lnTo>
                    <a:pt x="253" y="0"/>
                  </a:lnTo>
                  <a:lnTo>
                    <a:pt x="249" y="1"/>
                  </a:lnTo>
                  <a:lnTo>
                    <a:pt x="243" y="1"/>
                  </a:lnTo>
                  <a:lnTo>
                    <a:pt x="238" y="2"/>
                  </a:lnTo>
                  <a:lnTo>
                    <a:pt x="232" y="3"/>
                  </a:lnTo>
                  <a:lnTo>
                    <a:pt x="228" y="3"/>
                  </a:lnTo>
                  <a:lnTo>
                    <a:pt x="222" y="5"/>
                  </a:lnTo>
                  <a:lnTo>
                    <a:pt x="223" y="7"/>
                  </a:lnTo>
                  <a:lnTo>
                    <a:pt x="224" y="10"/>
                  </a:lnTo>
                  <a:lnTo>
                    <a:pt x="225" y="14"/>
                  </a:lnTo>
                  <a:lnTo>
                    <a:pt x="225" y="17"/>
                  </a:lnTo>
                  <a:lnTo>
                    <a:pt x="224" y="24"/>
                  </a:lnTo>
                  <a:lnTo>
                    <a:pt x="223" y="31"/>
                  </a:lnTo>
                  <a:lnTo>
                    <a:pt x="220" y="37"/>
                  </a:lnTo>
                  <a:lnTo>
                    <a:pt x="215" y="43"/>
                  </a:lnTo>
                  <a:lnTo>
                    <a:pt x="209" y="47"/>
                  </a:lnTo>
                  <a:lnTo>
                    <a:pt x="204" y="51"/>
                  </a:lnTo>
                  <a:lnTo>
                    <a:pt x="197" y="52"/>
                  </a:lnTo>
                  <a:lnTo>
                    <a:pt x="190" y="53"/>
                  </a:lnTo>
                  <a:lnTo>
                    <a:pt x="184" y="53"/>
                  </a:lnTo>
                  <a:lnTo>
                    <a:pt x="177" y="51"/>
                  </a:lnTo>
                  <a:lnTo>
                    <a:pt x="172" y="48"/>
                  </a:lnTo>
                  <a:lnTo>
                    <a:pt x="168" y="45"/>
                  </a:lnTo>
                  <a:lnTo>
                    <a:pt x="163" y="40"/>
                  </a:lnTo>
                  <a:lnTo>
                    <a:pt x="160" y="36"/>
                  </a:lnTo>
                  <a:lnTo>
                    <a:pt x="157" y="31"/>
                  </a:lnTo>
                  <a:lnTo>
                    <a:pt x="155" y="25"/>
                  </a:lnTo>
                  <a:lnTo>
                    <a:pt x="148" y="29"/>
                  </a:lnTo>
                  <a:lnTo>
                    <a:pt x="141" y="31"/>
                  </a:lnTo>
                  <a:lnTo>
                    <a:pt x="136" y="34"/>
                  </a:lnTo>
                  <a:lnTo>
                    <a:pt x="129" y="38"/>
                  </a:lnTo>
                  <a:lnTo>
                    <a:pt x="123" y="43"/>
                  </a:lnTo>
                  <a:lnTo>
                    <a:pt x="117" y="46"/>
                  </a:lnTo>
                  <a:lnTo>
                    <a:pt x="110" y="51"/>
                  </a:lnTo>
                  <a:lnTo>
                    <a:pt x="104" y="55"/>
                  </a:lnTo>
                  <a:lnTo>
                    <a:pt x="110" y="60"/>
                  </a:lnTo>
                  <a:lnTo>
                    <a:pt x="114" y="67"/>
                  </a:lnTo>
                  <a:lnTo>
                    <a:pt x="116" y="74"/>
                  </a:lnTo>
                  <a:lnTo>
                    <a:pt x="117" y="82"/>
                  </a:lnTo>
                  <a:lnTo>
                    <a:pt x="116" y="89"/>
                  </a:lnTo>
                  <a:lnTo>
                    <a:pt x="115" y="95"/>
                  </a:lnTo>
                  <a:lnTo>
                    <a:pt x="111" y="101"/>
                  </a:lnTo>
                  <a:lnTo>
                    <a:pt x="107" y="107"/>
                  </a:lnTo>
                  <a:lnTo>
                    <a:pt x="101" y="112"/>
                  </a:lnTo>
                  <a:lnTo>
                    <a:pt x="95" y="115"/>
                  </a:lnTo>
                  <a:lnTo>
                    <a:pt x="88" y="116"/>
                  </a:lnTo>
                  <a:lnTo>
                    <a:pt x="81" y="117"/>
                  </a:lnTo>
                  <a:lnTo>
                    <a:pt x="73" y="116"/>
                  </a:lnTo>
                  <a:lnTo>
                    <a:pt x="66" y="114"/>
                  </a:lnTo>
                  <a:lnTo>
                    <a:pt x="60" y="110"/>
                  </a:lnTo>
                  <a:lnTo>
                    <a:pt x="55" y="105"/>
                  </a:lnTo>
                  <a:lnTo>
                    <a:pt x="48" y="114"/>
                  </a:lnTo>
                  <a:lnTo>
                    <a:pt x="41" y="124"/>
                  </a:lnTo>
                  <a:lnTo>
                    <a:pt x="35" y="135"/>
                  </a:lnTo>
                  <a:lnTo>
                    <a:pt x="30" y="145"/>
                  </a:lnTo>
                  <a:lnTo>
                    <a:pt x="40" y="149"/>
                  </a:lnTo>
                  <a:lnTo>
                    <a:pt x="48" y="156"/>
                  </a:lnTo>
                  <a:lnTo>
                    <a:pt x="54" y="167"/>
                  </a:lnTo>
                  <a:lnTo>
                    <a:pt x="56" y="178"/>
                  </a:lnTo>
                  <a:lnTo>
                    <a:pt x="55" y="185"/>
                  </a:lnTo>
                  <a:lnTo>
                    <a:pt x="54" y="192"/>
                  </a:lnTo>
                  <a:lnTo>
                    <a:pt x="50" y="198"/>
                  </a:lnTo>
                  <a:lnTo>
                    <a:pt x="46" y="204"/>
                  </a:lnTo>
                  <a:lnTo>
                    <a:pt x="40" y="208"/>
                  </a:lnTo>
                  <a:lnTo>
                    <a:pt x="34" y="212"/>
                  </a:lnTo>
                  <a:lnTo>
                    <a:pt x="27" y="213"/>
                  </a:lnTo>
                  <a:lnTo>
                    <a:pt x="20" y="214"/>
                  </a:lnTo>
                  <a:lnTo>
                    <a:pt x="16" y="214"/>
                  </a:lnTo>
                  <a:lnTo>
                    <a:pt x="12" y="213"/>
                  </a:lnTo>
                  <a:lnTo>
                    <a:pt x="9" y="212"/>
                  </a:lnTo>
                  <a:lnTo>
                    <a:pt x="5" y="210"/>
                  </a:lnTo>
                  <a:lnTo>
                    <a:pt x="3" y="220"/>
                  </a:lnTo>
                  <a:lnTo>
                    <a:pt x="1" y="223"/>
                  </a:lnTo>
                  <a:lnTo>
                    <a:pt x="0" y="227"/>
                  </a:lnTo>
                  <a:lnTo>
                    <a:pt x="0" y="236"/>
                  </a:lnTo>
                  <a:lnTo>
                    <a:pt x="0" y="247"/>
                  </a:lnTo>
                  <a:lnTo>
                    <a:pt x="1" y="255"/>
                  </a:lnTo>
                  <a:lnTo>
                    <a:pt x="3" y="264"/>
                  </a:lnTo>
                  <a:lnTo>
                    <a:pt x="5" y="275"/>
                  </a:lnTo>
                  <a:lnTo>
                    <a:pt x="9" y="274"/>
                  </a:lnTo>
                  <a:lnTo>
                    <a:pt x="12" y="274"/>
                  </a:lnTo>
                  <a:lnTo>
                    <a:pt x="16" y="273"/>
                  </a:lnTo>
                  <a:lnTo>
                    <a:pt x="20" y="273"/>
                  </a:lnTo>
                  <a:lnTo>
                    <a:pt x="27" y="274"/>
                  </a:lnTo>
                  <a:lnTo>
                    <a:pt x="34" y="275"/>
                  </a:lnTo>
                  <a:lnTo>
                    <a:pt x="40" y="278"/>
                  </a:lnTo>
                  <a:lnTo>
                    <a:pt x="46" y="283"/>
                  </a:lnTo>
                  <a:lnTo>
                    <a:pt x="50" y="289"/>
                  </a:lnTo>
                  <a:lnTo>
                    <a:pt x="54" y="294"/>
                  </a:lnTo>
                  <a:lnTo>
                    <a:pt x="55" y="301"/>
                  </a:lnTo>
                  <a:lnTo>
                    <a:pt x="56" y="308"/>
                  </a:lnTo>
                  <a:lnTo>
                    <a:pt x="54" y="320"/>
                  </a:lnTo>
                  <a:lnTo>
                    <a:pt x="48" y="330"/>
                  </a:lnTo>
                  <a:lnTo>
                    <a:pt x="40" y="337"/>
                  </a:lnTo>
                  <a:lnTo>
                    <a:pt x="30" y="342"/>
                  </a:lnTo>
                  <a:lnTo>
                    <a:pt x="35" y="352"/>
                  </a:lnTo>
                  <a:lnTo>
                    <a:pt x="41" y="362"/>
                  </a:lnTo>
                  <a:lnTo>
                    <a:pt x="48" y="373"/>
                  </a:lnTo>
                  <a:lnTo>
                    <a:pt x="55" y="382"/>
                  </a:lnTo>
                  <a:lnTo>
                    <a:pt x="60" y="376"/>
                  </a:lnTo>
                  <a:lnTo>
                    <a:pt x="66" y="373"/>
                  </a:lnTo>
                  <a:lnTo>
                    <a:pt x="73" y="370"/>
                  </a:lnTo>
                  <a:lnTo>
                    <a:pt x="81" y="369"/>
                  </a:lnTo>
                  <a:lnTo>
                    <a:pt x="88" y="370"/>
                  </a:lnTo>
                  <a:lnTo>
                    <a:pt x="95" y="371"/>
                  </a:lnTo>
                  <a:lnTo>
                    <a:pt x="101" y="375"/>
                  </a:lnTo>
                  <a:lnTo>
                    <a:pt x="107" y="379"/>
                  </a:lnTo>
                  <a:lnTo>
                    <a:pt x="111" y="385"/>
                  </a:lnTo>
                  <a:lnTo>
                    <a:pt x="115" y="391"/>
                  </a:lnTo>
                  <a:lnTo>
                    <a:pt x="116" y="398"/>
                  </a:lnTo>
                  <a:lnTo>
                    <a:pt x="117" y="405"/>
                  </a:lnTo>
                  <a:lnTo>
                    <a:pt x="116" y="413"/>
                  </a:lnTo>
                  <a:lnTo>
                    <a:pt x="114" y="420"/>
                  </a:lnTo>
                  <a:lnTo>
                    <a:pt x="110" y="427"/>
                  </a:lnTo>
                  <a:lnTo>
                    <a:pt x="104" y="431"/>
                  </a:lnTo>
                  <a:lnTo>
                    <a:pt x="110" y="436"/>
                  </a:lnTo>
                  <a:lnTo>
                    <a:pt x="117" y="440"/>
                  </a:lnTo>
                  <a:lnTo>
                    <a:pt x="123" y="444"/>
                  </a:lnTo>
                  <a:lnTo>
                    <a:pt x="129" y="447"/>
                  </a:lnTo>
                  <a:lnTo>
                    <a:pt x="136" y="452"/>
                  </a:lnTo>
                  <a:lnTo>
                    <a:pt x="141" y="455"/>
                  </a:lnTo>
                  <a:lnTo>
                    <a:pt x="148" y="458"/>
                  </a:lnTo>
                  <a:lnTo>
                    <a:pt x="155" y="461"/>
                  </a:lnTo>
                  <a:lnTo>
                    <a:pt x="157" y="455"/>
                  </a:lnTo>
                  <a:lnTo>
                    <a:pt x="160" y="451"/>
                  </a:lnTo>
                  <a:lnTo>
                    <a:pt x="163" y="446"/>
                  </a:lnTo>
                  <a:lnTo>
                    <a:pt x="168" y="442"/>
                  </a:lnTo>
                  <a:lnTo>
                    <a:pt x="172" y="438"/>
                  </a:lnTo>
                  <a:lnTo>
                    <a:pt x="177" y="436"/>
                  </a:lnTo>
                  <a:lnTo>
                    <a:pt x="184" y="434"/>
                  </a:lnTo>
                  <a:lnTo>
                    <a:pt x="190" y="434"/>
                  </a:lnTo>
                  <a:lnTo>
                    <a:pt x="197" y="435"/>
                  </a:lnTo>
                  <a:lnTo>
                    <a:pt x="204" y="436"/>
                  </a:lnTo>
                  <a:lnTo>
                    <a:pt x="209" y="439"/>
                  </a:lnTo>
                  <a:lnTo>
                    <a:pt x="215" y="444"/>
                  </a:lnTo>
                  <a:lnTo>
                    <a:pt x="220" y="450"/>
                  </a:lnTo>
                  <a:lnTo>
                    <a:pt x="223" y="455"/>
                  </a:lnTo>
                  <a:lnTo>
                    <a:pt x="224" y="462"/>
                  </a:lnTo>
                  <a:lnTo>
                    <a:pt x="225" y="469"/>
                  </a:lnTo>
                  <a:lnTo>
                    <a:pt x="225" y="473"/>
                  </a:lnTo>
                  <a:lnTo>
                    <a:pt x="224" y="476"/>
                  </a:lnTo>
                  <a:lnTo>
                    <a:pt x="223" y="480"/>
                  </a:lnTo>
                  <a:lnTo>
                    <a:pt x="222" y="482"/>
                  </a:lnTo>
                  <a:lnTo>
                    <a:pt x="224" y="483"/>
                  </a:lnTo>
                  <a:lnTo>
                    <a:pt x="227" y="483"/>
                  </a:lnTo>
                  <a:lnTo>
                    <a:pt x="229" y="483"/>
                  </a:lnTo>
                  <a:lnTo>
                    <a:pt x="231" y="483"/>
                  </a:lnTo>
                  <a:lnTo>
                    <a:pt x="231" y="339"/>
                  </a:lnTo>
                  <a:lnTo>
                    <a:pt x="217" y="333"/>
                  </a:lnTo>
                  <a:lnTo>
                    <a:pt x="204" y="324"/>
                  </a:lnTo>
                  <a:lnTo>
                    <a:pt x="192" y="314"/>
                  </a:lnTo>
                  <a:lnTo>
                    <a:pt x="183" y="302"/>
                  </a:lnTo>
                  <a:lnTo>
                    <a:pt x="175" y="290"/>
                  </a:lnTo>
                  <a:lnTo>
                    <a:pt x="168" y="275"/>
                  </a:lnTo>
                  <a:lnTo>
                    <a:pt x="164" y="259"/>
                  </a:lnTo>
                  <a:lnTo>
                    <a:pt x="163" y="24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30"/>
            <p:cNvSpPr/>
            <p:nvPr/>
          </p:nvSpPr>
          <p:spPr bwMode="auto">
            <a:xfrm>
              <a:off x="4719638" y="3081338"/>
              <a:ext cx="12700" cy="6350"/>
            </a:xfrm>
            <a:custGeom>
              <a:cxnLst>
                <a:cxn ang="0">
                  <a:pos x="4" y="0"/>
                </a:cxn>
                <a:cxn ang="0">
                  <a:pos x="3" y="3"/>
                </a:cxn>
                <a:cxn ang="0">
                  <a:pos x="2" y="5"/>
                </a:cxn>
                <a:cxn ang="0">
                  <a:pos x="1" y="7"/>
                </a:cxn>
                <a:cxn ang="0">
                  <a:pos x="0" y="9"/>
                </a:cxn>
                <a:cxn ang="0">
                  <a:pos x="4" y="8"/>
                </a:cxn>
                <a:cxn ang="0">
                  <a:pos x="8" y="7"/>
                </a:cxn>
                <a:cxn ang="0">
                  <a:pos x="11" y="7"/>
                </a:cxn>
                <a:cxn ang="0">
                  <a:pos x="16" y="6"/>
                </a:cxn>
                <a:cxn ang="0">
                  <a:pos x="13" y="5"/>
                </a:cxn>
                <a:cxn ang="0">
                  <a:pos x="10" y="3"/>
                </a:cxn>
                <a:cxn ang="0">
                  <a:pos x="6" y="1"/>
                </a:cxn>
                <a:cxn ang="0">
                  <a:pos x="4" y="0"/>
                </a:cxn>
              </a:cxnLst>
              <a:rect b="b" l="0" r="r" t="0"/>
              <a:pathLst>
                <a:path h="9" w="16">
                  <a:moveTo>
                    <a:pt x="4" y="0"/>
                  </a:moveTo>
                  <a:lnTo>
                    <a:pt x="3" y="3"/>
                  </a:lnTo>
                  <a:lnTo>
                    <a:pt x="2" y="5"/>
                  </a:lnTo>
                  <a:lnTo>
                    <a:pt x="1" y="7"/>
                  </a:lnTo>
                  <a:lnTo>
                    <a:pt x="0" y="9"/>
                  </a:lnTo>
                  <a:lnTo>
                    <a:pt x="4" y="8"/>
                  </a:lnTo>
                  <a:lnTo>
                    <a:pt x="8" y="7"/>
                  </a:lnTo>
                  <a:lnTo>
                    <a:pt x="11" y="7"/>
                  </a:lnTo>
                  <a:lnTo>
                    <a:pt x="16" y="6"/>
                  </a:lnTo>
                  <a:lnTo>
                    <a:pt x="13" y="5"/>
                  </a:lnTo>
                  <a:lnTo>
                    <a:pt x="10" y="3"/>
                  </a:lnTo>
                  <a:lnTo>
                    <a:pt x="6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716D3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31"/>
            <p:cNvSpPr/>
            <p:nvPr/>
          </p:nvSpPr>
          <p:spPr bwMode="auto">
            <a:xfrm>
              <a:off x="4610100" y="3086100"/>
              <a:ext cx="234950" cy="360363"/>
            </a:xfrm>
            <a:custGeom>
              <a:cxnLst>
                <a:cxn ang="0">
                  <a:pos x="74" y="445"/>
                </a:cxn>
                <a:cxn ang="0">
                  <a:pos x="74" y="431"/>
                </a:cxn>
                <a:cxn ang="0">
                  <a:pos x="83" y="413"/>
                </a:cxn>
                <a:cxn ang="0">
                  <a:pos x="102" y="404"/>
                </a:cxn>
                <a:cxn ang="0">
                  <a:pos x="121" y="405"/>
                </a:cxn>
                <a:cxn ang="0">
                  <a:pos x="135" y="415"/>
                </a:cxn>
                <a:cxn ang="0">
                  <a:pos x="143" y="430"/>
                </a:cxn>
                <a:cxn ang="0">
                  <a:pos x="163" y="421"/>
                </a:cxn>
                <a:cxn ang="0">
                  <a:pos x="181" y="409"/>
                </a:cxn>
                <a:cxn ang="0">
                  <a:pos x="188" y="396"/>
                </a:cxn>
                <a:cxn ang="0">
                  <a:pos x="181" y="374"/>
                </a:cxn>
                <a:cxn ang="0">
                  <a:pos x="187" y="354"/>
                </a:cxn>
                <a:cxn ang="0">
                  <a:pos x="203" y="340"/>
                </a:cxn>
                <a:cxn ang="0">
                  <a:pos x="225" y="339"/>
                </a:cxn>
                <a:cxn ang="0">
                  <a:pos x="243" y="351"/>
                </a:cxn>
                <a:cxn ang="0">
                  <a:pos x="263" y="321"/>
                </a:cxn>
                <a:cxn ang="0">
                  <a:pos x="250" y="299"/>
                </a:cxn>
                <a:cxn ang="0">
                  <a:pos x="243" y="270"/>
                </a:cxn>
                <a:cxn ang="0">
                  <a:pos x="253" y="252"/>
                </a:cxn>
                <a:cxn ang="0">
                  <a:pos x="271" y="243"/>
                </a:cxn>
                <a:cxn ang="0">
                  <a:pos x="285" y="243"/>
                </a:cxn>
                <a:cxn ang="0">
                  <a:pos x="294" y="233"/>
                </a:cxn>
                <a:cxn ang="0">
                  <a:pos x="298" y="205"/>
                </a:cxn>
                <a:cxn ang="0">
                  <a:pos x="294" y="189"/>
                </a:cxn>
                <a:cxn ang="0">
                  <a:pos x="285" y="182"/>
                </a:cxn>
                <a:cxn ang="0">
                  <a:pos x="271" y="182"/>
                </a:cxn>
                <a:cxn ang="0">
                  <a:pos x="253" y="173"/>
                </a:cxn>
                <a:cxn ang="0">
                  <a:pos x="243" y="154"/>
                </a:cxn>
                <a:cxn ang="0">
                  <a:pos x="250" y="125"/>
                </a:cxn>
                <a:cxn ang="0">
                  <a:pos x="263" y="104"/>
                </a:cxn>
                <a:cxn ang="0">
                  <a:pos x="243" y="74"/>
                </a:cxn>
                <a:cxn ang="0">
                  <a:pos x="225" y="85"/>
                </a:cxn>
                <a:cxn ang="0">
                  <a:pos x="203" y="84"/>
                </a:cxn>
                <a:cxn ang="0">
                  <a:pos x="187" y="70"/>
                </a:cxn>
                <a:cxn ang="0">
                  <a:pos x="181" y="51"/>
                </a:cxn>
                <a:cxn ang="0">
                  <a:pos x="188" y="29"/>
                </a:cxn>
                <a:cxn ang="0">
                  <a:pos x="183" y="17"/>
                </a:cxn>
                <a:cxn ang="0">
                  <a:pos x="170" y="8"/>
                </a:cxn>
                <a:cxn ang="0">
                  <a:pos x="155" y="0"/>
                </a:cxn>
                <a:cxn ang="0">
                  <a:pos x="143" y="2"/>
                </a:cxn>
                <a:cxn ang="0">
                  <a:pos x="126" y="16"/>
                </a:cxn>
                <a:cxn ang="0">
                  <a:pos x="106" y="22"/>
                </a:cxn>
                <a:cxn ang="0">
                  <a:pos x="99" y="20"/>
                </a:cxn>
                <a:cxn ang="0">
                  <a:pos x="61" y="47"/>
                </a:cxn>
                <a:cxn ang="0">
                  <a:pos x="30" y="84"/>
                </a:cxn>
                <a:cxn ang="0">
                  <a:pos x="20" y="112"/>
                </a:cxn>
                <a:cxn ang="0">
                  <a:pos x="33" y="110"/>
                </a:cxn>
                <a:cxn ang="0">
                  <a:pos x="90" y="128"/>
                </a:cxn>
                <a:cxn ang="0">
                  <a:pos x="127" y="173"/>
                </a:cxn>
                <a:cxn ang="0">
                  <a:pos x="133" y="232"/>
                </a:cxn>
                <a:cxn ang="0">
                  <a:pos x="105" y="284"/>
                </a:cxn>
                <a:cxn ang="0">
                  <a:pos x="53" y="312"/>
                </a:cxn>
                <a:cxn ang="0">
                  <a:pos x="16" y="313"/>
                </a:cxn>
                <a:cxn ang="0">
                  <a:pos x="0" y="452"/>
                </a:cxn>
                <a:cxn ang="0">
                  <a:pos x="24" y="455"/>
                </a:cxn>
                <a:cxn ang="0">
                  <a:pos x="44" y="455"/>
                </a:cxn>
                <a:cxn ang="0">
                  <a:pos x="59" y="453"/>
                </a:cxn>
                <a:cxn ang="0">
                  <a:pos x="75" y="451"/>
                </a:cxn>
              </a:cxnLst>
              <a:rect b="b" l="0" r="r" t="0"/>
              <a:pathLst>
                <a:path h="455" w="298">
                  <a:moveTo>
                    <a:pt x="75" y="451"/>
                  </a:moveTo>
                  <a:lnTo>
                    <a:pt x="74" y="449"/>
                  </a:lnTo>
                  <a:lnTo>
                    <a:pt x="74" y="445"/>
                  </a:lnTo>
                  <a:lnTo>
                    <a:pt x="73" y="442"/>
                  </a:lnTo>
                  <a:lnTo>
                    <a:pt x="73" y="438"/>
                  </a:lnTo>
                  <a:lnTo>
                    <a:pt x="74" y="431"/>
                  </a:lnTo>
                  <a:lnTo>
                    <a:pt x="75" y="424"/>
                  </a:lnTo>
                  <a:lnTo>
                    <a:pt x="79" y="419"/>
                  </a:lnTo>
                  <a:lnTo>
                    <a:pt x="83" y="413"/>
                  </a:lnTo>
                  <a:lnTo>
                    <a:pt x="89" y="408"/>
                  </a:lnTo>
                  <a:lnTo>
                    <a:pt x="95" y="405"/>
                  </a:lnTo>
                  <a:lnTo>
                    <a:pt x="102" y="404"/>
                  </a:lnTo>
                  <a:lnTo>
                    <a:pt x="109" y="403"/>
                  </a:lnTo>
                  <a:lnTo>
                    <a:pt x="114" y="403"/>
                  </a:lnTo>
                  <a:lnTo>
                    <a:pt x="121" y="405"/>
                  </a:lnTo>
                  <a:lnTo>
                    <a:pt x="126" y="407"/>
                  </a:lnTo>
                  <a:lnTo>
                    <a:pt x="132" y="411"/>
                  </a:lnTo>
                  <a:lnTo>
                    <a:pt x="135" y="415"/>
                  </a:lnTo>
                  <a:lnTo>
                    <a:pt x="139" y="420"/>
                  </a:lnTo>
                  <a:lnTo>
                    <a:pt x="141" y="424"/>
                  </a:lnTo>
                  <a:lnTo>
                    <a:pt x="143" y="430"/>
                  </a:lnTo>
                  <a:lnTo>
                    <a:pt x="150" y="427"/>
                  </a:lnTo>
                  <a:lnTo>
                    <a:pt x="156" y="424"/>
                  </a:lnTo>
                  <a:lnTo>
                    <a:pt x="163" y="421"/>
                  </a:lnTo>
                  <a:lnTo>
                    <a:pt x="168" y="416"/>
                  </a:lnTo>
                  <a:lnTo>
                    <a:pt x="175" y="413"/>
                  </a:lnTo>
                  <a:lnTo>
                    <a:pt x="181" y="409"/>
                  </a:lnTo>
                  <a:lnTo>
                    <a:pt x="187" y="405"/>
                  </a:lnTo>
                  <a:lnTo>
                    <a:pt x="193" y="400"/>
                  </a:lnTo>
                  <a:lnTo>
                    <a:pt x="188" y="396"/>
                  </a:lnTo>
                  <a:lnTo>
                    <a:pt x="185" y="389"/>
                  </a:lnTo>
                  <a:lnTo>
                    <a:pt x="182" y="382"/>
                  </a:lnTo>
                  <a:lnTo>
                    <a:pt x="181" y="374"/>
                  </a:lnTo>
                  <a:lnTo>
                    <a:pt x="182" y="367"/>
                  </a:lnTo>
                  <a:lnTo>
                    <a:pt x="183" y="360"/>
                  </a:lnTo>
                  <a:lnTo>
                    <a:pt x="187" y="354"/>
                  </a:lnTo>
                  <a:lnTo>
                    <a:pt x="192" y="348"/>
                  </a:lnTo>
                  <a:lnTo>
                    <a:pt x="197" y="344"/>
                  </a:lnTo>
                  <a:lnTo>
                    <a:pt x="203" y="340"/>
                  </a:lnTo>
                  <a:lnTo>
                    <a:pt x="210" y="339"/>
                  </a:lnTo>
                  <a:lnTo>
                    <a:pt x="217" y="338"/>
                  </a:lnTo>
                  <a:lnTo>
                    <a:pt x="225" y="339"/>
                  </a:lnTo>
                  <a:lnTo>
                    <a:pt x="232" y="342"/>
                  </a:lnTo>
                  <a:lnTo>
                    <a:pt x="238" y="345"/>
                  </a:lnTo>
                  <a:lnTo>
                    <a:pt x="243" y="351"/>
                  </a:lnTo>
                  <a:lnTo>
                    <a:pt x="250" y="342"/>
                  </a:lnTo>
                  <a:lnTo>
                    <a:pt x="256" y="331"/>
                  </a:lnTo>
                  <a:lnTo>
                    <a:pt x="263" y="321"/>
                  </a:lnTo>
                  <a:lnTo>
                    <a:pt x="269" y="311"/>
                  </a:lnTo>
                  <a:lnTo>
                    <a:pt x="258" y="306"/>
                  </a:lnTo>
                  <a:lnTo>
                    <a:pt x="250" y="299"/>
                  </a:lnTo>
                  <a:lnTo>
                    <a:pt x="245" y="289"/>
                  </a:lnTo>
                  <a:lnTo>
                    <a:pt x="242" y="277"/>
                  </a:lnTo>
                  <a:lnTo>
                    <a:pt x="243" y="270"/>
                  </a:lnTo>
                  <a:lnTo>
                    <a:pt x="245" y="263"/>
                  </a:lnTo>
                  <a:lnTo>
                    <a:pt x="248" y="258"/>
                  </a:lnTo>
                  <a:lnTo>
                    <a:pt x="253" y="252"/>
                  </a:lnTo>
                  <a:lnTo>
                    <a:pt x="258" y="247"/>
                  </a:lnTo>
                  <a:lnTo>
                    <a:pt x="264" y="244"/>
                  </a:lnTo>
                  <a:lnTo>
                    <a:pt x="271" y="243"/>
                  </a:lnTo>
                  <a:lnTo>
                    <a:pt x="278" y="242"/>
                  </a:lnTo>
                  <a:lnTo>
                    <a:pt x="281" y="242"/>
                  </a:lnTo>
                  <a:lnTo>
                    <a:pt x="285" y="243"/>
                  </a:lnTo>
                  <a:lnTo>
                    <a:pt x="288" y="243"/>
                  </a:lnTo>
                  <a:lnTo>
                    <a:pt x="292" y="244"/>
                  </a:lnTo>
                  <a:lnTo>
                    <a:pt x="294" y="233"/>
                  </a:lnTo>
                  <a:lnTo>
                    <a:pt x="296" y="224"/>
                  </a:lnTo>
                  <a:lnTo>
                    <a:pt x="298" y="216"/>
                  </a:lnTo>
                  <a:lnTo>
                    <a:pt x="298" y="205"/>
                  </a:lnTo>
                  <a:lnTo>
                    <a:pt x="298" y="196"/>
                  </a:lnTo>
                  <a:lnTo>
                    <a:pt x="296" y="192"/>
                  </a:lnTo>
                  <a:lnTo>
                    <a:pt x="294" y="189"/>
                  </a:lnTo>
                  <a:lnTo>
                    <a:pt x="292" y="179"/>
                  </a:lnTo>
                  <a:lnTo>
                    <a:pt x="288" y="181"/>
                  </a:lnTo>
                  <a:lnTo>
                    <a:pt x="285" y="182"/>
                  </a:lnTo>
                  <a:lnTo>
                    <a:pt x="281" y="183"/>
                  </a:lnTo>
                  <a:lnTo>
                    <a:pt x="278" y="183"/>
                  </a:lnTo>
                  <a:lnTo>
                    <a:pt x="271" y="182"/>
                  </a:lnTo>
                  <a:lnTo>
                    <a:pt x="264" y="181"/>
                  </a:lnTo>
                  <a:lnTo>
                    <a:pt x="258" y="177"/>
                  </a:lnTo>
                  <a:lnTo>
                    <a:pt x="253" y="173"/>
                  </a:lnTo>
                  <a:lnTo>
                    <a:pt x="248" y="167"/>
                  </a:lnTo>
                  <a:lnTo>
                    <a:pt x="245" y="161"/>
                  </a:lnTo>
                  <a:lnTo>
                    <a:pt x="243" y="154"/>
                  </a:lnTo>
                  <a:lnTo>
                    <a:pt x="242" y="147"/>
                  </a:lnTo>
                  <a:lnTo>
                    <a:pt x="245" y="136"/>
                  </a:lnTo>
                  <a:lnTo>
                    <a:pt x="250" y="125"/>
                  </a:lnTo>
                  <a:lnTo>
                    <a:pt x="258" y="118"/>
                  </a:lnTo>
                  <a:lnTo>
                    <a:pt x="269" y="114"/>
                  </a:lnTo>
                  <a:lnTo>
                    <a:pt x="263" y="104"/>
                  </a:lnTo>
                  <a:lnTo>
                    <a:pt x="256" y="93"/>
                  </a:lnTo>
                  <a:lnTo>
                    <a:pt x="250" y="83"/>
                  </a:lnTo>
                  <a:lnTo>
                    <a:pt x="243" y="74"/>
                  </a:lnTo>
                  <a:lnTo>
                    <a:pt x="238" y="79"/>
                  </a:lnTo>
                  <a:lnTo>
                    <a:pt x="232" y="83"/>
                  </a:lnTo>
                  <a:lnTo>
                    <a:pt x="225" y="85"/>
                  </a:lnTo>
                  <a:lnTo>
                    <a:pt x="217" y="86"/>
                  </a:lnTo>
                  <a:lnTo>
                    <a:pt x="210" y="85"/>
                  </a:lnTo>
                  <a:lnTo>
                    <a:pt x="203" y="84"/>
                  </a:lnTo>
                  <a:lnTo>
                    <a:pt x="197" y="81"/>
                  </a:lnTo>
                  <a:lnTo>
                    <a:pt x="192" y="76"/>
                  </a:lnTo>
                  <a:lnTo>
                    <a:pt x="187" y="70"/>
                  </a:lnTo>
                  <a:lnTo>
                    <a:pt x="183" y="64"/>
                  </a:lnTo>
                  <a:lnTo>
                    <a:pt x="182" y="58"/>
                  </a:lnTo>
                  <a:lnTo>
                    <a:pt x="181" y="51"/>
                  </a:lnTo>
                  <a:lnTo>
                    <a:pt x="182" y="43"/>
                  </a:lnTo>
                  <a:lnTo>
                    <a:pt x="185" y="36"/>
                  </a:lnTo>
                  <a:lnTo>
                    <a:pt x="188" y="29"/>
                  </a:lnTo>
                  <a:lnTo>
                    <a:pt x="193" y="24"/>
                  </a:lnTo>
                  <a:lnTo>
                    <a:pt x="188" y="21"/>
                  </a:lnTo>
                  <a:lnTo>
                    <a:pt x="183" y="17"/>
                  </a:lnTo>
                  <a:lnTo>
                    <a:pt x="179" y="14"/>
                  </a:lnTo>
                  <a:lnTo>
                    <a:pt x="174" y="12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59" y="2"/>
                  </a:lnTo>
                  <a:lnTo>
                    <a:pt x="155" y="0"/>
                  </a:lnTo>
                  <a:lnTo>
                    <a:pt x="150" y="1"/>
                  </a:lnTo>
                  <a:lnTo>
                    <a:pt x="147" y="1"/>
                  </a:lnTo>
                  <a:lnTo>
                    <a:pt x="143" y="2"/>
                  </a:lnTo>
                  <a:lnTo>
                    <a:pt x="139" y="3"/>
                  </a:lnTo>
                  <a:lnTo>
                    <a:pt x="133" y="10"/>
                  </a:lnTo>
                  <a:lnTo>
                    <a:pt x="126" y="16"/>
                  </a:lnTo>
                  <a:lnTo>
                    <a:pt x="118" y="21"/>
                  </a:lnTo>
                  <a:lnTo>
                    <a:pt x="109" y="22"/>
                  </a:lnTo>
                  <a:lnTo>
                    <a:pt x="106" y="22"/>
                  </a:lnTo>
                  <a:lnTo>
                    <a:pt x="104" y="21"/>
                  </a:lnTo>
                  <a:lnTo>
                    <a:pt x="102" y="21"/>
                  </a:lnTo>
                  <a:lnTo>
                    <a:pt x="99" y="20"/>
                  </a:lnTo>
                  <a:lnTo>
                    <a:pt x="86" y="28"/>
                  </a:lnTo>
                  <a:lnTo>
                    <a:pt x="73" y="37"/>
                  </a:lnTo>
                  <a:lnTo>
                    <a:pt x="61" y="47"/>
                  </a:lnTo>
                  <a:lnTo>
                    <a:pt x="50" y="59"/>
                  </a:lnTo>
                  <a:lnTo>
                    <a:pt x="39" y="70"/>
                  </a:lnTo>
                  <a:lnTo>
                    <a:pt x="30" y="84"/>
                  </a:lnTo>
                  <a:lnTo>
                    <a:pt x="22" y="98"/>
                  </a:lnTo>
                  <a:lnTo>
                    <a:pt x="15" y="112"/>
                  </a:lnTo>
                  <a:lnTo>
                    <a:pt x="20" y="112"/>
                  </a:lnTo>
                  <a:lnTo>
                    <a:pt x="24" y="110"/>
                  </a:lnTo>
                  <a:lnTo>
                    <a:pt x="28" y="110"/>
                  </a:lnTo>
                  <a:lnTo>
                    <a:pt x="33" y="110"/>
                  </a:lnTo>
                  <a:lnTo>
                    <a:pt x="53" y="113"/>
                  </a:lnTo>
                  <a:lnTo>
                    <a:pt x="73" y="118"/>
                  </a:lnTo>
                  <a:lnTo>
                    <a:pt x="90" y="128"/>
                  </a:lnTo>
                  <a:lnTo>
                    <a:pt x="105" y="140"/>
                  </a:lnTo>
                  <a:lnTo>
                    <a:pt x="118" y="155"/>
                  </a:lnTo>
                  <a:lnTo>
                    <a:pt x="127" y="173"/>
                  </a:lnTo>
                  <a:lnTo>
                    <a:pt x="133" y="191"/>
                  </a:lnTo>
                  <a:lnTo>
                    <a:pt x="135" y="212"/>
                  </a:lnTo>
                  <a:lnTo>
                    <a:pt x="133" y="232"/>
                  </a:lnTo>
                  <a:lnTo>
                    <a:pt x="127" y="252"/>
                  </a:lnTo>
                  <a:lnTo>
                    <a:pt x="118" y="269"/>
                  </a:lnTo>
                  <a:lnTo>
                    <a:pt x="105" y="284"/>
                  </a:lnTo>
                  <a:lnTo>
                    <a:pt x="90" y="297"/>
                  </a:lnTo>
                  <a:lnTo>
                    <a:pt x="73" y="306"/>
                  </a:lnTo>
                  <a:lnTo>
                    <a:pt x="53" y="312"/>
                  </a:lnTo>
                  <a:lnTo>
                    <a:pt x="33" y="314"/>
                  </a:lnTo>
                  <a:lnTo>
                    <a:pt x="24" y="314"/>
                  </a:lnTo>
                  <a:lnTo>
                    <a:pt x="16" y="313"/>
                  </a:lnTo>
                  <a:lnTo>
                    <a:pt x="8" y="311"/>
                  </a:lnTo>
                  <a:lnTo>
                    <a:pt x="0" y="308"/>
                  </a:lnTo>
                  <a:lnTo>
                    <a:pt x="0" y="452"/>
                  </a:lnTo>
                  <a:lnTo>
                    <a:pt x="8" y="453"/>
                  </a:lnTo>
                  <a:lnTo>
                    <a:pt x="16" y="454"/>
                  </a:lnTo>
                  <a:lnTo>
                    <a:pt x="24" y="455"/>
                  </a:lnTo>
                  <a:lnTo>
                    <a:pt x="33" y="455"/>
                  </a:lnTo>
                  <a:lnTo>
                    <a:pt x="38" y="455"/>
                  </a:lnTo>
                  <a:lnTo>
                    <a:pt x="44" y="455"/>
                  </a:lnTo>
                  <a:lnTo>
                    <a:pt x="49" y="454"/>
                  </a:lnTo>
                  <a:lnTo>
                    <a:pt x="54" y="454"/>
                  </a:lnTo>
                  <a:lnTo>
                    <a:pt x="59" y="453"/>
                  </a:lnTo>
                  <a:lnTo>
                    <a:pt x="65" y="452"/>
                  </a:lnTo>
                  <a:lnTo>
                    <a:pt x="69" y="452"/>
                  </a:lnTo>
                  <a:lnTo>
                    <a:pt x="75" y="4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32"/>
            <p:cNvSpPr/>
            <p:nvPr/>
          </p:nvSpPr>
          <p:spPr bwMode="auto">
            <a:xfrm>
              <a:off x="4310063" y="3275013"/>
              <a:ext cx="25400" cy="63500"/>
            </a:xfrm>
            <a:custGeom>
              <a:cxnLst>
                <a:cxn ang="0">
                  <a:pos x="6" y="81"/>
                </a:cxn>
                <a:cxn ang="0">
                  <a:pos x="33" y="3"/>
                </a:cxn>
                <a:cxn ang="0">
                  <a:pos x="29" y="3"/>
                </a:cxn>
                <a:cxn ang="0">
                  <a:pos x="27" y="1"/>
                </a:cxn>
                <a:cxn ang="0">
                  <a:pos x="23" y="1"/>
                </a:cxn>
                <a:cxn ang="0">
                  <a:pos x="21" y="0"/>
                </a:cxn>
                <a:cxn ang="0">
                  <a:pos x="0" y="78"/>
                </a:cxn>
                <a:cxn ang="0">
                  <a:pos x="2" y="80"/>
                </a:cxn>
                <a:cxn ang="0">
                  <a:pos x="3" y="80"/>
                </a:cxn>
                <a:cxn ang="0">
                  <a:pos x="5" y="80"/>
                </a:cxn>
                <a:cxn ang="0">
                  <a:pos x="6" y="81"/>
                </a:cxn>
              </a:cxnLst>
              <a:rect b="b" l="0" r="r" t="0"/>
              <a:pathLst>
                <a:path h="81" w="33">
                  <a:moveTo>
                    <a:pt x="6" y="81"/>
                  </a:moveTo>
                  <a:lnTo>
                    <a:pt x="33" y="3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0" y="78"/>
                  </a:lnTo>
                  <a:lnTo>
                    <a:pt x="2" y="80"/>
                  </a:lnTo>
                  <a:lnTo>
                    <a:pt x="3" y="80"/>
                  </a:lnTo>
                  <a:lnTo>
                    <a:pt x="5" y="80"/>
                  </a:lnTo>
                  <a:lnTo>
                    <a:pt x="6" y="81"/>
                  </a:lnTo>
                  <a:close/>
                </a:path>
              </a:pathLst>
            </a:custGeom>
            <a:solidFill>
              <a:srgbClr val="7FFF00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33"/>
            <p:cNvSpPr/>
            <p:nvPr/>
          </p:nvSpPr>
          <p:spPr bwMode="auto">
            <a:xfrm>
              <a:off x="4129088" y="3246438"/>
              <a:ext cx="334963" cy="306388"/>
            </a:xfrm>
            <a:custGeom>
              <a:cxnLst>
                <a:cxn ang="0">
                  <a:pos x="417" y="156"/>
                </a:cxn>
                <a:cxn ang="0">
                  <a:pos x="394" y="157"/>
                </a:cxn>
                <a:cxn ang="0">
                  <a:pos x="380" y="115"/>
                </a:cxn>
                <a:cxn ang="0">
                  <a:pos x="379" y="80"/>
                </a:cxn>
                <a:cxn ang="0">
                  <a:pos x="353" y="85"/>
                </a:cxn>
                <a:cxn ang="0">
                  <a:pos x="323" y="51"/>
                </a:cxn>
                <a:cxn ang="0">
                  <a:pos x="322" y="29"/>
                </a:cxn>
                <a:cxn ang="0">
                  <a:pos x="295" y="16"/>
                </a:cxn>
                <a:cxn ang="0">
                  <a:pos x="263" y="38"/>
                </a:cxn>
                <a:cxn ang="0">
                  <a:pos x="235" y="116"/>
                </a:cxn>
                <a:cxn ang="0">
                  <a:pos x="281" y="153"/>
                </a:cxn>
                <a:cxn ang="0">
                  <a:pos x="288" y="220"/>
                </a:cxn>
                <a:cxn ang="0">
                  <a:pos x="232" y="272"/>
                </a:cxn>
                <a:cxn ang="0">
                  <a:pos x="157" y="254"/>
                </a:cxn>
                <a:cxn ang="0">
                  <a:pos x="132" y="181"/>
                </a:cxn>
                <a:cxn ang="0">
                  <a:pos x="175" y="120"/>
                </a:cxn>
                <a:cxn ang="0">
                  <a:pos x="224" y="112"/>
                </a:cxn>
                <a:cxn ang="0">
                  <a:pos x="235" y="18"/>
                </a:cxn>
                <a:cxn ang="0">
                  <a:pos x="234" y="1"/>
                </a:cxn>
                <a:cxn ang="0">
                  <a:pos x="193" y="0"/>
                </a:cxn>
                <a:cxn ang="0">
                  <a:pos x="168" y="9"/>
                </a:cxn>
                <a:cxn ang="0">
                  <a:pos x="153" y="41"/>
                </a:cxn>
                <a:cxn ang="0">
                  <a:pos x="113" y="24"/>
                </a:cxn>
                <a:cxn ang="0">
                  <a:pos x="89" y="39"/>
                </a:cxn>
                <a:cxn ang="0">
                  <a:pos x="83" y="58"/>
                </a:cxn>
                <a:cxn ang="0">
                  <a:pos x="70" y="97"/>
                </a:cxn>
                <a:cxn ang="0">
                  <a:pos x="37" y="92"/>
                </a:cxn>
                <a:cxn ang="0">
                  <a:pos x="28" y="128"/>
                </a:cxn>
                <a:cxn ang="0">
                  <a:pos x="35" y="171"/>
                </a:cxn>
                <a:cxn ang="0">
                  <a:pos x="6" y="180"/>
                </a:cxn>
                <a:cxn ang="0">
                  <a:pos x="0" y="200"/>
                </a:cxn>
                <a:cxn ang="0">
                  <a:pos x="8" y="230"/>
                </a:cxn>
                <a:cxn ang="0">
                  <a:pos x="38" y="234"/>
                </a:cxn>
                <a:cxn ang="0">
                  <a:pos x="36" y="279"/>
                </a:cxn>
                <a:cxn ang="0">
                  <a:pos x="50" y="314"/>
                </a:cxn>
                <a:cxn ang="0">
                  <a:pos x="82" y="303"/>
                </a:cxn>
                <a:cxn ang="0">
                  <a:pos x="99" y="341"/>
                </a:cxn>
                <a:cxn ang="0">
                  <a:pos x="107" y="358"/>
                </a:cxn>
                <a:cxn ang="0">
                  <a:pos x="133" y="371"/>
                </a:cxn>
                <a:cxn ang="0">
                  <a:pos x="171" y="350"/>
                </a:cxn>
                <a:cxn ang="0">
                  <a:pos x="189" y="379"/>
                </a:cxn>
                <a:cxn ang="0">
                  <a:pos x="201" y="386"/>
                </a:cxn>
                <a:cxn ang="0">
                  <a:pos x="223" y="386"/>
                </a:cxn>
                <a:cxn ang="0">
                  <a:pos x="255" y="379"/>
                </a:cxn>
                <a:cxn ang="0">
                  <a:pos x="261" y="351"/>
                </a:cxn>
                <a:cxn ang="0">
                  <a:pos x="306" y="354"/>
                </a:cxn>
                <a:cxn ang="0">
                  <a:pos x="330" y="350"/>
                </a:cxn>
                <a:cxn ang="0">
                  <a:pos x="344" y="332"/>
                </a:cxn>
                <a:cxn ang="0">
                  <a:pos x="345" y="295"/>
                </a:cxn>
                <a:cxn ang="0">
                  <a:pos x="382" y="291"/>
                </a:cxn>
                <a:cxn ang="0">
                  <a:pos x="403" y="262"/>
                </a:cxn>
                <a:cxn ang="0">
                  <a:pos x="383" y="224"/>
                </a:cxn>
                <a:cxn ang="0">
                  <a:pos x="414" y="205"/>
                </a:cxn>
                <a:cxn ang="0">
                  <a:pos x="423" y="185"/>
                </a:cxn>
              </a:cxnLst>
              <a:rect b="b" l="0" r="r" t="0"/>
              <a:pathLst>
                <a:path h="386" w="422">
                  <a:moveTo>
                    <a:pt x="423" y="176"/>
                  </a:moveTo>
                  <a:lnTo>
                    <a:pt x="422" y="169"/>
                  </a:lnTo>
                  <a:lnTo>
                    <a:pt x="421" y="165"/>
                  </a:lnTo>
                  <a:lnTo>
                    <a:pt x="420" y="163"/>
                  </a:lnTo>
                  <a:lnTo>
                    <a:pt x="417" y="156"/>
                  </a:lnTo>
                  <a:lnTo>
                    <a:pt x="415" y="157"/>
                  </a:lnTo>
                  <a:lnTo>
                    <a:pt x="412" y="157"/>
                  </a:lnTo>
                  <a:lnTo>
                    <a:pt x="409" y="158"/>
                  </a:lnTo>
                  <a:lnTo>
                    <a:pt x="406" y="159"/>
                  </a:lnTo>
                  <a:lnTo>
                    <a:pt x="394" y="157"/>
                  </a:lnTo>
                  <a:lnTo>
                    <a:pt x="385" y="151"/>
                  </a:lnTo>
                  <a:lnTo>
                    <a:pt x="379" y="143"/>
                  </a:lnTo>
                  <a:lnTo>
                    <a:pt x="376" y="132"/>
                  </a:lnTo>
                  <a:lnTo>
                    <a:pt x="377" y="123"/>
                  </a:lnTo>
                  <a:lnTo>
                    <a:pt x="380" y="115"/>
                  </a:lnTo>
                  <a:lnTo>
                    <a:pt x="387" y="108"/>
                  </a:lnTo>
                  <a:lnTo>
                    <a:pt x="395" y="103"/>
                  </a:lnTo>
                  <a:lnTo>
                    <a:pt x="390" y="95"/>
                  </a:lnTo>
                  <a:lnTo>
                    <a:pt x="385" y="88"/>
                  </a:lnTo>
                  <a:lnTo>
                    <a:pt x="379" y="80"/>
                  </a:lnTo>
                  <a:lnTo>
                    <a:pt x="373" y="73"/>
                  </a:lnTo>
                  <a:lnTo>
                    <a:pt x="369" y="78"/>
                  </a:lnTo>
                  <a:lnTo>
                    <a:pt x="364" y="80"/>
                  </a:lnTo>
                  <a:lnTo>
                    <a:pt x="359" y="84"/>
                  </a:lnTo>
                  <a:lnTo>
                    <a:pt x="353" y="85"/>
                  </a:lnTo>
                  <a:lnTo>
                    <a:pt x="341" y="82"/>
                  </a:lnTo>
                  <a:lnTo>
                    <a:pt x="332" y="77"/>
                  </a:lnTo>
                  <a:lnTo>
                    <a:pt x="325" y="69"/>
                  </a:lnTo>
                  <a:lnTo>
                    <a:pt x="323" y="57"/>
                  </a:lnTo>
                  <a:lnTo>
                    <a:pt x="323" y="51"/>
                  </a:lnTo>
                  <a:lnTo>
                    <a:pt x="324" y="46"/>
                  </a:lnTo>
                  <a:lnTo>
                    <a:pt x="327" y="40"/>
                  </a:lnTo>
                  <a:lnTo>
                    <a:pt x="331" y="35"/>
                  </a:lnTo>
                  <a:lnTo>
                    <a:pt x="326" y="32"/>
                  </a:lnTo>
                  <a:lnTo>
                    <a:pt x="322" y="29"/>
                  </a:lnTo>
                  <a:lnTo>
                    <a:pt x="316" y="26"/>
                  </a:lnTo>
                  <a:lnTo>
                    <a:pt x="311" y="24"/>
                  </a:lnTo>
                  <a:lnTo>
                    <a:pt x="306" y="20"/>
                  </a:lnTo>
                  <a:lnTo>
                    <a:pt x="301" y="18"/>
                  </a:lnTo>
                  <a:lnTo>
                    <a:pt x="295" y="16"/>
                  </a:lnTo>
                  <a:lnTo>
                    <a:pt x="289" y="13"/>
                  </a:lnTo>
                  <a:lnTo>
                    <a:pt x="286" y="23"/>
                  </a:lnTo>
                  <a:lnTo>
                    <a:pt x="280" y="29"/>
                  </a:lnTo>
                  <a:lnTo>
                    <a:pt x="272" y="35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2" y="38"/>
                  </a:lnTo>
                  <a:lnTo>
                    <a:pt x="262" y="38"/>
                  </a:lnTo>
                  <a:lnTo>
                    <a:pt x="235" y="116"/>
                  </a:lnTo>
                  <a:lnTo>
                    <a:pt x="247" y="120"/>
                  </a:lnTo>
                  <a:lnTo>
                    <a:pt x="257" y="126"/>
                  </a:lnTo>
                  <a:lnTo>
                    <a:pt x="266" y="134"/>
                  </a:lnTo>
                  <a:lnTo>
                    <a:pt x="274" y="142"/>
                  </a:lnTo>
                  <a:lnTo>
                    <a:pt x="281" y="153"/>
                  </a:lnTo>
                  <a:lnTo>
                    <a:pt x="287" y="164"/>
                  </a:lnTo>
                  <a:lnTo>
                    <a:pt x="291" y="176"/>
                  </a:lnTo>
                  <a:lnTo>
                    <a:pt x="293" y="188"/>
                  </a:lnTo>
                  <a:lnTo>
                    <a:pt x="292" y="204"/>
                  </a:lnTo>
                  <a:lnTo>
                    <a:pt x="288" y="220"/>
                  </a:lnTo>
                  <a:lnTo>
                    <a:pt x="281" y="234"/>
                  </a:lnTo>
                  <a:lnTo>
                    <a:pt x="272" y="247"/>
                  </a:lnTo>
                  <a:lnTo>
                    <a:pt x="261" y="258"/>
                  </a:lnTo>
                  <a:lnTo>
                    <a:pt x="247" y="266"/>
                  </a:lnTo>
                  <a:lnTo>
                    <a:pt x="232" y="272"/>
                  </a:lnTo>
                  <a:lnTo>
                    <a:pt x="216" y="274"/>
                  </a:lnTo>
                  <a:lnTo>
                    <a:pt x="199" y="273"/>
                  </a:lnTo>
                  <a:lnTo>
                    <a:pt x="183" y="270"/>
                  </a:lnTo>
                  <a:lnTo>
                    <a:pt x="170" y="263"/>
                  </a:lnTo>
                  <a:lnTo>
                    <a:pt x="157" y="254"/>
                  </a:lnTo>
                  <a:lnTo>
                    <a:pt x="146" y="242"/>
                  </a:lnTo>
                  <a:lnTo>
                    <a:pt x="138" y="228"/>
                  </a:lnTo>
                  <a:lnTo>
                    <a:pt x="133" y="213"/>
                  </a:lnTo>
                  <a:lnTo>
                    <a:pt x="130" y="197"/>
                  </a:lnTo>
                  <a:lnTo>
                    <a:pt x="132" y="181"/>
                  </a:lnTo>
                  <a:lnTo>
                    <a:pt x="135" y="165"/>
                  </a:lnTo>
                  <a:lnTo>
                    <a:pt x="142" y="151"/>
                  </a:lnTo>
                  <a:lnTo>
                    <a:pt x="151" y="139"/>
                  </a:lnTo>
                  <a:lnTo>
                    <a:pt x="161" y="128"/>
                  </a:lnTo>
                  <a:lnTo>
                    <a:pt x="175" y="120"/>
                  </a:lnTo>
                  <a:lnTo>
                    <a:pt x="190" y="115"/>
                  </a:lnTo>
                  <a:lnTo>
                    <a:pt x="206" y="112"/>
                  </a:lnTo>
                  <a:lnTo>
                    <a:pt x="212" y="112"/>
                  </a:lnTo>
                  <a:lnTo>
                    <a:pt x="218" y="112"/>
                  </a:lnTo>
                  <a:lnTo>
                    <a:pt x="224" y="112"/>
                  </a:lnTo>
                  <a:lnTo>
                    <a:pt x="229" y="113"/>
                  </a:lnTo>
                  <a:lnTo>
                    <a:pt x="250" y="35"/>
                  </a:lnTo>
                  <a:lnTo>
                    <a:pt x="243" y="31"/>
                  </a:lnTo>
                  <a:lnTo>
                    <a:pt x="239" y="25"/>
                  </a:lnTo>
                  <a:lnTo>
                    <a:pt x="235" y="18"/>
                  </a:lnTo>
                  <a:lnTo>
                    <a:pt x="233" y="10"/>
                  </a:lnTo>
                  <a:lnTo>
                    <a:pt x="233" y="8"/>
                  </a:lnTo>
                  <a:lnTo>
                    <a:pt x="234" y="5"/>
                  </a:lnTo>
                  <a:lnTo>
                    <a:pt x="234" y="3"/>
                  </a:lnTo>
                  <a:lnTo>
                    <a:pt x="234" y="1"/>
                  </a:lnTo>
                  <a:lnTo>
                    <a:pt x="226" y="0"/>
                  </a:lnTo>
                  <a:lnTo>
                    <a:pt x="218" y="0"/>
                  </a:lnTo>
                  <a:lnTo>
                    <a:pt x="209" y="0"/>
                  </a:lnTo>
                  <a:lnTo>
                    <a:pt x="201" y="0"/>
                  </a:lnTo>
                  <a:lnTo>
                    <a:pt x="193" y="0"/>
                  </a:lnTo>
                  <a:lnTo>
                    <a:pt x="183" y="1"/>
                  </a:lnTo>
                  <a:lnTo>
                    <a:pt x="175" y="3"/>
                  </a:lnTo>
                  <a:lnTo>
                    <a:pt x="167" y="4"/>
                  </a:lnTo>
                  <a:lnTo>
                    <a:pt x="168" y="6"/>
                  </a:lnTo>
                  <a:lnTo>
                    <a:pt x="168" y="9"/>
                  </a:lnTo>
                  <a:lnTo>
                    <a:pt x="170" y="11"/>
                  </a:lnTo>
                  <a:lnTo>
                    <a:pt x="170" y="15"/>
                  </a:lnTo>
                  <a:lnTo>
                    <a:pt x="168" y="25"/>
                  </a:lnTo>
                  <a:lnTo>
                    <a:pt x="163" y="34"/>
                  </a:lnTo>
                  <a:lnTo>
                    <a:pt x="153" y="41"/>
                  </a:lnTo>
                  <a:lnTo>
                    <a:pt x="143" y="44"/>
                  </a:lnTo>
                  <a:lnTo>
                    <a:pt x="133" y="43"/>
                  </a:lnTo>
                  <a:lnTo>
                    <a:pt x="125" y="39"/>
                  </a:lnTo>
                  <a:lnTo>
                    <a:pt x="118" y="32"/>
                  </a:lnTo>
                  <a:lnTo>
                    <a:pt x="113" y="24"/>
                  </a:lnTo>
                  <a:lnTo>
                    <a:pt x="108" y="26"/>
                  </a:lnTo>
                  <a:lnTo>
                    <a:pt x="103" y="29"/>
                  </a:lnTo>
                  <a:lnTo>
                    <a:pt x="98" y="33"/>
                  </a:lnTo>
                  <a:lnTo>
                    <a:pt x="93" y="35"/>
                  </a:lnTo>
                  <a:lnTo>
                    <a:pt x="89" y="39"/>
                  </a:lnTo>
                  <a:lnTo>
                    <a:pt x="84" y="42"/>
                  </a:lnTo>
                  <a:lnTo>
                    <a:pt x="80" y="47"/>
                  </a:lnTo>
                  <a:lnTo>
                    <a:pt x="75" y="50"/>
                  </a:lnTo>
                  <a:lnTo>
                    <a:pt x="80" y="54"/>
                  </a:lnTo>
                  <a:lnTo>
                    <a:pt x="83" y="58"/>
                  </a:lnTo>
                  <a:lnTo>
                    <a:pt x="85" y="64"/>
                  </a:lnTo>
                  <a:lnTo>
                    <a:pt x="87" y="71"/>
                  </a:lnTo>
                  <a:lnTo>
                    <a:pt x="84" y="81"/>
                  </a:lnTo>
                  <a:lnTo>
                    <a:pt x="79" y="90"/>
                  </a:lnTo>
                  <a:lnTo>
                    <a:pt x="70" y="97"/>
                  </a:lnTo>
                  <a:lnTo>
                    <a:pt x="59" y="101"/>
                  </a:lnTo>
                  <a:lnTo>
                    <a:pt x="53" y="100"/>
                  </a:lnTo>
                  <a:lnTo>
                    <a:pt x="47" y="98"/>
                  </a:lnTo>
                  <a:lnTo>
                    <a:pt x="42" y="95"/>
                  </a:lnTo>
                  <a:lnTo>
                    <a:pt x="37" y="92"/>
                  </a:lnTo>
                  <a:lnTo>
                    <a:pt x="32" y="100"/>
                  </a:lnTo>
                  <a:lnTo>
                    <a:pt x="28" y="108"/>
                  </a:lnTo>
                  <a:lnTo>
                    <a:pt x="23" y="117"/>
                  </a:lnTo>
                  <a:lnTo>
                    <a:pt x="19" y="125"/>
                  </a:lnTo>
                  <a:lnTo>
                    <a:pt x="28" y="128"/>
                  </a:lnTo>
                  <a:lnTo>
                    <a:pt x="35" y="134"/>
                  </a:lnTo>
                  <a:lnTo>
                    <a:pt x="39" y="141"/>
                  </a:lnTo>
                  <a:lnTo>
                    <a:pt x="42" y="150"/>
                  </a:lnTo>
                  <a:lnTo>
                    <a:pt x="40" y="162"/>
                  </a:lnTo>
                  <a:lnTo>
                    <a:pt x="35" y="171"/>
                  </a:lnTo>
                  <a:lnTo>
                    <a:pt x="26" y="178"/>
                  </a:lnTo>
                  <a:lnTo>
                    <a:pt x="15" y="181"/>
                  </a:lnTo>
                  <a:lnTo>
                    <a:pt x="12" y="181"/>
                  </a:lnTo>
                  <a:lnTo>
                    <a:pt x="9" y="180"/>
                  </a:lnTo>
                  <a:lnTo>
                    <a:pt x="6" y="180"/>
                  </a:lnTo>
                  <a:lnTo>
                    <a:pt x="2" y="179"/>
                  </a:lnTo>
                  <a:lnTo>
                    <a:pt x="1" y="186"/>
                  </a:lnTo>
                  <a:lnTo>
                    <a:pt x="0" y="189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0" y="209"/>
                  </a:lnTo>
                  <a:lnTo>
                    <a:pt x="1" y="215"/>
                  </a:lnTo>
                  <a:lnTo>
                    <a:pt x="4" y="222"/>
                  </a:lnTo>
                  <a:lnTo>
                    <a:pt x="6" y="231"/>
                  </a:lnTo>
                  <a:lnTo>
                    <a:pt x="8" y="230"/>
                  </a:lnTo>
                  <a:lnTo>
                    <a:pt x="12" y="228"/>
                  </a:lnTo>
                  <a:lnTo>
                    <a:pt x="14" y="227"/>
                  </a:lnTo>
                  <a:lnTo>
                    <a:pt x="17" y="227"/>
                  </a:lnTo>
                  <a:lnTo>
                    <a:pt x="28" y="228"/>
                  </a:lnTo>
                  <a:lnTo>
                    <a:pt x="38" y="234"/>
                  </a:lnTo>
                  <a:lnTo>
                    <a:pt x="44" y="243"/>
                  </a:lnTo>
                  <a:lnTo>
                    <a:pt x="47" y="254"/>
                  </a:lnTo>
                  <a:lnTo>
                    <a:pt x="46" y="264"/>
                  </a:lnTo>
                  <a:lnTo>
                    <a:pt x="43" y="272"/>
                  </a:lnTo>
                  <a:lnTo>
                    <a:pt x="36" y="279"/>
                  </a:lnTo>
                  <a:lnTo>
                    <a:pt x="28" y="282"/>
                  </a:lnTo>
                  <a:lnTo>
                    <a:pt x="34" y="291"/>
                  </a:lnTo>
                  <a:lnTo>
                    <a:pt x="38" y="297"/>
                  </a:lnTo>
                  <a:lnTo>
                    <a:pt x="44" y="305"/>
                  </a:lnTo>
                  <a:lnTo>
                    <a:pt x="50" y="314"/>
                  </a:lnTo>
                  <a:lnTo>
                    <a:pt x="54" y="309"/>
                  </a:lnTo>
                  <a:lnTo>
                    <a:pt x="59" y="305"/>
                  </a:lnTo>
                  <a:lnTo>
                    <a:pt x="65" y="303"/>
                  </a:lnTo>
                  <a:lnTo>
                    <a:pt x="70" y="302"/>
                  </a:lnTo>
                  <a:lnTo>
                    <a:pt x="82" y="303"/>
                  </a:lnTo>
                  <a:lnTo>
                    <a:pt x="91" y="309"/>
                  </a:lnTo>
                  <a:lnTo>
                    <a:pt x="97" y="318"/>
                  </a:lnTo>
                  <a:lnTo>
                    <a:pt x="100" y="328"/>
                  </a:lnTo>
                  <a:lnTo>
                    <a:pt x="100" y="335"/>
                  </a:lnTo>
                  <a:lnTo>
                    <a:pt x="99" y="341"/>
                  </a:lnTo>
                  <a:lnTo>
                    <a:pt x="96" y="346"/>
                  </a:lnTo>
                  <a:lnTo>
                    <a:pt x="92" y="349"/>
                  </a:lnTo>
                  <a:lnTo>
                    <a:pt x="97" y="353"/>
                  </a:lnTo>
                  <a:lnTo>
                    <a:pt x="102" y="356"/>
                  </a:lnTo>
                  <a:lnTo>
                    <a:pt x="107" y="358"/>
                  </a:lnTo>
                  <a:lnTo>
                    <a:pt x="112" y="362"/>
                  </a:lnTo>
                  <a:lnTo>
                    <a:pt x="118" y="364"/>
                  </a:lnTo>
                  <a:lnTo>
                    <a:pt x="122" y="366"/>
                  </a:lnTo>
                  <a:lnTo>
                    <a:pt x="128" y="369"/>
                  </a:lnTo>
                  <a:lnTo>
                    <a:pt x="133" y="371"/>
                  </a:lnTo>
                  <a:lnTo>
                    <a:pt x="136" y="362"/>
                  </a:lnTo>
                  <a:lnTo>
                    <a:pt x="142" y="355"/>
                  </a:lnTo>
                  <a:lnTo>
                    <a:pt x="150" y="350"/>
                  </a:lnTo>
                  <a:lnTo>
                    <a:pt x="159" y="349"/>
                  </a:lnTo>
                  <a:lnTo>
                    <a:pt x="171" y="350"/>
                  </a:lnTo>
                  <a:lnTo>
                    <a:pt x="180" y="355"/>
                  </a:lnTo>
                  <a:lnTo>
                    <a:pt x="187" y="364"/>
                  </a:lnTo>
                  <a:lnTo>
                    <a:pt x="189" y="374"/>
                  </a:lnTo>
                  <a:lnTo>
                    <a:pt x="189" y="377"/>
                  </a:lnTo>
                  <a:lnTo>
                    <a:pt x="189" y="379"/>
                  </a:lnTo>
                  <a:lnTo>
                    <a:pt x="189" y="383"/>
                  </a:lnTo>
                  <a:lnTo>
                    <a:pt x="188" y="385"/>
                  </a:lnTo>
                  <a:lnTo>
                    <a:pt x="193" y="385"/>
                  </a:lnTo>
                  <a:lnTo>
                    <a:pt x="197" y="386"/>
                  </a:lnTo>
                  <a:lnTo>
                    <a:pt x="201" y="386"/>
                  </a:lnTo>
                  <a:lnTo>
                    <a:pt x="205" y="386"/>
                  </a:lnTo>
                  <a:lnTo>
                    <a:pt x="210" y="386"/>
                  </a:lnTo>
                  <a:lnTo>
                    <a:pt x="214" y="386"/>
                  </a:lnTo>
                  <a:lnTo>
                    <a:pt x="218" y="386"/>
                  </a:lnTo>
                  <a:lnTo>
                    <a:pt x="223" y="386"/>
                  </a:lnTo>
                  <a:lnTo>
                    <a:pt x="231" y="385"/>
                  </a:lnTo>
                  <a:lnTo>
                    <a:pt x="240" y="384"/>
                  </a:lnTo>
                  <a:lnTo>
                    <a:pt x="248" y="383"/>
                  </a:lnTo>
                  <a:lnTo>
                    <a:pt x="256" y="381"/>
                  </a:lnTo>
                  <a:lnTo>
                    <a:pt x="255" y="379"/>
                  </a:lnTo>
                  <a:lnTo>
                    <a:pt x="255" y="376"/>
                  </a:lnTo>
                  <a:lnTo>
                    <a:pt x="254" y="373"/>
                  </a:lnTo>
                  <a:lnTo>
                    <a:pt x="254" y="371"/>
                  </a:lnTo>
                  <a:lnTo>
                    <a:pt x="255" y="360"/>
                  </a:lnTo>
                  <a:lnTo>
                    <a:pt x="261" y="351"/>
                  </a:lnTo>
                  <a:lnTo>
                    <a:pt x="270" y="345"/>
                  </a:lnTo>
                  <a:lnTo>
                    <a:pt x="280" y="342"/>
                  </a:lnTo>
                  <a:lnTo>
                    <a:pt x="291" y="343"/>
                  </a:lnTo>
                  <a:lnTo>
                    <a:pt x="299" y="347"/>
                  </a:lnTo>
                  <a:lnTo>
                    <a:pt x="306" y="354"/>
                  </a:lnTo>
                  <a:lnTo>
                    <a:pt x="309" y="362"/>
                  </a:lnTo>
                  <a:lnTo>
                    <a:pt x="314" y="358"/>
                  </a:lnTo>
                  <a:lnTo>
                    <a:pt x="319" y="356"/>
                  </a:lnTo>
                  <a:lnTo>
                    <a:pt x="324" y="353"/>
                  </a:lnTo>
                  <a:lnTo>
                    <a:pt x="330" y="350"/>
                  </a:lnTo>
                  <a:lnTo>
                    <a:pt x="334" y="347"/>
                  </a:lnTo>
                  <a:lnTo>
                    <a:pt x="339" y="343"/>
                  </a:lnTo>
                  <a:lnTo>
                    <a:pt x="344" y="340"/>
                  </a:lnTo>
                  <a:lnTo>
                    <a:pt x="348" y="337"/>
                  </a:lnTo>
                  <a:lnTo>
                    <a:pt x="344" y="332"/>
                  </a:lnTo>
                  <a:lnTo>
                    <a:pt x="340" y="327"/>
                  </a:lnTo>
                  <a:lnTo>
                    <a:pt x="338" y="322"/>
                  </a:lnTo>
                  <a:lnTo>
                    <a:pt x="337" y="316"/>
                  </a:lnTo>
                  <a:lnTo>
                    <a:pt x="339" y="304"/>
                  </a:lnTo>
                  <a:lnTo>
                    <a:pt x="345" y="295"/>
                  </a:lnTo>
                  <a:lnTo>
                    <a:pt x="353" y="288"/>
                  </a:lnTo>
                  <a:lnTo>
                    <a:pt x="364" y="286"/>
                  </a:lnTo>
                  <a:lnTo>
                    <a:pt x="370" y="286"/>
                  </a:lnTo>
                  <a:lnTo>
                    <a:pt x="376" y="287"/>
                  </a:lnTo>
                  <a:lnTo>
                    <a:pt x="382" y="291"/>
                  </a:lnTo>
                  <a:lnTo>
                    <a:pt x="386" y="294"/>
                  </a:lnTo>
                  <a:lnTo>
                    <a:pt x="391" y="286"/>
                  </a:lnTo>
                  <a:lnTo>
                    <a:pt x="395" y="278"/>
                  </a:lnTo>
                  <a:lnTo>
                    <a:pt x="400" y="270"/>
                  </a:lnTo>
                  <a:lnTo>
                    <a:pt x="403" y="262"/>
                  </a:lnTo>
                  <a:lnTo>
                    <a:pt x="395" y="258"/>
                  </a:lnTo>
                  <a:lnTo>
                    <a:pt x="388" y="251"/>
                  </a:lnTo>
                  <a:lnTo>
                    <a:pt x="384" y="245"/>
                  </a:lnTo>
                  <a:lnTo>
                    <a:pt x="382" y="235"/>
                  </a:lnTo>
                  <a:lnTo>
                    <a:pt x="383" y="224"/>
                  </a:lnTo>
                  <a:lnTo>
                    <a:pt x="388" y="215"/>
                  </a:lnTo>
                  <a:lnTo>
                    <a:pt x="398" y="209"/>
                  </a:lnTo>
                  <a:lnTo>
                    <a:pt x="408" y="205"/>
                  </a:lnTo>
                  <a:lnTo>
                    <a:pt x="412" y="205"/>
                  </a:lnTo>
                  <a:lnTo>
                    <a:pt x="414" y="205"/>
                  </a:lnTo>
                  <a:lnTo>
                    <a:pt x="417" y="207"/>
                  </a:lnTo>
                  <a:lnTo>
                    <a:pt x="420" y="208"/>
                  </a:lnTo>
                  <a:lnTo>
                    <a:pt x="421" y="199"/>
                  </a:lnTo>
                  <a:lnTo>
                    <a:pt x="422" y="192"/>
                  </a:lnTo>
                  <a:lnTo>
                    <a:pt x="423" y="185"/>
                  </a:lnTo>
                  <a:lnTo>
                    <a:pt x="423" y="1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46" name="任意多边形 45"/>
          <p:cNvSpPr/>
          <p:nvPr/>
        </p:nvSpPr>
        <p:spPr>
          <a:xfrm rot="3325681">
            <a:off x="2945834" y="2879008"/>
            <a:ext cx="530404" cy="249602"/>
          </a:xfrm>
          <a:custGeom>
            <a:gdLst>
              <a:gd fmla="*/ 0 w 2286016" name="connsiteX0"/>
              <a:gd fmla="*/ 928694 h 1857388" name="connsiteY0"/>
              <a:gd fmla="*/ 1143008 w 2286016" name="connsiteX1"/>
              <a:gd fmla="*/ 0 h 1857388" name="connsiteY1"/>
              <a:gd fmla="*/ 2286016 w 2286016" name="connsiteX2"/>
              <a:gd fmla="*/ 928694 h 1857388" name="connsiteY2"/>
              <a:gd fmla="*/ 1143008 w 2286016" name="connsiteX3"/>
              <a:gd fmla="*/ 1857388 h 1857388" name="connsiteY3"/>
              <a:gd fmla="*/ 0 w 2286016" name="connsiteX4"/>
              <a:gd fmla="*/ 928694 h 18573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857388" w="2286016">
                <a:moveTo>
                  <a:pt x="0" y="928694"/>
                </a:moveTo>
                <a:cubicBezTo>
                  <a:pt x="0" y="619129"/>
                  <a:pt x="762005" y="0"/>
                  <a:pt x="1143008" y="0"/>
                </a:cubicBezTo>
                <a:cubicBezTo>
                  <a:pt x="1524011" y="0"/>
                  <a:pt x="2286016" y="619129"/>
                  <a:pt x="2286016" y="928694"/>
                </a:cubicBezTo>
                <a:cubicBezTo>
                  <a:pt x="2286016" y="1238259"/>
                  <a:pt x="1524011" y="1857388"/>
                  <a:pt x="1143008" y="1857388"/>
                </a:cubicBezTo>
                <a:cubicBezTo>
                  <a:pt x="762005" y="1857388"/>
                  <a:pt x="0" y="1238259"/>
                  <a:pt x="0" y="92869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3588029" y="3571876"/>
            <a:ext cx="109538" cy="2232000"/>
          </a:xfrm>
          <a:prstGeom prst="roundRect">
            <a:avLst>
              <a:gd fmla="val 33260" name="adj"/>
            </a:avLst>
          </a:pr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47" name="同心圆 46"/>
          <p:cNvSpPr/>
          <p:nvPr/>
        </p:nvSpPr>
        <p:spPr>
          <a:xfrm>
            <a:off x="3457853" y="3214686"/>
            <a:ext cx="357190" cy="357190"/>
          </a:xfrm>
          <a:prstGeom prst="donut">
            <a:avLst>
              <a:gd fmla="val 24730" name="adj"/>
            </a:avLst>
          </a:pr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49" name="任意多边形 48"/>
          <p:cNvSpPr/>
          <p:nvPr/>
        </p:nvSpPr>
        <p:spPr>
          <a:xfrm rot="5400000">
            <a:off x="3330152" y="2686745"/>
            <a:ext cx="530404" cy="249602"/>
          </a:xfrm>
          <a:custGeom>
            <a:gdLst>
              <a:gd fmla="*/ 0 w 2286016" name="connsiteX0"/>
              <a:gd fmla="*/ 928694 h 1857388" name="connsiteY0"/>
              <a:gd fmla="*/ 1143008 w 2286016" name="connsiteX1"/>
              <a:gd fmla="*/ 0 h 1857388" name="connsiteY1"/>
              <a:gd fmla="*/ 2286016 w 2286016" name="connsiteX2"/>
              <a:gd fmla="*/ 928694 h 1857388" name="connsiteY2"/>
              <a:gd fmla="*/ 1143008 w 2286016" name="connsiteX3"/>
              <a:gd fmla="*/ 1857388 h 1857388" name="connsiteY3"/>
              <a:gd fmla="*/ 0 w 2286016" name="connsiteX4"/>
              <a:gd fmla="*/ 928694 h 18573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857388" w="2286016">
                <a:moveTo>
                  <a:pt x="0" y="928694"/>
                </a:moveTo>
                <a:cubicBezTo>
                  <a:pt x="0" y="619129"/>
                  <a:pt x="762005" y="0"/>
                  <a:pt x="1143008" y="0"/>
                </a:cubicBezTo>
                <a:cubicBezTo>
                  <a:pt x="1524011" y="0"/>
                  <a:pt x="2286016" y="619129"/>
                  <a:pt x="2286016" y="928694"/>
                </a:cubicBezTo>
                <a:cubicBezTo>
                  <a:pt x="2286016" y="1238259"/>
                  <a:pt x="1524011" y="1857388"/>
                  <a:pt x="1143008" y="1857388"/>
                </a:cubicBezTo>
                <a:cubicBezTo>
                  <a:pt x="762005" y="1857388"/>
                  <a:pt x="0" y="1238259"/>
                  <a:pt x="0" y="92869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50" name="任意多边形 49"/>
          <p:cNvSpPr/>
          <p:nvPr/>
        </p:nvSpPr>
        <p:spPr>
          <a:xfrm rot="7688096">
            <a:off x="3765732" y="2837383"/>
            <a:ext cx="530404" cy="249602"/>
          </a:xfrm>
          <a:custGeom>
            <a:gdLst>
              <a:gd fmla="*/ 0 w 2286016" name="connsiteX0"/>
              <a:gd fmla="*/ 928694 h 1857388" name="connsiteY0"/>
              <a:gd fmla="*/ 1143008 w 2286016" name="connsiteX1"/>
              <a:gd fmla="*/ 0 h 1857388" name="connsiteY1"/>
              <a:gd fmla="*/ 2286016 w 2286016" name="connsiteX2"/>
              <a:gd fmla="*/ 928694 h 1857388" name="connsiteY2"/>
              <a:gd fmla="*/ 1143008 w 2286016" name="connsiteX3"/>
              <a:gd fmla="*/ 1857388 h 1857388" name="connsiteY3"/>
              <a:gd fmla="*/ 0 w 2286016" name="connsiteX4"/>
              <a:gd fmla="*/ 928694 h 18573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857388" w="2286016">
                <a:moveTo>
                  <a:pt x="0" y="928694"/>
                </a:moveTo>
                <a:cubicBezTo>
                  <a:pt x="0" y="619129"/>
                  <a:pt x="762005" y="0"/>
                  <a:pt x="1143008" y="0"/>
                </a:cubicBezTo>
                <a:cubicBezTo>
                  <a:pt x="1524011" y="0"/>
                  <a:pt x="2286016" y="619129"/>
                  <a:pt x="2286016" y="928694"/>
                </a:cubicBezTo>
                <a:cubicBezTo>
                  <a:pt x="2286016" y="1238259"/>
                  <a:pt x="1524011" y="1857388"/>
                  <a:pt x="1143008" y="1857388"/>
                </a:cubicBezTo>
                <a:cubicBezTo>
                  <a:pt x="762005" y="1857388"/>
                  <a:pt x="0" y="1238259"/>
                  <a:pt x="0" y="92869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51" name="任意多边形 50"/>
          <p:cNvSpPr/>
          <p:nvPr/>
        </p:nvSpPr>
        <p:spPr>
          <a:xfrm rot="11012553">
            <a:off x="3965123" y="3268934"/>
            <a:ext cx="530404" cy="249602"/>
          </a:xfrm>
          <a:custGeom>
            <a:gdLst>
              <a:gd fmla="*/ 0 w 2286016" name="connsiteX0"/>
              <a:gd fmla="*/ 928694 h 1857388" name="connsiteY0"/>
              <a:gd fmla="*/ 1143008 w 2286016" name="connsiteX1"/>
              <a:gd fmla="*/ 0 h 1857388" name="connsiteY1"/>
              <a:gd fmla="*/ 2286016 w 2286016" name="connsiteX2"/>
              <a:gd fmla="*/ 928694 h 1857388" name="connsiteY2"/>
              <a:gd fmla="*/ 1143008 w 2286016" name="connsiteX3"/>
              <a:gd fmla="*/ 1857388 h 1857388" name="connsiteY3"/>
              <a:gd fmla="*/ 0 w 2286016" name="connsiteX4"/>
              <a:gd fmla="*/ 928694 h 18573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857388" w="2286016">
                <a:moveTo>
                  <a:pt x="0" y="928694"/>
                </a:moveTo>
                <a:cubicBezTo>
                  <a:pt x="0" y="619129"/>
                  <a:pt x="762005" y="0"/>
                  <a:pt x="1143008" y="0"/>
                </a:cubicBezTo>
                <a:cubicBezTo>
                  <a:pt x="1524011" y="0"/>
                  <a:pt x="2286016" y="619129"/>
                  <a:pt x="2286016" y="928694"/>
                </a:cubicBezTo>
                <a:cubicBezTo>
                  <a:pt x="2286016" y="1238259"/>
                  <a:pt x="1524011" y="1857388"/>
                  <a:pt x="1143008" y="1857388"/>
                </a:cubicBezTo>
                <a:cubicBezTo>
                  <a:pt x="762005" y="1857388"/>
                  <a:pt x="0" y="1238259"/>
                  <a:pt x="0" y="92869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53" name="任意多边形 52"/>
          <p:cNvSpPr/>
          <p:nvPr/>
        </p:nvSpPr>
        <p:spPr>
          <a:xfrm rot="10186563">
            <a:off x="2776077" y="3381959"/>
            <a:ext cx="530404" cy="249602"/>
          </a:xfrm>
          <a:custGeom>
            <a:gdLst>
              <a:gd fmla="*/ 0 w 2286016" name="connsiteX0"/>
              <a:gd fmla="*/ 928694 h 1857388" name="connsiteY0"/>
              <a:gd fmla="*/ 1143008 w 2286016" name="connsiteX1"/>
              <a:gd fmla="*/ 0 h 1857388" name="connsiteY1"/>
              <a:gd fmla="*/ 2286016 w 2286016" name="connsiteX2"/>
              <a:gd fmla="*/ 928694 h 1857388" name="connsiteY2"/>
              <a:gd fmla="*/ 1143008 w 2286016" name="connsiteX3"/>
              <a:gd fmla="*/ 1857388 h 1857388" name="connsiteY3"/>
              <a:gd fmla="*/ 0 w 2286016" name="connsiteX4"/>
              <a:gd fmla="*/ 928694 h 18573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857388" w="2286016">
                <a:moveTo>
                  <a:pt x="0" y="928694"/>
                </a:moveTo>
                <a:cubicBezTo>
                  <a:pt x="0" y="619129"/>
                  <a:pt x="762005" y="0"/>
                  <a:pt x="1143008" y="0"/>
                </a:cubicBezTo>
                <a:cubicBezTo>
                  <a:pt x="1524011" y="0"/>
                  <a:pt x="2286016" y="619129"/>
                  <a:pt x="2286016" y="928694"/>
                </a:cubicBezTo>
                <a:cubicBezTo>
                  <a:pt x="2286016" y="1238259"/>
                  <a:pt x="1524011" y="1857388"/>
                  <a:pt x="1143008" y="1857388"/>
                </a:cubicBezTo>
                <a:cubicBezTo>
                  <a:pt x="762005" y="1857388"/>
                  <a:pt x="0" y="1238259"/>
                  <a:pt x="0" y="92869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55" name="任意多边形 54"/>
          <p:cNvSpPr/>
          <p:nvPr/>
        </p:nvSpPr>
        <p:spPr>
          <a:xfrm rot="7410611">
            <a:off x="3075728" y="3774594"/>
            <a:ext cx="530404" cy="249602"/>
          </a:xfrm>
          <a:custGeom>
            <a:gdLst>
              <a:gd fmla="*/ 0 w 2286016" name="connsiteX0"/>
              <a:gd fmla="*/ 928694 h 1857388" name="connsiteY0"/>
              <a:gd fmla="*/ 1143008 w 2286016" name="connsiteX1"/>
              <a:gd fmla="*/ 0 h 1857388" name="connsiteY1"/>
              <a:gd fmla="*/ 2286016 w 2286016" name="connsiteX2"/>
              <a:gd fmla="*/ 928694 h 1857388" name="connsiteY2"/>
              <a:gd fmla="*/ 1143008 w 2286016" name="connsiteX3"/>
              <a:gd fmla="*/ 1857388 h 1857388" name="connsiteY3"/>
              <a:gd fmla="*/ 0 w 2286016" name="connsiteX4"/>
              <a:gd fmla="*/ 928694 h 18573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857388" w="2286016">
                <a:moveTo>
                  <a:pt x="0" y="928694"/>
                </a:moveTo>
                <a:cubicBezTo>
                  <a:pt x="0" y="619129"/>
                  <a:pt x="762005" y="0"/>
                  <a:pt x="1143008" y="0"/>
                </a:cubicBezTo>
                <a:cubicBezTo>
                  <a:pt x="1524011" y="0"/>
                  <a:pt x="2286016" y="619129"/>
                  <a:pt x="2286016" y="928694"/>
                </a:cubicBezTo>
                <a:cubicBezTo>
                  <a:pt x="2286016" y="1238259"/>
                  <a:pt x="1524011" y="1857388"/>
                  <a:pt x="1143008" y="1857388"/>
                </a:cubicBezTo>
                <a:cubicBezTo>
                  <a:pt x="762005" y="1857388"/>
                  <a:pt x="0" y="1238259"/>
                  <a:pt x="0" y="92869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56" name="任意多边形 55"/>
          <p:cNvSpPr/>
          <p:nvPr/>
        </p:nvSpPr>
        <p:spPr>
          <a:xfrm rot="13892089">
            <a:off x="3766486" y="3711717"/>
            <a:ext cx="530404" cy="249602"/>
          </a:xfrm>
          <a:custGeom>
            <a:gdLst>
              <a:gd fmla="*/ 0 w 2286016" name="connsiteX0"/>
              <a:gd fmla="*/ 928694 h 1857388" name="connsiteY0"/>
              <a:gd fmla="*/ 1143008 w 2286016" name="connsiteX1"/>
              <a:gd fmla="*/ 0 h 1857388" name="connsiteY1"/>
              <a:gd fmla="*/ 2286016 w 2286016" name="connsiteX2"/>
              <a:gd fmla="*/ 928694 h 1857388" name="connsiteY2"/>
              <a:gd fmla="*/ 1143008 w 2286016" name="connsiteX3"/>
              <a:gd fmla="*/ 1857388 h 1857388" name="connsiteY3"/>
              <a:gd fmla="*/ 0 w 2286016" name="connsiteX4"/>
              <a:gd fmla="*/ 928694 h 18573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857388" w="2286016">
                <a:moveTo>
                  <a:pt x="0" y="928694"/>
                </a:moveTo>
                <a:cubicBezTo>
                  <a:pt x="0" y="619129"/>
                  <a:pt x="762005" y="0"/>
                  <a:pt x="1143008" y="0"/>
                </a:cubicBezTo>
                <a:cubicBezTo>
                  <a:pt x="1524011" y="0"/>
                  <a:pt x="2286016" y="619129"/>
                  <a:pt x="2286016" y="928694"/>
                </a:cubicBezTo>
                <a:cubicBezTo>
                  <a:pt x="2286016" y="1238259"/>
                  <a:pt x="1524011" y="1857388"/>
                  <a:pt x="1143008" y="1857388"/>
                </a:cubicBezTo>
                <a:cubicBezTo>
                  <a:pt x="762005" y="1857388"/>
                  <a:pt x="0" y="1238259"/>
                  <a:pt x="0" y="92869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57" name="任意多边形 56"/>
          <p:cNvSpPr/>
          <p:nvPr/>
        </p:nvSpPr>
        <p:spPr>
          <a:xfrm rot="4200975">
            <a:off x="2984643" y="2407037"/>
            <a:ext cx="530404" cy="249602"/>
          </a:xfrm>
          <a:custGeom>
            <a:gdLst>
              <a:gd fmla="*/ 0 w 2286016" name="connsiteX0"/>
              <a:gd fmla="*/ 928694 h 1857388" name="connsiteY0"/>
              <a:gd fmla="*/ 1143008 w 2286016" name="connsiteX1"/>
              <a:gd fmla="*/ 0 h 1857388" name="connsiteY1"/>
              <a:gd fmla="*/ 2286016 w 2286016" name="connsiteX2"/>
              <a:gd fmla="*/ 928694 h 1857388" name="connsiteY2"/>
              <a:gd fmla="*/ 1143008 w 2286016" name="connsiteX3"/>
              <a:gd fmla="*/ 1857388 h 1857388" name="connsiteY3"/>
              <a:gd fmla="*/ 0 w 2286016" name="connsiteX4"/>
              <a:gd fmla="*/ 928694 h 18573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857388" w="2286016">
                <a:moveTo>
                  <a:pt x="0" y="928694"/>
                </a:moveTo>
                <a:cubicBezTo>
                  <a:pt x="0" y="619129"/>
                  <a:pt x="762005" y="0"/>
                  <a:pt x="1143008" y="0"/>
                </a:cubicBezTo>
                <a:cubicBezTo>
                  <a:pt x="1524011" y="0"/>
                  <a:pt x="2286016" y="619129"/>
                  <a:pt x="2286016" y="928694"/>
                </a:cubicBezTo>
                <a:cubicBezTo>
                  <a:pt x="2286016" y="1238259"/>
                  <a:pt x="1524011" y="1857388"/>
                  <a:pt x="1143008" y="1857388"/>
                </a:cubicBezTo>
                <a:cubicBezTo>
                  <a:pt x="762005" y="1857388"/>
                  <a:pt x="0" y="1238259"/>
                  <a:pt x="0" y="92869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58" name="任意多边形 57"/>
          <p:cNvSpPr/>
          <p:nvPr/>
        </p:nvSpPr>
        <p:spPr>
          <a:xfrm rot="6660260">
            <a:off x="3689970" y="2382066"/>
            <a:ext cx="530404" cy="249602"/>
          </a:xfrm>
          <a:custGeom>
            <a:gdLst>
              <a:gd fmla="*/ 0 w 2286016" name="connsiteX0"/>
              <a:gd fmla="*/ 928694 h 1857388" name="connsiteY0"/>
              <a:gd fmla="*/ 1143008 w 2286016" name="connsiteX1"/>
              <a:gd fmla="*/ 0 h 1857388" name="connsiteY1"/>
              <a:gd fmla="*/ 2286016 w 2286016" name="connsiteX2"/>
              <a:gd fmla="*/ 928694 h 1857388" name="connsiteY2"/>
              <a:gd fmla="*/ 1143008 w 2286016" name="connsiteX3"/>
              <a:gd fmla="*/ 1857388 h 1857388" name="connsiteY3"/>
              <a:gd fmla="*/ 0 w 2286016" name="connsiteX4"/>
              <a:gd fmla="*/ 928694 h 18573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857388" w="2286016">
                <a:moveTo>
                  <a:pt x="0" y="928694"/>
                </a:moveTo>
                <a:cubicBezTo>
                  <a:pt x="0" y="619129"/>
                  <a:pt x="762005" y="0"/>
                  <a:pt x="1143008" y="0"/>
                </a:cubicBezTo>
                <a:cubicBezTo>
                  <a:pt x="1524011" y="0"/>
                  <a:pt x="2286016" y="619129"/>
                  <a:pt x="2286016" y="928694"/>
                </a:cubicBezTo>
                <a:cubicBezTo>
                  <a:pt x="2286016" y="1238259"/>
                  <a:pt x="1524011" y="1857388"/>
                  <a:pt x="1143008" y="1857388"/>
                </a:cubicBezTo>
                <a:cubicBezTo>
                  <a:pt x="762005" y="1857388"/>
                  <a:pt x="0" y="1238259"/>
                  <a:pt x="0" y="92869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59" name="任意多边形 58"/>
          <p:cNvSpPr/>
          <p:nvPr/>
        </p:nvSpPr>
        <p:spPr>
          <a:xfrm rot="9501821">
            <a:off x="4271001" y="2875049"/>
            <a:ext cx="530404" cy="249602"/>
          </a:xfrm>
          <a:custGeom>
            <a:gdLst>
              <a:gd fmla="*/ 0 w 2286016" name="connsiteX0"/>
              <a:gd fmla="*/ 928694 h 1857388" name="connsiteY0"/>
              <a:gd fmla="*/ 1143008 w 2286016" name="connsiteX1"/>
              <a:gd fmla="*/ 0 h 1857388" name="connsiteY1"/>
              <a:gd fmla="*/ 2286016 w 2286016" name="connsiteX2"/>
              <a:gd fmla="*/ 928694 h 1857388" name="connsiteY2"/>
              <a:gd fmla="*/ 1143008 w 2286016" name="connsiteX3"/>
              <a:gd fmla="*/ 1857388 h 1857388" name="connsiteY3"/>
              <a:gd fmla="*/ 0 w 2286016" name="connsiteX4"/>
              <a:gd fmla="*/ 928694 h 18573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857388" w="2286016">
                <a:moveTo>
                  <a:pt x="0" y="928694"/>
                </a:moveTo>
                <a:cubicBezTo>
                  <a:pt x="0" y="619129"/>
                  <a:pt x="762005" y="0"/>
                  <a:pt x="1143008" y="0"/>
                </a:cubicBezTo>
                <a:cubicBezTo>
                  <a:pt x="1524011" y="0"/>
                  <a:pt x="2286016" y="619129"/>
                  <a:pt x="2286016" y="928694"/>
                </a:cubicBezTo>
                <a:cubicBezTo>
                  <a:pt x="2286016" y="1238259"/>
                  <a:pt x="1524011" y="1857388"/>
                  <a:pt x="1143008" y="1857388"/>
                </a:cubicBezTo>
                <a:cubicBezTo>
                  <a:pt x="762005" y="1857388"/>
                  <a:pt x="0" y="1238259"/>
                  <a:pt x="0" y="92869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60" name="任意多边形 59"/>
          <p:cNvSpPr/>
          <p:nvPr/>
        </p:nvSpPr>
        <p:spPr>
          <a:xfrm rot="681676">
            <a:off x="2472051" y="3014940"/>
            <a:ext cx="530404" cy="249602"/>
          </a:xfrm>
          <a:custGeom>
            <a:gdLst>
              <a:gd fmla="*/ 0 w 2286016" name="connsiteX0"/>
              <a:gd fmla="*/ 928694 h 1857388" name="connsiteY0"/>
              <a:gd fmla="*/ 1143008 w 2286016" name="connsiteX1"/>
              <a:gd fmla="*/ 0 h 1857388" name="connsiteY1"/>
              <a:gd fmla="*/ 2286016 w 2286016" name="connsiteX2"/>
              <a:gd fmla="*/ 928694 h 1857388" name="connsiteY2"/>
              <a:gd fmla="*/ 1143008 w 2286016" name="connsiteX3"/>
              <a:gd fmla="*/ 1857388 h 1857388" name="connsiteY3"/>
              <a:gd fmla="*/ 0 w 2286016" name="connsiteX4"/>
              <a:gd fmla="*/ 928694 h 18573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857388" w="2286016">
                <a:moveTo>
                  <a:pt x="0" y="928694"/>
                </a:moveTo>
                <a:cubicBezTo>
                  <a:pt x="0" y="619129"/>
                  <a:pt x="762005" y="0"/>
                  <a:pt x="1143008" y="0"/>
                </a:cubicBezTo>
                <a:cubicBezTo>
                  <a:pt x="1524011" y="0"/>
                  <a:pt x="2286016" y="619129"/>
                  <a:pt x="2286016" y="928694"/>
                </a:cubicBezTo>
                <a:cubicBezTo>
                  <a:pt x="2286016" y="1238259"/>
                  <a:pt x="1524011" y="1857388"/>
                  <a:pt x="1143008" y="1857388"/>
                </a:cubicBezTo>
                <a:cubicBezTo>
                  <a:pt x="762005" y="1857388"/>
                  <a:pt x="0" y="1238259"/>
                  <a:pt x="0" y="92869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61" name="任意多边形 60"/>
          <p:cNvSpPr/>
          <p:nvPr/>
        </p:nvSpPr>
        <p:spPr>
          <a:xfrm rot="11897757">
            <a:off x="4258301" y="3635467"/>
            <a:ext cx="530404" cy="249602"/>
          </a:xfrm>
          <a:custGeom>
            <a:gdLst>
              <a:gd fmla="*/ 0 w 2286016" name="connsiteX0"/>
              <a:gd fmla="*/ 928694 h 1857388" name="connsiteY0"/>
              <a:gd fmla="*/ 1143008 w 2286016" name="connsiteX1"/>
              <a:gd fmla="*/ 0 h 1857388" name="connsiteY1"/>
              <a:gd fmla="*/ 2286016 w 2286016" name="connsiteX2"/>
              <a:gd fmla="*/ 928694 h 1857388" name="connsiteY2"/>
              <a:gd fmla="*/ 1143008 w 2286016" name="connsiteX3"/>
              <a:gd fmla="*/ 1857388 h 1857388" name="connsiteY3"/>
              <a:gd fmla="*/ 0 w 2286016" name="connsiteX4"/>
              <a:gd fmla="*/ 928694 h 18573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857388" w="2286016">
                <a:moveTo>
                  <a:pt x="0" y="928694"/>
                </a:moveTo>
                <a:cubicBezTo>
                  <a:pt x="0" y="619129"/>
                  <a:pt x="762005" y="0"/>
                  <a:pt x="1143008" y="0"/>
                </a:cubicBezTo>
                <a:cubicBezTo>
                  <a:pt x="1524011" y="0"/>
                  <a:pt x="2286016" y="619129"/>
                  <a:pt x="2286016" y="928694"/>
                </a:cubicBezTo>
                <a:cubicBezTo>
                  <a:pt x="2286016" y="1238259"/>
                  <a:pt x="1524011" y="1857388"/>
                  <a:pt x="1143008" y="1857388"/>
                </a:cubicBezTo>
                <a:cubicBezTo>
                  <a:pt x="762005" y="1857388"/>
                  <a:pt x="0" y="1238259"/>
                  <a:pt x="0" y="92869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62" name="任意多边形 61"/>
          <p:cNvSpPr/>
          <p:nvPr/>
        </p:nvSpPr>
        <p:spPr>
          <a:xfrm rot="15006790">
            <a:off x="3614536" y="4024668"/>
            <a:ext cx="530404" cy="249602"/>
          </a:xfrm>
          <a:custGeom>
            <a:gdLst>
              <a:gd fmla="*/ 0 w 2286016" name="connsiteX0"/>
              <a:gd fmla="*/ 928694 h 1857388" name="connsiteY0"/>
              <a:gd fmla="*/ 1143008 w 2286016" name="connsiteX1"/>
              <a:gd fmla="*/ 0 h 1857388" name="connsiteY1"/>
              <a:gd fmla="*/ 2286016 w 2286016" name="connsiteX2"/>
              <a:gd fmla="*/ 928694 h 1857388" name="connsiteY2"/>
              <a:gd fmla="*/ 1143008 w 2286016" name="connsiteX3"/>
              <a:gd fmla="*/ 1857388 h 1857388" name="connsiteY3"/>
              <a:gd fmla="*/ 0 w 2286016" name="connsiteX4"/>
              <a:gd fmla="*/ 928694 h 18573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857388" w="2286016">
                <a:moveTo>
                  <a:pt x="0" y="928694"/>
                </a:moveTo>
                <a:cubicBezTo>
                  <a:pt x="0" y="619129"/>
                  <a:pt x="762005" y="0"/>
                  <a:pt x="1143008" y="0"/>
                </a:cubicBezTo>
                <a:cubicBezTo>
                  <a:pt x="1524011" y="0"/>
                  <a:pt x="2286016" y="619129"/>
                  <a:pt x="2286016" y="928694"/>
                </a:cubicBezTo>
                <a:cubicBezTo>
                  <a:pt x="2286016" y="1238259"/>
                  <a:pt x="1524011" y="1857388"/>
                  <a:pt x="1143008" y="1857388"/>
                </a:cubicBezTo>
                <a:cubicBezTo>
                  <a:pt x="762005" y="1857388"/>
                  <a:pt x="0" y="1238259"/>
                  <a:pt x="0" y="92869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524496" y="2000240"/>
            <a:ext cx="4000528" cy="392909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endParaRPr altLang="zh-CN" b="1" lang="en-US" sz="2800">
              <a:solidFill>
                <a:schemeClr val="bg1"/>
              </a:solidFill>
              <a:latin charset="0" pitchFamily="34" typeface="Arial"/>
              <a:cs charset="0" pitchFamily="34" typeface="Arial"/>
            </a:endParaRP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5400000">
            <a:off x="1618597" y="94608"/>
            <a:ext cx="1739566" cy="928695"/>
          </a:xfrm>
          <a:prstGeom prst="chevron">
            <a:avLst>
              <a:gd fmla="val 24496" name="adj"/>
            </a:avLst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>
              <a:solidFill>
                <a:schemeClr val="accent2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95604" y="500042"/>
            <a:ext cx="6143668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ADD YOUR TITLE HERE</a:t>
            </a:r>
          </a:p>
        </p:txBody>
      </p:sp>
      <p:grpSp>
        <p:nvGrpSpPr>
          <p:cNvPr id="4" name="组合 34"/>
          <p:cNvGrpSpPr/>
          <p:nvPr/>
        </p:nvGrpSpPr>
        <p:grpSpPr>
          <a:xfrm>
            <a:off x="2011334" y="292758"/>
            <a:ext cx="1143008" cy="947064"/>
            <a:chOff x="4127500" y="3060700"/>
            <a:chExt cx="889000" cy="736600"/>
          </a:xfrm>
        </p:grpSpPr>
        <p:sp>
          <p:nvSpPr>
            <p:cNvPr id="39" name="AutoShape 24"/>
            <p:cNvSpPr>
              <a:spLocks noChangeArrowheads="1" noChangeAspect="1" noTextEdit="1"/>
            </p:cNvSpPr>
            <p:nvPr/>
          </p:nvSpPr>
          <p:spPr bwMode="auto">
            <a:xfrm>
              <a:off x="4127500" y="3060700"/>
              <a:ext cx="889000" cy="736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26"/>
            <p:cNvSpPr/>
            <p:nvPr/>
          </p:nvSpPr>
          <p:spPr bwMode="auto">
            <a:xfrm>
              <a:off x="4687888" y="3087688"/>
              <a:ext cx="31750" cy="14288"/>
            </a:xfrm>
            <a:custGeom>
              <a:cxnLst>
                <a:cxn ang="0">
                  <a:pos x="40" y="0"/>
                </a:cxn>
                <a:cxn ang="0">
                  <a:pos x="35" y="3"/>
                </a:cxn>
                <a:cxn ang="0">
                  <a:pos x="29" y="4"/>
                </a:cxn>
                <a:cxn ang="0">
                  <a:pos x="25" y="6"/>
                </a:cxn>
                <a:cxn ang="0">
                  <a:pos x="20" y="9"/>
                </a:cxn>
                <a:cxn ang="0">
                  <a:pos x="14" y="10"/>
                </a:cxn>
                <a:cxn ang="0">
                  <a:pos x="10" y="12"/>
                </a:cxn>
                <a:cxn ang="0">
                  <a:pos x="5" y="14"/>
                </a:cxn>
                <a:cxn ang="0">
                  <a:pos x="0" y="17"/>
                </a:cxn>
                <a:cxn ang="0">
                  <a:pos x="3" y="18"/>
                </a:cxn>
                <a:cxn ang="0">
                  <a:pos x="5" y="18"/>
                </a:cxn>
                <a:cxn ang="0">
                  <a:pos x="7" y="19"/>
                </a:cxn>
                <a:cxn ang="0">
                  <a:pos x="10" y="19"/>
                </a:cxn>
                <a:cxn ang="0">
                  <a:pos x="19" y="18"/>
                </a:cxn>
                <a:cxn ang="0">
                  <a:pos x="27" y="13"/>
                </a:cxn>
                <a:cxn ang="0">
                  <a:pos x="34" y="7"/>
                </a:cxn>
                <a:cxn ang="0">
                  <a:pos x="40" y="0"/>
                </a:cxn>
              </a:cxnLst>
              <a:rect b="b" l="0" r="r" t="0"/>
              <a:pathLst>
                <a:path h="19" w="40">
                  <a:moveTo>
                    <a:pt x="40" y="0"/>
                  </a:moveTo>
                  <a:lnTo>
                    <a:pt x="35" y="3"/>
                  </a:lnTo>
                  <a:lnTo>
                    <a:pt x="29" y="4"/>
                  </a:lnTo>
                  <a:lnTo>
                    <a:pt x="25" y="6"/>
                  </a:lnTo>
                  <a:lnTo>
                    <a:pt x="20" y="9"/>
                  </a:lnTo>
                  <a:lnTo>
                    <a:pt x="14" y="10"/>
                  </a:lnTo>
                  <a:lnTo>
                    <a:pt x="10" y="12"/>
                  </a:lnTo>
                  <a:lnTo>
                    <a:pt x="5" y="14"/>
                  </a:lnTo>
                  <a:lnTo>
                    <a:pt x="0" y="17"/>
                  </a:lnTo>
                  <a:lnTo>
                    <a:pt x="3" y="18"/>
                  </a:lnTo>
                  <a:lnTo>
                    <a:pt x="5" y="18"/>
                  </a:lnTo>
                  <a:lnTo>
                    <a:pt x="7" y="19"/>
                  </a:lnTo>
                  <a:lnTo>
                    <a:pt x="10" y="19"/>
                  </a:lnTo>
                  <a:lnTo>
                    <a:pt x="19" y="18"/>
                  </a:lnTo>
                  <a:lnTo>
                    <a:pt x="27" y="13"/>
                  </a:lnTo>
                  <a:lnTo>
                    <a:pt x="34" y="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29"/>
            <p:cNvSpPr/>
            <p:nvPr/>
          </p:nvSpPr>
          <p:spPr bwMode="auto">
            <a:xfrm>
              <a:off x="4425950" y="3060700"/>
              <a:ext cx="261938" cy="382588"/>
            </a:xfrm>
            <a:custGeom>
              <a:cxnLst>
                <a:cxn ang="0">
                  <a:pos x="170" y="207"/>
                </a:cxn>
                <a:cxn ang="0">
                  <a:pos x="200" y="166"/>
                </a:cxn>
                <a:cxn ang="0">
                  <a:pos x="246" y="143"/>
                </a:cxn>
                <a:cxn ang="0">
                  <a:pos x="270" y="101"/>
                </a:cxn>
                <a:cxn ang="0">
                  <a:pos x="304" y="68"/>
                </a:cxn>
                <a:cxn ang="0">
                  <a:pos x="320" y="46"/>
                </a:cxn>
                <a:cxn ang="0">
                  <a:pos x="304" y="17"/>
                </a:cxn>
                <a:cxn ang="0">
                  <a:pos x="305" y="7"/>
                </a:cxn>
                <a:cxn ang="0">
                  <a:pos x="296" y="3"/>
                </a:cxn>
                <a:cxn ang="0">
                  <a:pos x="280" y="1"/>
                </a:cxn>
                <a:cxn ang="0">
                  <a:pos x="264" y="0"/>
                </a:cxn>
                <a:cxn ang="0">
                  <a:pos x="249" y="1"/>
                </a:cxn>
                <a:cxn ang="0">
                  <a:pos x="232" y="3"/>
                </a:cxn>
                <a:cxn ang="0">
                  <a:pos x="223" y="7"/>
                </a:cxn>
                <a:cxn ang="0">
                  <a:pos x="225" y="17"/>
                </a:cxn>
                <a:cxn ang="0">
                  <a:pos x="220" y="37"/>
                </a:cxn>
                <a:cxn ang="0">
                  <a:pos x="204" y="51"/>
                </a:cxn>
                <a:cxn ang="0">
                  <a:pos x="184" y="53"/>
                </a:cxn>
                <a:cxn ang="0">
                  <a:pos x="168" y="45"/>
                </a:cxn>
                <a:cxn ang="0">
                  <a:pos x="157" y="31"/>
                </a:cxn>
                <a:cxn ang="0">
                  <a:pos x="141" y="31"/>
                </a:cxn>
                <a:cxn ang="0">
                  <a:pos x="123" y="43"/>
                </a:cxn>
                <a:cxn ang="0">
                  <a:pos x="104" y="55"/>
                </a:cxn>
                <a:cxn ang="0">
                  <a:pos x="116" y="74"/>
                </a:cxn>
                <a:cxn ang="0">
                  <a:pos x="115" y="95"/>
                </a:cxn>
                <a:cxn ang="0">
                  <a:pos x="101" y="112"/>
                </a:cxn>
                <a:cxn ang="0">
                  <a:pos x="81" y="117"/>
                </a:cxn>
                <a:cxn ang="0">
                  <a:pos x="60" y="110"/>
                </a:cxn>
                <a:cxn ang="0">
                  <a:pos x="41" y="124"/>
                </a:cxn>
                <a:cxn ang="0">
                  <a:pos x="40" y="149"/>
                </a:cxn>
                <a:cxn ang="0">
                  <a:pos x="56" y="178"/>
                </a:cxn>
                <a:cxn ang="0">
                  <a:pos x="50" y="198"/>
                </a:cxn>
                <a:cxn ang="0">
                  <a:pos x="34" y="212"/>
                </a:cxn>
                <a:cxn ang="0">
                  <a:pos x="16" y="214"/>
                </a:cxn>
                <a:cxn ang="0">
                  <a:pos x="5" y="210"/>
                </a:cxn>
                <a:cxn ang="0">
                  <a:pos x="0" y="227"/>
                </a:cxn>
                <a:cxn ang="0">
                  <a:pos x="1" y="255"/>
                </a:cxn>
                <a:cxn ang="0">
                  <a:pos x="9" y="274"/>
                </a:cxn>
                <a:cxn ang="0">
                  <a:pos x="20" y="273"/>
                </a:cxn>
                <a:cxn ang="0">
                  <a:pos x="40" y="278"/>
                </a:cxn>
                <a:cxn ang="0">
                  <a:pos x="54" y="294"/>
                </a:cxn>
                <a:cxn ang="0">
                  <a:pos x="54" y="320"/>
                </a:cxn>
                <a:cxn ang="0">
                  <a:pos x="30" y="342"/>
                </a:cxn>
                <a:cxn ang="0">
                  <a:pos x="48" y="373"/>
                </a:cxn>
                <a:cxn ang="0">
                  <a:pos x="66" y="373"/>
                </a:cxn>
                <a:cxn ang="0">
                  <a:pos x="88" y="370"/>
                </a:cxn>
                <a:cxn ang="0">
                  <a:pos x="107" y="379"/>
                </a:cxn>
                <a:cxn ang="0">
                  <a:pos x="116" y="398"/>
                </a:cxn>
                <a:cxn ang="0">
                  <a:pos x="114" y="420"/>
                </a:cxn>
                <a:cxn ang="0">
                  <a:pos x="110" y="436"/>
                </a:cxn>
                <a:cxn ang="0">
                  <a:pos x="129" y="447"/>
                </a:cxn>
                <a:cxn ang="0">
                  <a:pos x="148" y="458"/>
                </a:cxn>
                <a:cxn ang="0">
                  <a:pos x="160" y="451"/>
                </a:cxn>
                <a:cxn ang="0">
                  <a:pos x="172" y="438"/>
                </a:cxn>
                <a:cxn ang="0">
                  <a:pos x="190" y="434"/>
                </a:cxn>
                <a:cxn ang="0">
                  <a:pos x="209" y="439"/>
                </a:cxn>
                <a:cxn ang="0">
                  <a:pos x="223" y="455"/>
                </a:cxn>
                <a:cxn ang="0">
                  <a:pos x="225" y="473"/>
                </a:cxn>
                <a:cxn ang="0">
                  <a:pos x="222" y="482"/>
                </a:cxn>
                <a:cxn ang="0">
                  <a:pos x="229" y="483"/>
                </a:cxn>
                <a:cxn ang="0">
                  <a:pos x="217" y="333"/>
                </a:cxn>
                <a:cxn ang="0">
                  <a:pos x="183" y="302"/>
                </a:cxn>
                <a:cxn ang="0">
                  <a:pos x="164" y="259"/>
                </a:cxn>
              </a:cxnLst>
              <a:rect b="b" l="0" r="r" t="0"/>
              <a:pathLst>
                <a:path h="482" w="330">
                  <a:moveTo>
                    <a:pt x="163" y="243"/>
                  </a:moveTo>
                  <a:lnTo>
                    <a:pt x="164" y="224"/>
                  </a:lnTo>
                  <a:lnTo>
                    <a:pt x="170" y="207"/>
                  </a:lnTo>
                  <a:lnTo>
                    <a:pt x="177" y="192"/>
                  </a:lnTo>
                  <a:lnTo>
                    <a:pt x="187" y="177"/>
                  </a:lnTo>
                  <a:lnTo>
                    <a:pt x="200" y="166"/>
                  </a:lnTo>
                  <a:lnTo>
                    <a:pt x="214" y="155"/>
                  </a:lnTo>
                  <a:lnTo>
                    <a:pt x="229" y="147"/>
                  </a:lnTo>
                  <a:lnTo>
                    <a:pt x="246" y="143"/>
                  </a:lnTo>
                  <a:lnTo>
                    <a:pt x="253" y="129"/>
                  </a:lnTo>
                  <a:lnTo>
                    <a:pt x="261" y="115"/>
                  </a:lnTo>
                  <a:lnTo>
                    <a:pt x="270" y="101"/>
                  </a:lnTo>
                  <a:lnTo>
                    <a:pt x="281" y="90"/>
                  </a:lnTo>
                  <a:lnTo>
                    <a:pt x="292" y="78"/>
                  </a:lnTo>
                  <a:lnTo>
                    <a:pt x="304" y="68"/>
                  </a:lnTo>
                  <a:lnTo>
                    <a:pt x="317" y="59"/>
                  </a:lnTo>
                  <a:lnTo>
                    <a:pt x="330" y="51"/>
                  </a:lnTo>
                  <a:lnTo>
                    <a:pt x="320" y="46"/>
                  </a:lnTo>
                  <a:lnTo>
                    <a:pt x="312" y="39"/>
                  </a:lnTo>
                  <a:lnTo>
                    <a:pt x="306" y="29"/>
                  </a:lnTo>
                  <a:lnTo>
                    <a:pt x="304" y="17"/>
                  </a:lnTo>
                  <a:lnTo>
                    <a:pt x="304" y="14"/>
                  </a:lnTo>
                  <a:lnTo>
                    <a:pt x="305" y="10"/>
                  </a:lnTo>
                  <a:lnTo>
                    <a:pt x="305" y="7"/>
                  </a:lnTo>
                  <a:lnTo>
                    <a:pt x="306" y="5"/>
                  </a:lnTo>
                  <a:lnTo>
                    <a:pt x="300" y="3"/>
                  </a:lnTo>
                  <a:lnTo>
                    <a:pt x="296" y="3"/>
                  </a:lnTo>
                  <a:lnTo>
                    <a:pt x="290" y="2"/>
                  </a:lnTo>
                  <a:lnTo>
                    <a:pt x="285" y="1"/>
                  </a:lnTo>
                  <a:lnTo>
                    <a:pt x="280" y="1"/>
                  </a:lnTo>
                  <a:lnTo>
                    <a:pt x="275" y="0"/>
                  </a:lnTo>
                  <a:lnTo>
                    <a:pt x="269" y="0"/>
                  </a:lnTo>
                  <a:lnTo>
                    <a:pt x="264" y="0"/>
                  </a:lnTo>
                  <a:lnTo>
                    <a:pt x="259" y="0"/>
                  </a:lnTo>
                  <a:lnTo>
                    <a:pt x="253" y="0"/>
                  </a:lnTo>
                  <a:lnTo>
                    <a:pt x="249" y="1"/>
                  </a:lnTo>
                  <a:lnTo>
                    <a:pt x="243" y="1"/>
                  </a:lnTo>
                  <a:lnTo>
                    <a:pt x="238" y="2"/>
                  </a:lnTo>
                  <a:lnTo>
                    <a:pt x="232" y="3"/>
                  </a:lnTo>
                  <a:lnTo>
                    <a:pt x="228" y="3"/>
                  </a:lnTo>
                  <a:lnTo>
                    <a:pt x="222" y="5"/>
                  </a:lnTo>
                  <a:lnTo>
                    <a:pt x="223" y="7"/>
                  </a:lnTo>
                  <a:lnTo>
                    <a:pt x="224" y="10"/>
                  </a:lnTo>
                  <a:lnTo>
                    <a:pt x="225" y="14"/>
                  </a:lnTo>
                  <a:lnTo>
                    <a:pt x="225" y="17"/>
                  </a:lnTo>
                  <a:lnTo>
                    <a:pt x="224" y="24"/>
                  </a:lnTo>
                  <a:lnTo>
                    <a:pt x="223" y="31"/>
                  </a:lnTo>
                  <a:lnTo>
                    <a:pt x="220" y="37"/>
                  </a:lnTo>
                  <a:lnTo>
                    <a:pt x="215" y="43"/>
                  </a:lnTo>
                  <a:lnTo>
                    <a:pt x="209" y="47"/>
                  </a:lnTo>
                  <a:lnTo>
                    <a:pt x="204" y="51"/>
                  </a:lnTo>
                  <a:lnTo>
                    <a:pt x="197" y="52"/>
                  </a:lnTo>
                  <a:lnTo>
                    <a:pt x="190" y="53"/>
                  </a:lnTo>
                  <a:lnTo>
                    <a:pt x="184" y="53"/>
                  </a:lnTo>
                  <a:lnTo>
                    <a:pt x="177" y="51"/>
                  </a:lnTo>
                  <a:lnTo>
                    <a:pt x="172" y="48"/>
                  </a:lnTo>
                  <a:lnTo>
                    <a:pt x="168" y="45"/>
                  </a:lnTo>
                  <a:lnTo>
                    <a:pt x="163" y="40"/>
                  </a:lnTo>
                  <a:lnTo>
                    <a:pt x="160" y="36"/>
                  </a:lnTo>
                  <a:lnTo>
                    <a:pt x="157" y="31"/>
                  </a:lnTo>
                  <a:lnTo>
                    <a:pt x="155" y="25"/>
                  </a:lnTo>
                  <a:lnTo>
                    <a:pt x="148" y="29"/>
                  </a:lnTo>
                  <a:lnTo>
                    <a:pt x="141" y="31"/>
                  </a:lnTo>
                  <a:lnTo>
                    <a:pt x="136" y="34"/>
                  </a:lnTo>
                  <a:lnTo>
                    <a:pt x="129" y="38"/>
                  </a:lnTo>
                  <a:lnTo>
                    <a:pt x="123" y="43"/>
                  </a:lnTo>
                  <a:lnTo>
                    <a:pt x="117" y="46"/>
                  </a:lnTo>
                  <a:lnTo>
                    <a:pt x="110" y="51"/>
                  </a:lnTo>
                  <a:lnTo>
                    <a:pt x="104" y="55"/>
                  </a:lnTo>
                  <a:lnTo>
                    <a:pt x="110" y="60"/>
                  </a:lnTo>
                  <a:lnTo>
                    <a:pt x="114" y="67"/>
                  </a:lnTo>
                  <a:lnTo>
                    <a:pt x="116" y="74"/>
                  </a:lnTo>
                  <a:lnTo>
                    <a:pt x="117" y="82"/>
                  </a:lnTo>
                  <a:lnTo>
                    <a:pt x="116" y="89"/>
                  </a:lnTo>
                  <a:lnTo>
                    <a:pt x="115" y="95"/>
                  </a:lnTo>
                  <a:lnTo>
                    <a:pt x="111" y="101"/>
                  </a:lnTo>
                  <a:lnTo>
                    <a:pt x="107" y="107"/>
                  </a:lnTo>
                  <a:lnTo>
                    <a:pt x="101" y="112"/>
                  </a:lnTo>
                  <a:lnTo>
                    <a:pt x="95" y="115"/>
                  </a:lnTo>
                  <a:lnTo>
                    <a:pt x="88" y="116"/>
                  </a:lnTo>
                  <a:lnTo>
                    <a:pt x="81" y="117"/>
                  </a:lnTo>
                  <a:lnTo>
                    <a:pt x="73" y="116"/>
                  </a:lnTo>
                  <a:lnTo>
                    <a:pt x="66" y="114"/>
                  </a:lnTo>
                  <a:lnTo>
                    <a:pt x="60" y="110"/>
                  </a:lnTo>
                  <a:lnTo>
                    <a:pt x="55" y="105"/>
                  </a:lnTo>
                  <a:lnTo>
                    <a:pt x="48" y="114"/>
                  </a:lnTo>
                  <a:lnTo>
                    <a:pt x="41" y="124"/>
                  </a:lnTo>
                  <a:lnTo>
                    <a:pt x="35" y="135"/>
                  </a:lnTo>
                  <a:lnTo>
                    <a:pt x="30" y="145"/>
                  </a:lnTo>
                  <a:lnTo>
                    <a:pt x="40" y="149"/>
                  </a:lnTo>
                  <a:lnTo>
                    <a:pt x="48" y="156"/>
                  </a:lnTo>
                  <a:lnTo>
                    <a:pt x="54" y="167"/>
                  </a:lnTo>
                  <a:lnTo>
                    <a:pt x="56" y="178"/>
                  </a:lnTo>
                  <a:lnTo>
                    <a:pt x="55" y="185"/>
                  </a:lnTo>
                  <a:lnTo>
                    <a:pt x="54" y="192"/>
                  </a:lnTo>
                  <a:lnTo>
                    <a:pt x="50" y="198"/>
                  </a:lnTo>
                  <a:lnTo>
                    <a:pt x="46" y="204"/>
                  </a:lnTo>
                  <a:lnTo>
                    <a:pt x="40" y="208"/>
                  </a:lnTo>
                  <a:lnTo>
                    <a:pt x="34" y="212"/>
                  </a:lnTo>
                  <a:lnTo>
                    <a:pt x="27" y="213"/>
                  </a:lnTo>
                  <a:lnTo>
                    <a:pt x="20" y="214"/>
                  </a:lnTo>
                  <a:lnTo>
                    <a:pt x="16" y="214"/>
                  </a:lnTo>
                  <a:lnTo>
                    <a:pt x="12" y="213"/>
                  </a:lnTo>
                  <a:lnTo>
                    <a:pt x="9" y="212"/>
                  </a:lnTo>
                  <a:lnTo>
                    <a:pt x="5" y="210"/>
                  </a:lnTo>
                  <a:lnTo>
                    <a:pt x="3" y="220"/>
                  </a:lnTo>
                  <a:lnTo>
                    <a:pt x="1" y="223"/>
                  </a:lnTo>
                  <a:lnTo>
                    <a:pt x="0" y="227"/>
                  </a:lnTo>
                  <a:lnTo>
                    <a:pt x="0" y="236"/>
                  </a:lnTo>
                  <a:lnTo>
                    <a:pt x="0" y="247"/>
                  </a:lnTo>
                  <a:lnTo>
                    <a:pt x="1" y="255"/>
                  </a:lnTo>
                  <a:lnTo>
                    <a:pt x="3" y="264"/>
                  </a:lnTo>
                  <a:lnTo>
                    <a:pt x="5" y="275"/>
                  </a:lnTo>
                  <a:lnTo>
                    <a:pt x="9" y="274"/>
                  </a:lnTo>
                  <a:lnTo>
                    <a:pt x="12" y="274"/>
                  </a:lnTo>
                  <a:lnTo>
                    <a:pt x="16" y="273"/>
                  </a:lnTo>
                  <a:lnTo>
                    <a:pt x="20" y="273"/>
                  </a:lnTo>
                  <a:lnTo>
                    <a:pt x="27" y="274"/>
                  </a:lnTo>
                  <a:lnTo>
                    <a:pt x="34" y="275"/>
                  </a:lnTo>
                  <a:lnTo>
                    <a:pt x="40" y="278"/>
                  </a:lnTo>
                  <a:lnTo>
                    <a:pt x="46" y="283"/>
                  </a:lnTo>
                  <a:lnTo>
                    <a:pt x="50" y="289"/>
                  </a:lnTo>
                  <a:lnTo>
                    <a:pt x="54" y="294"/>
                  </a:lnTo>
                  <a:lnTo>
                    <a:pt x="55" y="301"/>
                  </a:lnTo>
                  <a:lnTo>
                    <a:pt x="56" y="308"/>
                  </a:lnTo>
                  <a:lnTo>
                    <a:pt x="54" y="320"/>
                  </a:lnTo>
                  <a:lnTo>
                    <a:pt x="48" y="330"/>
                  </a:lnTo>
                  <a:lnTo>
                    <a:pt x="40" y="337"/>
                  </a:lnTo>
                  <a:lnTo>
                    <a:pt x="30" y="342"/>
                  </a:lnTo>
                  <a:lnTo>
                    <a:pt x="35" y="352"/>
                  </a:lnTo>
                  <a:lnTo>
                    <a:pt x="41" y="362"/>
                  </a:lnTo>
                  <a:lnTo>
                    <a:pt x="48" y="373"/>
                  </a:lnTo>
                  <a:lnTo>
                    <a:pt x="55" y="382"/>
                  </a:lnTo>
                  <a:lnTo>
                    <a:pt x="60" y="376"/>
                  </a:lnTo>
                  <a:lnTo>
                    <a:pt x="66" y="373"/>
                  </a:lnTo>
                  <a:lnTo>
                    <a:pt x="73" y="370"/>
                  </a:lnTo>
                  <a:lnTo>
                    <a:pt x="81" y="369"/>
                  </a:lnTo>
                  <a:lnTo>
                    <a:pt x="88" y="370"/>
                  </a:lnTo>
                  <a:lnTo>
                    <a:pt x="95" y="371"/>
                  </a:lnTo>
                  <a:lnTo>
                    <a:pt x="101" y="375"/>
                  </a:lnTo>
                  <a:lnTo>
                    <a:pt x="107" y="379"/>
                  </a:lnTo>
                  <a:lnTo>
                    <a:pt x="111" y="385"/>
                  </a:lnTo>
                  <a:lnTo>
                    <a:pt x="115" y="391"/>
                  </a:lnTo>
                  <a:lnTo>
                    <a:pt x="116" y="398"/>
                  </a:lnTo>
                  <a:lnTo>
                    <a:pt x="117" y="405"/>
                  </a:lnTo>
                  <a:lnTo>
                    <a:pt x="116" y="413"/>
                  </a:lnTo>
                  <a:lnTo>
                    <a:pt x="114" y="420"/>
                  </a:lnTo>
                  <a:lnTo>
                    <a:pt x="110" y="427"/>
                  </a:lnTo>
                  <a:lnTo>
                    <a:pt x="104" y="431"/>
                  </a:lnTo>
                  <a:lnTo>
                    <a:pt x="110" y="436"/>
                  </a:lnTo>
                  <a:lnTo>
                    <a:pt x="117" y="440"/>
                  </a:lnTo>
                  <a:lnTo>
                    <a:pt x="123" y="444"/>
                  </a:lnTo>
                  <a:lnTo>
                    <a:pt x="129" y="447"/>
                  </a:lnTo>
                  <a:lnTo>
                    <a:pt x="136" y="452"/>
                  </a:lnTo>
                  <a:lnTo>
                    <a:pt x="141" y="455"/>
                  </a:lnTo>
                  <a:lnTo>
                    <a:pt x="148" y="458"/>
                  </a:lnTo>
                  <a:lnTo>
                    <a:pt x="155" y="461"/>
                  </a:lnTo>
                  <a:lnTo>
                    <a:pt x="157" y="455"/>
                  </a:lnTo>
                  <a:lnTo>
                    <a:pt x="160" y="451"/>
                  </a:lnTo>
                  <a:lnTo>
                    <a:pt x="163" y="446"/>
                  </a:lnTo>
                  <a:lnTo>
                    <a:pt x="168" y="442"/>
                  </a:lnTo>
                  <a:lnTo>
                    <a:pt x="172" y="438"/>
                  </a:lnTo>
                  <a:lnTo>
                    <a:pt x="177" y="436"/>
                  </a:lnTo>
                  <a:lnTo>
                    <a:pt x="184" y="434"/>
                  </a:lnTo>
                  <a:lnTo>
                    <a:pt x="190" y="434"/>
                  </a:lnTo>
                  <a:lnTo>
                    <a:pt x="197" y="435"/>
                  </a:lnTo>
                  <a:lnTo>
                    <a:pt x="204" y="436"/>
                  </a:lnTo>
                  <a:lnTo>
                    <a:pt x="209" y="439"/>
                  </a:lnTo>
                  <a:lnTo>
                    <a:pt x="215" y="444"/>
                  </a:lnTo>
                  <a:lnTo>
                    <a:pt x="220" y="450"/>
                  </a:lnTo>
                  <a:lnTo>
                    <a:pt x="223" y="455"/>
                  </a:lnTo>
                  <a:lnTo>
                    <a:pt x="224" y="462"/>
                  </a:lnTo>
                  <a:lnTo>
                    <a:pt x="225" y="469"/>
                  </a:lnTo>
                  <a:lnTo>
                    <a:pt x="225" y="473"/>
                  </a:lnTo>
                  <a:lnTo>
                    <a:pt x="224" y="476"/>
                  </a:lnTo>
                  <a:lnTo>
                    <a:pt x="223" y="480"/>
                  </a:lnTo>
                  <a:lnTo>
                    <a:pt x="222" y="482"/>
                  </a:lnTo>
                  <a:lnTo>
                    <a:pt x="224" y="483"/>
                  </a:lnTo>
                  <a:lnTo>
                    <a:pt x="227" y="483"/>
                  </a:lnTo>
                  <a:lnTo>
                    <a:pt x="229" y="483"/>
                  </a:lnTo>
                  <a:lnTo>
                    <a:pt x="231" y="483"/>
                  </a:lnTo>
                  <a:lnTo>
                    <a:pt x="231" y="339"/>
                  </a:lnTo>
                  <a:lnTo>
                    <a:pt x="217" y="333"/>
                  </a:lnTo>
                  <a:lnTo>
                    <a:pt x="204" y="324"/>
                  </a:lnTo>
                  <a:lnTo>
                    <a:pt x="192" y="314"/>
                  </a:lnTo>
                  <a:lnTo>
                    <a:pt x="183" y="302"/>
                  </a:lnTo>
                  <a:lnTo>
                    <a:pt x="175" y="290"/>
                  </a:lnTo>
                  <a:lnTo>
                    <a:pt x="168" y="275"/>
                  </a:lnTo>
                  <a:lnTo>
                    <a:pt x="164" y="259"/>
                  </a:lnTo>
                  <a:lnTo>
                    <a:pt x="163" y="24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30"/>
            <p:cNvSpPr/>
            <p:nvPr/>
          </p:nvSpPr>
          <p:spPr bwMode="auto">
            <a:xfrm>
              <a:off x="4719638" y="3081338"/>
              <a:ext cx="12700" cy="6350"/>
            </a:xfrm>
            <a:custGeom>
              <a:cxnLst>
                <a:cxn ang="0">
                  <a:pos x="4" y="0"/>
                </a:cxn>
                <a:cxn ang="0">
                  <a:pos x="3" y="3"/>
                </a:cxn>
                <a:cxn ang="0">
                  <a:pos x="2" y="5"/>
                </a:cxn>
                <a:cxn ang="0">
                  <a:pos x="1" y="7"/>
                </a:cxn>
                <a:cxn ang="0">
                  <a:pos x="0" y="9"/>
                </a:cxn>
                <a:cxn ang="0">
                  <a:pos x="4" y="8"/>
                </a:cxn>
                <a:cxn ang="0">
                  <a:pos x="8" y="7"/>
                </a:cxn>
                <a:cxn ang="0">
                  <a:pos x="11" y="7"/>
                </a:cxn>
                <a:cxn ang="0">
                  <a:pos x="16" y="6"/>
                </a:cxn>
                <a:cxn ang="0">
                  <a:pos x="13" y="5"/>
                </a:cxn>
                <a:cxn ang="0">
                  <a:pos x="10" y="3"/>
                </a:cxn>
                <a:cxn ang="0">
                  <a:pos x="6" y="1"/>
                </a:cxn>
                <a:cxn ang="0">
                  <a:pos x="4" y="0"/>
                </a:cxn>
              </a:cxnLst>
              <a:rect b="b" l="0" r="r" t="0"/>
              <a:pathLst>
                <a:path h="9" w="16">
                  <a:moveTo>
                    <a:pt x="4" y="0"/>
                  </a:moveTo>
                  <a:lnTo>
                    <a:pt x="3" y="3"/>
                  </a:lnTo>
                  <a:lnTo>
                    <a:pt x="2" y="5"/>
                  </a:lnTo>
                  <a:lnTo>
                    <a:pt x="1" y="7"/>
                  </a:lnTo>
                  <a:lnTo>
                    <a:pt x="0" y="9"/>
                  </a:lnTo>
                  <a:lnTo>
                    <a:pt x="4" y="8"/>
                  </a:lnTo>
                  <a:lnTo>
                    <a:pt x="8" y="7"/>
                  </a:lnTo>
                  <a:lnTo>
                    <a:pt x="11" y="7"/>
                  </a:lnTo>
                  <a:lnTo>
                    <a:pt x="16" y="6"/>
                  </a:lnTo>
                  <a:lnTo>
                    <a:pt x="13" y="5"/>
                  </a:lnTo>
                  <a:lnTo>
                    <a:pt x="10" y="3"/>
                  </a:lnTo>
                  <a:lnTo>
                    <a:pt x="6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716D3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31"/>
            <p:cNvSpPr/>
            <p:nvPr/>
          </p:nvSpPr>
          <p:spPr bwMode="auto">
            <a:xfrm>
              <a:off x="4610100" y="3086100"/>
              <a:ext cx="234950" cy="360363"/>
            </a:xfrm>
            <a:custGeom>
              <a:cxnLst>
                <a:cxn ang="0">
                  <a:pos x="74" y="445"/>
                </a:cxn>
                <a:cxn ang="0">
                  <a:pos x="74" y="431"/>
                </a:cxn>
                <a:cxn ang="0">
                  <a:pos x="83" y="413"/>
                </a:cxn>
                <a:cxn ang="0">
                  <a:pos x="102" y="404"/>
                </a:cxn>
                <a:cxn ang="0">
                  <a:pos x="121" y="405"/>
                </a:cxn>
                <a:cxn ang="0">
                  <a:pos x="135" y="415"/>
                </a:cxn>
                <a:cxn ang="0">
                  <a:pos x="143" y="430"/>
                </a:cxn>
                <a:cxn ang="0">
                  <a:pos x="163" y="421"/>
                </a:cxn>
                <a:cxn ang="0">
                  <a:pos x="181" y="409"/>
                </a:cxn>
                <a:cxn ang="0">
                  <a:pos x="188" y="396"/>
                </a:cxn>
                <a:cxn ang="0">
                  <a:pos x="181" y="374"/>
                </a:cxn>
                <a:cxn ang="0">
                  <a:pos x="187" y="354"/>
                </a:cxn>
                <a:cxn ang="0">
                  <a:pos x="203" y="340"/>
                </a:cxn>
                <a:cxn ang="0">
                  <a:pos x="225" y="339"/>
                </a:cxn>
                <a:cxn ang="0">
                  <a:pos x="243" y="351"/>
                </a:cxn>
                <a:cxn ang="0">
                  <a:pos x="263" y="321"/>
                </a:cxn>
                <a:cxn ang="0">
                  <a:pos x="250" y="299"/>
                </a:cxn>
                <a:cxn ang="0">
                  <a:pos x="243" y="270"/>
                </a:cxn>
                <a:cxn ang="0">
                  <a:pos x="253" y="252"/>
                </a:cxn>
                <a:cxn ang="0">
                  <a:pos x="271" y="243"/>
                </a:cxn>
                <a:cxn ang="0">
                  <a:pos x="285" y="243"/>
                </a:cxn>
                <a:cxn ang="0">
                  <a:pos x="294" y="233"/>
                </a:cxn>
                <a:cxn ang="0">
                  <a:pos x="298" y="205"/>
                </a:cxn>
                <a:cxn ang="0">
                  <a:pos x="294" y="189"/>
                </a:cxn>
                <a:cxn ang="0">
                  <a:pos x="285" y="182"/>
                </a:cxn>
                <a:cxn ang="0">
                  <a:pos x="271" y="182"/>
                </a:cxn>
                <a:cxn ang="0">
                  <a:pos x="253" y="173"/>
                </a:cxn>
                <a:cxn ang="0">
                  <a:pos x="243" y="154"/>
                </a:cxn>
                <a:cxn ang="0">
                  <a:pos x="250" y="125"/>
                </a:cxn>
                <a:cxn ang="0">
                  <a:pos x="263" y="104"/>
                </a:cxn>
                <a:cxn ang="0">
                  <a:pos x="243" y="74"/>
                </a:cxn>
                <a:cxn ang="0">
                  <a:pos x="225" y="85"/>
                </a:cxn>
                <a:cxn ang="0">
                  <a:pos x="203" y="84"/>
                </a:cxn>
                <a:cxn ang="0">
                  <a:pos x="187" y="70"/>
                </a:cxn>
                <a:cxn ang="0">
                  <a:pos x="181" y="51"/>
                </a:cxn>
                <a:cxn ang="0">
                  <a:pos x="188" y="29"/>
                </a:cxn>
                <a:cxn ang="0">
                  <a:pos x="183" y="17"/>
                </a:cxn>
                <a:cxn ang="0">
                  <a:pos x="170" y="8"/>
                </a:cxn>
                <a:cxn ang="0">
                  <a:pos x="155" y="0"/>
                </a:cxn>
                <a:cxn ang="0">
                  <a:pos x="143" y="2"/>
                </a:cxn>
                <a:cxn ang="0">
                  <a:pos x="126" y="16"/>
                </a:cxn>
                <a:cxn ang="0">
                  <a:pos x="106" y="22"/>
                </a:cxn>
                <a:cxn ang="0">
                  <a:pos x="99" y="20"/>
                </a:cxn>
                <a:cxn ang="0">
                  <a:pos x="61" y="47"/>
                </a:cxn>
                <a:cxn ang="0">
                  <a:pos x="30" y="84"/>
                </a:cxn>
                <a:cxn ang="0">
                  <a:pos x="20" y="112"/>
                </a:cxn>
                <a:cxn ang="0">
                  <a:pos x="33" y="110"/>
                </a:cxn>
                <a:cxn ang="0">
                  <a:pos x="90" y="128"/>
                </a:cxn>
                <a:cxn ang="0">
                  <a:pos x="127" y="173"/>
                </a:cxn>
                <a:cxn ang="0">
                  <a:pos x="133" y="232"/>
                </a:cxn>
                <a:cxn ang="0">
                  <a:pos x="105" y="284"/>
                </a:cxn>
                <a:cxn ang="0">
                  <a:pos x="53" y="312"/>
                </a:cxn>
                <a:cxn ang="0">
                  <a:pos x="16" y="313"/>
                </a:cxn>
                <a:cxn ang="0">
                  <a:pos x="0" y="452"/>
                </a:cxn>
                <a:cxn ang="0">
                  <a:pos x="24" y="455"/>
                </a:cxn>
                <a:cxn ang="0">
                  <a:pos x="44" y="455"/>
                </a:cxn>
                <a:cxn ang="0">
                  <a:pos x="59" y="453"/>
                </a:cxn>
                <a:cxn ang="0">
                  <a:pos x="75" y="451"/>
                </a:cxn>
              </a:cxnLst>
              <a:rect b="b" l="0" r="r" t="0"/>
              <a:pathLst>
                <a:path h="455" w="298">
                  <a:moveTo>
                    <a:pt x="75" y="451"/>
                  </a:moveTo>
                  <a:lnTo>
                    <a:pt x="74" y="449"/>
                  </a:lnTo>
                  <a:lnTo>
                    <a:pt x="74" y="445"/>
                  </a:lnTo>
                  <a:lnTo>
                    <a:pt x="73" y="442"/>
                  </a:lnTo>
                  <a:lnTo>
                    <a:pt x="73" y="438"/>
                  </a:lnTo>
                  <a:lnTo>
                    <a:pt x="74" y="431"/>
                  </a:lnTo>
                  <a:lnTo>
                    <a:pt x="75" y="424"/>
                  </a:lnTo>
                  <a:lnTo>
                    <a:pt x="79" y="419"/>
                  </a:lnTo>
                  <a:lnTo>
                    <a:pt x="83" y="413"/>
                  </a:lnTo>
                  <a:lnTo>
                    <a:pt x="89" y="408"/>
                  </a:lnTo>
                  <a:lnTo>
                    <a:pt x="95" y="405"/>
                  </a:lnTo>
                  <a:lnTo>
                    <a:pt x="102" y="404"/>
                  </a:lnTo>
                  <a:lnTo>
                    <a:pt x="109" y="403"/>
                  </a:lnTo>
                  <a:lnTo>
                    <a:pt x="114" y="403"/>
                  </a:lnTo>
                  <a:lnTo>
                    <a:pt x="121" y="405"/>
                  </a:lnTo>
                  <a:lnTo>
                    <a:pt x="126" y="407"/>
                  </a:lnTo>
                  <a:lnTo>
                    <a:pt x="132" y="411"/>
                  </a:lnTo>
                  <a:lnTo>
                    <a:pt x="135" y="415"/>
                  </a:lnTo>
                  <a:lnTo>
                    <a:pt x="139" y="420"/>
                  </a:lnTo>
                  <a:lnTo>
                    <a:pt x="141" y="424"/>
                  </a:lnTo>
                  <a:lnTo>
                    <a:pt x="143" y="430"/>
                  </a:lnTo>
                  <a:lnTo>
                    <a:pt x="150" y="427"/>
                  </a:lnTo>
                  <a:lnTo>
                    <a:pt x="156" y="424"/>
                  </a:lnTo>
                  <a:lnTo>
                    <a:pt x="163" y="421"/>
                  </a:lnTo>
                  <a:lnTo>
                    <a:pt x="168" y="416"/>
                  </a:lnTo>
                  <a:lnTo>
                    <a:pt x="175" y="413"/>
                  </a:lnTo>
                  <a:lnTo>
                    <a:pt x="181" y="409"/>
                  </a:lnTo>
                  <a:lnTo>
                    <a:pt x="187" y="405"/>
                  </a:lnTo>
                  <a:lnTo>
                    <a:pt x="193" y="400"/>
                  </a:lnTo>
                  <a:lnTo>
                    <a:pt x="188" y="396"/>
                  </a:lnTo>
                  <a:lnTo>
                    <a:pt x="185" y="389"/>
                  </a:lnTo>
                  <a:lnTo>
                    <a:pt x="182" y="382"/>
                  </a:lnTo>
                  <a:lnTo>
                    <a:pt x="181" y="374"/>
                  </a:lnTo>
                  <a:lnTo>
                    <a:pt x="182" y="367"/>
                  </a:lnTo>
                  <a:lnTo>
                    <a:pt x="183" y="360"/>
                  </a:lnTo>
                  <a:lnTo>
                    <a:pt x="187" y="354"/>
                  </a:lnTo>
                  <a:lnTo>
                    <a:pt x="192" y="348"/>
                  </a:lnTo>
                  <a:lnTo>
                    <a:pt x="197" y="344"/>
                  </a:lnTo>
                  <a:lnTo>
                    <a:pt x="203" y="340"/>
                  </a:lnTo>
                  <a:lnTo>
                    <a:pt x="210" y="339"/>
                  </a:lnTo>
                  <a:lnTo>
                    <a:pt x="217" y="338"/>
                  </a:lnTo>
                  <a:lnTo>
                    <a:pt x="225" y="339"/>
                  </a:lnTo>
                  <a:lnTo>
                    <a:pt x="232" y="342"/>
                  </a:lnTo>
                  <a:lnTo>
                    <a:pt x="238" y="345"/>
                  </a:lnTo>
                  <a:lnTo>
                    <a:pt x="243" y="351"/>
                  </a:lnTo>
                  <a:lnTo>
                    <a:pt x="250" y="342"/>
                  </a:lnTo>
                  <a:lnTo>
                    <a:pt x="256" y="331"/>
                  </a:lnTo>
                  <a:lnTo>
                    <a:pt x="263" y="321"/>
                  </a:lnTo>
                  <a:lnTo>
                    <a:pt x="269" y="311"/>
                  </a:lnTo>
                  <a:lnTo>
                    <a:pt x="258" y="306"/>
                  </a:lnTo>
                  <a:lnTo>
                    <a:pt x="250" y="299"/>
                  </a:lnTo>
                  <a:lnTo>
                    <a:pt x="245" y="289"/>
                  </a:lnTo>
                  <a:lnTo>
                    <a:pt x="242" y="277"/>
                  </a:lnTo>
                  <a:lnTo>
                    <a:pt x="243" y="270"/>
                  </a:lnTo>
                  <a:lnTo>
                    <a:pt x="245" y="263"/>
                  </a:lnTo>
                  <a:lnTo>
                    <a:pt x="248" y="258"/>
                  </a:lnTo>
                  <a:lnTo>
                    <a:pt x="253" y="252"/>
                  </a:lnTo>
                  <a:lnTo>
                    <a:pt x="258" y="247"/>
                  </a:lnTo>
                  <a:lnTo>
                    <a:pt x="264" y="244"/>
                  </a:lnTo>
                  <a:lnTo>
                    <a:pt x="271" y="243"/>
                  </a:lnTo>
                  <a:lnTo>
                    <a:pt x="278" y="242"/>
                  </a:lnTo>
                  <a:lnTo>
                    <a:pt x="281" y="242"/>
                  </a:lnTo>
                  <a:lnTo>
                    <a:pt x="285" y="243"/>
                  </a:lnTo>
                  <a:lnTo>
                    <a:pt x="288" y="243"/>
                  </a:lnTo>
                  <a:lnTo>
                    <a:pt x="292" y="244"/>
                  </a:lnTo>
                  <a:lnTo>
                    <a:pt x="294" y="233"/>
                  </a:lnTo>
                  <a:lnTo>
                    <a:pt x="296" y="224"/>
                  </a:lnTo>
                  <a:lnTo>
                    <a:pt x="298" y="216"/>
                  </a:lnTo>
                  <a:lnTo>
                    <a:pt x="298" y="205"/>
                  </a:lnTo>
                  <a:lnTo>
                    <a:pt x="298" y="196"/>
                  </a:lnTo>
                  <a:lnTo>
                    <a:pt x="296" y="192"/>
                  </a:lnTo>
                  <a:lnTo>
                    <a:pt x="294" y="189"/>
                  </a:lnTo>
                  <a:lnTo>
                    <a:pt x="292" y="179"/>
                  </a:lnTo>
                  <a:lnTo>
                    <a:pt x="288" y="181"/>
                  </a:lnTo>
                  <a:lnTo>
                    <a:pt x="285" y="182"/>
                  </a:lnTo>
                  <a:lnTo>
                    <a:pt x="281" y="183"/>
                  </a:lnTo>
                  <a:lnTo>
                    <a:pt x="278" y="183"/>
                  </a:lnTo>
                  <a:lnTo>
                    <a:pt x="271" y="182"/>
                  </a:lnTo>
                  <a:lnTo>
                    <a:pt x="264" y="181"/>
                  </a:lnTo>
                  <a:lnTo>
                    <a:pt x="258" y="177"/>
                  </a:lnTo>
                  <a:lnTo>
                    <a:pt x="253" y="173"/>
                  </a:lnTo>
                  <a:lnTo>
                    <a:pt x="248" y="167"/>
                  </a:lnTo>
                  <a:lnTo>
                    <a:pt x="245" y="161"/>
                  </a:lnTo>
                  <a:lnTo>
                    <a:pt x="243" y="154"/>
                  </a:lnTo>
                  <a:lnTo>
                    <a:pt x="242" y="147"/>
                  </a:lnTo>
                  <a:lnTo>
                    <a:pt x="245" y="136"/>
                  </a:lnTo>
                  <a:lnTo>
                    <a:pt x="250" y="125"/>
                  </a:lnTo>
                  <a:lnTo>
                    <a:pt x="258" y="118"/>
                  </a:lnTo>
                  <a:lnTo>
                    <a:pt x="269" y="114"/>
                  </a:lnTo>
                  <a:lnTo>
                    <a:pt x="263" y="104"/>
                  </a:lnTo>
                  <a:lnTo>
                    <a:pt x="256" y="93"/>
                  </a:lnTo>
                  <a:lnTo>
                    <a:pt x="250" y="83"/>
                  </a:lnTo>
                  <a:lnTo>
                    <a:pt x="243" y="74"/>
                  </a:lnTo>
                  <a:lnTo>
                    <a:pt x="238" y="79"/>
                  </a:lnTo>
                  <a:lnTo>
                    <a:pt x="232" y="83"/>
                  </a:lnTo>
                  <a:lnTo>
                    <a:pt x="225" y="85"/>
                  </a:lnTo>
                  <a:lnTo>
                    <a:pt x="217" y="86"/>
                  </a:lnTo>
                  <a:lnTo>
                    <a:pt x="210" y="85"/>
                  </a:lnTo>
                  <a:lnTo>
                    <a:pt x="203" y="84"/>
                  </a:lnTo>
                  <a:lnTo>
                    <a:pt x="197" y="81"/>
                  </a:lnTo>
                  <a:lnTo>
                    <a:pt x="192" y="76"/>
                  </a:lnTo>
                  <a:lnTo>
                    <a:pt x="187" y="70"/>
                  </a:lnTo>
                  <a:lnTo>
                    <a:pt x="183" y="64"/>
                  </a:lnTo>
                  <a:lnTo>
                    <a:pt x="182" y="58"/>
                  </a:lnTo>
                  <a:lnTo>
                    <a:pt x="181" y="51"/>
                  </a:lnTo>
                  <a:lnTo>
                    <a:pt x="182" y="43"/>
                  </a:lnTo>
                  <a:lnTo>
                    <a:pt x="185" y="36"/>
                  </a:lnTo>
                  <a:lnTo>
                    <a:pt x="188" y="29"/>
                  </a:lnTo>
                  <a:lnTo>
                    <a:pt x="193" y="24"/>
                  </a:lnTo>
                  <a:lnTo>
                    <a:pt x="188" y="21"/>
                  </a:lnTo>
                  <a:lnTo>
                    <a:pt x="183" y="17"/>
                  </a:lnTo>
                  <a:lnTo>
                    <a:pt x="179" y="14"/>
                  </a:lnTo>
                  <a:lnTo>
                    <a:pt x="174" y="12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59" y="2"/>
                  </a:lnTo>
                  <a:lnTo>
                    <a:pt x="155" y="0"/>
                  </a:lnTo>
                  <a:lnTo>
                    <a:pt x="150" y="1"/>
                  </a:lnTo>
                  <a:lnTo>
                    <a:pt x="147" y="1"/>
                  </a:lnTo>
                  <a:lnTo>
                    <a:pt x="143" y="2"/>
                  </a:lnTo>
                  <a:lnTo>
                    <a:pt x="139" y="3"/>
                  </a:lnTo>
                  <a:lnTo>
                    <a:pt x="133" y="10"/>
                  </a:lnTo>
                  <a:lnTo>
                    <a:pt x="126" y="16"/>
                  </a:lnTo>
                  <a:lnTo>
                    <a:pt x="118" y="21"/>
                  </a:lnTo>
                  <a:lnTo>
                    <a:pt x="109" y="22"/>
                  </a:lnTo>
                  <a:lnTo>
                    <a:pt x="106" y="22"/>
                  </a:lnTo>
                  <a:lnTo>
                    <a:pt x="104" y="21"/>
                  </a:lnTo>
                  <a:lnTo>
                    <a:pt x="102" y="21"/>
                  </a:lnTo>
                  <a:lnTo>
                    <a:pt x="99" y="20"/>
                  </a:lnTo>
                  <a:lnTo>
                    <a:pt x="86" y="28"/>
                  </a:lnTo>
                  <a:lnTo>
                    <a:pt x="73" y="37"/>
                  </a:lnTo>
                  <a:lnTo>
                    <a:pt x="61" y="47"/>
                  </a:lnTo>
                  <a:lnTo>
                    <a:pt x="50" y="59"/>
                  </a:lnTo>
                  <a:lnTo>
                    <a:pt x="39" y="70"/>
                  </a:lnTo>
                  <a:lnTo>
                    <a:pt x="30" y="84"/>
                  </a:lnTo>
                  <a:lnTo>
                    <a:pt x="22" y="98"/>
                  </a:lnTo>
                  <a:lnTo>
                    <a:pt x="15" y="112"/>
                  </a:lnTo>
                  <a:lnTo>
                    <a:pt x="20" y="112"/>
                  </a:lnTo>
                  <a:lnTo>
                    <a:pt x="24" y="110"/>
                  </a:lnTo>
                  <a:lnTo>
                    <a:pt x="28" y="110"/>
                  </a:lnTo>
                  <a:lnTo>
                    <a:pt x="33" y="110"/>
                  </a:lnTo>
                  <a:lnTo>
                    <a:pt x="53" y="113"/>
                  </a:lnTo>
                  <a:lnTo>
                    <a:pt x="73" y="118"/>
                  </a:lnTo>
                  <a:lnTo>
                    <a:pt x="90" y="128"/>
                  </a:lnTo>
                  <a:lnTo>
                    <a:pt x="105" y="140"/>
                  </a:lnTo>
                  <a:lnTo>
                    <a:pt x="118" y="155"/>
                  </a:lnTo>
                  <a:lnTo>
                    <a:pt x="127" y="173"/>
                  </a:lnTo>
                  <a:lnTo>
                    <a:pt x="133" y="191"/>
                  </a:lnTo>
                  <a:lnTo>
                    <a:pt x="135" y="212"/>
                  </a:lnTo>
                  <a:lnTo>
                    <a:pt x="133" y="232"/>
                  </a:lnTo>
                  <a:lnTo>
                    <a:pt x="127" y="252"/>
                  </a:lnTo>
                  <a:lnTo>
                    <a:pt x="118" y="269"/>
                  </a:lnTo>
                  <a:lnTo>
                    <a:pt x="105" y="284"/>
                  </a:lnTo>
                  <a:lnTo>
                    <a:pt x="90" y="297"/>
                  </a:lnTo>
                  <a:lnTo>
                    <a:pt x="73" y="306"/>
                  </a:lnTo>
                  <a:lnTo>
                    <a:pt x="53" y="312"/>
                  </a:lnTo>
                  <a:lnTo>
                    <a:pt x="33" y="314"/>
                  </a:lnTo>
                  <a:lnTo>
                    <a:pt x="24" y="314"/>
                  </a:lnTo>
                  <a:lnTo>
                    <a:pt x="16" y="313"/>
                  </a:lnTo>
                  <a:lnTo>
                    <a:pt x="8" y="311"/>
                  </a:lnTo>
                  <a:lnTo>
                    <a:pt x="0" y="308"/>
                  </a:lnTo>
                  <a:lnTo>
                    <a:pt x="0" y="452"/>
                  </a:lnTo>
                  <a:lnTo>
                    <a:pt x="8" y="453"/>
                  </a:lnTo>
                  <a:lnTo>
                    <a:pt x="16" y="454"/>
                  </a:lnTo>
                  <a:lnTo>
                    <a:pt x="24" y="455"/>
                  </a:lnTo>
                  <a:lnTo>
                    <a:pt x="33" y="455"/>
                  </a:lnTo>
                  <a:lnTo>
                    <a:pt x="38" y="455"/>
                  </a:lnTo>
                  <a:lnTo>
                    <a:pt x="44" y="455"/>
                  </a:lnTo>
                  <a:lnTo>
                    <a:pt x="49" y="454"/>
                  </a:lnTo>
                  <a:lnTo>
                    <a:pt x="54" y="454"/>
                  </a:lnTo>
                  <a:lnTo>
                    <a:pt x="59" y="453"/>
                  </a:lnTo>
                  <a:lnTo>
                    <a:pt x="65" y="452"/>
                  </a:lnTo>
                  <a:lnTo>
                    <a:pt x="69" y="452"/>
                  </a:lnTo>
                  <a:lnTo>
                    <a:pt x="75" y="4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32"/>
            <p:cNvSpPr/>
            <p:nvPr/>
          </p:nvSpPr>
          <p:spPr bwMode="auto">
            <a:xfrm>
              <a:off x="4310063" y="3275013"/>
              <a:ext cx="25400" cy="63500"/>
            </a:xfrm>
            <a:custGeom>
              <a:cxnLst>
                <a:cxn ang="0">
                  <a:pos x="6" y="81"/>
                </a:cxn>
                <a:cxn ang="0">
                  <a:pos x="33" y="3"/>
                </a:cxn>
                <a:cxn ang="0">
                  <a:pos x="29" y="3"/>
                </a:cxn>
                <a:cxn ang="0">
                  <a:pos x="27" y="1"/>
                </a:cxn>
                <a:cxn ang="0">
                  <a:pos x="23" y="1"/>
                </a:cxn>
                <a:cxn ang="0">
                  <a:pos x="21" y="0"/>
                </a:cxn>
                <a:cxn ang="0">
                  <a:pos x="0" y="78"/>
                </a:cxn>
                <a:cxn ang="0">
                  <a:pos x="2" y="80"/>
                </a:cxn>
                <a:cxn ang="0">
                  <a:pos x="3" y="80"/>
                </a:cxn>
                <a:cxn ang="0">
                  <a:pos x="5" y="80"/>
                </a:cxn>
                <a:cxn ang="0">
                  <a:pos x="6" y="81"/>
                </a:cxn>
              </a:cxnLst>
              <a:rect b="b" l="0" r="r" t="0"/>
              <a:pathLst>
                <a:path h="81" w="33">
                  <a:moveTo>
                    <a:pt x="6" y="81"/>
                  </a:moveTo>
                  <a:lnTo>
                    <a:pt x="33" y="3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0" y="78"/>
                  </a:lnTo>
                  <a:lnTo>
                    <a:pt x="2" y="80"/>
                  </a:lnTo>
                  <a:lnTo>
                    <a:pt x="3" y="80"/>
                  </a:lnTo>
                  <a:lnTo>
                    <a:pt x="5" y="80"/>
                  </a:lnTo>
                  <a:lnTo>
                    <a:pt x="6" y="81"/>
                  </a:lnTo>
                  <a:close/>
                </a:path>
              </a:pathLst>
            </a:custGeom>
            <a:solidFill>
              <a:srgbClr val="7FFF00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33"/>
            <p:cNvSpPr/>
            <p:nvPr/>
          </p:nvSpPr>
          <p:spPr bwMode="auto">
            <a:xfrm>
              <a:off x="4129088" y="3246438"/>
              <a:ext cx="334963" cy="306388"/>
            </a:xfrm>
            <a:custGeom>
              <a:cxnLst>
                <a:cxn ang="0">
                  <a:pos x="417" y="156"/>
                </a:cxn>
                <a:cxn ang="0">
                  <a:pos x="394" y="157"/>
                </a:cxn>
                <a:cxn ang="0">
                  <a:pos x="380" y="115"/>
                </a:cxn>
                <a:cxn ang="0">
                  <a:pos x="379" y="80"/>
                </a:cxn>
                <a:cxn ang="0">
                  <a:pos x="353" y="85"/>
                </a:cxn>
                <a:cxn ang="0">
                  <a:pos x="323" y="51"/>
                </a:cxn>
                <a:cxn ang="0">
                  <a:pos x="322" y="29"/>
                </a:cxn>
                <a:cxn ang="0">
                  <a:pos x="295" y="16"/>
                </a:cxn>
                <a:cxn ang="0">
                  <a:pos x="263" y="38"/>
                </a:cxn>
                <a:cxn ang="0">
                  <a:pos x="235" y="116"/>
                </a:cxn>
                <a:cxn ang="0">
                  <a:pos x="281" y="153"/>
                </a:cxn>
                <a:cxn ang="0">
                  <a:pos x="288" y="220"/>
                </a:cxn>
                <a:cxn ang="0">
                  <a:pos x="232" y="272"/>
                </a:cxn>
                <a:cxn ang="0">
                  <a:pos x="157" y="254"/>
                </a:cxn>
                <a:cxn ang="0">
                  <a:pos x="132" y="181"/>
                </a:cxn>
                <a:cxn ang="0">
                  <a:pos x="175" y="120"/>
                </a:cxn>
                <a:cxn ang="0">
                  <a:pos x="224" y="112"/>
                </a:cxn>
                <a:cxn ang="0">
                  <a:pos x="235" y="18"/>
                </a:cxn>
                <a:cxn ang="0">
                  <a:pos x="234" y="1"/>
                </a:cxn>
                <a:cxn ang="0">
                  <a:pos x="193" y="0"/>
                </a:cxn>
                <a:cxn ang="0">
                  <a:pos x="168" y="9"/>
                </a:cxn>
                <a:cxn ang="0">
                  <a:pos x="153" y="41"/>
                </a:cxn>
                <a:cxn ang="0">
                  <a:pos x="113" y="24"/>
                </a:cxn>
                <a:cxn ang="0">
                  <a:pos x="89" y="39"/>
                </a:cxn>
                <a:cxn ang="0">
                  <a:pos x="83" y="58"/>
                </a:cxn>
                <a:cxn ang="0">
                  <a:pos x="70" y="97"/>
                </a:cxn>
                <a:cxn ang="0">
                  <a:pos x="37" y="92"/>
                </a:cxn>
                <a:cxn ang="0">
                  <a:pos x="28" y="128"/>
                </a:cxn>
                <a:cxn ang="0">
                  <a:pos x="35" y="171"/>
                </a:cxn>
                <a:cxn ang="0">
                  <a:pos x="6" y="180"/>
                </a:cxn>
                <a:cxn ang="0">
                  <a:pos x="0" y="200"/>
                </a:cxn>
                <a:cxn ang="0">
                  <a:pos x="8" y="230"/>
                </a:cxn>
                <a:cxn ang="0">
                  <a:pos x="38" y="234"/>
                </a:cxn>
                <a:cxn ang="0">
                  <a:pos x="36" y="279"/>
                </a:cxn>
                <a:cxn ang="0">
                  <a:pos x="50" y="314"/>
                </a:cxn>
                <a:cxn ang="0">
                  <a:pos x="82" y="303"/>
                </a:cxn>
                <a:cxn ang="0">
                  <a:pos x="99" y="341"/>
                </a:cxn>
                <a:cxn ang="0">
                  <a:pos x="107" y="358"/>
                </a:cxn>
                <a:cxn ang="0">
                  <a:pos x="133" y="371"/>
                </a:cxn>
                <a:cxn ang="0">
                  <a:pos x="171" y="350"/>
                </a:cxn>
                <a:cxn ang="0">
                  <a:pos x="189" y="379"/>
                </a:cxn>
                <a:cxn ang="0">
                  <a:pos x="201" y="386"/>
                </a:cxn>
                <a:cxn ang="0">
                  <a:pos x="223" y="386"/>
                </a:cxn>
                <a:cxn ang="0">
                  <a:pos x="255" y="379"/>
                </a:cxn>
                <a:cxn ang="0">
                  <a:pos x="261" y="351"/>
                </a:cxn>
                <a:cxn ang="0">
                  <a:pos x="306" y="354"/>
                </a:cxn>
                <a:cxn ang="0">
                  <a:pos x="330" y="350"/>
                </a:cxn>
                <a:cxn ang="0">
                  <a:pos x="344" y="332"/>
                </a:cxn>
                <a:cxn ang="0">
                  <a:pos x="345" y="295"/>
                </a:cxn>
                <a:cxn ang="0">
                  <a:pos x="382" y="291"/>
                </a:cxn>
                <a:cxn ang="0">
                  <a:pos x="403" y="262"/>
                </a:cxn>
                <a:cxn ang="0">
                  <a:pos x="383" y="224"/>
                </a:cxn>
                <a:cxn ang="0">
                  <a:pos x="414" y="205"/>
                </a:cxn>
                <a:cxn ang="0">
                  <a:pos x="423" y="185"/>
                </a:cxn>
              </a:cxnLst>
              <a:rect b="b" l="0" r="r" t="0"/>
              <a:pathLst>
                <a:path h="386" w="422">
                  <a:moveTo>
                    <a:pt x="423" y="176"/>
                  </a:moveTo>
                  <a:lnTo>
                    <a:pt x="422" y="169"/>
                  </a:lnTo>
                  <a:lnTo>
                    <a:pt x="421" y="165"/>
                  </a:lnTo>
                  <a:lnTo>
                    <a:pt x="420" y="163"/>
                  </a:lnTo>
                  <a:lnTo>
                    <a:pt x="417" y="156"/>
                  </a:lnTo>
                  <a:lnTo>
                    <a:pt x="415" y="157"/>
                  </a:lnTo>
                  <a:lnTo>
                    <a:pt x="412" y="157"/>
                  </a:lnTo>
                  <a:lnTo>
                    <a:pt x="409" y="158"/>
                  </a:lnTo>
                  <a:lnTo>
                    <a:pt x="406" y="159"/>
                  </a:lnTo>
                  <a:lnTo>
                    <a:pt x="394" y="157"/>
                  </a:lnTo>
                  <a:lnTo>
                    <a:pt x="385" y="151"/>
                  </a:lnTo>
                  <a:lnTo>
                    <a:pt x="379" y="143"/>
                  </a:lnTo>
                  <a:lnTo>
                    <a:pt x="376" y="132"/>
                  </a:lnTo>
                  <a:lnTo>
                    <a:pt x="377" y="123"/>
                  </a:lnTo>
                  <a:lnTo>
                    <a:pt x="380" y="115"/>
                  </a:lnTo>
                  <a:lnTo>
                    <a:pt x="387" y="108"/>
                  </a:lnTo>
                  <a:lnTo>
                    <a:pt x="395" y="103"/>
                  </a:lnTo>
                  <a:lnTo>
                    <a:pt x="390" y="95"/>
                  </a:lnTo>
                  <a:lnTo>
                    <a:pt x="385" y="88"/>
                  </a:lnTo>
                  <a:lnTo>
                    <a:pt x="379" y="80"/>
                  </a:lnTo>
                  <a:lnTo>
                    <a:pt x="373" y="73"/>
                  </a:lnTo>
                  <a:lnTo>
                    <a:pt x="369" y="78"/>
                  </a:lnTo>
                  <a:lnTo>
                    <a:pt x="364" y="80"/>
                  </a:lnTo>
                  <a:lnTo>
                    <a:pt x="359" y="84"/>
                  </a:lnTo>
                  <a:lnTo>
                    <a:pt x="353" y="85"/>
                  </a:lnTo>
                  <a:lnTo>
                    <a:pt x="341" y="82"/>
                  </a:lnTo>
                  <a:lnTo>
                    <a:pt x="332" y="77"/>
                  </a:lnTo>
                  <a:lnTo>
                    <a:pt x="325" y="69"/>
                  </a:lnTo>
                  <a:lnTo>
                    <a:pt x="323" y="57"/>
                  </a:lnTo>
                  <a:lnTo>
                    <a:pt x="323" y="51"/>
                  </a:lnTo>
                  <a:lnTo>
                    <a:pt x="324" y="46"/>
                  </a:lnTo>
                  <a:lnTo>
                    <a:pt x="327" y="40"/>
                  </a:lnTo>
                  <a:lnTo>
                    <a:pt x="331" y="35"/>
                  </a:lnTo>
                  <a:lnTo>
                    <a:pt x="326" y="32"/>
                  </a:lnTo>
                  <a:lnTo>
                    <a:pt x="322" y="29"/>
                  </a:lnTo>
                  <a:lnTo>
                    <a:pt x="316" y="26"/>
                  </a:lnTo>
                  <a:lnTo>
                    <a:pt x="311" y="24"/>
                  </a:lnTo>
                  <a:lnTo>
                    <a:pt x="306" y="20"/>
                  </a:lnTo>
                  <a:lnTo>
                    <a:pt x="301" y="18"/>
                  </a:lnTo>
                  <a:lnTo>
                    <a:pt x="295" y="16"/>
                  </a:lnTo>
                  <a:lnTo>
                    <a:pt x="289" y="13"/>
                  </a:lnTo>
                  <a:lnTo>
                    <a:pt x="286" y="23"/>
                  </a:lnTo>
                  <a:lnTo>
                    <a:pt x="280" y="29"/>
                  </a:lnTo>
                  <a:lnTo>
                    <a:pt x="272" y="35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2" y="38"/>
                  </a:lnTo>
                  <a:lnTo>
                    <a:pt x="262" y="38"/>
                  </a:lnTo>
                  <a:lnTo>
                    <a:pt x="235" y="116"/>
                  </a:lnTo>
                  <a:lnTo>
                    <a:pt x="247" y="120"/>
                  </a:lnTo>
                  <a:lnTo>
                    <a:pt x="257" y="126"/>
                  </a:lnTo>
                  <a:lnTo>
                    <a:pt x="266" y="134"/>
                  </a:lnTo>
                  <a:lnTo>
                    <a:pt x="274" y="142"/>
                  </a:lnTo>
                  <a:lnTo>
                    <a:pt x="281" y="153"/>
                  </a:lnTo>
                  <a:lnTo>
                    <a:pt x="287" y="164"/>
                  </a:lnTo>
                  <a:lnTo>
                    <a:pt x="291" y="176"/>
                  </a:lnTo>
                  <a:lnTo>
                    <a:pt x="293" y="188"/>
                  </a:lnTo>
                  <a:lnTo>
                    <a:pt x="292" y="204"/>
                  </a:lnTo>
                  <a:lnTo>
                    <a:pt x="288" y="220"/>
                  </a:lnTo>
                  <a:lnTo>
                    <a:pt x="281" y="234"/>
                  </a:lnTo>
                  <a:lnTo>
                    <a:pt x="272" y="247"/>
                  </a:lnTo>
                  <a:lnTo>
                    <a:pt x="261" y="258"/>
                  </a:lnTo>
                  <a:lnTo>
                    <a:pt x="247" y="266"/>
                  </a:lnTo>
                  <a:lnTo>
                    <a:pt x="232" y="272"/>
                  </a:lnTo>
                  <a:lnTo>
                    <a:pt x="216" y="274"/>
                  </a:lnTo>
                  <a:lnTo>
                    <a:pt x="199" y="273"/>
                  </a:lnTo>
                  <a:lnTo>
                    <a:pt x="183" y="270"/>
                  </a:lnTo>
                  <a:lnTo>
                    <a:pt x="170" y="263"/>
                  </a:lnTo>
                  <a:lnTo>
                    <a:pt x="157" y="254"/>
                  </a:lnTo>
                  <a:lnTo>
                    <a:pt x="146" y="242"/>
                  </a:lnTo>
                  <a:lnTo>
                    <a:pt x="138" y="228"/>
                  </a:lnTo>
                  <a:lnTo>
                    <a:pt x="133" y="213"/>
                  </a:lnTo>
                  <a:lnTo>
                    <a:pt x="130" y="197"/>
                  </a:lnTo>
                  <a:lnTo>
                    <a:pt x="132" y="181"/>
                  </a:lnTo>
                  <a:lnTo>
                    <a:pt x="135" y="165"/>
                  </a:lnTo>
                  <a:lnTo>
                    <a:pt x="142" y="151"/>
                  </a:lnTo>
                  <a:lnTo>
                    <a:pt x="151" y="139"/>
                  </a:lnTo>
                  <a:lnTo>
                    <a:pt x="161" y="128"/>
                  </a:lnTo>
                  <a:lnTo>
                    <a:pt x="175" y="120"/>
                  </a:lnTo>
                  <a:lnTo>
                    <a:pt x="190" y="115"/>
                  </a:lnTo>
                  <a:lnTo>
                    <a:pt x="206" y="112"/>
                  </a:lnTo>
                  <a:lnTo>
                    <a:pt x="212" y="112"/>
                  </a:lnTo>
                  <a:lnTo>
                    <a:pt x="218" y="112"/>
                  </a:lnTo>
                  <a:lnTo>
                    <a:pt x="224" y="112"/>
                  </a:lnTo>
                  <a:lnTo>
                    <a:pt x="229" y="113"/>
                  </a:lnTo>
                  <a:lnTo>
                    <a:pt x="250" y="35"/>
                  </a:lnTo>
                  <a:lnTo>
                    <a:pt x="243" y="31"/>
                  </a:lnTo>
                  <a:lnTo>
                    <a:pt x="239" y="25"/>
                  </a:lnTo>
                  <a:lnTo>
                    <a:pt x="235" y="18"/>
                  </a:lnTo>
                  <a:lnTo>
                    <a:pt x="233" y="10"/>
                  </a:lnTo>
                  <a:lnTo>
                    <a:pt x="233" y="8"/>
                  </a:lnTo>
                  <a:lnTo>
                    <a:pt x="234" y="5"/>
                  </a:lnTo>
                  <a:lnTo>
                    <a:pt x="234" y="3"/>
                  </a:lnTo>
                  <a:lnTo>
                    <a:pt x="234" y="1"/>
                  </a:lnTo>
                  <a:lnTo>
                    <a:pt x="226" y="0"/>
                  </a:lnTo>
                  <a:lnTo>
                    <a:pt x="218" y="0"/>
                  </a:lnTo>
                  <a:lnTo>
                    <a:pt x="209" y="0"/>
                  </a:lnTo>
                  <a:lnTo>
                    <a:pt x="201" y="0"/>
                  </a:lnTo>
                  <a:lnTo>
                    <a:pt x="193" y="0"/>
                  </a:lnTo>
                  <a:lnTo>
                    <a:pt x="183" y="1"/>
                  </a:lnTo>
                  <a:lnTo>
                    <a:pt x="175" y="3"/>
                  </a:lnTo>
                  <a:lnTo>
                    <a:pt x="167" y="4"/>
                  </a:lnTo>
                  <a:lnTo>
                    <a:pt x="168" y="6"/>
                  </a:lnTo>
                  <a:lnTo>
                    <a:pt x="168" y="9"/>
                  </a:lnTo>
                  <a:lnTo>
                    <a:pt x="170" y="11"/>
                  </a:lnTo>
                  <a:lnTo>
                    <a:pt x="170" y="15"/>
                  </a:lnTo>
                  <a:lnTo>
                    <a:pt x="168" y="25"/>
                  </a:lnTo>
                  <a:lnTo>
                    <a:pt x="163" y="34"/>
                  </a:lnTo>
                  <a:lnTo>
                    <a:pt x="153" y="41"/>
                  </a:lnTo>
                  <a:lnTo>
                    <a:pt x="143" y="44"/>
                  </a:lnTo>
                  <a:lnTo>
                    <a:pt x="133" y="43"/>
                  </a:lnTo>
                  <a:lnTo>
                    <a:pt x="125" y="39"/>
                  </a:lnTo>
                  <a:lnTo>
                    <a:pt x="118" y="32"/>
                  </a:lnTo>
                  <a:lnTo>
                    <a:pt x="113" y="24"/>
                  </a:lnTo>
                  <a:lnTo>
                    <a:pt x="108" y="26"/>
                  </a:lnTo>
                  <a:lnTo>
                    <a:pt x="103" y="29"/>
                  </a:lnTo>
                  <a:lnTo>
                    <a:pt x="98" y="33"/>
                  </a:lnTo>
                  <a:lnTo>
                    <a:pt x="93" y="35"/>
                  </a:lnTo>
                  <a:lnTo>
                    <a:pt x="89" y="39"/>
                  </a:lnTo>
                  <a:lnTo>
                    <a:pt x="84" y="42"/>
                  </a:lnTo>
                  <a:lnTo>
                    <a:pt x="80" y="47"/>
                  </a:lnTo>
                  <a:lnTo>
                    <a:pt x="75" y="50"/>
                  </a:lnTo>
                  <a:lnTo>
                    <a:pt x="80" y="54"/>
                  </a:lnTo>
                  <a:lnTo>
                    <a:pt x="83" y="58"/>
                  </a:lnTo>
                  <a:lnTo>
                    <a:pt x="85" y="64"/>
                  </a:lnTo>
                  <a:lnTo>
                    <a:pt x="87" y="71"/>
                  </a:lnTo>
                  <a:lnTo>
                    <a:pt x="84" y="81"/>
                  </a:lnTo>
                  <a:lnTo>
                    <a:pt x="79" y="90"/>
                  </a:lnTo>
                  <a:lnTo>
                    <a:pt x="70" y="97"/>
                  </a:lnTo>
                  <a:lnTo>
                    <a:pt x="59" y="101"/>
                  </a:lnTo>
                  <a:lnTo>
                    <a:pt x="53" y="100"/>
                  </a:lnTo>
                  <a:lnTo>
                    <a:pt x="47" y="98"/>
                  </a:lnTo>
                  <a:lnTo>
                    <a:pt x="42" y="95"/>
                  </a:lnTo>
                  <a:lnTo>
                    <a:pt x="37" y="92"/>
                  </a:lnTo>
                  <a:lnTo>
                    <a:pt x="32" y="100"/>
                  </a:lnTo>
                  <a:lnTo>
                    <a:pt x="28" y="108"/>
                  </a:lnTo>
                  <a:lnTo>
                    <a:pt x="23" y="117"/>
                  </a:lnTo>
                  <a:lnTo>
                    <a:pt x="19" y="125"/>
                  </a:lnTo>
                  <a:lnTo>
                    <a:pt x="28" y="128"/>
                  </a:lnTo>
                  <a:lnTo>
                    <a:pt x="35" y="134"/>
                  </a:lnTo>
                  <a:lnTo>
                    <a:pt x="39" y="141"/>
                  </a:lnTo>
                  <a:lnTo>
                    <a:pt x="42" y="150"/>
                  </a:lnTo>
                  <a:lnTo>
                    <a:pt x="40" y="162"/>
                  </a:lnTo>
                  <a:lnTo>
                    <a:pt x="35" y="171"/>
                  </a:lnTo>
                  <a:lnTo>
                    <a:pt x="26" y="178"/>
                  </a:lnTo>
                  <a:lnTo>
                    <a:pt x="15" y="181"/>
                  </a:lnTo>
                  <a:lnTo>
                    <a:pt x="12" y="181"/>
                  </a:lnTo>
                  <a:lnTo>
                    <a:pt x="9" y="180"/>
                  </a:lnTo>
                  <a:lnTo>
                    <a:pt x="6" y="180"/>
                  </a:lnTo>
                  <a:lnTo>
                    <a:pt x="2" y="179"/>
                  </a:lnTo>
                  <a:lnTo>
                    <a:pt x="1" y="186"/>
                  </a:lnTo>
                  <a:lnTo>
                    <a:pt x="0" y="189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0" y="209"/>
                  </a:lnTo>
                  <a:lnTo>
                    <a:pt x="1" y="215"/>
                  </a:lnTo>
                  <a:lnTo>
                    <a:pt x="4" y="222"/>
                  </a:lnTo>
                  <a:lnTo>
                    <a:pt x="6" y="231"/>
                  </a:lnTo>
                  <a:lnTo>
                    <a:pt x="8" y="230"/>
                  </a:lnTo>
                  <a:lnTo>
                    <a:pt x="12" y="228"/>
                  </a:lnTo>
                  <a:lnTo>
                    <a:pt x="14" y="227"/>
                  </a:lnTo>
                  <a:lnTo>
                    <a:pt x="17" y="227"/>
                  </a:lnTo>
                  <a:lnTo>
                    <a:pt x="28" y="228"/>
                  </a:lnTo>
                  <a:lnTo>
                    <a:pt x="38" y="234"/>
                  </a:lnTo>
                  <a:lnTo>
                    <a:pt x="44" y="243"/>
                  </a:lnTo>
                  <a:lnTo>
                    <a:pt x="47" y="254"/>
                  </a:lnTo>
                  <a:lnTo>
                    <a:pt x="46" y="264"/>
                  </a:lnTo>
                  <a:lnTo>
                    <a:pt x="43" y="272"/>
                  </a:lnTo>
                  <a:lnTo>
                    <a:pt x="36" y="279"/>
                  </a:lnTo>
                  <a:lnTo>
                    <a:pt x="28" y="282"/>
                  </a:lnTo>
                  <a:lnTo>
                    <a:pt x="34" y="291"/>
                  </a:lnTo>
                  <a:lnTo>
                    <a:pt x="38" y="297"/>
                  </a:lnTo>
                  <a:lnTo>
                    <a:pt x="44" y="305"/>
                  </a:lnTo>
                  <a:lnTo>
                    <a:pt x="50" y="314"/>
                  </a:lnTo>
                  <a:lnTo>
                    <a:pt x="54" y="309"/>
                  </a:lnTo>
                  <a:lnTo>
                    <a:pt x="59" y="305"/>
                  </a:lnTo>
                  <a:lnTo>
                    <a:pt x="65" y="303"/>
                  </a:lnTo>
                  <a:lnTo>
                    <a:pt x="70" y="302"/>
                  </a:lnTo>
                  <a:lnTo>
                    <a:pt x="82" y="303"/>
                  </a:lnTo>
                  <a:lnTo>
                    <a:pt x="91" y="309"/>
                  </a:lnTo>
                  <a:lnTo>
                    <a:pt x="97" y="318"/>
                  </a:lnTo>
                  <a:lnTo>
                    <a:pt x="100" y="328"/>
                  </a:lnTo>
                  <a:lnTo>
                    <a:pt x="100" y="335"/>
                  </a:lnTo>
                  <a:lnTo>
                    <a:pt x="99" y="341"/>
                  </a:lnTo>
                  <a:lnTo>
                    <a:pt x="96" y="346"/>
                  </a:lnTo>
                  <a:lnTo>
                    <a:pt x="92" y="349"/>
                  </a:lnTo>
                  <a:lnTo>
                    <a:pt x="97" y="353"/>
                  </a:lnTo>
                  <a:lnTo>
                    <a:pt x="102" y="356"/>
                  </a:lnTo>
                  <a:lnTo>
                    <a:pt x="107" y="358"/>
                  </a:lnTo>
                  <a:lnTo>
                    <a:pt x="112" y="362"/>
                  </a:lnTo>
                  <a:lnTo>
                    <a:pt x="118" y="364"/>
                  </a:lnTo>
                  <a:lnTo>
                    <a:pt x="122" y="366"/>
                  </a:lnTo>
                  <a:lnTo>
                    <a:pt x="128" y="369"/>
                  </a:lnTo>
                  <a:lnTo>
                    <a:pt x="133" y="371"/>
                  </a:lnTo>
                  <a:lnTo>
                    <a:pt x="136" y="362"/>
                  </a:lnTo>
                  <a:lnTo>
                    <a:pt x="142" y="355"/>
                  </a:lnTo>
                  <a:lnTo>
                    <a:pt x="150" y="350"/>
                  </a:lnTo>
                  <a:lnTo>
                    <a:pt x="159" y="349"/>
                  </a:lnTo>
                  <a:lnTo>
                    <a:pt x="171" y="350"/>
                  </a:lnTo>
                  <a:lnTo>
                    <a:pt x="180" y="355"/>
                  </a:lnTo>
                  <a:lnTo>
                    <a:pt x="187" y="364"/>
                  </a:lnTo>
                  <a:lnTo>
                    <a:pt x="189" y="374"/>
                  </a:lnTo>
                  <a:lnTo>
                    <a:pt x="189" y="377"/>
                  </a:lnTo>
                  <a:lnTo>
                    <a:pt x="189" y="379"/>
                  </a:lnTo>
                  <a:lnTo>
                    <a:pt x="189" y="383"/>
                  </a:lnTo>
                  <a:lnTo>
                    <a:pt x="188" y="385"/>
                  </a:lnTo>
                  <a:lnTo>
                    <a:pt x="193" y="385"/>
                  </a:lnTo>
                  <a:lnTo>
                    <a:pt x="197" y="386"/>
                  </a:lnTo>
                  <a:lnTo>
                    <a:pt x="201" y="386"/>
                  </a:lnTo>
                  <a:lnTo>
                    <a:pt x="205" y="386"/>
                  </a:lnTo>
                  <a:lnTo>
                    <a:pt x="210" y="386"/>
                  </a:lnTo>
                  <a:lnTo>
                    <a:pt x="214" y="386"/>
                  </a:lnTo>
                  <a:lnTo>
                    <a:pt x="218" y="386"/>
                  </a:lnTo>
                  <a:lnTo>
                    <a:pt x="223" y="386"/>
                  </a:lnTo>
                  <a:lnTo>
                    <a:pt x="231" y="385"/>
                  </a:lnTo>
                  <a:lnTo>
                    <a:pt x="240" y="384"/>
                  </a:lnTo>
                  <a:lnTo>
                    <a:pt x="248" y="383"/>
                  </a:lnTo>
                  <a:lnTo>
                    <a:pt x="256" y="381"/>
                  </a:lnTo>
                  <a:lnTo>
                    <a:pt x="255" y="379"/>
                  </a:lnTo>
                  <a:lnTo>
                    <a:pt x="255" y="376"/>
                  </a:lnTo>
                  <a:lnTo>
                    <a:pt x="254" y="373"/>
                  </a:lnTo>
                  <a:lnTo>
                    <a:pt x="254" y="371"/>
                  </a:lnTo>
                  <a:lnTo>
                    <a:pt x="255" y="360"/>
                  </a:lnTo>
                  <a:lnTo>
                    <a:pt x="261" y="351"/>
                  </a:lnTo>
                  <a:lnTo>
                    <a:pt x="270" y="345"/>
                  </a:lnTo>
                  <a:lnTo>
                    <a:pt x="280" y="342"/>
                  </a:lnTo>
                  <a:lnTo>
                    <a:pt x="291" y="343"/>
                  </a:lnTo>
                  <a:lnTo>
                    <a:pt x="299" y="347"/>
                  </a:lnTo>
                  <a:lnTo>
                    <a:pt x="306" y="354"/>
                  </a:lnTo>
                  <a:lnTo>
                    <a:pt x="309" y="362"/>
                  </a:lnTo>
                  <a:lnTo>
                    <a:pt x="314" y="358"/>
                  </a:lnTo>
                  <a:lnTo>
                    <a:pt x="319" y="356"/>
                  </a:lnTo>
                  <a:lnTo>
                    <a:pt x="324" y="353"/>
                  </a:lnTo>
                  <a:lnTo>
                    <a:pt x="330" y="350"/>
                  </a:lnTo>
                  <a:lnTo>
                    <a:pt x="334" y="347"/>
                  </a:lnTo>
                  <a:lnTo>
                    <a:pt x="339" y="343"/>
                  </a:lnTo>
                  <a:lnTo>
                    <a:pt x="344" y="340"/>
                  </a:lnTo>
                  <a:lnTo>
                    <a:pt x="348" y="337"/>
                  </a:lnTo>
                  <a:lnTo>
                    <a:pt x="344" y="332"/>
                  </a:lnTo>
                  <a:lnTo>
                    <a:pt x="340" y="327"/>
                  </a:lnTo>
                  <a:lnTo>
                    <a:pt x="338" y="322"/>
                  </a:lnTo>
                  <a:lnTo>
                    <a:pt x="337" y="316"/>
                  </a:lnTo>
                  <a:lnTo>
                    <a:pt x="339" y="304"/>
                  </a:lnTo>
                  <a:lnTo>
                    <a:pt x="345" y="295"/>
                  </a:lnTo>
                  <a:lnTo>
                    <a:pt x="353" y="288"/>
                  </a:lnTo>
                  <a:lnTo>
                    <a:pt x="364" y="286"/>
                  </a:lnTo>
                  <a:lnTo>
                    <a:pt x="370" y="286"/>
                  </a:lnTo>
                  <a:lnTo>
                    <a:pt x="376" y="287"/>
                  </a:lnTo>
                  <a:lnTo>
                    <a:pt x="382" y="291"/>
                  </a:lnTo>
                  <a:lnTo>
                    <a:pt x="386" y="294"/>
                  </a:lnTo>
                  <a:lnTo>
                    <a:pt x="391" y="286"/>
                  </a:lnTo>
                  <a:lnTo>
                    <a:pt x="395" y="278"/>
                  </a:lnTo>
                  <a:lnTo>
                    <a:pt x="400" y="270"/>
                  </a:lnTo>
                  <a:lnTo>
                    <a:pt x="403" y="262"/>
                  </a:lnTo>
                  <a:lnTo>
                    <a:pt x="395" y="258"/>
                  </a:lnTo>
                  <a:lnTo>
                    <a:pt x="388" y="251"/>
                  </a:lnTo>
                  <a:lnTo>
                    <a:pt x="384" y="245"/>
                  </a:lnTo>
                  <a:lnTo>
                    <a:pt x="382" y="235"/>
                  </a:lnTo>
                  <a:lnTo>
                    <a:pt x="383" y="224"/>
                  </a:lnTo>
                  <a:lnTo>
                    <a:pt x="388" y="215"/>
                  </a:lnTo>
                  <a:lnTo>
                    <a:pt x="398" y="209"/>
                  </a:lnTo>
                  <a:lnTo>
                    <a:pt x="408" y="205"/>
                  </a:lnTo>
                  <a:lnTo>
                    <a:pt x="412" y="205"/>
                  </a:lnTo>
                  <a:lnTo>
                    <a:pt x="414" y="205"/>
                  </a:lnTo>
                  <a:lnTo>
                    <a:pt x="417" y="207"/>
                  </a:lnTo>
                  <a:lnTo>
                    <a:pt x="420" y="208"/>
                  </a:lnTo>
                  <a:lnTo>
                    <a:pt x="421" y="199"/>
                  </a:lnTo>
                  <a:lnTo>
                    <a:pt x="422" y="192"/>
                  </a:lnTo>
                  <a:lnTo>
                    <a:pt x="423" y="185"/>
                  </a:lnTo>
                  <a:lnTo>
                    <a:pt x="423" y="1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52" name="组合 34"/>
          <p:cNvGrpSpPr/>
          <p:nvPr/>
        </p:nvGrpSpPr>
        <p:grpSpPr>
          <a:xfrm>
            <a:off x="2574900" y="4117981"/>
            <a:ext cx="785818" cy="651107"/>
            <a:chOff x="4127500" y="3060700"/>
            <a:chExt cx="889000" cy="736600"/>
          </a:xfrm>
        </p:grpSpPr>
        <p:sp>
          <p:nvSpPr>
            <p:cNvPr id="54" name="AutoShape 24"/>
            <p:cNvSpPr>
              <a:spLocks noChangeArrowheads="1" noChangeAspect="1" noTextEdit="1"/>
            </p:cNvSpPr>
            <p:nvPr/>
          </p:nvSpPr>
          <p:spPr bwMode="auto">
            <a:xfrm>
              <a:off x="4127500" y="3060700"/>
              <a:ext cx="889000" cy="736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Freeform 26"/>
            <p:cNvSpPr/>
            <p:nvPr/>
          </p:nvSpPr>
          <p:spPr bwMode="auto">
            <a:xfrm>
              <a:off x="4687888" y="3087688"/>
              <a:ext cx="31750" cy="14288"/>
            </a:xfrm>
            <a:custGeom>
              <a:cxnLst>
                <a:cxn ang="0">
                  <a:pos x="40" y="0"/>
                </a:cxn>
                <a:cxn ang="0">
                  <a:pos x="35" y="3"/>
                </a:cxn>
                <a:cxn ang="0">
                  <a:pos x="29" y="4"/>
                </a:cxn>
                <a:cxn ang="0">
                  <a:pos x="25" y="6"/>
                </a:cxn>
                <a:cxn ang="0">
                  <a:pos x="20" y="9"/>
                </a:cxn>
                <a:cxn ang="0">
                  <a:pos x="14" y="10"/>
                </a:cxn>
                <a:cxn ang="0">
                  <a:pos x="10" y="12"/>
                </a:cxn>
                <a:cxn ang="0">
                  <a:pos x="5" y="14"/>
                </a:cxn>
                <a:cxn ang="0">
                  <a:pos x="0" y="17"/>
                </a:cxn>
                <a:cxn ang="0">
                  <a:pos x="3" y="18"/>
                </a:cxn>
                <a:cxn ang="0">
                  <a:pos x="5" y="18"/>
                </a:cxn>
                <a:cxn ang="0">
                  <a:pos x="7" y="19"/>
                </a:cxn>
                <a:cxn ang="0">
                  <a:pos x="10" y="19"/>
                </a:cxn>
                <a:cxn ang="0">
                  <a:pos x="19" y="18"/>
                </a:cxn>
                <a:cxn ang="0">
                  <a:pos x="27" y="13"/>
                </a:cxn>
                <a:cxn ang="0">
                  <a:pos x="34" y="7"/>
                </a:cxn>
                <a:cxn ang="0">
                  <a:pos x="40" y="0"/>
                </a:cxn>
              </a:cxnLst>
              <a:rect b="b" l="0" r="r" t="0"/>
              <a:pathLst>
                <a:path h="19" w="40">
                  <a:moveTo>
                    <a:pt x="40" y="0"/>
                  </a:moveTo>
                  <a:lnTo>
                    <a:pt x="35" y="3"/>
                  </a:lnTo>
                  <a:lnTo>
                    <a:pt x="29" y="4"/>
                  </a:lnTo>
                  <a:lnTo>
                    <a:pt x="25" y="6"/>
                  </a:lnTo>
                  <a:lnTo>
                    <a:pt x="20" y="9"/>
                  </a:lnTo>
                  <a:lnTo>
                    <a:pt x="14" y="10"/>
                  </a:lnTo>
                  <a:lnTo>
                    <a:pt x="10" y="12"/>
                  </a:lnTo>
                  <a:lnTo>
                    <a:pt x="5" y="14"/>
                  </a:lnTo>
                  <a:lnTo>
                    <a:pt x="0" y="17"/>
                  </a:lnTo>
                  <a:lnTo>
                    <a:pt x="3" y="18"/>
                  </a:lnTo>
                  <a:lnTo>
                    <a:pt x="5" y="18"/>
                  </a:lnTo>
                  <a:lnTo>
                    <a:pt x="7" y="19"/>
                  </a:lnTo>
                  <a:lnTo>
                    <a:pt x="10" y="19"/>
                  </a:lnTo>
                  <a:lnTo>
                    <a:pt x="19" y="18"/>
                  </a:lnTo>
                  <a:lnTo>
                    <a:pt x="27" y="13"/>
                  </a:lnTo>
                  <a:lnTo>
                    <a:pt x="34" y="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29"/>
            <p:cNvSpPr/>
            <p:nvPr/>
          </p:nvSpPr>
          <p:spPr bwMode="auto">
            <a:xfrm>
              <a:off x="4425950" y="3060700"/>
              <a:ext cx="261938" cy="382588"/>
            </a:xfrm>
            <a:custGeom>
              <a:cxnLst>
                <a:cxn ang="0">
                  <a:pos x="170" y="207"/>
                </a:cxn>
                <a:cxn ang="0">
                  <a:pos x="200" y="166"/>
                </a:cxn>
                <a:cxn ang="0">
                  <a:pos x="246" y="143"/>
                </a:cxn>
                <a:cxn ang="0">
                  <a:pos x="270" y="101"/>
                </a:cxn>
                <a:cxn ang="0">
                  <a:pos x="304" y="68"/>
                </a:cxn>
                <a:cxn ang="0">
                  <a:pos x="320" y="46"/>
                </a:cxn>
                <a:cxn ang="0">
                  <a:pos x="304" y="17"/>
                </a:cxn>
                <a:cxn ang="0">
                  <a:pos x="305" y="7"/>
                </a:cxn>
                <a:cxn ang="0">
                  <a:pos x="296" y="3"/>
                </a:cxn>
                <a:cxn ang="0">
                  <a:pos x="280" y="1"/>
                </a:cxn>
                <a:cxn ang="0">
                  <a:pos x="264" y="0"/>
                </a:cxn>
                <a:cxn ang="0">
                  <a:pos x="249" y="1"/>
                </a:cxn>
                <a:cxn ang="0">
                  <a:pos x="232" y="3"/>
                </a:cxn>
                <a:cxn ang="0">
                  <a:pos x="223" y="7"/>
                </a:cxn>
                <a:cxn ang="0">
                  <a:pos x="225" y="17"/>
                </a:cxn>
                <a:cxn ang="0">
                  <a:pos x="220" y="37"/>
                </a:cxn>
                <a:cxn ang="0">
                  <a:pos x="204" y="51"/>
                </a:cxn>
                <a:cxn ang="0">
                  <a:pos x="184" y="53"/>
                </a:cxn>
                <a:cxn ang="0">
                  <a:pos x="168" y="45"/>
                </a:cxn>
                <a:cxn ang="0">
                  <a:pos x="157" y="31"/>
                </a:cxn>
                <a:cxn ang="0">
                  <a:pos x="141" y="31"/>
                </a:cxn>
                <a:cxn ang="0">
                  <a:pos x="123" y="43"/>
                </a:cxn>
                <a:cxn ang="0">
                  <a:pos x="104" y="55"/>
                </a:cxn>
                <a:cxn ang="0">
                  <a:pos x="116" y="74"/>
                </a:cxn>
                <a:cxn ang="0">
                  <a:pos x="115" y="95"/>
                </a:cxn>
                <a:cxn ang="0">
                  <a:pos x="101" y="112"/>
                </a:cxn>
                <a:cxn ang="0">
                  <a:pos x="81" y="117"/>
                </a:cxn>
                <a:cxn ang="0">
                  <a:pos x="60" y="110"/>
                </a:cxn>
                <a:cxn ang="0">
                  <a:pos x="41" y="124"/>
                </a:cxn>
                <a:cxn ang="0">
                  <a:pos x="40" y="149"/>
                </a:cxn>
                <a:cxn ang="0">
                  <a:pos x="56" y="178"/>
                </a:cxn>
                <a:cxn ang="0">
                  <a:pos x="50" y="198"/>
                </a:cxn>
                <a:cxn ang="0">
                  <a:pos x="34" y="212"/>
                </a:cxn>
                <a:cxn ang="0">
                  <a:pos x="16" y="214"/>
                </a:cxn>
                <a:cxn ang="0">
                  <a:pos x="5" y="210"/>
                </a:cxn>
                <a:cxn ang="0">
                  <a:pos x="0" y="227"/>
                </a:cxn>
                <a:cxn ang="0">
                  <a:pos x="1" y="255"/>
                </a:cxn>
                <a:cxn ang="0">
                  <a:pos x="9" y="274"/>
                </a:cxn>
                <a:cxn ang="0">
                  <a:pos x="20" y="273"/>
                </a:cxn>
                <a:cxn ang="0">
                  <a:pos x="40" y="278"/>
                </a:cxn>
                <a:cxn ang="0">
                  <a:pos x="54" y="294"/>
                </a:cxn>
                <a:cxn ang="0">
                  <a:pos x="54" y="320"/>
                </a:cxn>
                <a:cxn ang="0">
                  <a:pos x="30" y="342"/>
                </a:cxn>
                <a:cxn ang="0">
                  <a:pos x="48" y="373"/>
                </a:cxn>
                <a:cxn ang="0">
                  <a:pos x="66" y="373"/>
                </a:cxn>
                <a:cxn ang="0">
                  <a:pos x="88" y="370"/>
                </a:cxn>
                <a:cxn ang="0">
                  <a:pos x="107" y="379"/>
                </a:cxn>
                <a:cxn ang="0">
                  <a:pos x="116" y="398"/>
                </a:cxn>
                <a:cxn ang="0">
                  <a:pos x="114" y="420"/>
                </a:cxn>
                <a:cxn ang="0">
                  <a:pos x="110" y="436"/>
                </a:cxn>
                <a:cxn ang="0">
                  <a:pos x="129" y="447"/>
                </a:cxn>
                <a:cxn ang="0">
                  <a:pos x="148" y="458"/>
                </a:cxn>
                <a:cxn ang="0">
                  <a:pos x="160" y="451"/>
                </a:cxn>
                <a:cxn ang="0">
                  <a:pos x="172" y="438"/>
                </a:cxn>
                <a:cxn ang="0">
                  <a:pos x="190" y="434"/>
                </a:cxn>
                <a:cxn ang="0">
                  <a:pos x="209" y="439"/>
                </a:cxn>
                <a:cxn ang="0">
                  <a:pos x="223" y="455"/>
                </a:cxn>
                <a:cxn ang="0">
                  <a:pos x="225" y="473"/>
                </a:cxn>
                <a:cxn ang="0">
                  <a:pos x="222" y="482"/>
                </a:cxn>
                <a:cxn ang="0">
                  <a:pos x="229" y="483"/>
                </a:cxn>
                <a:cxn ang="0">
                  <a:pos x="217" y="333"/>
                </a:cxn>
                <a:cxn ang="0">
                  <a:pos x="183" y="302"/>
                </a:cxn>
                <a:cxn ang="0">
                  <a:pos x="164" y="259"/>
                </a:cxn>
              </a:cxnLst>
              <a:rect b="b" l="0" r="r" t="0"/>
              <a:pathLst>
                <a:path h="482" w="330">
                  <a:moveTo>
                    <a:pt x="163" y="243"/>
                  </a:moveTo>
                  <a:lnTo>
                    <a:pt x="164" y="224"/>
                  </a:lnTo>
                  <a:lnTo>
                    <a:pt x="170" y="207"/>
                  </a:lnTo>
                  <a:lnTo>
                    <a:pt x="177" y="192"/>
                  </a:lnTo>
                  <a:lnTo>
                    <a:pt x="187" y="177"/>
                  </a:lnTo>
                  <a:lnTo>
                    <a:pt x="200" y="166"/>
                  </a:lnTo>
                  <a:lnTo>
                    <a:pt x="214" y="155"/>
                  </a:lnTo>
                  <a:lnTo>
                    <a:pt x="229" y="147"/>
                  </a:lnTo>
                  <a:lnTo>
                    <a:pt x="246" y="143"/>
                  </a:lnTo>
                  <a:lnTo>
                    <a:pt x="253" y="129"/>
                  </a:lnTo>
                  <a:lnTo>
                    <a:pt x="261" y="115"/>
                  </a:lnTo>
                  <a:lnTo>
                    <a:pt x="270" y="101"/>
                  </a:lnTo>
                  <a:lnTo>
                    <a:pt x="281" y="90"/>
                  </a:lnTo>
                  <a:lnTo>
                    <a:pt x="292" y="78"/>
                  </a:lnTo>
                  <a:lnTo>
                    <a:pt x="304" y="68"/>
                  </a:lnTo>
                  <a:lnTo>
                    <a:pt x="317" y="59"/>
                  </a:lnTo>
                  <a:lnTo>
                    <a:pt x="330" y="51"/>
                  </a:lnTo>
                  <a:lnTo>
                    <a:pt x="320" y="46"/>
                  </a:lnTo>
                  <a:lnTo>
                    <a:pt x="312" y="39"/>
                  </a:lnTo>
                  <a:lnTo>
                    <a:pt x="306" y="29"/>
                  </a:lnTo>
                  <a:lnTo>
                    <a:pt x="304" y="17"/>
                  </a:lnTo>
                  <a:lnTo>
                    <a:pt x="304" y="14"/>
                  </a:lnTo>
                  <a:lnTo>
                    <a:pt x="305" y="10"/>
                  </a:lnTo>
                  <a:lnTo>
                    <a:pt x="305" y="7"/>
                  </a:lnTo>
                  <a:lnTo>
                    <a:pt x="306" y="5"/>
                  </a:lnTo>
                  <a:lnTo>
                    <a:pt x="300" y="3"/>
                  </a:lnTo>
                  <a:lnTo>
                    <a:pt x="296" y="3"/>
                  </a:lnTo>
                  <a:lnTo>
                    <a:pt x="290" y="2"/>
                  </a:lnTo>
                  <a:lnTo>
                    <a:pt x="285" y="1"/>
                  </a:lnTo>
                  <a:lnTo>
                    <a:pt x="280" y="1"/>
                  </a:lnTo>
                  <a:lnTo>
                    <a:pt x="275" y="0"/>
                  </a:lnTo>
                  <a:lnTo>
                    <a:pt x="269" y="0"/>
                  </a:lnTo>
                  <a:lnTo>
                    <a:pt x="264" y="0"/>
                  </a:lnTo>
                  <a:lnTo>
                    <a:pt x="259" y="0"/>
                  </a:lnTo>
                  <a:lnTo>
                    <a:pt x="253" y="0"/>
                  </a:lnTo>
                  <a:lnTo>
                    <a:pt x="249" y="1"/>
                  </a:lnTo>
                  <a:lnTo>
                    <a:pt x="243" y="1"/>
                  </a:lnTo>
                  <a:lnTo>
                    <a:pt x="238" y="2"/>
                  </a:lnTo>
                  <a:lnTo>
                    <a:pt x="232" y="3"/>
                  </a:lnTo>
                  <a:lnTo>
                    <a:pt x="228" y="3"/>
                  </a:lnTo>
                  <a:lnTo>
                    <a:pt x="222" y="5"/>
                  </a:lnTo>
                  <a:lnTo>
                    <a:pt x="223" y="7"/>
                  </a:lnTo>
                  <a:lnTo>
                    <a:pt x="224" y="10"/>
                  </a:lnTo>
                  <a:lnTo>
                    <a:pt x="225" y="14"/>
                  </a:lnTo>
                  <a:lnTo>
                    <a:pt x="225" y="17"/>
                  </a:lnTo>
                  <a:lnTo>
                    <a:pt x="224" y="24"/>
                  </a:lnTo>
                  <a:lnTo>
                    <a:pt x="223" y="31"/>
                  </a:lnTo>
                  <a:lnTo>
                    <a:pt x="220" y="37"/>
                  </a:lnTo>
                  <a:lnTo>
                    <a:pt x="215" y="43"/>
                  </a:lnTo>
                  <a:lnTo>
                    <a:pt x="209" y="47"/>
                  </a:lnTo>
                  <a:lnTo>
                    <a:pt x="204" y="51"/>
                  </a:lnTo>
                  <a:lnTo>
                    <a:pt x="197" y="52"/>
                  </a:lnTo>
                  <a:lnTo>
                    <a:pt x="190" y="53"/>
                  </a:lnTo>
                  <a:lnTo>
                    <a:pt x="184" y="53"/>
                  </a:lnTo>
                  <a:lnTo>
                    <a:pt x="177" y="51"/>
                  </a:lnTo>
                  <a:lnTo>
                    <a:pt x="172" y="48"/>
                  </a:lnTo>
                  <a:lnTo>
                    <a:pt x="168" y="45"/>
                  </a:lnTo>
                  <a:lnTo>
                    <a:pt x="163" y="40"/>
                  </a:lnTo>
                  <a:lnTo>
                    <a:pt x="160" y="36"/>
                  </a:lnTo>
                  <a:lnTo>
                    <a:pt x="157" y="31"/>
                  </a:lnTo>
                  <a:lnTo>
                    <a:pt x="155" y="25"/>
                  </a:lnTo>
                  <a:lnTo>
                    <a:pt x="148" y="29"/>
                  </a:lnTo>
                  <a:lnTo>
                    <a:pt x="141" y="31"/>
                  </a:lnTo>
                  <a:lnTo>
                    <a:pt x="136" y="34"/>
                  </a:lnTo>
                  <a:lnTo>
                    <a:pt x="129" y="38"/>
                  </a:lnTo>
                  <a:lnTo>
                    <a:pt x="123" y="43"/>
                  </a:lnTo>
                  <a:lnTo>
                    <a:pt x="117" y="46"/>
                  </a:lnTo>
                  <a:lnTo>
                    <a:pt x="110" y="51"/>
                  </a:lnTo>
                  <a:lnTo>
                    <a:pt x="104" y="55"/>
                  </a:lnTo>
                  <a:lnTo>
                    <a:pt x="110" y="60"/>
                  </a:lnTo>
                  <a:lnTo>
                    <a:pt x="114" y="67"/>
                  </a:lnTo>
                  <a:lnTo>
                    <a:pt x="116" y="74"/>
                  </a:lnTo>
                  <a:lnTo>
                    <a:pt x="117" y="82"/>
                  </a:lnTo>
                  <a:lnTo>
                    <a:pt x="116" y="89"/>
                  </a:lnTo>
                  <a:lnTo>
                    <a:pt x="115" y="95"/>
                  </a:lnTo>
                  <a:lnTo>
                    <a:pt x="111" y="101"/>
                  </a:lnTo>
                  <a:lnTo>
                    <a:pt x="107" y="107"/>
                  </a:lnTo>
                  <a:lnTo>
                    <a:pt x="101" y="112"/>
                  </a:lnTo>
                  <a:lnTo>
                    <a:pt x="95" y="115"/>
                  </a:lnTo>
                  <a:lnTo>
                    <a:pt x="88" y="116"/>
                  </a:lnTo>
                  <a:lnTo>
                    <a:pt x="81" y="117"/>
                  </a:lnTo>
                  <a:lnTo>
                    <a:pt x="73" y="116"/>
                  </a:lnTo>
                  <a:lnTo>
                    <a:pt x="66" y="114"/>
                  </a:lnTo>
                  <a:lnTo>
                    <a:pt x="60" y="110"/>
                  </a:lnTo>
                  <a:lnTo>
                    <a:pt x="55" y="105"/>
                  </a:lnTo>
                  <a:lnTo>
                    <a:pt x="48" y="114"/>
                  </a:lnTo>
                  <a:lnTo>
                    <a:pt x="41" y="124"/>
                  </a:lnTo>
                  <a:lnTo>
                    <a:pt x="35" y="135"/>
                  </a:lnTo>
                  <a:lnTo>
                    <a:pt x="30" y="145"/>
                  </a:lnTo>
                  <a:lnTo>
                    <a:pt x="40" y="149"/>
                  </a:lnTo>
                  <a:lnTo>
                    <a:pt x="48" y="156"/>
                  </a:lnTo>
                  <a:lnTo>
                    <a:pt x="54" y="167"/>
                  </a:lnTo>
                  <a:lnTo>
                    <a:pt x="56" y="178"/>
                  </a:lnTo>
                  <a:lnTo>
                    <a:pt x="55" y="185"/>
                  </a:lnTo>
                  <a:lnTo>
                    <a:pt x="54" y="192"/>
                  </a:lnTo>
                  <a:lnTo>
                    <a:pt x="50" y="198"/>
                  </a:lnTo>
                  <a:lnTo>
                    <a:pt x="46" y="204"/>
                  </a:lnTo>
                  <a:lnTo>
                    <a:pt x="40" y="208"/>
                  </a:lnTo>
                  <a:lnTo>
                    <a:pt x="34" y="212"/>
                  </a:lnTo>
                  <a:lnTo>
                    <a:pt x="27" y="213"/>
                  </a:lnTo>
                  <a:lnTo>
                    <a:pt x="20" y="214"/>
                  </a:lnTo>
                  <a:lnTo>
                    <a:pt x="16" y="214"/>
                  </a:lnTo>
                  <a:lnTo>
                    <a:pt x="12" y="213"/>
                  </a:lnTo>
                  <a:lnTo>
                    <a:pt x="9" y="212"/>
                  </a:lnTo>
                  <a:lnTo>
                    <a:pt x="5" y="210"/>
                  </a:lnTo>
                  <a:lnTo>
                    <a:pt x="3" y="220"/>
                  </a:lnTo>
                  <a:lnTo>
                    <a:pt x="1" y="223"/>
                  </a:lnTo>
                  <a:lnTo>
                    <a:pt x="0" y="227"/>
                  </a:lnTo>
                  <a:lnTo>
                    <a:pt x="0" y="236"/>
                  </a:lnTo>
                  <a:lnTo>
                    <a:pt x="0" y="247"/>
                  </a:lnTo>
                  <a:lnTo>
                    <a:pt x="1" y="255"/>
                  </a:lnTo>
                  <a:lnTo>
                    <a:pt x="3" y="264"/>
                  </a:lnTo>
                  <a:lnTo>
                    <a:pt x="5" y="275"/>
                  </a:lnTo>
                  <a:lnTo>
                    <a:pt x="9" y="274"/>
                  </a:lnTo>
                  <a:lnTo>
                    <a:pt x="12" y="274"/>
                  </a:lnTo>
                  <a:lnTo>
                    <a:pt x="16" y="273"/>
                  </a:lnTo>
                  <a:lnTo>
                    <a:pt x="20" y="273"/>
                  </a:lnTo>
                  <a:lnTo>
                    <a:pt x="27" y="274"/>
                  </a:lnTo>
                  <a:lnTo>
                    <a:pt x="34" y="275"/>
                  </a:lnTo>
                  <a:lnTo>
                    <a:pt x="40" y="278"/>
                  </a:lnTo>
                  <a:lnTo>
                    <a:pt x="46" y="283"/>
                  </a:lnTo>
                  <a:lnTo>
                    <a:pt x="50" y="289"/>
                  </a:lnTo>
                  <a:lnTo>
                    <a:pt x="54" y="294"/>
                  </a:lnTo>
                  <a:lnTo>
                    <a:pt x="55" y="301"/>
                  </a:lnTo>
                  <a:lnTo>
                    <a:pt x="56" y="308"/>
                  </a:lnTo>
                  <a:lnTo>
                    <a:pt x="54" y="320"/>
                  </a:lnTo>
                  <a:lnTo>
                    <a:pt x="48" y="330"/>
                  </a:lnTo>
                  <a:lnTo>
                    <a:pt x="40" y="337"/>
                  </a:lnTo>
                  <a:lnTo>
                    <a:pt x="30" y="342"/>
                  </a:lnTo>
                  <a:lnTo>
                    <a:pt x="35" y="352"/>
                  </a:lnTo>
                  <a:lnTo>
                    <a:pt x="41" y="362"/>
                  </a:lnTo>
                  <a:lnTo>
                    <a:pt x="48" y="373"/>
                  </a:lnTo>
                  <a:lnTo>
                    <a:pt x="55" y="382"/>
                  </a:lnTo>
                  <a:lnTo>
                    <a:pt x="60" y="376"/>
                  </a:lnTo>
                  <a:lnTo>
                    <a:pt x="66" y="373"/>
                  </a:lnTo>
                  <a:lnTo>
                    <a:pt x="73" y="370"/>
                  </a:lnTo>
                  <a:lnTo>
                    <a:pt x="81" y="369"/>
                  </a:lnTo>
                  <a:lnTo>
                    <a:pt x="88" y="370"/>
                  </a:lnTo>
                  <a:lnTo>
                    <a:pt x="95" y="371"/>
                  </a:lnTo>
                  <a:lnTo>
                    <a:pt x="101" y="375"/>
                  </a:lnTo>
                  <a:lnTo>
                    <a:pt x="107" y="379"/>
                  </a:lnTo>
                  <a:lnTo>
                    <a:pt x="111" y="385"/>
                  </a:lnTo>
                  <a:lnTo>
                    <a:pt x="115" y="391"/>
                  </a:lnTo>
                  <a:lnTo>
                    <a:pt x="116" y="398"/>
                  </a:lnTo>
                  <a:lnTo>
                    <a:pt x="117" y="405"/>
                  </a:lnTo>
                  <a:lnTo>
                    <a:pt x="116" y="413"/>
                  </a:lnTo>
                  <a:lnTo>
                    <a:pt x="114" y="420"/>
                  </a:lnTo>
                  <a:lnTo>
                    <a:pt x="110" y="427"/>
                  </a:lnTo>
                  <a:lnTo>
                    <a:pt x="104" y="431"/>
                  </a:lnTo>
                  <a:lnTo>
                    <a:pt x="110" y="436"/>
                  </a:lnTo>
                  <a:lnTo>
                    <a:pt x="117" y="440"/>
                  </a:lnTo>
                  <a:lnTo>
                    <a:pt x="123" y="444"/>
                  </a:lnTo>
                  <a:lnTo>
                    <a:pt x="129" y="447"/>
                  </a:lnTo>
                  <a:lnTo>
                    <a:pt x="136" y="452"/>
                  </a:lnTo>
                  <a:lnTo>
                    <a:pt x="141" y="455"/>
                  </a:lnTo>
                  <a:lnTo>
                    <a:pt x="148" y="458"/>
                  </a:lnTo>
                  <a:lnTo>
                    <a:pt x="155" y="461"/>
                  </a:lnTo>
                  <a:lnTo>
                    <a:pt x="157" y="455"/>
                  </a:lnTo>
                  <a:lnTo>
                    <a:pt x="160" y="451"/>
                  </a:lnTo>
                  <a:lnTo>
                    <a:pt x="163" y="446"/>
                  </a:lnTo>
                  <a:lnTo>
                    <a:pt x="168" y="442"/>
                  </a:lnTo>
                  <a:lnTo>
                    <a:pt x="172" y="438"/>
                  </a:lnTo>
                  <a:lnTo>
                    <a:pt x="177" y="436"/>
                  </a:lnTo>
                  <a:lnTo>
                    <a:pt x="184" y="434"/>
                  </a:lnTo>
                  <a:lnTo>
                    <a:pt x="190" y="434"/>
                  </a:lnTo>
                  <a:lnTo>
                    <a:pt x="197" y="435"/>
                  </a:lnTo>
                  <a:lnTo>
                    <a:pt x="204" y="436"/>
                  </a:lnTo>
                  <a:lnTo>
                    <a:pt x="209" y="439"/>
                  </a:lnTo>
                  <a:lnTo>
                    <a:pt x="215" y="444"/>
                  </a:lnTo>
                  <a:lnTo>
                    <a:pt x="220" y="450"/>
                  </a:lnTo>
                  <a:lnTo>
                    <a:pt x="223" y="455"/>
                  </a:lnTo>
                  <a:lnTo>
                    <a:pt x="224" y="462"/>
                  </a:lnTo>
                  <a:lnTo>
                    <a:pt x="225" y="469"/>
                  </a:lnTo>
                  <a:lnTo>
                    <a:pt x="225" y="473"/>
                  </a:lnTo>
                  <a:lnTo>
                    <a:pt x="224" y="476"/>
                  </a:lnTo>
                  <a:lnTo>
                    <a:pt x="223" y="480"/>
                  </a:lnTo>
                  <a:lnTo>
                    <a:pt x="222" y="482"/>
                  </a:lnTo>
                  <a:lnTo>
                    <a:pt x="224" y="483"/>
                  </a:lnTo>
                  <a:lnTo>
                    <a:pt x="227" y="483"/>
                  </a:lnTo>
                  <a:lnTo>
                    <a:pt x="229" y="483"/>
                  </a:lnTo>
                  <a:lnTo>
                    <a:pt x="231" y="483"/>
                  </a:lnTo>
                  <a:lnTo>
                    <a:pt x="231" y="339"/>
                  </a:lnTo>
                  <a:lnTo>
                    <a:pt x="217" y="333"/>
                  </a:lnTo>
                  <a:lnTo>
                    <a:pt x="204" y="324"/>
                  </a:lnTo>
                  <a:lnTo>
                    <a:pt x="192" y="314"/>
                  </a:lnTo>
                  <a:lnTo>
                    <a:pt x="183" y="302"/>
                  </a:lnTo>
                  <a:lnTo>
                    <a:pt x="175" y="290"/>
                  </a:lnTo>
                  <a:lnTo>
                    <a:pt x="168" y="275"/>
                  </a:lnTo>
                  <a:lnTo>
                    <a:pt x="164" y="259"/>
                  </a:lnTo>
                  <a:lnTo>
                    <a:pt x="163" y="24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Freeform 30"/>
            <p:cNvSpPr/>
            <p:nvPr/>
          </p:nvSpPr>
          <p:spPr bwMode="auto">
            <a:xfrm>
              <a:off x="4719638" y="3081338"/>
              <a:ext cx="12700" cy="6350"/>
            </a:xfrm>
            <a:custGeom>
              <a:cxnLst>
                <a:cxn ang="0">
                  <a:pos x="4" y="0"/>
                </a:cxn>
                <a:cxn ang="0">
                  <a:pos x="3" y="3"/>
                </a:cxn>
                <a:cxn ang="0">
                  <a:pos x="2" y="5"/>
                </a:cxn>
                <a:cxn ang="0">
                  <a:pos x="1" y="7"/>
                </a:cxn>
                <a:cxn ang="0">
                  <a:pos x="0" y="9"/>
                </a:cxn>
                <a:cxn ang="0">
                  <a:pos x="4" y="8"/>
                </a:cxn>
                <a:cxn ang="0">
                  <a:pos x="8" y="7"/>
                </a:cxn>
                <a:cxn ang="0">
                  <a:pos x="11" y="7"/>
                </a:cxn>
                <a:cxn ang="0">
                  <a:pos x="16" y="6"/>
                </a:cxn>
                <a:cxn ang="0">
                  <a:pos x="13" y="5"/>
                </a:cxn>
                <a:cxn ang="0">
                  <a:pos x="10" y="3"/>
                </a:cxn>
                <a:cxn ang="0">
                  <a:pos x="6" y="1"/>
                </a:cxn>
                <a:cxn ang="0">
                  <a:pos x="4" y="0"/>
                </a:cxn>
              </a:cxnLst>
              <a:rect b="b" l="0" r="r" t="0"/>
              <a:pathLst>
                <a:path h="9" w="16">
                  <a:moveTo>
                    <a:pt x="4" y="0"/>
                  </a:moveTo>
                  <a:lnTo>
                    <a:pt x="3" y="3"/>
                  </a:lnTo>
                  <a:lnTo>
                    <a:pt x="2" y="5"/>
                  </a:lnTo>
                  <a:lnTo>
                    <a:pt x="1" y="7"/>
                  </a:lnTo>
                  <a:lnTo>
                    <a:pt x="0" y="9"/>
                  </a:lnTo>
                  <a:lnTo>
                    <a:pt x="4" y="8"/>
                  </a:lnTo>
                  <a:lnTo>
                    <a:pt x="8" y="7"/>
                  </a:lnTo>
                  <a:lnTo>
                    <a:pt x="11" y="7"/>
                  </a:lnTo>
                  <a:lnTo>
                    <a:pt x="16" y="6"/>
                  </a:lnTo>
                  <a:lnTo>
                    <a:pt x="13" y="5"/>
                  </a:lnTo>
                  <a:lnTo>
                    <a:pt x="10" y="3"/>
                  </a:lnTo>
                  <a:lnTo>
                    <a:pt x="6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716D3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7" name="Freeform 31"/>
            <p:cNvSpPr/>
            <p:nvPr/>
          </p:nvSpPr>
          <p:spPr bwMode="auto">
            <a:xfrm>
              <a:off x="4610100" y="3086100"/>
              <a:ext cx="234950" cy="360363"/>
            </a:xfrm>
            <a:custGeom>
              <a:cxnLst>
                <a:cxn ang="0">
                  <a:pos x="74" y="445"/>
                </a:cxn>
                <a:cxn ang="0">
                  <a:pos x="74" y="431"/>
                </a:cxn>
                <a:cxn ang="0">
                  <a:pos x="83" y="413"/>
                </a:cxn>
                <a:cxn ang="0">
                  <a:pos x="102" y="404"/>
                </a:cxn>
                <a:cxn ang="0">
                  <a:pos x="121" y="405"/>
                </a:cxn>
                <a:cxn ang="0">
                  <a:pos x="135" y="415"/>
                </a:cxn>
                <a:cxn ang="0">
                  <a:pos x="143" y="430"/>
                </a:cxn>
                <a:cxn ang="0">
                  <a:pos x="163" y="421"/>
                </a:cxn>
                <a:cxn ang="0">
                  <a:pos x="181" y="409"/>
                </a:cxn>
                <a:cxn ang="0">
                  <a:pos x="188" y="396"/>
                </a:cxn>
                <a:cxn ang="0">
                  <a:pos x="181" y="374"/>
                </a:cxn>
                <a:cxn ang="0">
                  <a:pos x="187" y="354"/>
                </a:cxn>
                <a:cxn ang="0">
                  <a:pos x="203" y="340"/>
                </a:cxn>
                <a:cxn ang="0">
                  <a:pos x="225" y="339"/>
                </a:cxn>
                <a:cxn ang="0">
                  <a:pos x="243" y="351"/>
                </a:cxn>
                <a:cxn ang="0">
                  <a:pos x="263" y="321"/>
                </a:cxn>
                <a:cxn ang="0">
                  <a:pos x="250" y="299"/>
                </a:cxn>
                <a:cxn ang="0">
                  <a:pos x="243" y="270"/>
                </a:cxn>
                <a:cxn ang="0">
                  <a:pos x="253" y="252"/>
                </a:cxn>
                <a:cxn ang="0">
                  <a:pos x="271" y="243"/>
                </a:cxn>
                <a:cxn ang="0">
                  <a:pos x="285" y="243"/>
                </a:cxn>
                <a:cxn ang="0">
                  <a:pos x="294" y="233"/>
                </a:cxn>
                <a:cxn ang="0">
                  <a:pos x="298" y="205"/>
                </a:cxn>
                <a:cxn ang="0">
                  <a:pos x="294" y="189"/>
                </a:cxn>
                <a:cxn ang="0">
                  <a:pos x="285" y="182"/>
                </a:cxn>
                <a:cxn ang="0">
                  <a:pos x="271" y="182"/>
                </a:cxn>
                <a:cxn ang="0">
                  <a:pos x="253" y="173"/>
                </a:cxn>
                <a:cxn ang="0">
                  <a:pos x="243" y="154"/>
                </a:cxn>
                <a:cxn ang="0">
                  <a:pos x="250" y="125"/>
                </a:cxn>
                <a:cxn ang="0">
                  <a:pos x="263" y="104"/>
                </a:cxn>
                <a:cxn ang="0">
                  <a:pos x="243" y="74"/>
                </a:cxn>
                <a:cxn ang="0">
                  <a:pos x="225" y="85"/>
                </a:cxn>
                <a:cxn ang="0">
                  <a:pos x="203" y="84"/>
                </a:cxn>
                <a:cxn ang="0">
                  <a:pos x="187" y="70"/>
                </a:cxn>
                <a:cxn ang="0">
                  <a:pos x="181" y="51"/>
                </a:cxn>
                <a:cxn ang="0">
                  <a:pos x="188" y="29"/>
                </a:cxn>
                <a:cxn ang="0">
                  <a:pos x="183" y="17"/>
                </a:cxn>
                <a:cxn ang="0">
                  <a:pos x="170" y="8"/>
                </a:cxn>
                <a:cxn ang="0">
                  <a:pos x="155" y="0"/>
                </a:cxn>
                <a:cxn ang="0">
                  <a:pos x="143" y="2"/>
                </a:cxn>
                <a:cxn ang="0">
                  <a:pos x="126" y="16"/>
                </a:cxn>
                <a:cxn ang="0">
                  <a:pos x="106" y="22"/>
                </a:cxn>
                <a:cxn ang="0">
                  <a:pos x="99" y="20"/>
                </a:cxn>
                <a:cxn ang="0">
                  <a:pos x="61" y="47"/>
                </a:cxn>
                <a:cxn ang="0">
                  <a:pos x="30" y="84"/>
                </a:cxn>
                <a:cxn ang="0">
                  <a:pos x="20" y="112"/>
                </a:cxn>
                <a:cxn ang="0">
                  <a:pos x="33" y="110"/>
                </a:cxn>
                <a:cxn ang="0">
                  <a:pos x="90" y="128"/>
                </a:cxn>
                <a:cxn ang="0">
                  <a:pos x="127" y="173"/>
                </a:cxn>
                <a:cxn ang="0">
                  <a:pos x="133" y="232"/>
                </a:cxn>
                <a:cxn ang="0">
                  <a:pos x="105" y="284"/>
                </a:cxn>
                <a:cxn ang="0">
                  <a:pos x="53" y="312"/>
                </a:cxn>
                <a:cxn ang="0">
                  <a:pos x="16" y="313"/>
                </a:cxn>
                <a:cxn ang="0">
                  <a:pos x="0" y="452"/>
                </a:cxn>
                <a:cxn ang="0">
                  <a:pos x="24" y="455"/>
                </a:cxn>
                <a:cxn ang="0">
                  <a:pos x="44" y="455"/>
                </a:cxn>
                <a:cxn ang="0">
                  <a:pos x="59" y="453"/>
                </a:cxn>
                <a:cxn ang="0">
                  <a:pos x="75" y="451"/>
                </a:cxn>
              </a:cxnLst>
              <a:rect b="b" l="0" r="r" t="0"/>
              <a:pathLst>
                <a:path h="455" w="298">
                  <a:moveTo>
                    <a:pt x="75" y="451"/>
                  </a:moveTo>
                  <a:lnTo>
                    <a:pt x="74" y="449"/>
                  </a:lnTo>
                  <a:lnTo>
                    <a:pt x="74" y="445"/>
                  </a:lnTo>
                  <a:lnTo>
                    <a:pt x="73" y="442"/>
                  </a:lnTo>
                  <a:lnTo>
                    <a:pt x="73" y="438"/>
                  </a:lnTo>
                  <a:lnTo>
                    <a:pt x="74" y="431"/>
                  </a:lnTo>
                  <a:lnTo>
                    <a:pt x="75" y="424"/>
                  </a:lnTo>
                  <a:lnTo>
                    <a:pt x="79" y="419"/>
                  </a:lnTo>
                  <a:lnTo>
                    <a:pt x="83" y="413"/>
                  </a:lnTo>
                  <a:lnTo>
                    <a:pt x="89" y="408"/>
                  </a:lnTo>
                  <a:lnTo>
                    <a:pt x="95" y="405"/>
                  </a:lnTo>
                  <a:lnTo>
                    <a:pt x="102" y="404"/>
                  </a:lnTo>
                  <a:lnTo>
                    <a:pt x="109" y="403"/>
                  </a:lnTo>
                  <a:lnTo>
                    <a:pt x="114" y="403"/>
                  </a:lnTo>
                  <a:lnTo>
                    <a:pt x="121" y="405"/>
                  </a:lnTo>
                  <a:lnTo>
                    <a:pt x="126" y="407"/>
                  </a:lnTo>
                  <a:lnTo>
                    <a:pt x="132" y="411"/>
                  </a:lnTo>
                  <a:lnTo>
                    <a:pt x="135" y="415"/>
                  </a:lnTo>
                  <a:lnTo>
                    <a:pt x="139" y="420"/>
                  </a:lnTo>
                  <a:lnTo>
                    <a:pt x="141" y="424"/>
                  </a:lnTo>
                  <a:lnTo>
                    <a:pt x="143" y="430"/>
                  </a:lnTo>
                  <a:lnTo>
                    <a:pt x="150" y="427"/>
                  </a:lnTo>
                  <a:lnTo>
                    <a:pt x="156" y="424"/>
                  </a:lnTo>
                  <a:lnTo>
                    <a:pt x="163" y="421"/>
                  </a:lnTo>
                  <a:lnTo>
                    <a:pt x="168" y="416"/>
                  </a:lnTo>
                  <a:lnTo>
                    <a:pt x="175" y="413"/>
                  </a:lnTo>
                  <a:lnTo>
                    <a:pt x="181" y="409"/>
                  </a:lnTo>
                  <a:lnTo>
                    <a:pt x="187" y="405"/>
                  </a:lnTo>
                  <a:lnTo>
                    <a:pt x="193" y="400"/>
                  </a:lnTo>
                  <a:lnTo>
                    <a:pt x="188" y="396"/>
                  </a:lnTo>
                  <a:lnTo>
                    <a:pt x="185" y="389"/>
                  </a:lnTo>
                  <a:lnTo>
                    <a:pt x="182" y="382"/>
                  </a:lnTo>
                  <a:lnTo>
                    <a:pt x="181" y="374"/>
                  </a:lnTo>
                  <a:lnTo>
                    <a:pt x="182" y="367"/>
                  </a:lnTo>
                  <a:lnTo>
                    <a:pt x="183" y="360"/>
                  </a:lnTo>
                  <a:lnTo>
                    <a:pt x="187" y="354"/>
                  </a:lnTo>
                  <a:lnTo>
                    <a:pt x="192" y="348"/>
                  </a:lnTo>
                  <a:lnTo>
                    <a:pt x="197" y="344"/>
                  </a:lnTo>
                  <a:lnTo>
                    <a:pt x="203" y="340"/>
                  </a:lnTo>
                  <a:lnTo>
                    <a:pt x="210" y="339"/>
                  </a:lnTo>
                  <a:lnTo>
                    <a:pt x="217" y="338"/>
                  </a:lnTo>
                  <a:lnTo>
                    <a:pt x="225" y="339"/>
                  </a:lnTo>
                  <a:lnTo>
                    <a:pt x="232" y="342"/>
                  </a:lnTo>
                  <a:lnTo>
                    <a:pt x="238" y="345"/>
                  </a:lnTo>
                  <a:lnTo>
                    <a:pt x="243" y="351"/>
                  </a:lnTo>
                  <a:lnTo>
                    <a:pt x="250" y="342"/>
                  </a:lnTo>
                  <a:lnTo>
                    <a:pt x="256" y="331"/>
                  </a:lnTo>
                  <a:lnTo>
                    <a:pt x="263" y="321"/>
                  </a:lnTo>
                  <a:lnTo>
                    <a:pt x="269" y="311"/>
                  </a:lnTo>
                  <a:lnTo>
                    <a:pt x="258" y="306"/>
                  </a:lnTo>
                  <a:lnTo>
                    <a:pt x="250" y="299"/>
                  </a:lnTo>
                  <a:lnTo>
                    <a:pt x="245" y="289"/>
                  </a:lnTo>
                  <a:lnTo>
                    <a:pt x="242" y="277"/>
                  </a:lnTo>
                  <a:lnTo>
                    <a:pt x="243" y="270"/>
                  </a:lnTo>
                  <a:lnTo>
                    <a:pt x="245" y="263"/>
                  </a:lnTo>
                  <a:lnTo>
                    <a:pt x="248" y="258"/>
                  </a:lnTo>
                  <a:lnTo>
                    <a:pt x="253" y="252"/>
                  </a:lnTo>
                  <a:lnTo>
                    <a:pt x="258" y="247"/>
                  </a:lnTo>
                  <a:lnTo>
                    <a:pt x="264" y="244"/>
                  </a:lnTo>
                  <a:lnTo>
                    <a:pt x="271" y="243"/>
                  </a:lnTo>
                  <a:lnTo>
                    <a:pt x="278" y="242"/>
                  </a:lnTo>
                  <a:lnTo>
                    <a:pt x="281" y="242"/>
                  </a:lnTo>
                  <a:lnTo>
                    <a:pt x="285" y="243"/>
                  </a:lnTo>
                  <a:lnTo>
                    <a:pt x="288" y="243"/>
                  </a:lnTo>
                  <a:lnTo>
                    <a:pt x="292" y="244"/>
                  </a:lnTo>
                  <a:lnTo>
                    <a:pt x="294" y="233"/>
                  </a:lnTo>
                  <a:lnTo>
                    <a:pt x="296" y="224"/>
                  </a:lnTo>
                  <a:lnTo>
                    <a:pt x="298" y="216"/>
                  </a:lnTo>
                  <a:lnTo>
                    <a:pt x="298" y="205"/>
                  </a:lnTo>
                  <a:lnTo>
                    <a:pt x="298" y="196"/>
                  </a:lnTo>
                  <a:lnTo>
                    <a:pt x="296" y="192"/>
                  </a:lnTo>
                  <a:lnTo>
                    <a:pt x="294" y="189"/>
                  </a:lnTo>
                  <a:lnTo>
                    <a:pt x="292" y="179"/>
                  </a:lnTo>
                  <a:lnTo>
                    <a:pt x="288" y="181"/>
                  </a:lnTo>
                  <a:lnTo>
                    <a:pt x="285" y="182"/>
                  </a:lnTo>
                  <a:lnTo>
                    <a:pt x="281" y="183"/>
                  </a:lnTo>
                  <a:lnTo>
                    <a:pt x="278" y="183"/>
                  </a:lnTo>
                  <a:lnTo>
                    <a:pt x="271" y="182"/>
                  </a:lnTo>
                  <a:lnTo>
                    <a:pt x="264" y="181"/>
                  </a:lnTo>
                  <a:lnTo>
                    <a:pt x="258" y="177"/>
                  </a:lnTo>
                  <a:lnTo>
                    <a:pt x="253" y="173"/>
                  </a:lnTo>
                  <a:lnTo>
                    <a:pt x="248" y="167"/>
                  </a:lnTo>
                  <a:lnTo>
                    <a:pt x="245" y="161"/>
                  </a:lnTo>
                  <a:lnTo>
                    <a:pt x="243" y="154"/>
                  </a:lnTo>
                  <a:lnTo>
                    <a:pt x="242" y="147"/>
                  </a:lnTo>
                  <a:lnTo>
                    <a:pt x="245" y="136"/>
                  </a:lnTo>
                  <a:lnTo>
                    <a:pt x="250" y="125"/>
                  </a:lnTo>
                  <a:lnTo>
                    <a:pt x="258" y="118"/>
                  </a:lnTo>
                  <a:lnTo>
                    <a:pt x="269" y="114"/>
                  </a:lnTo>
                  <a:lnTo>
                    <a:pt x="263" y="104"/>
                  </a:lnTo>
                  <a:lnTo>
                    <a:pt x="256" y="93"/>
                  </a:lnTo>
                  <a:lnTo>
                    <a:pt x="250" y="83"/>
                  </a:lnTo>
                  <a:lnTo>
                    <a:pt x="243" y="74"/>
                  </a:lnTo>
                  <a:lnTo>
                    <a:pt x="238" y="79"/>
                  </a:lnTo>
                  <a:lnTo>
                    <a:pt x="232" y="83"/>
                  </a:lnTo>
                  <a:lnTo>
                    <a:pt x="225" y="85"/>
                  </a:lnTo>
                  <a:lnTo>
                    <a:pt x="217" y="86"/>
                  </a:lnTo>
                  <a:lnTo>
                    <a:pt x="210" y="85"/>
                  </a:lnTo>
                  <a:lnTo>
                    <a:pt x="203" y="84"/>
                  </a:lnTo>
                  <a:lnTo>
                    <a:pt x="197" y="81"/>
                  </a:lnTo>
                  <a:lnTo>
                    <a:pt x="192" y="76"/>
                  </a:lnTo>
                  <a:lnTo>
                    <a:pt x="187" y="70"/>
                  </a:lnTo>
                  <a:lnTo>
                    <a:pt x="183" y="64"/>
                  </a:lnTo>
                  <a:lnTo>
                    <a:pt x="182" y="58"/>
                  </a:lnTo>
                  <a:lnTo>
                    <a:pt x="181" y="51"/>
                  </a:lnTo>
                  <a:lnTo>
                    <a:pt x="182" y="43"/>
                  </a:lnTo>
                  <a:lnTo>
                    <a:pt x="185" y="36"/>
                  </a:lnTo>
                  <a:lnTo>
                    <a:pt x="188" y="29"/>
                  </a:lnTo>
                  <a:lnTo>
                    <a:pt x="193" y="24"/>
                  </a:lnTo>
                  <a:lnTo>
                    <a:pt x="188" y="21"/>
                  </a:lnTo>
                  <a:lnTo>
                    <a:pt x="183" y="17"/>
                  </a:lnTo>
                  <a:lnTo>
                    <a:pt x="179" y="14"/>
                  </a:lnTo>
                  <a:lnTo>
                    <a:pt x="174" y="12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59" y="2"/>
                  </a:lnTo>
                  <a:lnTo>
                    <a:pt x="155" y="0"/>
                  </a:lnTo>
                  <a:lnTo>
                    <a:pt x="150" y="1"/>
                  </a:lnTo>
                  <a:lnTo>
                    <a:pt x="147" y="1"/>
                  </a:lnTo>
                  <a:lnTo>
                    <a:pt x="143" y="2"/>
                  </a:lnTo>
                  <a:lnTo>
                    <a:pt x="139" y="3"/>
                  </a:lnTo>
                  <a:lnTo>
                    <a:pt x="133" y="10"/>
                  </a:lnTo>
                  <a:lnTo>
                    <a:pt x="126" y="16"/>
                  </a:lnTo>
                  <a:lnTo>
                    <a:pt x="118" y="21"/>
                  </a:lnTo>
                  <a:lnTo>
                    <a:pt x="109" y="22"/>
                  </a:lnTo>
                  <a:lnTo>
                    <a:pt x="106" y="22"/>
                  </a:lnTo>
                  <a:lnTo>
                    <a:pt x="104" y="21"/>
                  </a:lnTo>
                  <a:lnTo>
                    <a:pt x="102" y="21"/>
                  </a:lnTo>
                  <a:lnTo>
                    <a:pt x="99" y="20"/>
                  </a:lnTo>
                  <a:lnTo>
                    <a:pt x="86" y="28"/>
                  </a:lnTo>
                  <a:lnTo>
                    <a:pt x="73" y="37"/>
                  </a:lnTo>
                  <a:lnTo>
                    <a:pt x="61" y="47"/>
                  </a:lnTo>
                  <a:lnTo>
                    <a:pt x="50" y="59"/>
                  </a:lnTo>
                  <a:lnTo>
                    <a:pt x="39" y="70"/>
                  </a:lnTo>
                  <a:lnTo>
                    <a:pt x="30" y="84"/>
                  </a:lnTo>
                  <a:lnTo>
                    <a:pt x="22" y="98"/>
                  </a:lnTo>
                  <a:lnTo>
                    <a:pt x="15" y="112"/>
                  </a:lnTo>
                  <a:lnTo>
                    <a:pt x="20" y="112"/>
                  </a:lnTo>
                  <a:lnTo>
                    <a:pt x="24" y="110"/>
                  </a:lnTo>
                  <a:lnTo>
                    <a:pt x="28" y="110"/>
                  </a:lnTo>
                  <a:lnTo>
                    <a:pt x="33" y="110"/>
                  </a:lnTo>
                  <a:lnTo>
                    <a:pt x="53" y="113"/>
                  </a:lnTo>
                  <a:lnTo>
                    <a:pt x="73" y="118"/>
                  </a:lnTo>
                  <a:lnTo>
                    <a:pt x="90" y="128"/>
                  </a:lnTo>
                  <a:lnTo>
                    <a:pt x="105" y="140"/>
                  </a:lnTo>
                  <a:lnTo>
                    <a:pt x="118" y="155"/>
                  </a:lnTo>
                  <a:lnTo>
                    <a:pt x="127" y="173"/>
                  </a:lnTo>
                  <a:lnTo>
                    <a:pt x="133" y="191"/>
                  </a:lnTo>
                  <a:lnTo>
                    <a:pt x="135" y="212"/>
                  </a:lnTo>
                  <a:lnTo>
                    <a:pt x="133" y="232"/>
                  </a:lnTo>
                  <a:lnTo>
                    <a:pt x="127" y="252"/>
                  </a:lnTo>
                  <a:lnTo>
                    <a:pt x="118" y="269"/>
                  </a:lnTo>
                  <a:lnTo>
                    <a:pt x="105" y="284"/>
                  </a:lnTo>
                  <a:lnTo>
                    <a:pt x="90" y="297"/>
                  </a:lnTo>
                  <a:lnTo>
                    <a:pt x="73" y="306"/>
                  </a:lnTo>
                  <a:lnTo>
                    <a:pt x="53" y="312"/>
                  </a:lnTo>
                  <a:lnTo>
                    <a:pt x="33" y="314"/>
                  </a:lnTo>
                  <a:lnTo>
                    <a:pt x="24" y="314"/>
                  </a:lnTo>
                  <a:lnTo>
                    <a:pt x="16" y="313"/>
                  </a:lnTo>
                  <a:lnTo>
                    <a:pt x="8" y="311"/>
                  </a:lnTo>
                  <a:lnTo>
                    <a:pt x="0" y="308"/>
                  </a:lnTo>
                  <a:lnTo>
                    <a:pt x="0" y="452"/>
                  </a:lnTo>
                  <a:lnTo>
                    <a:pt x="8" y="453"/>
                  </a:lnTo>
                  <a:lnTo>
                    <a:pt x="16" y="454"/>
                  </a:lnTo>
                  <a:lnTo>
                    <a:pt x="24" y="455"/>
                  </a:lnTo>
                  <a:lnTo>
                    <a:pt x="33" y="455"/>
                  </a:lnTo>
                  <a:lnTo>
                    <a:pt x="38" y="455"/>
                  </a:lnTo>
                  <a:lnTo>
                    <a:pt x="44" y="455"/>
                  </a:lnTo>
                  <a:lnTo>
                    <a:pt x="49" y="454"/>
                  </a:lnTo>
                  <a:lnTo>
                    <a:pt x="54" y="454"/>
                  </a:lnTo>
                  <a:lnTo>
                    <a:pt x="59" y="453"/>
                  </a:lnTo>
                  <a:lnTo>
                    <a:pt x="65" y="452"/>
                  </a:lnTo>
                  <a:lnTo>
                    <a:pt x="69" y="452"/>
                  </a:lnTo>
                  <a:lnTo>
                    <a:pt x="75" y="4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8" name="Freeform 32"/>
            <p:cNvSpPr/>
            <p:nvPr/>
          </p:nvSpPr>
          <p:spPr bwMode="auto">
            <a:xfrm>
              <a:off x="4310063" y="3275013"/>
              <a:ext cx="25400" cy="63500"/>
            </a:xfrm>
            <a:custGeom>
              <a:cxnLst>
                <a:cxn ang="0">
                  <a:pos x="6" y="81"/>
                </a:cxn>
                <a:cxn ang="0">
                  <a:pos x="33" y="3"/>
                </a:cxn>
                <a:cxn ang="0">
                  <a:pos x="29" y="3"/>
                </a:cxn>
                <a:cxn ang="0">
                  <a:pos x="27" y="1"/>
                </a:cxn>
                <a:cxn ang="0">
                  <a:pos x="23" y="1"/>
                </a:cxn>
                <a:cxn ang="0">
                  <a:pos x="21" y="0"/>
                </a:cxn>
                <a:cxn ang="0">
                  <a:pos x="0" y="78"/>
                </a:cxn>
                <a:cxn ang="0">
                  <a:pos x="2" y="80"/>
                </a:cxn>
                <a:cxn ang="0">
                  <a:pos x="3" y="80"/>
                </a:cxn>
                <a:cxn ang="0">
                  <a:pos x="5" y="80"/>
                </a:cxn>
                <a:cxn ang="0">
                  <a:pos x="6" y="81"/>
                </a:cxn>
              </a:cxnLst>
              <a:rect b="b" l="0" r="r" t="0"/>
              <a:pathLst>
                <a:path h="81" w="33">
                  <a:moveTo>
                    <a:pt x="6" y="81"/>
                  </a:moveTo>
                  <a:lnTo>
                    <a:pt x="33" y="3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0" y="78"/>
                  </a:lnTo>
                  <a:lnTo>
                    <a:pt x="2" y="80"/>
                  </a:lnTo>
                  <a:lnTo>
                    <a:pt x="3" y="80"/>
                  </a:lnTo>
                  <a:lnTo>
                    <a:pt x="5" y="80"/>
                  </a:lnTo>
                  <a:lnTo>
                    <a:pt x="6" y="81"/>
                  </a:lnTo>
                  <a:close/>
                </a:path>
              </a:pathLst>
            </a:custGeom>
            <a:solidFill>
              <a:srgbClr val="7FFF00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9" name="Freeform 33"/>
            <p:cNvSpPr/>
            <p:nvPr/>
          </p:nvSpPr>
          <p:spPr bwMode="auto">
            <a:xfrm>
              <a:off x="4129088" y="3246438"/>
              <a:ext cx="334963" cy="306388"/>
            </a:xfrm>
            <a:custGeom>
              <a:cxnLst>
                <a:cxn ang="0">
                  <a:pos x="417" y="156"/>
                </a:cxn>
                <a:cxn ang="0">
                  <a:pos x="394" y="157"/>
                </a:cxn>
                <a:cxn ang="0">
                  <a:pos x="380" y="115"/>
                </a:cxn>
                <a:cxn ang="0">
                  <a:pos x="379" y="80"/>
                </a:cxn>
                <a:cxn ang="0">
                  <a:pos x="353" y="85"/>
                </a:cxn>
                <a:cxn ang="0">
                  <a:pos x="323" y="51"/>
                </a:cxn>
                <a:cxn ang="0">
                  <a:pos x="322" y="29"/>
                </a:cxn>
                <a:cxn ang="0">
                  <a:pos x="295" y="16"/>
                </a:cxn>
                <a:cxn ang="0">
                  <a:pos x="263" y="38"/>
                </a:cxn>
                <a:cxn ang="0">
                  <a:pos x="235" y="116"/>
                </a:cxn>
                <a:cxn ang="0">
                  <a:pos x="281" y="153"/>
                </a:cxn>
                <a:cxn ang="0">
                  <a:pos x="288" y="220"/>
                </a:cxn>
                <a:cxn ang="0">
                  <a:pos x="232" y="272"/>
                </a:cxn>
                <a:cxn ang="0">
                  <a:pos x="157" y="254"/>
                </a:cxn>
                <a:cxn ang="0">
                  <a:pos x="132" y="181"/>
                </a:cxn>
                <a:cxn ang="0">
                  <a:pos x="175" y="120"/>
                </a:cxn>
                <a:cxn ang="0">
                  <a:pos x="224" y="112"/>
                </a:cxn>
                <a:cxn ang="0">
                  <a:pos x="235" y="18"/>
                </a:cxn>
                <a:cxn ang="0">
                  <a:pos x="234" y="1"/>
                </a:cxn>
                <a:cxn ang="0">
                  <a:pos x="193" y="0"/>
                </a:cxn>
                <a:cxn ang="0">
                  <a:pos x="168" y="9"/>
                </a:cxn>
                <a:cxn ang="0">
                  <a:pos x="153" y="41"/>
                </a:cxn>
                <a:cxn ang="0">
                  <a:pos x="113" y="24"/>
                </a:cxn>
                <a:cxn ang="0">
                  <a:pos x="89" y="39"/>
                </a:cxn>
                <a:cxn ang="0">
                  <a:pos x="83" y="58"/>
                </a:cxn>
                <a:cxn ang="0">
                  <a:pos x="70" y="97"/>
                </a:cxn>
                <a:cxn ang="0">
                  <a:pos x="37" y="92"/>
                </a:cxn>
                <a:cxn ang="0">
                  <a:pos x="28" y="128"/>
                </a:cxn>
                <a:cxn ang="0">
                  <a:pos x="35" y="171"/>
                </a:cxn>
                <a:cxn ang="0">
                  <a:pos x="6" y="180"/>
                </a:cxn>
                <a:cxn ang="0">
                  <a:pos x="0" y="200"/>
                </a:cxn>
                <a:cxn ang="0">
                  <a:pos x="8" y="230"/>
                </a:cxn>
                <a:cxn ang="0">
                  <a:pos x="38" y="234"/>
                </a:cxn>
                <a:cxn ang="0">
                  <a:pos x="36" y="279"/>
                </a:cxn>
                <a:cxn ang="0">
                  <a:pos x="50" y="314"/>
                </a:cxn>
                <a:cxn ang="0">
                  <a:pos x="82" y="303"/>
                </a:cxn>
                <a:cxn ang="0">
                  <a:pos x="99" y="341"/>
                </a:cxn>
                <a:cxn ang="0">
                  <a:pos x="107" y="358"/>
                </a:cxn>
                <a:cxn ang="0">
                  <a:pos x="133" y="371"/>
                </a:cxn>
                <a:cxn ang="0">
                  <a:pos x="171" y="350"/>
                </a:cxn>
                <a:cxn ang="0">
                  <a:pos x="189" y="379"/>
                </a:cxn>
                <a:cxn ang="0">
                  <a:pos x="201" y="386"/>
                </a:cxn>
                <a:cxn ang="0">
                  <a:pos x="223" y="386"/>
                </a:cxn>
                <a:cxn ang="0">
                  <a:pos x="255" y="379"/>
                </a:cxn>
                <a:cxn ang="0">
                  <a:pos x="261" y="351"/>
                </a:cxn>
                <a:cxn ang="0">
                  <a:pos x="306" y="354"/>
                </a:cxn>
                <a:cxn ang="0">
                  <a:pos x="330" y="350"/>
                </a:cxn>
                <a:cxn ang="0">
                  <a:pos x="344" y="332"/>
                </a:cxn>
                <a:cxn ang="0">
                  <a:pos x="345" y="295"/>
                </a:cxn>
                <a:cxn ang="0">
                  <a:pos x="382" y="291"/>
                </a:cxn>
                <a:cxn ang="0">
                  <a:pos x="403" y="262"/>
                </a:cxn>
                <a:cxn ang="0">
                  <a:pos x="383" y="224"/>
                </a:cxn>
                <a:cxn ang="0">
                  <a:pos x="414" y="205"/>
                </a:cxn>
                <a:cxn ang="0">
                  <a:pos x="423" y="185"/>
                </a:cxn>
              </a:cxnLst>
              <a:rect b="b" l="0" r="r" t="0"/>
              <a:pathLst>
                <a:path h="386" w="422">
                  <a:moveTo>
                    <a:pt x="423" y="176"/>
                  </a:moveTo>
                  <a:lnTo>
                    <a:pt x="422" y="169"/>
                  </a:lnTo>
                  <a:lnTo>
                    <a:pt x="421" y="165"/>
                  </a:lnTo>
                  <a:lnTo>
                    <a:pt x="420" y="163"/>
                  </a:lnTo>
                  <a:lnTo>
                    <a:pt x="417" y="156"/>
                  </a:lnTo>
                  <a:lnTo>
                    <a:pt x="415" y="157"/>
                  </a:lnTo>
                  <a:lnTo>
                    <a:pt x="412" y="157"/>
                  </a:lnTo>
                  <a:lnTo>
                    <a:pt x="409" y="158"/>
                  </a:lnTo>
                  <a:lnTo>
                    <a:pt x="406" y="159"/>
                  </a:lnTo>
                  <a:lnTo>
                    <a:pt x="394" y="157"/>
                  </a:lnTo>
                  <a:lnTo>
                    <a:pt x="385" y="151"/>
                  </a:lnTo>
                  <a:lnTo>
                    <a:pt x="379" y="143"/>
                  </a:lnTo>
                  <a:lnTo>
                    <a:pt x="376" y="132"/>
                  </a:lnTo>
                  <a:lnTo>
                    <a:pt x="377" y="123"/>
                  </a:lnTo>
                  <a:lnTo>
                    <a:pt x="380" y="115"/>
                  </a:lnTo>
                  <a:lnTo>
                    <a:pt x="387" y="108"/>
                  </a:lnTo>
                  <a:lnTo>
                    <a:pt x="395" y="103"/>
                  </a:lnTo>
                  <a:lnTo>
                    <a:pt x="390" y="95"/>
                  </a:lnTo>
                  <a:lnTo>
                    <a:pt x="385" y="88"/>
                  </a:lnTo>
                  <a:lnTo>
                    <a:pt x="379" y="80"/>
                  </a:lnTo>
                  <a:lnTo>
                    <a:pt x="373" y="73"/>
                  </a:lnTo>
                  <a:lnTo>
                    <a:pt x="369" y="78"/>
                  </a:lnTo>
                  <a:lnTo>
                    <a:pt x="364" y="80"/>
                  </a:lnTo>
                  <a:lnTo>
                    <a:pt x="359" y="84"/>
                  </a:lnTo>
                  <a:lnTo>
                    <a:pt x="353" y="85"/>
                  </a:lnTo>
                  <a:lnTo>
                    <a:pt x="341" y="82"/>
                  </a:lnTo>
                  <a:lnTo>
                    <a:pt x="332" y="77"/>
                  </a:lnTo>
                  <a:lnTo>
                    <a:pt x="325" y="69"/>
                  </a:lnTo>
                  <a:lnTo>
                    <a:pt x="323" y="57"/>
                  </a:lnTo>
                  <a:lnTo>
                    <a:pt x="323" y="51"/>
                  </a:lnTo>
                  <a:lnTo>
                    <a:pt x="324" y="46"/>
                  </a:lnTo>
                  <a:lnTo>
                    <a:pt x="327" y="40"/>
                  </a:lnTo>
                  <a:lnTo>
                    <a:pt x="331" y="35"/>
                  </a:lnTo>
                  <a:lnTo>
                    <a:pt x="326" y="32"/>
                  </a:lnTo>
                  <a:lnTo>
                    <a:pt x="322" y="29"/>
                  </a:lnTo>
                  <a:lnTo>
                    <a:pt x="316" y="26"/>
                  </a:lnTo>
                  <a:lnTo>
                    <a:pt x="311" y="24"/>
                  </a:lnTo>
                  <a:lnTo>
                    <a:pt x="306" y="20"/>
                  </a:lnTo>
                  <a:lnTo>
                    <a:pt x="301" y="18"/>
                  </a:lnTo>
                  <a:lnTo>
                    <a:pt x="295" y="16"/>
                  </a:lnTo>
                  <a:lnTo>
                    <a:pt x="289" y="13"/>
                  </a:lnTo>
                  <a:lnTo>
                    <a:pt x="286" y="23"/>
                  </a:lnTo>
                  <a:lnTo>
                    <a:pt x="280" y="29"/>
                  </a:lnTo>
                  <a:lnTo>
                    <a:pt x="272" y="35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2" y="38"/>
                  </a:lnTo>
                  <a:lnTo>
                    <a:pt x="262" y="38"/>
                  </a:lnTo>
                  <a:lnTo>
                    <a:pt x="235" y="116"/>
                  </a:lnTo>
                  <a:lnTo>
                    <a:pt x="247" y="120"/>
                  </a:lnTo>
                  <a:lnTo>
                    <a:pt x="257" y="126"/>
                  </a:lnTo>
                  <a:lnTo>
                    <a:pt x="266" y="134"/>
                  </a:lnTo>
                  <a:lnTo>
                    <a:pt x="274" y="142"/>
                  </a:lnTo>
                  <a:lnTo>
                    <a:pt x="281" y="153"/>
                  </a:lnTo>
                  <a:lnTo>
                    <a:pt x="287" y="164"/>
                  </a:lnTo>
                  <a:lnTo>
                    <a:pt x="291" y="176"/>
                  </a:lnTo>
                  <a:lnTo>
                    <a:pt x="293" y="188"/>
                  </a:lnTo>
                  <a:lnTo>
                    <a:pt x="292" y="204"/>
                  </a:lnTo>
                  <a:lnTo>
                    <a:pt x="288" y="220"/>
                  </a:lnTo>
                  <a:lnTo>
                    <a:pt x="281" y="234"/>
                  </a:lnTo>
                  <a:lnTo>
                    <a:pt x="272" y="247"/>
                  </a:lnTo>
                  <a:lnTo>
                    <a:pt x="261" y="258"/>
                  </a:lnTo>
                  <a:lnTo>
                    <a:pt x="247" y="266"/>
                  </a:lnTo>
                  <a:lnTo>
                    <a:pt x="232" y="272"/>
                  </a:lnTo>
                  <a:lnTo>
                    <a:pt x="216" y="274"/>
                  </a:lnTo>
                  <a:lnTo>
                    <a:pt x="199" y="273"/>
                  </a:lnTo>
                  <a:lnTo>
                    <a:pt x="183" y="270"/>
                  </a:lnTo>
                  <a:lnTo>
                    <a:pt x="170" y="263"/>
                  </a:lnTo>
                  <a:lnTo>
                    <a:pt x="157" y="254"/>
                  </a:lnTo>
                  <a:lnTo>
                    <a:pt x="146" y="242"/>
                  </a:lnTo>
                  <a:lnTo>
                    <a:pt x="138" y="228"/>
                  </a:lnTo>
                  <a:lnTo>
                    <a:pt x="133" y="213"/>
                  </a:lnTo>
                  <a:lnTo>
                    <a:pt x="130" y="197"/>
                  </a:lnTo>
                  <a:lnTo>
                    <a:pt x="132" y="181"/>
                  </a:lnTo>
                  <a:lnTo>
                    <a:pt x="135" y="165"/>
                  </a:lnTo>
                  <a:lnTo>
                    <a:pt x="142" y="151"/>
                  </a:lnTo>
                  <a:lnTo>
                    <a:pt x="151" y="139"/>
                  </a:lnTo>
                  <a:lnTo>
                    <a:pt x="161" y="128"/>
                  </a:lnTo>
                  <a:lnTo>
                    <a:pt x="175" y="120"/>
                  </a:lnTo>
                  <a:lnTo>
                    <a:pt x="190" y="115"/>
                  </a:lnTo>
                  <a:lnTo>
                    <a:pt x="206" y="112"/>
                  </a:lnTo>
                  <a:lnTo>
                    <a:pt x="212" y="112"/>
                  </a:lnTo>
                  <a:lnTo>
                    <a:pt x="218" y="112"/>
                  </a:lnTo>
                  <a:lnTo>
                    <a:pt x="224" y="112"/>
                  </a:lnTo>
                  <a:lnTo>
                    <a:pt x="229" y="113"/>
                  </a:lnTo>
                  <a:lnTo>
                    <a:pt x="250" y="35"/>
                  </a:lnTo>
                  <a:lnTo>
                    <a:pt x="243" y="31"/>
                  </a:lnTo>
                  <a:lnTo>
                    <a:pt x="239" y="25"/>
                  </a:lnTo>
                  <a:lnTo>
                    <a:pt x="235" y="18"/>
                  </a:lnTo>
                  <a:lnTo>
                    <a:pt x="233" y="10"/>
                  </a:lnTo>
                  <a:lnTo>
                    <a:pt x="233" y="8"/>
                  </a:lnTo>
                  <a:lnTo>
                    <a:pt x="234" y="5"/>
                  </a:lnTo>
                  <a:lnTo>
                    <a:pt x="234" y="3"/>
                  </a:lnTo>
                  <a:lnTo>
                    <a:pt x="234" y="1"/>
                  </a:lnTo>
                  <a:lnTo>
                    <a:pt x="226" y="0"/>
                  </a:lnTo>
                  <a:lnTo>
                    <a:pt x="218" y="0"/>
                  </a:lnTo>
                  <a:lnTo>
                    <a:pt x="209" y="0"/>
                  </a:lnTo>
                  <a:lnTo>
                    <a:pt x="201" y="0"/>
                  </a:lnTo>
                  <a:lnTo>
                    <a:pt x="193" y="0"/>
                  </a:lnTo>
                  <a:lnTo>
                    <a:pt x="183" y="1"/>
                  </a:lnTo>
                  <a:lnTo>
                    <a:pt x="175" y="3"/>
                  </a:lnTo>
                  <a:lnTo>
                    <a:pt x="167" y="4"/>
                  </a:lnTo>
                  <a:lnTo>
                    <a:pt x="168" y="6"/>
                  </a:lnTo>
                  <a:lnTo>
                    <a:pt x="168" y="9"/>
                  </a:lnTo>
                  <a:lnTo>
                    <a:pt x="170" y="11"/>
                  </a:lnTo>
                  <a:lnTo>
                    <a:pt x="170" y="15"/>
                  </a:lnTo>
                  <a:lnTo>
                    <a:pt x="168" y="25"/>
                  </a:lnTo>
                  <a:lnTo>
                    <a:pt x="163" y="34"/>
                  </a:lnTo>
                  <a:lnTo>
                    <a:pt x="153" y="41"/>
                  </a:lnTo>
                  <a:lnTo>
                    <a:pt x="143" y="44"/>
                  </a:lnTo>
                  <a:lnTo>
                    <a:pt x="133" y="43"/>
                  </a:lnTo>
                  <a:lnTo>
                    <a:pt x="125" y="39"/>
                  </a:lnTo>
                  <a:lnTo>
                    <a:pt x="118" y="32"/>
                  </a:lnTo>
                  <a:lnTo>
                    <a:pt x="113" y="24"/>
                  </a:lnTo>
                  <a:lnTo>
                    <a:pt x="108" y="26"/>
                  </a:lnTo>
                  <a:lnTo>
                    <a:pt x="103" y="29"/>
                  </a:lnTo>
                  <a:lnTo>
                    <a:pt x="98" y="33"/>
                  </a:lnTo>
                  <a:lnTo>
                    <a:pt x="93" y="35"/>
                  </a:lnTo>
                  <a:lnTo>
                    <a:pt x="89" y="39"/>
                  </a:lnTo>
                  <a:lnTo>
                    <a:pt x="84" y="42"/>
                  </a:lnTo>
                  <a:lnTo>
                    <a:pt x="80" y="47"/>
                  </a:lnTo>
                  <a:lnTo>
                    <a:pt x="75" y="50"/>
                  </a:lnTo>
                  <a:lnTo>
                    <a:pt x="80" y="54"/>
                  </a:lnTo>
                  <a:lnTo>
                    <a:pt x="83" y="58"/>
                  </a:lnTo>
                  <a:lnTo>
                    <a:pt x="85" y="64"/>
                  </a:lnTo>
                  <a:lnTo>
                    <a:pt x="87" y="71"/>
                  </a:lnTo>
                  <a:lnTo>
                    <a:pt x="84" y="81"/>
                  </a:lnTo>
                  <a:lnTo>
                    <a:pt x="79" y="90"/>
                  </a:lnTo>
                  <a:lnTo>
                    <a:pt x="70" y="97"/>
                  </a:lnTo>
                  <a:lnTo>
                    <a:pt x="59" y="101"/>
                  </a:lnTo>
                  <a:lnTo>
                    <a:pt x="53" y="100"/>
                  </a:lnTo>
                  <a:lnTo>
                    <a:pt x="47" y="98"/>
                  </a:lnTo>
                  <a:lnTo>
                    <a:pt x="42" y="95"/>
                  </a:lnTo>
                  <a:lnTo>
                    <a:pt x="37" y="92"/>
                  </a:lnTo>
                  <a:lnTo>
                    <a:pt x="32" y="100"/>
                  </a:lnTo>
                  <a:lnTo>
                    <a:pt x="28" y="108"/>
                  </a:lnTo>
                  <a:lnTo>
                    <a:pt x="23" y="117"/>
                  </a:lnTo>
                  <a:lnTo>
                    <a:pt x="19" y="125"/>
                  </a:lnTo>
                  <a:lnTo>
                    <a:pt x="28" y="128"/>
                  </a:lnTo>
                  <a:lnTo>
                    <a:pt x="35" y="134"/>
                  </a:lnTo>
                  <a:lnTo>
                    <a:pt x="39" y="141"/>
                  </a:lnTo>
                  <a:lnTo>
                    <a:pt x="42" y="150"/>
                  </a:lnTo>
                  <a:lnTo>
                    <a:pt x="40" y="162"/>
                  </a:lnTo>
                  <a:lnTo>
                    <a:pt x="35" y="171"/>
                  </a:lnTo>
                  <a:lnTo>
                    <a:pt x="26" y="178"/>
                  </a:lnTo>
                  <a:lnTo>
                    <a:pt x="15" y="181"/>
                  </a:lnTo>
                  <a:lnTo>
                    <a:pt x="12" y="181"/>
                  </a:lnTo>
                  <a:lnTo>
                    <a:pt x="9" y="180"/>
                  </a:lnTo>
                  <a:lnTo>
                    <a:pt x="6" y="180"/>
                  </a:lnTo>
                  <a:lnTo>
                    <a:pt x="2" y="179"/>
                  </a:lnTo>
                  <a:lnTo>
                    <a:pt x="1" y="186"/>
                  </a:lnTo>
                  <a:lnTo>
                    <a:pt x="0" y="189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0" y="209"/>
                  </a:lnTo>
                  <a:lnTo>
                    <a:pt x="1" y="215"/>
                  </a:lnTo>
                  <a:lnTo>
                    <a:pt x="4" y="222"/>
                  </a:lnTo>
                  <a:lnTo>
                    <a:pt x="6" y="231"/>
                  </a:lnTo>
                  <a:lnTo>
                    <a:pt x="8" y="230"/>
                  </a:lnTo>
                  <a:lnTo>
                    <a:pt x="12" y="228"/>
                  </a:lnTo>
                  <a:lnTo>
                    <a:pt x="14" y="227"/>
                  </a:lnTo>
                  <a:lnTo>
                    <a:pt x="17" y="227"/>
                  </a:lnTo>
                  <a:lnTo>
                    <a:pt x="28" y="228"/>
                  </a:lnTo>
                  <a:lnTo>
                    <a:pt x="38" y="234"/>
                  </a:lnTo>
                  <a:lnTo>
                    <a:pt x="44" y="243"/>
                  </a:lnTo>
                  <a:lnTo>
                    <a:pt x="47" y="254"/>
                  </a:lnTo>
                  <a:lnTo>
                    <a:pt x="46" y="264"/>
                  </a:lnTo>
                  <a:lnTo>
                    <a:pt x="43" y="272"/>
                  </a:lnTo>
                  <a:lnTo>
                    <a:pt x="36" y="279"/>
                  </a:lnTo>
                  <a:lnTo>
                    <a:pt x="28" y="282"/>
                  </a:lnTo>
                  <a:lnTo>
                    <a:pt x="34" y="291"/>
                  </a:lnTo>
                  <a:lnTo>
                    <a:pt x="38" y="297"/>
                  </a:lnTo>
                  <a:lnTo>
                    <a:pt x="44" y="305"/>
                  </a:lnTo>
                  <a:lnTo>
                    <a:pt x="50" y="314"/>
                  </a:lnTo>
                  <a:lnTo>
                    <a:pt x="54" y="309"/>
                  </a:lnTo>
                  <a:lnTo>
                    <a:pt x="59" y="305"/>
                  </a:lnTo>
                  <a:lnTo>
                    <a:pt x="65" y="303"/>
                  </a:lnTo>
                  <a:lnTo>
                    <a:pt x="70" y="302"/>
                  </a:lnTo>
                  <a:lnTo>
                    <a:pt x="82" y="303"/>
                  </a:lnTo>
                  <a:lnTo>
                    <a:pt x="91" y="309"/>
                  </a:lnTo>
                  <a:lnTo>
                    <a:pt x="97" y="318"/>
                  </a:lnTo>
                  <a:lnTo>
                    <a:pt x="100" y="328"/>
                  </a:lnTo>
                  <a:lnTo>
                    <a:pt x="100" y="335"/>
                  </a:lnTo>
                  <a:lnTo>
                    <a:pt x="99" y="341"/>
                  </a:lnTo>
                  <a:lnTo>
                    <a:pt x="96" y="346"/>
                  </a:lnTo>
                  <a:lnTo>
                    <a:pt x="92" y="349"/>
                  </a:lnTo>
                  <a:lnTo>
                    <a:pt x="97" y="353"/>
                  </a:lnTo>
                  <a:lnTo>
                    <a:pt x="102" y="356"/>
                  </a:lnTo>
                  <a:lnTo>
                    <a:pt x="107" y="358"/>
                  </a:lnTo>
                  <a:lnTo>
                    <a:pt x="112" y="362"/>
                  </a:lnTo>
                  <a:lnTo>
                    <a:pt x="118" y="364"/>
                  </a:lnTo>
                  <a:lnTo>
                    <a:pt x="122" y="366"/>
                  </a:lnTo>
                  <a:lnTo>
                    <a:pt x="128" y="369"/>
                  </a:lnTo>
                  <a:lnTo>
                    <a:pt x="133" y="371"/>
                  </a:lnTo>
                  <a:lnTo>
                    <a:pt x="136" y="362"/>
                  </a:lnTo>
                  <a:lnTo>
                    <a:pt x="142" y="355"/>
                  </a:lnTo>
                  <a:lnTo>
                    <a:pt x="150" y="350"/>
                  </a:lnTo>
                  <a:lnTo>
                    <a:pt x="159" y="349"/>
                  </a:lnTo>
                  <a:lnTo>
                    <a:pt x="171" y="350"/>
                  </a:lnTo>
                  <a:lnTo>
                    <a:pt x="180" y="355"/>
                  </a:lnTo>
                  <a:lnTo>
                    <a:pt x="187" y="364"/>
                  </a:lnTo>
                  <a:lnTo>
                    <a:pt x="189" y="374"/>
                  </a:lnTo>
                  <a:lnTo>
                    <a:pt x="189" y="377"/>
                  </a:lnTo>
                  <a:lnTo>
                    <a:pt x="189" y="379"/>
                  </a:lnTo>
                  <a:lnTo>
                    <a:pt x="189" y="383"/>
                  </a:lnTo>
                  <a:lnTo>
                    <a:pt x="188" y="385"/>
                  </a:lnTo>
                  <a:lnTo>
                    <a:pt x="193" y="385"/>
                  </a:lnTo>
                  <a:lnTo>
                    <a:pt x="197" y="386"/>
                  </a:lnTo>
                  <a:lnTo>
                    <a:pt x="201" y="386"/>
                  </a:lnTo>
                  <a:lnTo>
                    <a:pt x="205" y="386"/>
                  </a:lnTo>
                  <a:lnTo>
                    <a:pt x="210" y="386"/>
                  </a:lnTo>
                  <a:lnTo>
                    <a:pt x="214" y="386"/>
                  </a:lnTo>
                  <a:lnTo>
                    <a:pt x="218" y="386"/>
                  </a:lnTo>
                  <a:lnTo>
                    <a:pt x="223" y="386"/>
                  </a:lnTo>
                  <a:lnTo>
                    <a:pt x="231" y="385"/>
                  </a:lnTo>
                  <a:lnTo>
                    <a:pt x="240" y="384"/>
                  </a:lnTo>
                  <a:lnTo>
                    <a:pt x="248" y="383"/>
                  </a:lnTo>
                  <a:lnTo>
                    <a:pt x="256" y="381"/>
                  </a:lnTo>
                  <a:lnTo>
                    <a:pt x="255" y="379"/>
                  </a:lnTo>
                  <a:lnTo>
                    <a:pt x="255" y="376"/>
                  </a:lnTo>
                  <a:lnTo>
                    <a:pt x="254" y="373"/>
                  </a:lnTo>
                  <a:lnTo>
                    <a:pt x="254" y="371"/>
                  </a:lnTo>
                  <a:lnTo>
                    <a:pt x="255" y="360"/>
                  </a:lnTo>
                  <a:lnTo>
                    <a:pt x="261" y="351"/>
                  </a:lnTo>
                  <a:lnTo>
                    <a:pt x="270" y="345"/>
                  </a:lnTo>
                  <a:lnTo>
                    <a:pt x="280" y="342"/>
                  </a:lnTo>
                  <a:lnTo>
                    <a:pt x="291" y="343"/>
                  </a:lnTo>
                  <a:lnTo>
                    <a:pt x="299" y="347"/>
                  </a:lnTo>
                  <a:lnTo>
                    <a:pt x="306" y="354"/>
                  </a:lnTo>
                  <a:lnTo>
                    <a:pt x="309" y="362"/>
                  </a:lnTo>
                  <a:lnTo>
                    <a:pt x="314" y="358"/>
                  </a:lnTo>
                  <a:lnTo>
                    <a:pt x="319" y="356"/>
                  </a:lnTo>
                  <a:lnTo>
                    <a:pt x="324" y="353"/>
                  </a:lnTo>
                  <a:lnTo>
                    <a:pt x="330" y="350"/>
                  </a:lnTo>
                  <a:lnTo>
                    <a:pt x="334" y="347"/>
                  </a:lnTo>
                  <a:lnTo>
                    <a:pt x="339" y="343"/>
                  </a:lnTo>
                  <a:lnTo>
                    <a:pt x="344" y="340"/>
                  </a:lnTo>
                  <a:lnTo>
                    <a:pt x="348" y="337"/>
                  </a:lnTo>
                  <a:lnTo>
                    <a:pt x="344" y="332"/>
                  </a:lnTo>
                  <a:lnTo>
                    <a:pt x="340" y="327"/>
                  </a:lnTo>
                  <a:lnTo>
                    <a:pt x="338" y="322"/>
                  </a:lnTo>
                  <a:lnTo>
                    <a:pt x="337" y="316"/>
                  </a:lnTo>
                  <a:lnTo>
                    <a:pt x="339" y="304"/>
                  </a:lnTo>
                  <a:lnTo>
                    <a:pt x="345" y="295"/>
                  </a:lnTo>
                  <a:lnTo>
                    <a:pt x="353" y="288"/>
                  </a:lnTo>
                  <a:lnTo>
                    <a:pt x="364" y="286"/>
                  </a:lnTo>
                  <a:lnTo>
                    <a:pt x="370" y="286"/>
                  </a:lnTo>
                  <a:lnTo>
                    <a:pt x="376" y="287"/>
                  </a:lnTo>
                  <a:lnTo>
                    <a:pt x="382" y="291"/>
                  </a:lnTo>
                  <a:lnTo>
                    <a:pt x="386" y="294"/>
                  </a:lnTo>
                  <a:lnTo>
                    <a:pt x="391" y="286"/>
                  </a:lnTo>
                  <a:lnTo>
                    <a:pt x="395" y="278"/>
                  </a:lnTo>
                  <a:lnTo>
                    <a:pt x="400" y="270"/>
                  </a:lnTo>
                  <a:lnTo>
                    <a:pt x="403" y="262"/>
                  </a:lnTo>
                  <a:lnTo>
                    <a:pt x="395" y="258"/>
                  </a:lnTo>
                  <a:lnTo>
                    <a:pt x="388" y="251"/>
                  </a:lnTo>
                  <a:lnTo>
                    <a:pt x="384" y="245"/>
                  </a:lnTo>
                  <a:lnTo>
                    <a:pt x="382" y="235"/>
                  </a:lnTo>
                  <a:lnTo>
                    <a:pt x="383" y="224"/>
                  </a:lnTo>
                  <a:lnTo>
                    <a:pt x="388" y="215"/>
                  </a:lnTo>
                  <a:lnTo>
                    <a:pt x="398" y="209"/>
                  </a:lnTo>
                  <a:lnTo>
                    <a:pt x="408" y="205"/>
                  </a:lnTo>
                  <a:lnTo>
                    <a:pt x="412" y="205"/>
                  </a:lnTo>
                  <a:lnTo>
                    <a:pt x="414" y="205"/>
                  </a:lnTo>
                  <a:lnTo>
                    <a:pt x="417" y="207"/>
                  </a:lnTo>
                  <a:lnTo>
                    <a:pt x="420" y="208"/>
                  </a:lnTo>
                  <a:lnTo>
                    <a:pt x="421" y="199"/>
                  </a:lnTo>
                  <a:lnTo>
                    <a:pt x="422" y="192"/>
                  </a:lnTo>
                  <a:lnTo>
                    <a:pt x="423" y="185"/>
                  </a:lnTo>
                  <a:lnTo>
                    <a:pt x="423" y="1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4381488" y="2974973"/>
            <a:ext cx="537644" cy="513457"/>
            <a:chOff x="3643306" y="2552700"/>
            <a:chExt cx="1835157" cy="1752600"/>
          </a:xfrm>
        </p:grpSpPr>
        <p:sp>
          <p:nvSpPr>
            <p:cNvPr id="71" name="AutoShape 4"/>
            <p:cNvSpPr>
              <a:spLocks noChangeArrowheads="1" noChangeAspect="1" noTextEdit="1"/>
            </p:cNvSpPr>
            <p:nvPr/>
          </p:nvSpPr>
          <p:spPr bwMode="auto">
            <a:xfrm>
              <a:off x="3665538" y="2552700"/>
              <a:ext cx="1812925" cy="1752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2" name="Freeform 6"/>
            <p:cNvSpPr/>
            <p:nvPr/>
          </p:nvSpPr>
          <p:spPr bwMode="auto">
            <a:xfrm>
              <a:off x="4038601" y="2784475"/>
              <a:ext cx="163513" cy="622300"/>
            </a:xfrm>
            <a:custGeom>
              <a:cxnLst>
                <a:cxn ang="0">
                  <a:pos x="205" y="450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85"/>
                </a:cxn>
                <a:cxn ang="0">
                  <a:pos x="205" y="450"/>
                </a:cxn>
              </a:cxnLst>
              <a:rect b="b" l="0" r="r" t="0"/>
              <a:pathLst>
                <a:path h="785" w="205">
                  <a:moveTo>
                    <a:pt x="205" y="450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85"/>
                  </a:lnTo>
                  <a:lnTo>
                    <a:pt x="205" y="4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3" name="Freeform 7"/>
            <p:cNvSpPr/>
            <p:nvPr/>
          </p:nvSpPr>
          <p:spPr bwMode="auto">
            <a:xfrm>
              <a:off x="4378326" y="2552700"/>
              <a:ext cx="161925" cy="900113"/>
            </a:xfrm>
            <a:custGeom>
              <a:cxnLst>
                <a:cxn ang="0">
                  <a:pos x="205" y="1134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29"/>
                </a:cxn>
                <a:cxn ang="0">
                  <a:pos x="205" y="1134"/>
                </a:cxn>
              </a:cxnLst>
              <a:rect b="b" l="0" r="r" t="0"/>
              <a:pathLst>
                <a:path h="1134" w="205">
                  <a:moveTo>
                    <a:pt x="205" y="1134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29"/>
                  </a:lnTo>
                  <a:lnTo>
                    <a:pt x="205" y="113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8"/>
            <p:cNvSpPr/>
            <p:nvPr/>
          </p:nvSpPr>
          <p:spPr bwMode="auto">
            <a:xfrm>
              <a:off x="4718051" y="2781300"/>
              <a:ext cx="161925" cy="814388"/>
            </a:xfrm>
            <a:custGeom>
              <a:cxnLst>
                <a:cxn ang="0">
                  <a:pos x="205" y="823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1026"/>
                </a:cxn>
                <a:cxn ang="0">
                  <a:pos x="205" y="823"/>
                </a:cxn>
              </a:cxnLst>
              <a:rect b="b" l="0" r="r" t="0"/>
              <a:pathLst>
                <a:path h="1026" w="205">
                  <a:moveTo>
                    <a:pt x="205" y="823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1026"/>
                  </a:lnTo>
                  <a:lnTo>
                    <a:pt x="205" y="82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9"/>
            <p:cNvSpPr/>
            <p:nvPr/>
          </p:nvSpPr>
          <p:spPr bwMode="auto">
            <a:xfrm>
              <a:off x="5057776" y="3052763"/>
              <a:ext cx="163513" cy="438150"/>
            </a:xfrm>
            <a:custGeom>
              <a:cxnLst>
                <a:cxn ang="0">
                  <a:pos x="205" y="551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419"/>
                </a:cxn>
                <a:cxn ang="0">
                  <a:pos x="205" y="551"/>
                </a:cxn>
              </a:cxnLst>
              <a:rect b="b" l="0" r="r" t="0"/>
              <a:pathLst>
                <a:path h="551" w="205">
                  <a:moveTo>
                    <a:pt x="205" y="551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419"/>
                  </a:lnTo>
                  <a:lnTo>
                    <a:pt x="205" y="5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" name="Freeform 10"/>
            <p:cNvSpPr/>
            <p:nvPr/>
          </p:nvSpPr>
          <p:spPr bwMode="auto">
            <a:xfrm>
              <a:off x="3643306" y="3324225"/>
              <a:ext cx="1808163" cy="981075"/>
            </a:xfrm>
            <a:custGeom>
              <a:cxnLst>
                <a:cxn ang="0">
                  <a:pos x="1952" y="1142"/>
                </a:cxn>
                <a:cxn ang="0">
                  <a:pos x="1952" y="364"/>
                </a:cxn>
                <a:cxn ang="0">
                  <a:pos x="1747" y="230"/>
                </a:cxn>
                <a:cxn ang="0">
                  <a:pos x="1747" y="1142"/>
                </a:cxn>
                <a:cxn ang="0">
                  <a:pos x="1523" y="1142"/>
                </a:cxn>
                <a:cxn ang="0">
                  <a:pos x="1523" y="328"/>
                </a:cxn>
                <a:cxn ang="0">
                  <a:pos x="1318" y="524"/>
                </a:cxn>
                <a:cxn ang="0">
                  <a:pos x="1318" y="1142"/>
                </a:cxn>
                <a:cxn ang="0">
                  <a:pos x="1096" y="1142"/>
                </a:cxn>
                <a:cxn ang="0">
                  <a:pos x="1096" y="364"/>
                </a:cxn>
                <a:cxn ang="0">
                  <a:pos x="891" y="0"/>
                </a:cxn>
                <a:cxn ang="0">
                  <a:pos x="891" y="1142"/>
                </a:cxn>
                <a:cxn ang="0">
                  <a:pos x="668" y="1142"/>
                </a:cxn>
                <a:cxn ang="0">
                  <a:pos x="668" y="42"/>
                </a:cxn>
                <a:cxn ang="0">
                  <a:pos x="463" y="329"/>
                </a:cxn>
                <a:cxn ang="0">
                  <a:pos x="463" y="1142"/>
                </a:cxn>
                <a:cxn ang="0">
                  <a:pos x="0" y="1142"/>
                </a:cxn>
                <a:cxn ang="0">
                  <a:pos x="0" y="1235"/>
                </a:cxn>
                <a:cxn ang="0">
                  <a:pos x="2222" y="1235"/>
                </a:cxn>
                <a:cxn ang="0">
                  <a:pos x="2277" y="1142"/>
                </a:cxn>
                <a:cxn ang="0">
                  <a:pos x="1952" y="1142"/>
                </a:cxn>
              </a:cxnLst>
              <a:rect b="b" l="0" r="r" t="0"/>
              <a:pathLst>
                <a:path h="1235" w="2277">
                  <a:moveTo>
                    <a:pt x="1952" y="1142"/>
                  </a:moveTo>
                  <a:lnTo>
                    <a:pt x="1952" y="364"/>
                  </a:lnTo>
                  <a:lnTo>
                    <a:pt x="1747" y="230"/>
                  </a:lnTo>
                  <a:lnTo>
                    <a:pt x="1747" y="1142"/>
                  </a:lnTo>
                  <a:lnTo>
                    <a:pt x="1523" y="1142"/>
                  </a:lnTo>
                  <a:lnTo>
                    <a:pt x="1523" y="328"/>
                  </a:lnTo>
                  <a:lnTo>
                    <a:pt x="1318" y="524"/>
                  </a:lnTo>
                  <a:lnTo>
                    <a:pt x="1318" y="1142"/>
                  </a:lnTo>
                  <a:lnTo>
                    <a:pt x="1096" y="1142"/>
                  </a:lnTo>
                  <a:lnTo>
                    <a:pt x="1096" y="364"/>
                  </a:lnTo>
                  <a:lnTo>
                    <a:pt x="891" y="0"/>
                  </a:lnTo>
                  <a:lnTo>
                    <a:pt x="891" y="1142"/>
                  </a:lnTo>
                  <a:lnTo>
                    <a:pt x="668" y="1142"/>
                  </a:lnTo>
                  <a:lnTo>
                    <a:pt x="668" y="42"/>
                  </a:lnTo>
                  <a:lnTo>
                    <a:pt x="463" y="329"/>
                  </a:lnTo>
                  <a:lnTo>
                    <a:pt x="463" y="1142"/>
                  </a:lnTo>
                  <a:lnTo>
                    <a:pt x="0" y="1142"/>
                  </a:lnTo>
                  <a:lnTo>
                    <a:pt x="0" y="1235"/>
                  </a:lnTo>
                  <a:lnTo>
                    <a:pt x="2222" y="1235"/>
                  </a:lnTo>
                  <a:lnTo>
                    <a:pt x="2277" y="1142"/>
                  </a:lnTo>
                  <a:lnTo>
                    <a:pt x="1952" y="114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" name="Freeform 11"/>
            <p:cNvSpPr/>
            <p:nvPr/>
          </p:nvSpPr>
          <p:spPr bwMode="auto">
            <a:xfrm>
              <a:off x="3897313" y="3114675"/>
              <a:ext cx="1490663" cy="763588"/>
            </a:xfrm>
            <a:custGeom>
              <a:cxnLst>
                <a:cxn ang="0">
                  <a:pos x="1874" y="835"/>
                </a:cxn>
                <a:cxn ang="0">
                  <a:pos x="1380" y="502"/>
                </a:cxn>
                <a:cxn ang="0">
                  <a:pos x="930" y="942"/>
                </a:cxn>
                <a:cxn ang="0">
                  <a:pos x="488" y="147"/>
                </a:cxn>
                <a:cxn ang="0">
                  <a:pos x="2" y="962"/>
                </a:cxn>
                <a:cxn ang="0">
                  <a:pos x="0" y="812"/>
                </a:cxn>
                <a:cxn ang="0">
                  <a:pos x="492" y="0"/>
                </a:cxn>
                <a:cxn ang="0">
                  <a:pos x="943" y="814"/>
                </a:cxn>
                <a:cxn ang="0">
                  <a:pos x="1374" y="393"/>
                </a:cxn>
                <a:cxn ang="0">
                  <a:pos x="1878" y="736"/>
                </a:cxn>
                <a:cxn ang="0">
                  <a:pos x="1874" y="835"/>
                </a:cxn>
              </a:cxnLst>
              <a:rect b="b" l="0" r="r" t="0"/>
              <a:pathLst>
                <a:path h="962" w="1878">
                  <a:moveTo>
                    <a:pt x="1874" y="835"/>
                  </a:moveTo>
                  <a:lnTo>
                    <a:pt x="1380" y="502"/>
                  </a:lnTo>
                  <a:lnTo>
                    <a:pt x="930" y="942"/>
                  </a:lnTo>
                  <a:lnTo>
                    <a:pt x="488" y="147"/>
                  </a:lnTo>
                  <a:lnTo>
                    <a:pt x="2" y="962"/>
                  </a:lnTo>
                  <a:lnTo>
                    <a:pt x="0" y="812"/>
                  </a:lnTo>
                  <a:lnTo>
                    <a:pt x="492" y="0"/>
                  </a:lnTo>
                  <a:lnTo>
                    <a:pt x="943" y="814"/>
                  </a:lnTo>
                  <a:lnTo>
                    <a:pt x="1374" y="393"/>
                  </a:lnTo>
                  <a:lnTo>
                    <a:pt x="1878" y="736"/>
                  </a:lnTo>
                  <a:lnTo>
                    <a:pt x="1874" y="83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6167438" y="1903403"/>
            <a:ext cx="500066" cy="730865"/>
            <a:chOff x="5967422" y="642918"/>
            <a:chExt cx="2786082" cy="4071966"/>
          </a:xfrm>
        </p:grpSpPr>
        <p:sp>
          <p:nvSpPr>
            <p:cNvPr id="79" name="饼形 78"/>
            <p:cNvSpPr/>
            <p:nvPr/>
          </p:nvSpPr>
          <p:spPr>
            <a:xfrm>
              <a:off x="5967422" y="1928802"/>
              <a:ext cx="2786082" cy="2786082"/>
            </a:xfrm>
            <a:prstGeom prst="pie">
              <a:avLst>
                <a:gd fmla="val 10756964" name="adj1"/>
                <a:gd fmla="val 9820" name="adj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0" name="菱形 79"/>
            <p:cNvSpPr/>
            <p:nvPr/>
          </p:nvSpPr>
          <p:spPr>
            <a:xfrm>
              <a:off x="7224730" y="2028814"/>
              <a:ext cx="307860" cy="1295410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101600" dir="18900000" dist="508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1" name="菱形 80"/>
            <p:cNvSpPr/>
            <p:nvPr/>
          </p:nvSpPr>
          <p:spPr>
            <a:xfrm>
              <a:off x="7148530" y="1895464"/>
              <a:ext cx="433370" cy="409586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2" name="椭圆 81"/>
            <p:cNvSpPr/>
            <p:nvPr/>
          </p:nvSpPr>
          <p:spPr>
            <a:xfrm>
              <a:off x="6786578" y="642918"/>
              <a:ext cx="1143008" cy="114300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5" name="组合 104"/>
          <p:cNvGrpSpPr/>
          <p:nvPr/>
        </p:nvGrpSpPr>
        <p:grpSpPr>
          <a:xfrm>
            <a:off x="6167438" y="2474906"/>
            <a:ext cx="3571900" cy="1071570"/>
            <a:chOff x="4643438" y="2474906"/>
            <a:chExt cx="3571900" cy="1071570"/>
          </a:xfrm>
        </p:grpSpPr>
        <p:grpSp>
          <p:nvGrpSpPr>
            <p:cNvPr id="32" name="组合 31"/>
            <p:cNvGrpSpPr/>
            <p:nvPr/>
          </p:nvGrpSpPr>
          <p:grpSpPr>
            <a:xfrm>
              <a:off x="4643438" y="2474906"/>
              <a:ext cx="3571900" cy="1071570"/>
              <a:chOff x="4000496" y="2143116"/>
              <a:chExt cx="3000396" cy="1071570"/>
            </a:xfrm>
          </p:grpSpPr>
          <p:sp>
            <p:nvSpPr>
              <p:cNvPr id="30" name="矩形 29"/>
              <p:cNvSpPr/>
              <p:nvPr/>
            </p:nvSpPr>
            <p:spPr>
              <a:xfrm>
                <a:off x="4000496" y="2143116"/>
                <a:ext cx="3000396" cy="785818"/>
              </a:xfrm>
              <a:prstGeom prst="rect">
                <a:avLst/>
              </a:prstGeom>
              <a:solidFill>
                <a:schemeClr val="bg1">
                  <a:alpha val="58000"/>
                </a:schemeClr>
              </a:solidFill>
              <a:ln w="0">
                <a:solidFill>
                  <a:schemeClr val="bg1">
                    <a:alpha val="7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r>
                  <a:rPr altLang="zh-CN" b="1" lang="en-US" sz="2400">
                    <a:solidFill>
                      <a:schemeClr val="bg1"/>
                    </a:solidFill>
                    <a:latin charset="0" pitchFamily="34" typeface="Arial"/>
                    <a:cs charset="0" pitchFamily="34" typeface="Arial"/>
                  </a:rPr>
                  <a:t>TEXT HERE</a:t>
                </a:r>
              </a:p>
              <a:p>
                <a:r>
                  <a:rPr altLang="zh-CN" b="1" lang="en-US" sz="2400">
                    <a:solidFill>
                      <a:schemeClr val="bg1"/>
                    </a:solidFill>
                    <a:latin charset="0" pitchFamily="34" typeface="Arial"/>
                    <a:cs charset="0" pitchFamily="34" typeface="Arial"/>
                  </a:rPr>
                  <a:t>It is a temple here. Please add your text.</a:t>
                </a:r>
              </a:p>
            </p:txBody>
          </p:sp>
          <p:sp>
            <p:nvSpPr>
              <p:cNvPr id="31" name="等腰三角形 30"/>
              <p:cNvSpPr/>
              <p:nvPr/>
            </p:nvSpPr>
            <p:spPr>
              <a:xfrm flipV="1">
                <a:off x="5324798" y="2928934"/>
                <a:ext cx="331472" cy="285752"/>
              </a:xfrm>
              <a:prstGeom prst="triangle">
                <a:avLst/>
              </a:prstGeom>
              <a:solidFill>
                <a:schemeClr val="bg1">
                  <a:alpha val="58000"/>
                </a:schemeClr>
              </a:solidFill>
              <a:ln w="0">
                <a:solidFill>
                  <a:schemeClr val="bg1">
                    <a:alpha val="7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pPr algn="ctr"/>
                <a:endParaRPr altLang="en-US" b="1" lang="zh-CN" sz="2800"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  <p:grpSp>
          <p:nvGrpSpPr>
            <p:cNvPr id="102" name="组合 101"/>
            <p:cNvGrpSpPr/>
            <p:nvPr/>
          </p:nvGrpSpPr>
          <p:grpSpPr>
            <a:xfrm>
              <a:off x="6224315" y="3225401"/>
              <a:ext cx="396007" cy="46407"/>
              <a:chOff x="4367205" y="4176026"/>
              <a:chExt cx="396007" cy="46407"/>
            </a:xfrm>
          </p:grpSpPr>
          <p:sp useBgFill="1">
            <p:nvSpPr>
              <p:cNvPr id="103" name="圆角矩形 102"/>
              <p:cNvSpPr/>
              <p:nvPr/>
            </p:nvSpPr>
            <p:spPr>
              <a:xfrm>
                <a:off x="4367205" y="4176714"/>
                <a:ext cx="396000" cy="45719"/>
              </a:xfrm>
              <a:prstGeom prst="roundRect">
                <a:avLst/>
              </a:prstGeom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pPr algn="ctr"/>
                <a:endParaRPr altLang="en-US" b="1" lang="zh-CN" sz="2800">
                  <a:latin charset="-122" pitchFamily="34" typeface="微软雅黑"/>
                  <a:ea charset="-122" pitchFamily="34" typeface="微软雅黑"/>
                </a:endParaRPr>
              </a:p>
            </p:txBody>
          </p:sp>
          <p:sp useBgFill="1">
            <p:nvSpPr>
              <p:cNvPr id="104" name="圆角矩形 103"/>
              <p:cNvSpPr/>
              <p:nvPr/>
            </p:nvSpPr>
            <p:spPr>
              <a:xfrm>
                <a:off x="4367212" y="4176026"/>
                <a:ext cx="396000" cy="45719"/>
              </a:xfrm>
              <a:prstGeom prst="roundRect">
                <a:avLst/>
              </a:prstGeom>
              <a:solidFill>
                <a:schemeClr val="bg1">
                  <a:alpha val="58000"/>
                </a:schemeClr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pPr algn="ctr"/>
                <a:endParaRPr altLang="en-US" b="1" lang="zh-CN" sz="2800"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</p:grpSp>
      <p:grpSp>
        <p:nvGrpSpPr>
          <p:cNvPr id="106" name="组合 105"/>
          <p:cNvGrpSpPr/>
          <p:nvPr/>
        </p:nvGrpSpPr>
        <p:grpSpPr>
          <a:xfrm>
            <a:off x="4381488" y="3571876"/>
            <a:ext cx="3571900" cy="1071570"/>
            <a:chOff x="4643438" y="2474906"/>
            <a:chExt cx="3571900" cy="1071570"/>
          </a:xfrm>
        </p:grpSpPr>
        <p:grpSp>
          <p:nvGrpSpPr>
            <p:cNvPr id="107" name="组合 106"/>
            <p:cNvGrpSpPr/>
            <p:nvPr/>
          </p:nvGrpSpPr>
          <p:grpSpPr>
            <a:xfrm>
              <a:off x="4643438" y="2474906"/>
              <a:ext cx="3571900" cy="1071570"/>
              <a:chOff x="4000496" y="2143116"/>
              <a:chExt cx="3000396" cy="1071570"/>
            </a:xfrm>
          </p:grpSpPr>
          <p:sp>
            <p:nvSpPr>
              <p:cNvPr id="111" name="矩形 110"/>
              <p:cNvSpPr/>
              <p:nvPr/>
            </p:nvSpPr>
            <p:spPr>
              <a:xfrm>
                <a:off x="4000496" y="2143116"/>
                <a:ext cx="3000396" cy="785818"/>
              </a:xfrm>
              <a:prstGeom prst="rect">
                <a:avLst/>
              </a:prstGeom>
              <a:solidFill>
                <a:schemeClr val="bg1">
                  <a:alpha val="58000"/>
                </a:schemeClr>
              </a:solidFill>
              <a:ln w="0">
                <a:solidFill>
                  <a:schemeClr val="bg1">
                    <a:alpha val="7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r>
                  <a:rPr altLang="zh-CN" b="1" lang="en-US" sz="2400">
                    <a:solidFill>
                      <a:schemeClr val="bg1"/>
                    </a:solidFill>
                    <a:latin charset="0" pitchFamily="34" typeface="Arial"/>
                    <a:cs charset="0" pitchFamily="34" typeface="Arial"/>
                  </a:rPr>
                  <a:t>TEXT HERE</a:t>
                </a:r>
              </a:p>
              <a:p>
                <a:r>
                  <a:rPr altLang="zh-CN" b="1" lang="en-US" sz="2400">
                    <a:solidFill>
                      <a:schemeClr val="bg1"/>
                    </a:solidFill>
                    <a:latin charset="0" pitchFamily="34" typeface="Arial"/>
                    <a:cs charset="0" pitchFamily="34" typeface="Arial"/>
                  </a:rPr>
                  <a:t>It is a temple here. Please add your text.</a:t>
                </a:r>
              </a:p>
            </p:txBody>
          </p:sp>
          <p:sp>
            <p:nvSpPr>
              <p:cNvPr id="112" name="等腰三角形 111"/>
              <p:cNvSpPr/>
              <p:nvPr/>
            </p:nvSpPr>
            <p:spPr>
              <a:xfrm flipV="1">
                <a:off x="5324798" y="2928934"/>
                <a:ext cx="331472" cy="285752"/>
              </a:xfrm>
              <a:prstGeom prst="triangle">
                <a:avLst/>
              </a:prstGeom>
              <a:solidFill>
                <a:schemeClr val="bg1">
                  <a:alpha val="58000"/>
                </a:schemeClr>
              </a:solidFill>
              <a:ln w="0">
                <a:solidFill>
                  <a:schemeClr val="bg1">
                    <a:alpha val="7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pPr algn="ctr"/>
                <a:endParaRPr altLang="en-US" b="1" lang="zh-CN" sz="2800"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  <p:grpSp>
          <p:nvGrpSpPr>
            <p:cNvPr id="108" name="组合 107"/>
            <p:cNvGrpSpPr/>
            <p:nvPr/>
          </p:nvGrpSpPr>
          <p:grpSpPr>
            <a:xfrm>
              <a:off x="6224315" y="3225401"/>
              <a:ext cx="396007" cy="46407"/>
              <a:chOff x="4367205" y="4176026"/>
              <a:chExt cx="396007" cy="46407"/>
            </a:xfrm>
          </p:grpSpPr>
          <p:sp useBgFill="1">
            <p:nvSpPr>
              <p:cNvPr id="109" name="圆角矩形 108"/>
              <p:cNvSpPr/>
              <p:nvPr/>
            </p:nvSpPr>
            <p:spPr>
              <a:xfrm>
                <a:off x="4367205" y="4176714"/>
                <a:ext cx="396000" cy="45719"/>
              </a:xfrm>
              <a:prstGeom prst="roundRect">
                <a:avLst/>
              </a:prstGeom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pPr algn="ctr"/>
                <a:endParaRPr altLang="en-US" b="1" lang="zh-CN" sz="2800">
                  <a:latin charset="-122" pitchFamily="34" typeface="微软雅黑"/>
                  <a:ea charset="-122" pitchFamily="34" typeface="微软雅黑"/>
                </a:endParaRPr>
              </a:p>
            </p:txBody>
          </p:sp>
          <p:sp useBgFill="1">
            <p:nvSpPr>
              <p:cNvPr id="110" name="圆角矩形 109"/>
              <p:cNvSpPr/>
              <p:nvPr/>
            </p:nvSpPr>
            <p:spPr>
              <a:xfrm>
                <a:off x="4367212" y="4176026"/>
                <a:ext cx="396000" cy="45719"/>
              </a:xfrm>
              <a:prstGeom prst="roundRect">
                <a:avLst/>
              </a:prstGeom>
              <a:solidFill>
                <a:schemeClr val="bg1">
                  <a:alpha val="58000"/>
                </a:schemeClr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pPr algn="ctr"/>
                <a:endParaRPr altLang="en-US" b="1" lang="zh-CN" sz="2800"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</p:grpSp>
      <p:grpSp>
        <p:nvGrpSpPr>
          <p:cNvPr id="113" name="组合 112"/>
          <p:cNvGrpSpPr/>
          <p:nvPr/>
        </p:nvGrpSpPr>
        <p:grpSpPr>
          <a:xfrm>
            <a:off x="2595538" y="4668846"/>
            <a:ext cx="3571900" cy="1071570"/>
            <a:chOff x="4643438" y="2474906"/>
            <a:chExt cx="3571900" cy="1071570"/>
          </a:xfrm>
        </p:grpSpPr>
        <p:grpSp>
          <p:nvGrpSpPr>
            <p:cNvPr id="114" name="组合 113"/>
            <p:cNvGrpSpPr/>
            <p:nvPr/>
          </p:nvGrpSpPr>
          <p:grpSpPr>
            <a:xfrm>
              <a:off x="4643438" y="2474906"/>
              <a:ext cx="3571900" cy="1071570"/>
              <a:chOff x="4000496" y="2143116"/>
              <a:chExt cx="3000396" cy="1071570"/>
            </a:xfrm>
          </p:grpSpPr>
          <p:sp>
            <p:nvSpPr>
              <p:cNvPr id="118" name="矩形 117"/>
              <p:cNvSpPr/>
              <p:nvPr/>
            </p:nvSpPr>
            <p:spPr>
              <a:xfrm>
                <a:off x="4000496" y="2143116"/>
                <a:ext cx="3000396" cy="785818"/>
              </a:xfrm>
              <a:prstGeom prst="rect">
                <a:avLst/>
              </a:prstGeom>
              <a:solidFill>
                <a:schemeClr val="bg1">
                  <a:alpha val="58000"/>
                </a:schemeClr>
              </a:solidFill>
              <a:ln w="0">
                <a:solidFill>
                  <a:schemeClr val="bg1">
                    <a:alpha val="7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r>
                  <a:rPr altLang="zh-CN" b="1" lang="en-US" sz="2400">
                    <a:solidFill>
                      <a:schemeClr val="bg1"/>
                    </a:solidFill>
                    <a:latin charset="0" pitchFamily="34" typeface="Arial"/>
                    <a:cs charset="0" pitchFamily="34" typeface="Arial"/>
                  </a:rPr>
                  <a:t>TEXT HERE</a:t>
                </a:r>
              </a:p>
              <a:p>
                <a:r>
                  <a:rPr altLang="zh-CN" b="1" lang="en-US" sz="2400">
                    <a:solidFill>
                      <a:schemeClr val="bg1"/>
                    </a:solidFill>
                    <a:latin charset="0" pitchFamily="34" typeface="Arial"/>
                    <a:cs charset="0" pitchFamily="34" typeface="Arial"/>
                  </a:rPr>
                  <a:t>It is a temple here. Please add your text.</a:t>
                </a:r>
              </a:p>
            </p:txBody>
          </p:sp>
          <p:sp>
            <p:nvSpPr>
              <p:cNvPr id="119" name="等腰三角形 118"/>
              <p:cNvSpPr/>
              <p:nvPr/>
            </p:nvSpPr>
            <p:spPr>
              <a:xfrm flipV="1">
                <a:off x="5324798" y="2928934"/>
                <a:ext cx="331472" cy="285752"/>
              </a:xfrm>
              <a:prstGeom prst="triangle">
                <a:avLst/>
              </a:prstGeom>
              <a:solidFill>
                <a:schemeClr val="bg1">
                  <a:alpha val="58000"/>
                </a:schemeClr>
              </a:solidFill>
              <a:ln w="0">
                <a:solidFill>
                  <a:schemeClr val="bg1">
                    <a:alpha val="7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pPr algn="ctr"/>
                <a:endParaRPr altLang="en-US" b="1" lang="zh-CN" sz="2800"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  <p:grpSp>
          <p:nvGrpSpPr>
            <p:cNvPr id="115" name="组合 114"/>
            <p:cNvGrpSpPr/>
            <p:nvPr/>
          </p:nvGrpSpPr>
          <p:grpSpPr>
            <a:xfrm>
              <a:off x="6224315" y="3225401"/>
              <a:ext cx="396007" cy="46407"/>
              <a:chOff x="4367205" y="4176026"/>
              <a:chExt cx="396007" cy="46407"/>
            </a:xfrm>
          </p:grpSpPr>
          <p:sp useBgFill="1">
            <p:nvSpPr>
              <p:cNvPr id="116" name="圆角矩形 115"/>
              <p:cNvSpPr/>
              <p:nvPr/>
            </p:nvSpPr>
            <p:spPr>
              <a:xfrm>
                <a:off x="4367205" y="4176714"/>
                <a:ext cx="396000" cy="45719"/>
              </a:xfrm>
              <a:prstGeom prst="roundRect">
                <a:avLst/>
              </a:prstGeom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pPr algn="ctr"/>
                <a:endParaRPr altLang="en-US" b="1" lang="zh-CN" sz="2800">
                  <a:latin charset="-122" pitchFamily="34" typeface="微软雅黑"/>
                  <a:ea charset="-122" pitchFamily="34" typeface="微软雅黑"/>
                </a:endParaRPr>
              </a:p>
            </p:txBody>
          </p:sp>
          <p:sp useBgFill="1">
            <p:nvSpPr>
              <p:cNvPr id="117" name="圆角矩形 116"/>
              <p:cNvSpPr/>
              <p:nvPr/>
            </p:nvSpPr>
            <p:spPr>
              <a:xfrm>
                <a:off x="4367212" y="4176026"/>
                <a:ext cx="396000" cy="45719"/>
              </a:xfrm>
              <a:prstGeom prst="roundRect">
                <a:avLst/>
              </a:prstGeom>
              <a:solidFill>
                <a:schemeClr val="bg1">
                  <a:alpha val="58000"/>
                </a:schemeClr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pPr algn="ctr"/>
                <a:endParaRPr altLang="en-US" b="1" lang="zh-CN" sz="2800"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</p:grp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5400000">
            <a:off x="1618597" y="94608"/>
            <a:ext cx="1739566" cy="928695"/>
          </a:xfrm>
          <a:prstGeom prst="chevron">
            <a:avLst>
              <a:gd fmla="val 24496" name="adj"/>
            </a:avLst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>
              <a:solidFill>
                <a:schemeClr val="accent2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95604" y="500042"/>
            <a:ext cx="6143668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ADD YOUR TITLE HERE</a:t>
            </a:r>
          </a:p>
        </p:txBody>
      </p:sp>
      <p:grpSp>
        <p:nvGrpSpPr>
          <p:cNvPr id="4" name="组合 34"/>
          <p:cNvGrpSpPr/>
          <p:nvPr/>
        </p:nvGrpSpPr>
        <p:grpSpPr>
          <a:xfrm>
            <a:off x="2011334" y="292758"/>
            <a:ext cx="1143008" cy="947064"/>
            <a:chOff x="4127500" y="3060700"/>
            <a:chExt cx="889000" cy="736600"/>
          </a:xfrm>
        </p:grpSpPr>
        <p:sp>
          <p:nvSpPr>
            <p:cNvPr id="5" name="AutoShape 24"/>
            <p:cNvSpPr>
              <a:spLocks noChangeArrowheads="1" noChangeAspect="1" noTextEdit="1"/>
            </p:cNvSpPr>
            <p:nvPr/>
          </p:nvSpPr>
          <p:spPr bwMode="auto">
            <a:xfrm>
              <a:off x="4127500" y="3060700"/>
              <a:ext cx="889000" cy="736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26"/>
            <p:cNvSpPr/>
            <p:nvPr/>
          </p:nvSpPr>
          <p:spPr bwMode="auto">
            <a:xfrm>
              <a:off x="4687888" y="3087688"/>
              <a:ext cx="31750" cy="14288"/>
            </a:xfrm>
            <a:custGeom>
              <a:cxnLst>
                <a:cxn ang="0">
                  <a:pos x="40" y="0"/>
                </a:cxn>
                <a:cxn ang="0">
                  <a:pos x="35" y="3"/>
                </a:cxn>
                <a:cxn ang="0">
                  <a:pos x="29" y="4"/>
                </a:cxn>
                <a:cxn ang="0">
                  <a:pos x="25" y="6"/>
                </a:cxn>
                <a:cxn ang="0">
                  <a:pos x="20" y="9"/>
                </a:cxn>
                <a:cxn ang="0">
                  <a:pos x="14" y="10"/>
                </a:cxn>
                <a:cxn ang="0">
                  <a:pos x="10" y="12"/>
                </a:cxn>
                <a:cxn ang="0">
                  <a:pos x="5" y="14"/>
                </a:cxn>
                <a:cxn ang="0">
                  <a:pos x="0" y="17"/>
                </a:cxn>
                <a:cxn ang="0">
                  <a:pos x="3" y="18"/>
                </a:cxn>
                <a:cxn ang="0">
                  <a:pos x="5" y="18"/>
                </a:cxn>
                <a:cxn ang="0">
                  <a:pos x="7" y="19"/>
                </a:cxn>
                <a:cxn ang="0">
                  <a:pos x="10" y="19"/>
                </a:cxn>
                <a:cxn ang="0">
                  <a:pos x="19" y="18"/>
                </a:cxn>
                <a:cxn ang="0">
                  <a:pos x="27" y="13"/>
                </a:cxn>
                <a:cxn ang="0">
                  <a:pos x="34" y="7"/>
                </a:cxn>
                <a:cxn ang="0">
                  <a:pos x="40" y="0"/>
                </a:cxn>
              </a:cxnLst>
              <a:rect b="b" l="0" r="r" t="0"/>
              <a:pathLst>
                <a:path h="19" w="40">
                  <a:moveTo>
                    <a:pt x="40" y="0"/>
                  </a:moveTo>
                  <a:lnTo>
                    <a:pt x="35" y="3"/>
                  </a:lnTo>
                  <a:lnTo>
                    <a:pt x="29" y="4"/>
                  </a:lnTo>
                  <a:lnTo>
                    <a:pt x="25" y="6"/>
                  </a:lnTo>
                  <a:lnTo>
                    <a:pt x="20" y="9"/>
                  </a:lnTo>
                  <a:lnTo>
                    <a:pt x="14" y="10"/>
                  </a:lnTo>
                  <a:lnTo>
                    <a:pt x="10" y="12"/>
                  </a:lnTo>
                  <a:lnTo>
                    <a:pt x="5" y="14"/>
                  </a:lnTo>
                  <a:lnTo>
                    <a:pt x="0" y="17"/>
                  </a:lnTo>
                  <a:lnTo>
                    <a:pt x="3" y="18"/>
                  </a:lnTo>
                  <a:lnTo>
                    <a:pt x="5" y="18"/>
                  </a:lnTo>
                  <a:lnTo>
                    <a:pt x="7" y="19"/>
                  </a:lnTo>
                  <a:lnTo>
                    <a:pt x="10" y="19"/>
                  </a:lnTo>
                  <a:lnTo>
                    <a:pt x="19" y="18"/>
                  </a:lnTo>
                  <a:lnTo>
                    <a:pt x="27" y="13"/>
                  </a:lnTo>
                  <a:lnTo>
                    <a:pt x="34" y="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29"/>
            <p:cNvSpPr/>
            <p:nvPr/>
          </p:nvSpPr>
          <p:spPr bwMode="auto">
            <a:xfrm>
              <a:off x="4425950" y="3060700"/>
              <a:ext cx="261938" cy="382588"/>
            </a:xfrm>
            <a:custGeom>
              <a:cxnLst>
                <a:cxn ang="0">
                  <a:pos x="170" y="207"/>
                </a:cxn>
                <a:cxn ang="0">
                  <a:pos x="200" y="166"/>
                </a:cxn>
                <a:cxn ang="0">
                  <a:pos x="246" y="143"/>
                </a:cxn>
                <a:cxn ang="0">
                  <a:pos x="270" y="101"/>
                </a:cxn>
                <a:cxn ang="0">
                  <a:pos x="304" y="68"/>
                </a:cxn>
                <a:cxn ang="0">
                  <a:pos x="320" y="46"/>
                </a:cxn>
                <a:cxn ang="0">
                  <a:pos x="304" y="17"/>
                </a:cxn>
                <a:cxn ang="0">
                  <a:pos x="305" y="7"/>
                </a:cxn>
                <a:cxn ang="0">
                  <a:pos x="296" y="3"/>
                </a:cxn>
                <a:cxn ang="0">
                  <a:pos x="280" y="1"/>
                </a:cxn>
                <a:cxn ang="0">
                  <a:pos x="264" y="0"/>
                </a:cxn>
                <a:cxn ang="0">
                  <a:pos x="249" y="1"/>
                </a:cxn>
                <a:cxn ang="0">
                  <a:pos x="232" y="3"/>
                </a:cxn>
                <a:cxn ang="0">
                  <a:pos x="223" y="7"/>
                </a:cxn>
                <a:cxn ang="0">
                  <a:pos x="225" y="17"/>
                </a:cxn>
                <a:cxn ang="0">
                  <a:pos x="220" y="37"/>
                </a:cxn>
                <a:cxn ang="0">
                  <a:pos x="204" y="51"/>
                </a:cxn>
                <a:cxn ang="0">
                  <a:pos x="184" y="53"/>
                </a:cxn>
                <a:cxn ang="0">
                  <a:pos x="168" y="45"/>
                </a:cxn>
                <a:cxn ang="0">
                  <a:pos x="157" y="31"/>
                </a:cxn>
                <a:cxn ang="0">
                  <a:pos x="141" y="31"/>
                </a:cxn>
                <a:cxn ang="0">
                  <a:pos x="123" y="43"/>
                </a:cxn>
                <a:cxn ang="0">
                  <a:pos x="104" y="55"/>
                </a:cxn>
                <a:cxn ang="0">
                  <a:pos x="116" y="74"/>
                </a:cxn>
                <a:cxn ang="0">
                  <a:pos x="115" y="95"/>
                </a:cxn>
                <a:cxn ang="0">
                  <a:pos x="101" y="112"/>
                </a:cxn>
                <a:cxn ang="0">
                  <a:pos x="81" y="117"/>
                </a:cxn>
                <a:cxn ang="0">
                  <a:pos x="60" y="110"/>
                </a:cxn>
                <a:cxn ang="0">
                  <a:pos x="41" y="124"/>
                </a:cxn>
                <a:cxn ang="0">
                  <a:pos x="40" y="149"/>
                </a:cxn>
                <a:cxn ang="0">
                  <a:pos x="56" y="178"/>
                </a:cxn>
                <a:cxn ang="0">
                  <a:pos x="50" y="198"/>
                </a:cxn>
                <a:cxn ang="0">
                  <a:pos x="34" y="212"/>
                </a:cxn>
                <a:cxn ang="0">
                  <a:pos x="16" y="214"/>
                </a:cxn>
                <a:cxn ang="0">
                  <a:pos x="5" y="210"/>
                </a:cxn>
                <a:cxn ang="0">
                  <a:pos x="0" y="227"/>
                </a:cxn>
                <a:cxn ang="0">
                  <a:pos x="1" y="255"/>
                </a:cxn>
                <a:cxn ang="0">
                  <a:pos x="9" y="274"/>
                </a:cxn>
                <a:cxn ang="0">
                  <a:pos x="20" y="273"/>
                </a:cxn>
                <a:cxn ang="0">
                  <a:pos x="40" y="278"/>
                </a:cxn>
                <a:cxn ang="0">
                  <a:pos x="54" y="294"/>
                </a:cxn>
                <a:cxn ang="0">
                  <a:pos x="54" y="320"/>
                </a:cxn>
                <a:cxn ang="0">
                  <a:pos x="30" y="342"/>
                </a:cxn>
                <a:cxn ang="0">
                  <a:pos x="48" y="373"/>
                </a:cxn>
                <a:cxn ang="0">
                  <a:pos x="66" y="373"/>
                </a:cxn>
                <a:cxn ang="0">
                  <a:pos x="88" y="370"/>
                </a:cxn>
                <a:cxn ang="0">
                  <a:pos x="107" y="379"/>
                </a:cxn>
                <a:cxn ang="0">
                  <a:pos x="116" y="398"/>
                </a:cxn>
                <a:cxn ang="0">
                  <a:pos x="114" y="420"/>
                </a:cxn>
                <a:cxn ang="0">
                  <a:pos x="110" y="436"/>
                </a:cxn>
                <a:cxn ang="0">
                  <a:pos x="129" y="447"/>
                </a:cxn>
                <a:cxn ang="0">
                  <a:pos x="148" y="458"/>
                </a:cxn>
                <a:cxn ang="0">
                  <a:pos x="160" y="451"/>
                </a:cxn>
                <a:cxn ang="0">
                  <a:pos x="172" y="438"/>
                </a:cxn>
                <a:cxn ang="0">
                  <a:pos x="190" y="434"/>
                </a:cxn>
                <a:cxn ang="0">
                  <a:pos x="209" y="439"/>
                </a:cxn>
                <a:cxn ang="0">
                  <a:pos x="223" y="455"/>
                </a:cxn>
                <a:cxn ang="0">
                  <a:pos x="225" y="473"/>
                </a:cxn>
                <a:cxn ang="0">
                  <a:pos x="222" y="482"/>
                </a:cxn>
                <a:cxn ang="0">
                  <a:pos x="229" y="483"/>
                </a:cxn>
                <a:cxn ang="0">
                  <a:pos x="217" y="333"/>
                </a:cxn>
                <a:cxn ang="0">
                  <a:pos x="183" y="302"/>
                </a:cxn>
                <a:cxn ang="0">
                  <a:pos x="164" y="259"/>
                </a:cxn>
              </a:cxnLst>
              <a:rect b="b" l="0" r="r" t="0"/>
              <a:pathLst>
                <a:path h="482" w="330">
                  <a:moveTo>
                    <a:pt x="163" y="243"/>
                  </a:moveTo>
                  <a:lnTo>
                    <a:pt x="164" y="224"/>
                  </a:lnTo>
                  <a:lnTo>
                    <a:pt x="170" y="207"/>
                  </a:lnTo>
                  <a:lnTo>
                    <a:pt x="177" y="192"/>
                  </a:lnTo>
                  <a:lnTo>
                    <a:pt x="187" y="177"/>
                  </a:lnTo>
                  <a:lnTo>
                    <a:pt x="200" y="166"/>
                  </a:lnTo>
                  <a:lnTo>
                    <a:pt x="214" y="155"/>
                  </a:lnTo>
                  <a:lnTo>
                    <a:pt x="229" y="147"/>
                  </a:lnTo>
                  <a:lnTo>
                    <a:pt x="246" y="143"/>
                  </a:lnTo>
                  <a:lnTo>
                    <a:pt x="253" y="129"/>
                  </a:lnTo>
                  <a:lnTo>
                    <a:pt x="261" y="115"/>
                  </a:lnTo>
                  <a:lnTo>
                    <a:pt x="270" y="101"/>
                  </a:lnTo>
                  <a:lnTo>
                    <a:pt x="281" y="90"/>
                  </a:lnTo>
                  <a:lnTo>
                    <a:pt x="292" y="78"/>
                  </a:lnTo>
                  <a:lnTo>
                    <a:pt x="304" y="68"/>
                  </a:lnTo>
                  <a:lnTo>
                    <a:pt x="317" y="59"/>
                  </a:lnTo>
                  <a:lnTo>
                    <a:pt x="330" y="51"/>
                  </a:lnTo>
                  <a:lnTo>
                    <a:pt x="320" y="46"/>
                  </a:lnTo>
                  <a:lnTo>
                    <a:pt x="312" y="39"/>
                  </a:lnTo>
                  <a:lnTo>
                    <a:pt x="306" y="29"/>
                  </a:lnTo>
                  <a:lnTo>
                    <a:pt x="304" y="17"/>
                  </a:lnTo>
                  <a:lnTo>
                    <a:pt x="304" y="14"/>
                  </a:lnTo>
                  <a:lnTo>
                    <a:pt x="305" y="10"/>
                  </a:lnTo>
                  <a:lnTo>
                    <a:pt x="305" y="7"/>
                  </a:lnTo>
                  <a:lnTo>
                    <a:pt x="306" y="5"/>
                  </a:lnTo>
                  <a:lnTo>
                    <a:pt x="300" y="3"/>
                  </a:lnTo>
                  <a:lnTo>
                    <a:pt x="296" y="3"/>
                  </a:lnTo>
                  <a:lnTo>
                    <a:pt x="290" y="2"/>
                  </a:lnTo>
                  <a:lnTo>
                    <a:pt x="285" y="1"/>
                  </a:lnTo>
                  <a:lnTo>
                    <a:pt x="280" y="1"/>
                  </a:lnTo>
                  <a:lnTo>
                    <a:pt x="275" y="0"/>
                  </a:lnTo>
                  <a:lnTo>
                    <a:pt x="269" y="0"/>
                  </a:lnTo>
                  <a:lnTo>
                    <a:pt x="264" y="0"/>
                  </a:lnTo>
                  <a:lnTo>
                    <a:pt x="259" y="0"/>
                  </a:lnTo>
                  <a:lnTo>
                    <a:pt x="253" y="0"/>
                  </a:lnTo>
                  <a:lnTo>
                    <a:pt x="249" y="1"/>
                  </a:lnTo>
                  <a:lnTo>
                    <a:pt x="243" y="1"/>
                  </a:lnTo>
                  <a:lnTo>
                    <a:pt x="238" y="2"/>
                  </a:lnTo>
                  <a:lnTo>
                    <a:pt x="232" y="3"/>
                  </a:lnTo>
                  <a:lnTo>
                    <a:pt x="228" y="3"/>
                  </a:lnTo>
                  <a:lnTo>
                    <a:pt x="222" y="5"/>
                  </a:lnTo>
                  <a:lnTo>
                    <a:pt x="223" y="7"/>
                  </a:lnTo>
                  <a:lnTo>
                    <a:pt x="224" y="10"/>
                  </a:lnTo>
                  <a:lnTo>
                    <a:pt x="225" y="14"/>
                  </a:lnTo>
                  <a:lnTo>
                    <a:pt x="225" y="17"/>
                  </a:lnTo>
                  <a:lnTo>
                    <a:pt x="224" y="24"/>
                  </a:lnTo>
                  <a:lnTo>
                    <a:pt x="223" y="31"/>
                  </a:lnTo>
                  <a:lnTo>
                    <a:pt x="220" y="37"/>
                  </a:lnTo>
                  <a:lnTo>
                    <a:pt x="215" y="43"/>
                  </a:lnTo>
                  <a:lnTo>
                    <a:pt x="209" y="47"/>
                  </a:lnTo>
                  <a:lnTo>
                    <a:pt x="204" y="51"/>
                  </a:lnTo>
                  <a:lnTo>
                    <a:pt x="197" y="52"/>
                  </a:lnTo>
                  <a:lnTo>
                    <a:pt x="190" y="53"/>
                  </a:lnTo>
                  <a:lnTo>
                    <a:pt x="184" y="53"/>
                  </a:lnTo>
                  <a:lnTo>
                    <a:pt x="177" y="51"/>
                  </a:lnTo>
                  <a:lnTo>
                    <a:pt x="172" y="48"/>
                  </a:lnTo>
                  <a:lnTo>
                    <a:pt x="168" y="45"/>
                  </a:lnTo>
                  <a:lnTo>
                    <a:pt x="163" y="40"/>
                  </a:lnTo>
                  <a:lnTo>
                    <a:pt x="160" y="36"/>
                  </a:lnTo>
                  <a:lnTo>
                    <a:pt x="157" y="31"/>
                  </a:lnTo>
                  <a:lnTo>
                    <a:pt x="155" y="25"/>
                  </a:lnTo>
                  <a:lnTo>
                    <a:pt x="148" y="29"/>
                  </a:lnTo>
                  <a:lnTo>
                    <a:pt x="141" y="31"/>
                  </a:lnTo>
                  <a:lnTo>
                    <a:pt x="136" y="34"/>
                  </a:lnTo>
                  <a:lnTo>
                    <a:pt x="129" y="38"/>
                  </a:lnTo>
                  <a:lnTo>
                    <a:pt x="123" y="43"/>
                  </a:lnTo>
                  <a:lnTo>
                    <a:pt x="117" y="46"/>
                  </a:lnTo>
                  <a:lnTo>
                    <a:pt x="110" y="51"/>
                  </a:lnTo>
                  <a:lnTo>
                    <a:pt x="104" y="55"/>
                  </a:lnTo>
                  <a:lnTo>
                    <a:pt x="110" y="60"/>
                  </a:lnTo>
                  <a:lnTo>
                    <a:pt x="114" y="67"/>
                  </a:lnTo>
                  <a:lnTo>
                    <a:pt x="116" y="74"/>
                  </a:lnTo>
                  <a:lnTo>
                    <a:pt x="117" y="82"/>
                  </a:lnTo>
                  <a:lnTo>
                    <a:pt x="116" y="89"/>
                  </a:lnTo>
                  <a:lnTo>
                    <a:pt x="115" y="95"/>
                  </a:lnTo>
                  <a:lnTo>
                    <a:pt x="111" y="101"/>
                  </a:lnTo>
                  <a:lnTo>
                    <a:pt x="107" y="107"/>
                  </a:lnTo>
                  <a:lnTo>
                    <a:pt x="101" y="112"/>
                  </a:lnTo>
                  <a:lnTo>
                    <a:pt x="95" y="115"/>
                  </a:lnTo>
                  <a:lnTo>
                    <a:pt x="88" y="116"/>
                  </a:lnTo>
                  <a:lnTo>
                    <a:pt x="81" y="117"/>
                  </a:lnTo>
                  <a:lnTo>
                    <a:pt x="73" y="116"/>
                  </a:lnTo>
                  <a:lnTo>
                    <a:pt x="66" y="114"/>
                  </a:lnTo>
                  <a:lnTo>
                    <a:pt x="60" y="110"/>
                  </a:lnTo>
                  <a:lnTo>
                    <a:pt x="55" y="105"/>
                  </a:lnTo>
                  <a:lnTo>
                    <a:pt x="48" y="114"/>
                  </a:lnTo>
                  <a:lnTo>
                    <a:pt x="41" y="124"/>
                  </a:lnTo>
                  <a:lnTo>
                    <a:pt x="35" y="135"/>
                  </a:lnTo>
                  <a:lnTo>
                    <a:pt x="30" y="145"/>
                  </a:lnTo>
                  <a:lnTo>
                    <a:pt x="40" y="149"/>
                  </a:lnTo>
                  <a:lnTo>
                    <a:pt x="48" y="156"/>
                  </a:lnTo>
                  <a:lnTo>
                    <a:pt x="54" y="167"/>
                  </a:lnTo>
                  <a:lnTo>
                    <a:pt x="56" y="178"/>
                  </a:lnTo>
                  <a:lnTo>
                    <a:pt x="55" y="185"/>
                  </a:lnTo>
                  <a:lnTo>
                    <a:pt x="54" y="192"/>
                  </a:lnTo>
                  <a:lnTo>
                    <a:pt x="50" y="198"/>
                  </a:lnTo>
                  <a:lnTo>
                    <a:pt x="46" y="204"/>
                  </a:lnTo>
                  <a:lnTo>
                    <a:pt x="40" y="208"/>
                  </a:lnTo>
                  <a:lnTo>
                    <a:pt x="34" y="212"/>
                  </a:lnTo>
                  <a:lnTo>
                    <a:pt x="27" y="213"/>
                  </a:lnTo>
                  <a:lnTo>
                    <a:pt x="20" y="214"/>
                  </a:lnTo>
                  <a:lnTo>
                    <a:pt x="16" y="214"/>
                  </a:lnTo>
                  <a:lnTo>
                    <a:pt x="12" y="213"/>
                  </a:lnTo>
                  <a:lnTo>
                    <a:pt x="9" y="212"/>
                  </a:lnTo>
                  <a:lnTo>
                    <a:pt x="5" y="210"/>
                  </a:lnTo>
                  <a:lnTo>
                    <a:pt x="3" y="220"/>
                  </a:lnTo>
                  <a:lnTo>
                    <a:pt x="1" y="223"/>
                  </a:lnTo>
                  <a:lnTo>
                    <a:pt x="0" y="227"/>
                  </a:lnTo>
                  <a:lnTo>
                    <a:pt x="0" y="236"/>
                  </a:lnTo>
                  <a:lnTo>
                    <a:pt x="0" y="247"/>
                  </a:lnTo>
                  <a:lnTo>
                    <a:pt x="1" y="255"/>
                  </a:lnTo>
                  <a:lnTo>
                    <a:pt x="3" y="264"/>
                  </a:lnTo>
                  <a:lnTo>
                    <a:pt x="5" y="275"/>
                  </a:lnTo>
                  <a:lnTo>
                    <a:pt x="9" y="274"/>
                  </a:lnTo>
                  <a:lnTo>
                    <a:pt x="12" y="274"/>
                  </a:lnTo>
                  <a:lnTo>
                    <a:pt x="16" y="273"/>
                  </a:lnTo>
                  <a:lnTo>
                    <a:pt x="20" y="273"/>
                  </a:lnTo>
                  <a:lnTo>
                    <a:pt x="27" y="274"/>
                  </a:lnTo>
                  <a:lnTo>
                    <a:pt x="34" y="275"/>
                  </a:lnTo>
                  <a:lnTo>
                    <a:pt x="40" y="278"/>
                  </a:lnTo>
                  <a:lnTo>
                    <a:pt x="46" y="283"/>
                  </a:lnTo>
                  <a:lnTo>
                    <a:pt x="50" y="289"/>
                  </a:lnTo>
                  <a:lnTo>
                    <a:pt x="54" y="294"/>
                  </a:lnTo>
                  <a:lnTo>
                    <a:pt x="55" y="301"/>
                  </a:lnTo>
                  <a:lnTo>
                    <a:pt x="56" y="308"/>
                  </a:lnTo>
                  <a:lnTo>
                    <a:pt x="54" y="320"/>
                  </a:lnTo>
                  <a:lnTo>
                    <a:pt x="48" y="330"/>
                  </a:lnTo>
                  <a:lnTo>
                    <a:pt x="40" y="337"/>
                  </a:lnTo>
                  <a:lnTo>
                    <a:pt x="30" y="342"/>
                  </a:lnTo>
                  <a:lnTo>
                    <a:pt x="35" y="352"/>
                  </a:lnTo>
                  <a:lnTo>
                    <a:pt x="41" y="362"/>
                  </a:lnTo>
                  <a:lnTo>
                    <a:pt x="48" y="373"/>
                  </a:lnTo>
                  <a:lnTo>
                    <a:pt x="55" y="382"/>
                  </a:lnTo>
                  <a:lnTo>
                    <a:pt x="60" y="376"/>
                  </a:lnTo>
                  <a:lnTo>
                    <a:pt x="66" y="373"/>
                  </a:lnTo>
                  <a:lnTo>
                    <a:pt x="73" y="370"/>
                  </a:lnTo>
                  <a:lnTo>
                    <a:pt x="81" y="369"/>
                  </a:lnTo>
                  <a:lnTo>
                    <a:pt x="88" y="370"/>
                  </a:lnTo>
                  <a:lnTo>
                    <a:pt x="95" y="371"/>
                  </a:lnTo>
                  <a:lnTo>
                    <a:pt x="101" y="375"/>
                  </a:lnTo>
                  <a:lnTo>
                    <a:pt x="107" y="379"/>
                  </a:lnTo>
                  <a:lnTo>
                    <a:pt x="111" y="385"/>
                  </a:lnTo>
                  <a:lnTo>
                    <a:pt x="115" y="391"/>
                  </a:lnTo>
                  <a:lnTo>
                    <a:pt x="116" y="398"/>
                  </a:lnTo>
                  <a:lnTo>
                    <a:pt x="117" y="405"/>
                  </a:lnTo>
                  <a:lnTo>
                    <a:pt x="116" y="413"/>
                  </a:lnTo>
                  <a:lnTo>
                    <a:pt x="114" y="420"/>
                  </a:lnTo>
                  <a:lnTo>
                    <a:pt x="110" y="427"/>
                  </a:lnTo>
                  <a:lnTo>
                    <a:pt x="104" y="431"/>
                  </a:lnTo>
                  <a:lnTo>
                    <a:pt x="110" y="436"/>
                  </a:lnTo>
                  <a:lnTo>
                    <a:pt x="117" y="440"/>
                  </a:lnTo>
                  <a:lnTo>
                    <a:pt x="123" y="444"/>
                  </a:lnTo>
                  <a:lnTo>
                    <a:pt x="129" y="447"/>
                  </a:lnTo>
                  <a:lnTo>
                    <a:pt x="136" y="452"/>
                  </a:lnTo>
                  <a:lnTo>
                    <a:pt x="141" y="455"/>
                  </a:lnTo>
                  <a:lnTo>
                    <a:pt x="148" y="458"/>
                  </a:lnTo>
                  <a:lnTo>
                    <a:pt x="155" y="461"/>
                  </a:lnTo>
                  <a:lnTo>
                    <a:pt x="157" y="455"/>
                  </a:lnTo>
                  <a:lnTo>
                    <a:pt x="160" y="451"/>
                  </a:lnTo>
                  <a:lnTo>
                    <a:pt x="163" y="446"/>
                  </a:lnTo>
                  <a:lnTo>
                    <a:pt x="168" y="442"/>
                  </a:lnTo>
                  <a:lnTo>
                    <a:pt x="172" y="438"/>
                  </a:lnTo>
                  <a:lnTo>
                    <a:pt x="177" y="436"/>
                  </a:lnTo>
                  <a:lnTo>
                    <a:pt x="184" y="434"/>
                  </a:lnTo>
                  <a:lnTo>
                    <a:pt x="190" y="434"/>
                  </a:lnTo>
                  <a:lnTo>
                    <a:pt x="197" y="435"/>
                  </a:lnTo>
                  <a:lnTo>
                    <a:pt x="204" y="436"/>
                  </a:lnTo>
                  <a:lnTo>
                    <a:pt x="209" y="439"/>
                  </a:lnTo>
                  <a:lnTo>
                    <a:pt x="215" y="444"/>
                  </a:lnTo>
                  <a:lnTo>
                    <a:pt x="220" y="450"/>
                  </a:lnTo>
                  <a:lnTo>
                    <a:pt x="223" y="455"/>
                  </a:lnTo>
                  <a:lnTo>
                    <a:pt x="224" y="462"/>
                  </a:lnTo>
                  <a:lnTo>
                    <a:pt x="225" y="469"/>
                  </a:lnTo>
                  <a:lnTo>
                    <a:pt x="225" y="473"/>
                  </a:lnTo>
                  <a:lnTo>
                    <a:pt x="224" y="476"/>
                  </a:lnTo>
                  <a:lnTo>
                    <a:pt x="223" y="480"/>
                  </a:lnTo>
                  <a:lnTo>
                    <a:pt x="222" y="482"/>
                  </a:lnTo>
                  <a:lnTo>
                    <a:pt x="224" y="483"/>
                  </a:lnTo>
                  <a:lnTo>
                    <a:pt x="227" y="483"/>
                  </a:lnTo>
                  <a:lnTo>
                    <a:pt x="229" y="483"/>
                  </a:lnTo>
                  <a:lnTo>
                    <a:pt x="231" y="483"/>
                  </a:lnTo>
                  <a:lnTo>
                    <a:pt x="231" y="339"/>
                  </a:lnTo>
                  <a:lnTo>
                    <a:pt x="217" y="333"/>
                  </a:lnTo>
                  <a:lnTo>
                    <a:pt x="204" y="324"/>
                  </a:lnTo>
                  <a:lnTo>
                    <a:pt x="192" y="314"/>
                  </a:lnTo>
                  <a:lnTo>
                    <a:pt x="183" y="302"/>
                  </a:lnTo>
                  <a:lnTo>
                    <a:pt x="175" y="290"/>
                  </a:lnTo>
                  <a:lnTo>
                    <a:pt x="168" y="275"/>
                  </a:lnTo>
                  <a:lnTo>
                    <a:pt x="164" y="259"/>
                  </a:lnTo>
                  <a:lnTo>
                    <a:pt x="163" y="24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30"/>
            <p:cNvSpPr/>
            <p:nvPr/>
          </p:nvSpPr>
          <p:spPr bwMode="auto">
            <a:xfrm>
              <a:off x="4719638" y="3081338"/>
              <a:ext cx="12700" cy="6350"/>
            </a:xfrm>
            <a:custGeom>
              <a:cxnLst>
                <a:cxn ang="0">
                  <a:pos x="4" y="0"/>
                </a:cxn>
                <a:cxn ang="0">
                  <a:pos x="3" y="3"/>
                </a:cxn>
                <a:cxn ang="0">
                  <a:pos x="2" y="5"/>
                </a:cxn>
                <a:cxn ang="0">
                  <a:pos x="1" y="7"/>
                </a:cxn>
                <a:cxn ang="0">
                  <a:pos x="0" y="9"/>
                </a:cxn>
                <a:cxn ang="0">
                  <a:pos x="4" y="8"/>
                </a:cxn>
                <a:cxn ang="0">
                  <a:pos x="8" y="7"/>
                </a:cxn>
                <a:cxn ang="0">
                  <a:pos x="11" y="7"/>
                </a:cxn>
                <a:cxn ang="0">
                  <a:pos x="16" y="6"/>
                </a:cxn>
                <a:cxn ang="0">
                  <a:pos x="13" y="5"/>
                </a:cxn>
                <a:cxn ang="0">
                  <a:pos x="10" y="3"/>
                </a:cxn>
                <a:cxn ang="0">
                  <a:pos x="6" y="1"/>
                </a:cxn>
                <a:cxn ang="0">
                  <a:pos x="4" y="0"/>
                </a:cxn>
              </a:cxnLst>
              <a:rect b="b" l="0" r="r" t="0"/>
              <a:pathLst>
                <a:path h="9" w="16">
                  <a:moveTo>
                    <a:pt x="4" y="0"/>
                  </a:moveTo>
                  <a:lnTo>
                    <a:pt x="3" y="3"/>
                  </a:lnTo>
                  <a:lnTo>
                    <a:pt x="2" y="5"/>
                  </a:lnTo>
                  <a:lnTo>
                    <a:pt x="1" y="7"/>
                  </a:lnTo>
                  <a:lnTo>
                    <a:pt x="0" y="9"/>
                  </a:lnTo>
                  <a:lnTo>
                    <a:pt x="4" y="8"/>
                  </a:lnTo>
                  <a:lnTo>
                    <a:pt x="8" y="7"/>
                  </a:lnTo>
                  <a:lnTo>
                    <a:pt x="11" y="7"/>
                  </a:lnTo>
                  <a:lnTo>
                    <a:pt x="16" y="6"/>
                  </a:lnTo>
                  <a:lnTo>
                    <a:pt x="13" y="5"/>
                  </a:lnTo>
                  <a:lnTo>
                    <a:pt x="10" y="3"/>
                  </a:lnTo>
                  <a:lnTo>
                    <a:pt x="6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716D3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31"/>
            <p:cNvSpPr/>
            <p:nvPr/>
          </p:nvSpPr>
          <p:spPr bwMode="auto">
            <a:xfrm>
              <a:off x="4610100" y="3086100"/>
              <a:ext cx="234950" cy="360363"/>
            </a:xfrm>
            <a:custGeom>
              <a:cxnLst>
                <a:cxn ang="0">
                  <a:pos x="74" y="445"/>
                </a:cxn>
                <a:cxn ang="0">
                  <a:pos x="74" y="431"/>
                </a:cxn>
                <a:cxn ang="0">
                  <a:pos x="83" y="413"/>
                </a:cxn>
                <a:cxn ang="0">
                  <a:pos x="102" y="404"/>
                </a:cxn>
                <a:cxn ang="0">
                  <a:pos x="121" y="405"/>
                </a:cxn>
                <a:cxn ang="0">
                  <a:pos x="135" y="415"/>
                </a:cxn>
                <a:cxn ang="0">
                  <a:pos x="143" y="430"/>
                </a:cxn>
                <a:cxn ang="0">
                  <a:pos x="163" y="421"/>
                </a:cxn>
                <a:cxn ang="0">
                  <a:pos x="181" y="409"/>
                </a:cxn>
                <a:cxn ang="0">
                  <a:pos x="188" y="396"/>
                </a:cxn>
                <a:cxn ang="0">
                  <a:pos x="181" y="374"/>
                </a:cxn>
                <a:cxn ang="0">
                  <a:pos x="187" y="354"/>
                </a:cxn>
                <a:cxn ang="0">
                  <a:pos x="203" y="340"/>
                </a:cxn>
                <a:cxn ang="0">
                  <a:pos x="225" y="339"/>
                </a:cxn>
                <a:cxn ang="0">
                  <a:pos x="243" y="351"/>
                </a:cxn>
                <a:cxn ang="0">
                  <a:pos x="263" y="321"/>
                </a:cxn>
                <a:cxn ang="0">
                  <a:pos x="250" y="299"/>
                </a:cxn>
                <a:cxn ang="0">
                  <a:pos x="243" y="270"/>
                </a:cxn>
                <a:cxn ang="0">
                  <a:pos x="253" y="252"/>
                </a:cxn>
                <a:cxn ang="0">
                  <a:pos x="271" y="243"/>
                </a:cxn>
                <a:cxn ang="0">
                  <a:pos x="285" y="243"/>
                </a:cxn>
                <a:cxn ang="0">
                  <a:pos x="294" y="233"/>
                </a:cxn>
                <a:cxn ang="0">
                  <a:pos x="298" y="205"/>
                </a:cxn>
                <a:cxn ang="0">
                  <a:pos x="294" y="189"/>
                </a:cxn>
                <a:cxn ang="0">
                  <a:pos x="285" y="182"/>
                </a:cxn>
                <a:cxn ang="0">
                  <a:pos x="271" y="182"/>
                </a:cxn>
                <a:cxn ang="0">
                  <a:pos x="253" y="173"/>
                </a:cxn>
                <a:cxn ang="0">
                  <a:pos x="243" y="154"/>
                </a:cxn>
                <a:cxn ang="0">
                  <a:pos x="250" y="125"/>
                </a:cxn>
                <a:cxn ang="0">
                  <a:pos x="263" y="104"/>
                </a:cxn>
                <a:cxn ang="0">
                  <a:pos x="243" y="74"/>
                </a:cxn>
                <a:cxn ang="0">
                  <a:pos x="225" y="85"/>
                </a:cxn>
                <a:cxn ang="0">
                  <a:pos x="203" y="84"/>
                </a:cxn>
                <a:cxn ang="0">
                  <a:pos x="187" y="70"/>
                </a:cxn>
                <a:cxn ang="0">
                  <a:pos x="181" y="51"/>
                </a:cxn>
                <a:cxn ang="0">
                  <a:pos x="188" y="29"/>
                </a:cxn>
                <a:cxn ang="0">
                  <a:pos x="183" y="17"/>
                </a:cxn>
                <a:cxn ang="0">
                  <a:pos x="170" y="8"/>
                </a:cxn>
                <a:cxn ang="0">
                  <a:pos x="155" y="0"/>
                </a:cxn>
                <a:cxn ang="0">
                  <a:pos x="143" y="2"/>
                </a:cxn>
                <a:cxn ang="0">
                  <a:pos x="126" y="16"/>
                </a:cxn>
                <a:cxn ang="0">
                  <a:pos x="106" y="22"/>
                </a:cxn>
                <a:cxn ang="0">
                  <a:pos x="99" y="20"/>
                </a:cxn>
                <a:cxn ang="0">
                  <a:pos x="61" y="47"/>
                </a:cxn>
                <a:cxn ang="0">
                  <a:pos x="30" y="84"/>
                </a:cxn>
                <a:cxn ang="0">
                  <a:pos x="20" y="112"/>
                </a:cxn>
                <a:cxn ang="0">
                  <a:pos x="33" y="110"/>
                </a:cxn>
                <a:cxn ang="0">
                  <a:pos x="90" y="128"/>
                </a:cxn>
                <a:cxn ang="0">
                  <a:pos x="127" y="173"/>
                </a:cxn>
                <a:cxn ang="0">
                  <a:pos x="133" y="232"/>
                </a:cxn>
                <a:cxn ang="0">
                  <a:pos x="105" y="284"/>
                </a:cxn>
                <a:cxn ang="0">
                  <a:pos x="53" y="312"/>
                </a:cxn>
                <a:cxn ang="0">
                  <a:pos x="16" y="313"/>
                </a:cxn>
                <a:cxn ang="0">
                  <a:pos x="0" y="452"/>
                </a:cxn>
                <a:cxn ang="0">
                  <a:pos x="24" y="455"/>
                </a:cxn>
                <a:cxn ang="0">
                  <a:pos x="44" y="455"/>
                </a:cxn>
                <a:cxn ang="0">
                  <a:pos x="59" y="453"/>
                </a:cxn>
                <a:cxn ang="0">
                  <a:pos x="75" y="451"/>
                </a:cxn>
              </a:cxnLst>
              <a:rect b="b" l="0" r="r" t="0"/>
              <a:pathLst>
                <a:path h="455" w="298">
                  <a:moveTo>
                    <a:pt x="75" y="451"/>
                  </a:moveTo>
                  <a:lnTo>
                    <a:pt x="74" y="449"/>
                  </a:lnTo>
                  <a:lnTo>
                    <a:pt x="74" y="445"/>
                  </a:lnTo>
                  <a:lnTo>
                    <a:pt x="73" y="442"/>
                  </a:lnTo>
                  <a:lnTo>
                    <a:pt x="73" y="438"/>
                  </a:lnTo>
                  <a:lnTo>
                    <a:pt x="74" y="431"/>
                  </a:lnTo>
                  <a:lnTo>
                    <a:pt x="75" y="424"/>
                  </a:lnTo>
                  <a:lnTo>
                    <a:pt x="79" y="419"/>
                  </a:lnTo>
                  <a:lnTo>
                    <a:pt x="83" y="413"/>
                  </a:lnTo>
                  <a:lnTo>
                    <a:pt x="89" y="408"/>
                  </a:lnTo>
                  <a:lnTo>
                    <a:pt x="95" y="405"/>
                  </a:lnTo>
                  <a:lnTo>
                    <a:pt x="102" y="404"/>
                  </a:lnTo>
                  <a:lnTo>
                    <a:pt x="109" y="403"/>
                  </a:lnTo>
                  <a:lnTo>
                    <a:pt x="114" y="403"/>
                  </a:lnTo>
                  <a:lnTo>
                    <a:pt x="121" y="405"/>
                  </a:lnTo>
                  <a:lnTo>
                    <a:pt x="126" y="407"/>
                  </a:lnTo>
                  <a:lnTo>
                    <a:pt x="132" y="411"/>
                  </a:lnTo>
                  <a:lnTo>
                    <a:pt x="135" y="415"/>
                  </a:lnTo>
                  <a:lnTo>
                    <a:pt x="139" y="420"/>
                  </a:lnTo>
                  <a:lnTo>
                    <a:pt x="141" y="424"/>
                  </a:lnTo>
                  <a:lnTo>
                    <a:pt x="143" y="430"/>
                  </a:lnTo>
                  <a:lnTo>
                    <a:pt x="150" y="427"/>
                  </a:lnTo>
                  <a:lnTo>
                    <a:pt x="156" y="424"/>
                  </a:lnTo>
                  <a:lnTo>
                    <a:pt x="163" y="421"/>
                  </a:lnTo>
                  <a:lnTo>
                    <a:pt x="168" y="416"/>
                  </a:lnTo>
                  <a:lnTo>
                    <a:pt x="175" y="413"/>
                  </a:lnTo>
                  <a:lnTo>
                    <a:pt x="181" y="409"/>
                  </a:lnTo>
                  <a:lnTo>
                    <a:pt x="187" y="405"/>
                  </a:lnTo>
                  <a:lnTo>
                    <a:pt x="193" y="400"/>
                  </a:lnTo>
                  <a:lnTo>
                    <a:pt x="188" y="396"/>
                  </a:lnTo>
                  <a:lnTo>
                    <a:pt x="185" y="389"/>
                  </a:lnTo>
                  <a:lnTo>
                    <a:pt x="182" y="382"/>
                  </a:lnTo>
                  <a:lnTo>
                    <a:pt x="181" y="374"/>
                  </a:lnTo>
                  <a:lnTo>
                    <a:pt x="182" y="367"/>
                  </a:lnTo>
                  <a:lnTo>
                    <a:pt x="183" y="360"/>
                  </a:lnTo>
                  <a:lnTo>
                    <a:pt x="187" y="354"/>
                  </a:lnTo>
                  <a:lnTo>
                    <a:pt x="192" y="348"/>
                  </a:lnTo>
                  <a:lnTo>
                    <a:pt x="197" y="344"/>
                  </a:lnTo>
                  <a:lnTo>
                    <a:pt x="203" y="340"/>
                  </a:lnTo>
                  <a:lnTo>
                    <a:pt x="210" y="339"/>
                  </a:lnTo>
                  <a:lnTo>
                    <a:pt x="217" y="338"/>
                  </a:lnTo>
                  <a:lnTo>
                    <a:pt x="225" y="339"/>
                  </a:lnTo>
                  <a:lnTo>
                    <a:pt x="232" y="342"/>
                  </a:lnTo>
                  <a:lnTo>
                    <a:pt x="238" y="345"/>
                  </a:lnTo>
                  <a:lnTo>
                    <a:pt x="243" y="351"/>
                  </a:lnTo>
                  <a:lnTo>
                    <a:pt x="250" y="342"/>
                  </a:lnTo>
                  <a:lnTo>
                    <a:pt x="256" y="331"/>
                  </a:lnTo>
                  <a:lnTo>
                    <a:pt x="263" y="321"/>
                  </a:lnTo>
                  <a:lnTo>
                    <a:pt x="269" y="311"/>
                  </a:lnTo>
                  <a:lnTo>
                    <a:pt x="258" y="306"/>
                  </a:lnTo>
                  <a:lnTo>
                    <a:pt x="250" y="299"/>
                  </a:lnTo>
                  <a:lnTo>
                    <a:pt x="245" y="289"/>
                  </a:lnTo>
                  <a:lnTo>
                    <a:pt x="242" y="277"/>
                  </a:lnTo>
                  <a:lnTo>
                    <a:pt x="243" y="270"/>
                  </a:lnTo>
                  <a:lnTo>
                    <a:pt x="245" y="263"/>
                  </a:lnTo>
                  <a:lnTo>
                    <a:pt x="248" y="258"/>
                  </a:lnTo>
                  <a:lnTo>
                    <a:pt x="253" y="252"/>
                  </a:lnTo>
                  <a:lnTo>
                    <a:pt x="258" y="247"/>
                  </a:lnTo>
                  <a:lnTo>
                    <a:pt x="264" y="244"/>
                  </a:lnTo>
                  <a:lnTo>
                    <a:pt x="271" y="243"/>
                  </a:lnTo>
                  <a:lnTo>
                    <a:pt x="278" y="242"/>
                  </a:lnTo>
                  <a:lnTo>
                    <a:pt x="281" y="242"/>
                  </a:lnTo>
                  <a:lnTo>
                    <a:pt x="285" y="243"/>
                  </a:lnTo>
                  <a:lnTo>
                    <a:pt x="288" y="243"/>
                  </a:lnTo>
                  <a:lnTo>
                    <a:pt x="292" y="244"/>
                  </a:lnTo>
                  <a:lnTo>
                    <a:pt x="294" y="233"/>
                  </a:lnTo>
                  <a:lnTo>
                    <a:pt x="296" y="224"/>
                  </a:lnTo>
                  <a:lnTo>
                    <a:pt x="298" y="216"/>
                  </a:lnTo>
                  <a:lnTo>
                    <a:pt x="298" y="205"/>
                  </a:lnTo>
                  <a:lnTo>
                    <a:pt x="298" y="196"/>
                  </a:lnTo>
                  <a:lnTo>
                    <a:pt x="296" y="192"/>
                  </a:lnTo>
                  <a:lnTo>
                    <a:pt x="294" y="189"/>
                  </a:lnTo>
                  <a:lnTo>
                    <a:pt x="292" y="179"/>
                  </a:lnTo>
                  <a:lnTo>
                    <a:pt x="288" y="181"/>
                  </a:lnTo>
                  <a:lnTo>
                    <a:pt x="285" y="182"/>
                  </a:lnTo>
                  <a:lnTo>
                    <a:pt x="281" y="183"/>
                  </a:lnTo>
                  <a:lnTo>
                    <a:pt x="278" y="183"/>
                  </a:lnTo>
                  <a:lnTo>
                    <a:pt x="271" y="182"/>
                  </a:lnTo>
                  <a:lnTo>
                    <a:pt x="264" y="181"/>
                  </a:lnTo>
                  <a:lnTo>
                    <a:pt x="258" y="177"/>
                  </a:lnTo>
                  <a:lnTo>
                    <a:pt x="253" y="173"/>
                  </a:lnTo>
                  <a:lnTo>
                    <a:pt x="248" y="167"/>
                  </a:lnTo>
                  <a:lnTo>
                    <a:pt x="245" y="161"/>
                  </a:lnTo>
                  <a:lnTo>
                    <a:pt x="243" y="154"/>
                  </a:lnTo>
                  <a:lnTo>
                    <a:pt x="242" y="147"/>
                  </a:lnTo>
                  <a:lnTo>
                    <a:pt x="245" y="136"/>
                  </a:lnTo>
                  <a:lnTo>
                    <a:pt x="250" y="125"/>
                  </a:lnTo>
                  <a:lnTo>
                    <a:pt x="258" y="118"/>
                  </a:lnTo>
                  <a:lnTo>
                    <a:pt x="269" y="114"/>
                  </a:lnTo>
                  <a:lnTo>
                    <a:pt x="263" y="104"/>
                  </a:lnTo>
                  <a:lnTo>
                    <a:pt x="256" y="93"/>
                  </a:lnTo>
                  <a:lnTo>
                    <a:pt x="250" y="83"/>
                  </a:lnTo>
                  <a:lnTo>
                    <a:pt x="243" y="74"/>
                  </a:lnTo>
                  <a:lnTo>
                    <a:pt x="238" y="79"/>
                  </a:lnTo>
                  <a:lnTo>
                    <a:pt x="232" y="83"/>
                  </a:lnTo>
                  <a:lnTo>
                    <a:pt x="225" y="85"/>
                  </a:lnTo>
                  <a:lnTo>
                    <a:pt x="217" y="86"/>
                  </a:lnTo>
                  <a:lnTo>
                    <a:pt x="210" y="85"/>
                  </a:lnTo>
                  <a:lnTo>
                    <a:pt x="203" y="84"/>
                  </a:lnTo>
                  <a:lnTo>
                    <a:pt x="197" y="81"/>
                  </a:lnTo>
                  <a:lnTo>
                    <a:pt x="192" y="76"/>
                  </a:lnTo>
                  <a:lnTo>
                    <a:pt x="187" y="70"/>
                  </a:lnTo>
                  <a:lnTo>
                    <a:pt x="183" y="64"/>
                  </a:lnTo>
                  <a:lnTo>
                    <a:pt x="182" y="58"/>
                  </a:lnTo>
                  <a:lnTo>
                    <a:pt x="181" y="51"/>
                  </a:lnTo>
                  <a:lnTo>
                    <a:pt x="182" y="43"/>
                  </a:lnTo>
                  <a:lnTo>
                    <a:pt x="185" y="36"/>
                  </a:lnTo>
                  <a:lnTo>
                    <a:pt x="188" y="29"/>
                  </a:lnTo>
                  <a:lnTo>
                    <a:pt x="193" y="24"/>
                  </a:lnTo>
                  <a:lnTo>
                    <a:pt x="188" y="21"/>
                  </a:lnTo>
                  <a:lnTo>
                    <a:pt x="183" y="17"/>
                  </a:lnTo>
                  <a:lnTo>
                    <a:pt x="179" y="14"/>
                  </a:lnTo>
                  <a:lnTo>
                    <a:pt x="174" y="12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59" y="2"/>
                  </a:lnTo>
                  <a:lnTo>
                    <a:pt x="155" y="0"/>
                  </a:lnTo>
                  <a:lnTo>
                    <a:pt x="150" y="1"/>
                  </a:lnTo>
                  <a:lnTo>
                    <a:pt x="147" y="1"/>
                  </a:lnTo>
                  <a:lnTo>
                    <a:pt x="143" y="2"/>
                  </a:lnTo>
                  <a:lnTo>
                    <a:pt x="139" y="3"/>
                  </a:lnTo>
                  <a:lnTo>
                    <a:pt x="133" y="10"/>
                  </a:lnTo>
                  <a:lnTo>
                    <a:pt x="126" y="16"/>
                  </a:lnTo>
                  <a:lnTo>
                    <a:pt x="118" y="21"/>
                  </a:lnTo>
                  <a:lnTo>
                    <a:pt x="109" y="22"/>
                  </a:lnTo>
                  <a:lnTo>
                    <a:pt x="106" y="22"/>
                  </a:lnTo>
                  <a:lnTo>
                    <a:pt x="104" y="21"/>
                  </a:lnTo>
                  <a:lnTo>
                    <a:pt x="102" y="21"/>
                  </a:lnTo>
                  <a:lnTo>
                    <a:pt x="99" y="20"/>
                  </a:lnTo>
                  <a:lnTo>
                    <a:pt x="86" y="28"/>
                  </a:lnTo>
                  <a:lnTo>
                    <a:pt x="73" y="37"/>
                  </a:lnTo>
                  <a:lnTo>
                    <a:pt x="61" y="47"/>
                  </a:lnTo>
                  <a:lnTo>
                    <a:pt x="50" y="59"/>
                  </a:lnTo>
                  <a:lnTo>
                    <a:pt x="39" y="70"/>
                  </a:lnTo>
                  <a:lnTo>
                    <a:pt x="30" y="84"/>
                  </a:lnTo>
                  <a:lnTo>
                    <a:pt x="22" y="98"/>
                  </a:lnTo>
                  <a:lnTo>
                    <a:pt x="15" y="112"/>
                  </a:lnTo>
                  <a:lnTo>
                    <a:pt x="20" y="112"/>
                  </a:lnTo>
                  <a:lnTo>
                    <a:pt x="24" y="110"/>
                  </a:lnTo>
                  <a:lnTo>
                    <a:pt x="28" y="110"/>
                  </a:lnTo>
                  <a:lnTo>
                    <a:pt x="33" y="110"/>
                  </a:lnTo>
                  <a:lnTo>
                    <a:pt x="53" y="113"/>
                  </a:lnTo>
                  <a:lnTo>
                    <a:pt x="73" y="118"/>
                  </a:lnTo>
                  <a:lnTo>
                    <a:pt x="90" y="128"/>
                  </a:lnTo>
                  <a:lnTo>
                    <a:pt x="105" y="140"/>
                  </a:lnTo>
                  <a:lnTo>
                    <a:pt x="118" y="155"/>
                  </a:lnTo>
                  <a:lnTo>
                    <a:pt x="127" y="173"/>
                  </a:lnTo>
                  <a:lnTo>
                    <a:pt x="133" y="191"/>
                  </a:lnTo>
                  <a:lnTo>
                    <a:pt x="135" y="212"/>
                  </a:lnTo>
                  <a:lnTo>
                    <a:pt x="133" y="232"/>
                  </a:lnTo>
                  <a:lnTo>
                    <a:pt x="127" y="252"/>
                  </a:lnTo>
                  <a:lnTo>
                    <a:pt x="118" y="269"/>
                  </a:lnTo>
                  <a:lnTo>
                    <a:pt x="105" y="284"/>
                  </a:lnTo>
                  <a:lnTo>
                    <a:pt x="90" y="297"/>
                  </a:lnTo>
                  <a:lnTo>
                    <a:pt x="73" y="306"/>
                  </a:lnTo>
                  <a:lnTo>
                    <a:pt x="53" y="312"/>
                  </a:lnTo>
                  <a:lnTo>
                    <a:pt x="33" y="314"/>
                  </a:lnTo>
                  <a:lnTo>
                    <a:pt x="24" y="314"/>
                  </a:lnTo>
                  <a:lnTo>
                    <a:pt x="16" y="313"/>
                  </a:lnTo>
                  <a:lnTo>
                    <a:pt x="8" y="311"/>
                  </a:lnTo>
                  <a:lnTo>
                    <a:pt x="0" y="308"/>
                  </a:lnTo>
                  <a:lnTo>
                    <a:pt x="0" y="452"/>
                  </a:lnTo>
                  <a:lnTo>
                    <a:pt x="8" y="453"/>
                  </a:lnTo>
                  <a:lnTo>
                    <a:pt x="16" y="454"/>
                  </a:lnTo>
                  <a:lnTo>
                    <a:pt x="24" y="455"/>
                  </a:lnTo>
                  <a:lnTo>
                    <a:pt x="33" y="455"/>
                  </a:lnTo>
                  <a:lnTo>
                    <a:pt x="38" y="455"/>
                  </a:lnTo>
                  <a:lnTo>
                    <a:pt x="44" y="455"/>
                  </a:lnTo>
                  <a:lnTo>
                    <a:pt x="49" y="454"/>
                  </a:lnTo>
                  <a:lnTo>
                    <a:pt x="54" y="454"/>
                  </a:lnTo>
                  <a:lnTo>
                    <a:pt x="59" y="453"/>
                  </a:lnTo>
                  <a:lnTo>
                    <a:pt x="65" y="452"/>
                  </a:lnTo>
                  <a:lnTo>
                    <a:pt x="69" y="452"/>
                  </a:lnTo>
                  <a:lnTo>
                    <a:pt x="75" y="4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32"/>
            <p:cNvSpPr/>
            <p:nvPr/>
          </p:nvSpPr>
          <p:spPr bwMode="auto">
            <a:xfrm>
              <a:off x="4310063" y="3275013"/>
              <a:ext cx="25400" cy="63500"/>
            </a:xfrm>
            <a:custGeom>
              <a:cxnLst>
                <a:cxn ang="0">
                  <a:pos x="6" y="81"/>
                </a:cxn>
                <a:cxn ang="0">
                  <a:pos x="33" y="3"/>
                </a:cxn>
                <a:cxn ang="0">
                  <a:pos x="29" y="3"/>
                </a:cxn>
                <a:cxn ang="0">
                  <a:pos x="27" y="1"/>
                </a:cxn>
                <a:cxn ang="0">
                  <a:pos x="23" y="1"/>
                </a:cxn>
                <a:cxn ang="0">
                  <a:pos x="21" y="0"/>
                </a:cxn>
                <a:cxn ang="0">
                  <a:pos x="0" y="78"/>
                </a:cxn>
                <a:cxn ang="0">
                  <a:pos x="2" y="80"/>
                </a:cxn>
                <a:cxn ang="0">
                  <a:pos x="3" y="80"/>
                </a:cxn>
                <a:cxn ang="0">
                  <a:pos x="5" y="80"/>
                </a:cxn>
                <a:cxn ang="0">
                  <a:pos x="6" y="81"/>
                </a:cxn>
              </a:cxnLst>
              <a:rect b="b" l="0" r="r" t="0"/>
              <a:pathLst>
                <a:path h="81" w="33">
                  <a:moveTo>
                    <a:pt x="6" y="81"/>
                  </a:moveTo>
                  <a:lnTo>
                    <a:pt x="33" y="3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0" y="78"/>
                  </a:lnTo>
                  <a:lnTo>
                    <a:pt x="2" y="80"/>
                  </a:lnTo>
                  <a:lnTo>
                    <a:pt x="3" y="80"/>
                  </a:lnTo>
                  <a:lnTo>
                    <a:pt x="5" y="80"/>
                  </a:lnTo>
                  <a:lnTo>
                    <a:pt x="6" y="81"/>
                  </a:lnTo>
                  <a:close/>
                </a:path>
              </a:pathLst>
            </a:custGeom>
            <a:solidFill>
              <a:srgbClr val="7FFF00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33"/>
            <p:cNvSpPr/>
            <p:nvPr/>
          </p:nvSpPr>
          <p:spPr bwMode="auto">
            <a:xfrm>
              <a:off x="4129088" y="3246438"/>
              <a:ext cx="334963" cy="306388"/>
            </a:xfrm>
            <a:custGeom>
              <a:cxnLst>
                <a:cxn ang="0">
                  <a:pos x="417" y="156"/>
                </a:cxn>
                <a:cxn ang="0">
                  <a:pos x="394" y="157"/>
                </a:cxn>
                <a:cxn ang="0">
                  <a:pos x="380" y="115"/>
                </a:cxn>
                <a:cxn ang="0">
                  <a:pos x="379" y="80"/>
                </a:cxn>
                <a:cxn ang="0">
                  <a:pos x="353" y="85"/>
                </a:cxn>
                <a:cxn ang="0">
                  <a:pos x="323" y="51"/>
                </a:cxn>
                <a:cxn ang="0">
                  <a:pos x="322" y="29"/>
                </a:cxn>
                <a:cxn ang="0">
                  <a:pos x="295" y="16"/>
                </a:cxn>
                <a:cxn ang="0">
                  <a:pos x="263" y="38"/>
                </a:cxn>
                <a:cxn ang="0">
                  <a:pos x="235" y="116"/>
                </a:cxn>
                <a:cxn ang="0">
                  <a:pos x="281" y="153"/>
                </a:cxn>
                <a:cxn ang="0">
                  <a:pos x="288" y="220"/>
                </a:cxn>
                <a:cxn ang="0">
                  <a:pos x="232" y="272"/>
                </a:cxn>
                <a:cxn ang="0">
                  <a:pos x="157" y="254"/>
                </a:cxn>
                <a:cxn ang="0">
                  <a:pos x="132" y="181"/>
                </a:cxn>
                <a:cxn ang="0">
                  <a:pos x="175" y="120"/>
                </a:cxn>
                <a:cxn ang="0">
                  <a:pos x="224" y="112"/>
                </a:cxn>
                <a:cxn ang="0">
                  <a:pos x="235" y="18"/>
                </a:cxn>
                <a:cxn ang="0">
                  <a:pos x="234" y="1"/>
                </a:cxn>
                <a:cxn ang="0">
                  <a:pos x="193" y="0"/>
                </a:cxn>
                <a:cxn ang="0">
                  <a:pos x="168" y="9"/>
                </a:cxn>
                <a:cxn ang="0">
                  <a:pos x="153" y="41"/>
                </a:cxn>
                <a:cxn ang="0">
                  <a:pos x="113" y="24"/>
                </a:cxn>
                <a:cxn ang="0">
                  <a:pos x="89" y="39"/>
                </a:cxn>
                <a:cxn ang="0">
                  <a:pos x="83" y="58"/>
                </a:cxn>
                <a:cxn ang="0">
                  <a:pos x="70" y="97"/>
                </a:cxn>
                <a:cxn ang="0">
                  <a:pos x="37" y="92"/>
                </a:cxn>
                <a:cxn ang="0">
                  <a:pos x="28" y="128"/>
                </a:cxn>
                <a:cxn ang="0">
                  <a:pos x="35" y="171"/>
                </a:cxn>
                <a:cxn ang="0">
                  <a:pos x="6" y="180"/>
                </a:cxn>
                <a:cxn ang="0">
                  <a:pos x="0" y="200"/>
                </a:cxn>
                <a:cxn ang="0">
                  <a:pos x="8" y="230"/>
                </a:cxn>
                <a:cxn ang="0">
                  <a:pos x="38" y="234"/>
                </a:cxn>
                <a:cxn ang="0">
                  <a:pos x="36" y="279"/>
                </a:cxn>
                <a:cxn ang="0">
                  <a:pos x="50" y="314"/>
                </a:cxn>
                <a:cxn ang="0">
                  <a:pos x="82" y="303"/>
                </a:cxn>
                <a:cxn ang="0">
                  <a:pos x="99" y="341"/>
                </a:cxn>
                <a:cxn ang="0">
                  <a:pos x="107" y="358"/>
                </a:cxn>
                <a:cxn ang="0">
                  <a:pos x="133" y="371"/>
                </a:cxn>
                <a:cxn ang="0">
                  <a:pos x="171" y="350"/>
                </a:cxn>
                <a:cxn ang="0">
                  <a:pos x="189" y="379"/>
                </a:cxn>
                <a:cxn ang="0">
                  <a:pos x="201" y="386"/>
                </a:cxn>
                <a:cxn ang="0">
                  <a:pos x="223" y="386"/>
                </a:cxn>
                <a:cxn ang="0">
                  <a:pos x="255" y="379"/>
                </a:cxn>
                <a:cxn ang="0">
                  <a:pos x="261" y="351"/>
                </a:cxn>
                <a:cxn ang="0">
                  <a:pos x="306" y="354"/>
                </a:cxn>
                <a:cxn ang="0">
                  <a:pos x="330" y="350"/>
                </a:cxn>
                <a:cxn ang="0">
                  <a:pos x="344" y="332"/>
                </a:cxn>
                <a:cxn ang="0">
                  <a:pos x="345" y="295"/>
                </a:cxn>
                <a:cxn ang="0">
                  <a:pos x="382" y="291"/>
                </a:cxn>
                <a:cxn ang="0">
                  <a:pos x="403" y="262"/>
                </a:cxn>
                <a:cxn ang="0">
                  <a:pos x="383" y="224"/>
                </a:cxn>
                <a:cxn ang="0">
                  <a:pos x="414" y="205"/>
                </a:cxn>
                <a:cxn ang="0">
                  <a:pos x="423" y="185"/>
                </a:cxn>
              </a:cxnLst>
              <a:rect b="b" l="0" r="r" t="0"/>
              <a:pathLst>
                <a:path h="386" w="422">
                  <a:moveTo>
                    <a:pt x="423" y="176"/>
                  </a:moveTo>
                  <a:lnTo>
                    <a:pt x="422" y="169"/>
                  </a:lnTo>
                  <a:lnTo>
                    <a:pt x="421" y="165"/>
                  </a:lnTo>
                  <a:lnTo>
                    <a:pt x="420" y="163"/>
                  </a:lnTo>
                  <a:lnTo>
                    <a:pt x="417" y="156"/>
                  </a:lnTo>
                  <a:lnTo>
                    <a:pt x="415" y="157"/>
                  </a:lnTo>
                  <a:lnTo>
                    <a:pt x="412" y="157"/>
                  </a:lnTo>
                  <a:lnTo>
                    <a:pt x="409" y="158"/>
                  </a:lnTo>
                  <a:lnTo>
                    <a:pt x="406" y="159"/>
                  </a:lnTo>
                  <a:lnTo>
                    <a:pt x="394" y="157"/>
                  </a:lnTo>
                  <a:lnTo>
                    <a:pt x="385" y="151"/>
                  </a:lnTo>
                  <a:lnTo>
                    <a:pt x="379" y="143"/>
                  </a:lnTo>
                  <a:lnTo>
                    <a:pt x="376" y="132"/>
                  </a:lnTo>
                  <a:lnTo>
                    <a:pt x="377" y="123"/>
                  </a:lnTo>
                  <a:lnTo>
                    <a:pt x="380" y="115"/>
                  </a:lnTo>
                  <a:lnTo>
                    <a:pt x="387" y="108"/>
                  </a:lnTo>
                  <a:lnTo>
                    <a:pt x="395" y="103"/>
                  </a:lnTo>
                  <a:lnTo>
                    <a:pt x="390" y="95"/>
                  </a:lnTo>
                  <a:lnTo>
                    <a:pt x="385" y="88"/>
                  </a:lnTo>
                  <a:lnTo>
                    <a:pt x="379" y="80"/>
                  </a:lnTo>
                  <a:lnTo>
                    <a:pt x="373" y="73"/>
                  </a:lnTo>
                  <a:lnTo>
                    <a:pt x="369" y="78"/>
                  </a:lnTo>
                  <a:lnTo>
                    <a:pt x="364" y="80"/>
                  </a:lnTo>
                  <a:lnTo>
                    <a:pt x="359" y="84"/>
                  </a:lnTo>
                  <a:lnTo>
                    <a:pt x="353" y="85"/>
                  </a:lnTo>
                  <a:lnTo>
                    <a:pt x="341" y="82"/>
                  </a:lnTo>
                  <a:lnTo>
                    <a:pt x="332" y="77"/>
                  </a:lnTo>
                  <a:lnTo>
                    <a:pt x="325" y="69"/>
                  </a:lnTo>
                  <a:lnTo>
                    <a:pt x="323" y="57"/>
                  </a:lnTo>
                  <a:lnTo>
                    <a:pt x="323" y="51"/>
                  </a:lnTo>
                  <a:lnTo>
                    <a:pt x="324" y="46"/>
                  </a:lnTo>
                  <a:lnTo>
                    <a:pt x="327" y="40"/>
                  </a:lnTo>
                  <a:lnTo>
                    <a:pt x="331" y="35"/>
                  </a:lnTo>
                  <a:lnTo>
                    <a:pt x="326" y="32"/>
                  </a:lnTo>
                  <a:lnTo>
                    <a:pt x="322" y="29"/>
                  </a:lnTo>
                  <a:lnTo>
                    <a:pt x="316" y="26"/>
                  </a:lnTo>
                  <a:lnTo>
                    <a:pt x="311" y="24"/>
                  </a:lnTo>
                  <a:lnTo>
                    <a:pt x="306" y="20"/>
                  </a:lnTo>
                  <a:lnTo>
                    <a:pt x="301" y="18"/>
                  </a:lnTo>
                  <a:lnTo>
                    <a:pt x="295" y="16"/>
                  </a:lnTo>
                  <a:lnTo>
                    <a:pt x="289" y="13"/>
                  </a:lnTo>
                  <a:lnTo>
                    <a:pt x="286" y="23"/>
                  </a:lnTo>
                  <a:lnTo>
                    <a:pt x="280" y="29"/>
                  </a:lnTo>
                  <a:lnTo>
                    <a:pt x="272" y="35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2" y="38"/>
                  </a:lnTo>
                  <a:lnTo>
                    <a:pt x="262" y="38"/>
                  </a:lnTo>
                  <a:lnTo>
                    <a:pt x="235" y="116"/>
                  </a:lnTo>
                  <a:lnTo>
                    <a:pt x="247" y="120"/>
                  </a:lnTo>
                  <a:lnTo>
                    <a:pt x="257" y="126"/>
                  </a:lnTo>
                  <a:lnTo>
                    <a:pt x="266" y="134"/>
                  </a:lnTo>
                  <a:lnTo>
                    <a:pt x="274" y="142"/>
                  </a:lnTo>
                  <a:lnTo>
                    <a:pt x="281" y="153"/>
                  </a:lnTo>
                  <a:lnTo>
                    <a:pt x="287" y="164"/>
                  </a:lnTo>
                  <a:lnTo>
                    <a:pt x="291" y="176"/>
                  </a:lnTo>
                  <a:lnTo>
                    <a:pt x="293" y="188"/>
                  </a:lnTo>
                  <a:lnTo>
                    <a:pt x="292" y="204"/>
                  </a:lnTo>
                  <a:lnTo>
                    <a:pt x="288" y="220"/>
                  </a:lnTo>
                  <a:lnTo>
                    <a:pt x="281" y="234"/>
                  </a:lnTo>
                  <a:lnTo>
                    <a:pt x="272" y="247"/>
                  </a:lnTo>
                  <a:lnTo>
                    <a:pt x="261" y="258"/>
                  </a:lnTo>
                  <a:lnTo>
                    <a:pt x="247" y="266"/>
                  </a:lnTo>
                  <a:lnTo>
                    <a:pt x="232" y="272"/>
                  </a:lnTo>
                  <a:lnTo>
                    <a:pt x="216" y="274"/>
                  </a:lnTo>
                  <a:lnTo>
                    <a:pt x="199" y="273"/>
                  </a:lnTo>
                  <a:lnTo>
                    <a:pt x="183" y="270"/>
                  </a:lnTo>
                  <a:lnTo>
                    <a:pt x="170" y="263"/>
                  </a:lnTo>
                  <a:lnTo>
                    <a:pt x="157" y="254"/>
                  </a:lnTo>
                  <a:lnTo>
                    <a:pt x="146" y="242"/>
                  </a:lnTo>
                  <a:lnTo>
                    <a:pt x="138" y="228"/>
                  </a:lnTo>
                  <a:lnTo>
                    <a:pt x="133" y="213"/>
                  </a:lnTo>
                  <a:lnTo>
                    <a:pt x="130" y="197"/>
                  </a:lnTo>
                  <a:lnTo>
                    <a:pt x="132" y="181"/>
                  </a:lnTo>
                  <a:lnTo>
                    <a:pt x="135" y="165"/>
                  </a:lnTo>
                  <a:lnTo>
                    <a:pt x="142" y="151"/>
                  </a:lnTo>
                  <a:lnTo>
                    <a:pt x="151" y="139"/>
                  </a:lnTo>
                  <a:lnTo>
                    <a:pt x="161" y="128"/>
                  </a:lnTo>
                  <a:lnTo>
                    <a:pt x="175" y="120"/>
                  </a:lnTo>
                  <a:lnTo>
                    <a:pt x="190" y="115"/>
                  </a:lnTo>
                  <a:lnTo>
                    <a:pt x="206" y="112"/>
                  </a:lnTo>
                  <a:lnTo>
                    <a:pt x="212" y="112"/>
                  </a:lnTo>
                  <a:lnTo>
                    <a:pt x="218" y="112"/>
                  </a:lnTo>
                  <a:lnTo>
                    <a:pt x="224" y="112"/>
                  </a:lnTo>
                  <a:lnTo>
                    <a:pt x="229" y="113"/>
                  </a:lnTo>
                  <a:lnTo>
                    <a:pt x="250" y="35"/>
                  </a:lnTo>
                  <a:lnTo>
                    <a:pt x="243" y="31"/>
                  </a:lnTo>
                  <a:lnTo>
                    <a:pt x="239" y="25"/>
                  </a:lnTo>
                  <a:lnTo>
                    <a:pt x="235" y="18"/>
                  </a:lnTo>
                  <a:lnTo>
                    <a:pt x="233" y="10"/>
                  </a:lnTo>
                  <a:lnTo>
                    <a:pt x="233" y="8"/>
                  </a:lnTo>
                  <a:lnTo>
                    <a:pt x="234" y="5"/>
                  </a:lnTo>
                  <a:lnTo>
                    <a:pt x="234" y="3"/>
                  </a:lnTo>
                  <a:lnTo>
                    <a:pt x="234" y="1"/>
                  </a:lnTo>
                  <a:lnTo>
                    <a:pt x="226" y="0"/>
                  </a:lnTo>
                  <a:lnTo>
                    <a:pt x="218" y="0"/>
                  </a:lnTo>
                  <a:lnTo>
                    <a:pt x="209" y="0"/>
                  </a:lnTo>
                  <a:lnTo>
                    <a:pt x="201" y="0"/>
                  </a:lnTo>
                  <a:lnTo>
                    <a:pt x="193" y="0"/>
                  </a:lnTo>
                  <a:lnTo>
                    <a:pt x="183" y="1"/>
                  </a:lnTo>
                  <a:lnTo>
                    <a:pt x="175" y="3"/>
                  </a:lnTo>
                  <a:lnTo>
                    <a:pt x="167" y="4"/>
                  </a:lnTo>
                  <a:lnTo>
                    <a:pt x="168" y="6"/>
                  </a:lnTo>
                  <a:lnTo>
                    <a:pt x="168" y="9"/>
                  </a:lnTo>
                  <a:lnTo>
                    <a:pt x="170" y="11"/>
                  </a:lnTo>
                  <a:lnTo>
                    <a:pt x="170" y="15"/>
                  </a:lnTo>
                  <a:lnTo>
                    <a:pt x="168" y="25"/>
                  </a:lnTo>
                  <a:lnTo>
                    <a:pt x="163" y="34"/>
                  </a:lnTo>
                  <a:lnTo>
                    <a:pt x="153" y="41"/>
                  </a:lnTo>
                  <a:lnTo>
                    <a:pt x="143" y="44"/>
                  </a:lnTo>
                  <a:lnTo>
                    <a:pt x="133" y="43"/>
                  </a:lnTo>
                  <a:lnTo>
                    <a:pt x="125" y="39"/>
                  </a:lnTo>
                  <a:lnTo>
                    <a:pt x="118" y="32"/>
                  </a:lnTo>
                  <a:lnTo>
                    <a:pt x="113" y="24"/>
                  </a:lnTo>
                  <a:lnTo>
                    <a:pt x="108" y="26"/>
                  </a:lnTo>
                  <a:lnTo>
                    <a:pt x="103" y="29"/>
                  </a:lnTo>
                  <a:lnTo>
                    <a:pt x="98" y="33"/>
                  </a:lnTo>
                  <a:lnTo>
                    <a:pt x="93" y="35"/>
                  </a:lnTo>
                  <a:lnTo>
                    <a:pt x="89" y="39"/>
                  </a:lnTo>
                  <a:lnTo>
                    <a:pt x="84" y="42"/>
                  </a:lnTo>
                  <a:lnTo>
                    <a:pt x="80" y="47"/>
                  </a:lnTo>
                  <a:lnTo>
                    <a:pt x="75" y="50"/>
                  </a:lnTo>
                  <a:lnTo>
                    <a:pt x="80" y="54"/>
                  </a:lnTo>
                  <a:lnTo>
                    <a:pt x="83" y="58"/>
                  </a:lnTo>
                  <a:lnTo>
                    <a:pt x="85" y="64"/>
                  </a:lnTo>
                  <a:lnTo>
                    <a:pt x="87" y="71"/>
                  </a:lnTo>
                  <a:lnTo>
                    <a:pt x="84" y="81"/>
                  </a:lnTo>
                  <a:lnTo>
                    <a:pt x="79" y="90"/>
                  </a:lnTo>
                  <a:lnTo>
                    <a:pt x="70" y="97"/>
                  </a:lnTo>
                  <a:lnTo>
                    <a:pt x="59" y="101"/>
                  </a:lnTo>
                  <a:lnTo>
                    <a:pt x="53" y="100"/>
                  </a:lnTo>
                  <a:lnTo>
                    <a:pt x="47" y="98"/>
                  </a:lnTo>
                  <a:lnTo>
                    <a:pt x="42" y="95"/>
                  </a:lnTo>
                  <a:lnTo>
                    <a:pt x="37" y="92"/>
                  </a:lnTo>
                  <a:lnTo>
                    <a:pt x="32" y="100"/>
                  </a:lnTo>
                  <a:lnTo>
                    <a:pt x="28" y="108"/>
                  </a:lnTo>
                  <a:lnTo>
                    <a:pt x="23" y="117"/>
                  </a:lnTo>
                  <a:lnTo>
                    <a:pt x="19" y="125"/>
                  </a:lnTo>
                  <a:lnTo>
                    <a:pt x="28" y="128"/>
                  </a:lnTo>
                  <a:lnTo>
                    <a:pt x="35" y="134"/>
                  </a:lnTo>
                  <a:lnTo>
                    <a:pt x="39" y="141"/>
                  </a:lnTo>
                  <a:lnTo>
                    <a:pt x="42" y="150"/>
                  </a:lnTo>
                  <a:lnTo>
                    <a:pt x="40" y="162"/>
                  </a:lnTo>
                  <a:lnTo>
                    <a:pt x="35" y="171"/>
                  </a:lnTo>
                  <a:lnTo>
                    <a:pt x="26" y="178"/>
                  </a:lnTo>
                  <a:lnTo>
                    <a:pt x="15" y="181"/>
                  </a:lnTo>
                  <a:lnTo>
                    <a:pt x="12" y="181"/>
                  </a:lnTo>
                  <a:lnTo>
                    <a:pt x="9" y="180"/>
                  </a:lnTo>
                  <a:lnTo>
                    <a:pt x="6" y="180"/>
                  </a:lnTo>
                  <a:lnTo>
                    <a:pt x="2" y="179"/>
                  </a:lnTo>
                  <a:lnTo>
                    <a:pt x="1" y="186"/>
                  </a:lnTo>
                  <a:lnTo>
                    <a:pt x="0" y="189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0" y="209"/>
                  </a:lnTo>
                  <a:lnTo>
                    <a:pt x="1" y="215"/>
                  </a:lnTo>
                  <a:lnTo>
                    <a:pt x="4" y="222"/>
                  </a:lnTo>
                  <a:lnTo>
                    <a:pt x="6" y="231"/>
                  </a:lnTo>
                  <a:lnTo>
                    <a:pt x="8" y="230"/>
                  </a:lnTo>
                  <a:lnTo>
                    <a:pt x="12" y="228"/>
                  </a:lnTo>
                  <a:lnTo>
                    <a:pt x="14" y="227"/>
                  </a:lnTo>
                  <a:lnTo>
                    <a:pt x="17" y="227"/>
                  </a:lnTo>
                  <a:lnTo>
                    <a:pt x="28" y="228"/>
                  </a:lnTo>
                  <a:lnTo>
                    <a:pt x="38" y="234"/>
                  </a:lnTo>
                  <a:lnTo>
                    <a:pt x="44" y="243"/>
                  </a:lnTo>
                  <a:lnTo>
                    <a:pt x="47" y="254"/>
                  </a:lnTo>
                  <a:lnTo>
                    <a:pt x="46" y="264"/>
                  </a:lnTo>
                  <a:lnTo>
                    <a:pt x="43" y="272"/>
                  </a:lnTo>
                  <a:lnTo>
                    <a:pt x="36" y="279"/>
                  </a:lnTo>
                  <a:lnTo>
                    <a:pt x="28" y="282"/>
                  </a:lnTo>
                  <a:lnTo>
                    <a:pt x="34" y="291"/>
                  </a:lnTo>
                  <a:lnTo>
                    <a:pt x="38" y="297"/>
                  </a:lnTo>
                  <a:lnTo>
                    <a:pt x="44" y="305"/>
                  </a:lnTo>
                  <a:lnTo>
                    <a:pt x="50" y="314"/>
                  </a:lnTo>
                  <a:lnTo>
                    <a:pt x="54" y="309"/>
                  </a:lnTo>
                  <a:lnTo>
                    <a:pt x="59" y="305"/>
                  </a:lnTo>
                  <a:lnTo>
                    <a:pt x="65" y="303"/>
                  </a:lnTo>
                  <a:lnTo>
                    <a:pt x="70" y="302"/>
                  </a:lnTo>
                  <a:lnTo>
                    <a:pt x="82" y="303"/>
                  </a:lnTo>
                  <a:lnTo>
                    <a:pt x="91" y="309"/>
                  </a:lnTo>
                  <a:lnTo>
                    <a:pt x="97" y="318"/>
                  </a:lnTo>
                  <a:lnTo>
                    <a:pt x="100" y="328"/>
                  </a:lnTo>
                  <a:lnTo>
                    <a:pt x="100" y="335"/>
                  </a:lnTo>
                  <a:lnTo>
                    <a:pt x="99" y="341"/>
                  </a:lnTo>
                  <a:lnTo>
                    <a:pt x="96" y="346"/>
                  </a:lnTo>
                  <a:lnTo>
                    <a:pt x="92" y="349"/>
                  </a:lnTo>
                  <a:lnTo>
                    <a:pt x="97" y="353"/>
                  </a:lnTo>
                  <a:lnTo>
                    <a:pt x="102" y="356"/>
                  </a:lnTo>
                  <a:lnTo>
                    <a:pt x="107" y="358"/>
                  </a:lnTo>
                  <a:lnTo>
                    <a:pt x="112" y="362"/>
                  </a:lnTo>
                  <a:lnTo>
                    <a:pt x="118" y="364"/>
                  </a:lnTo>
                  <a:lnTo>
                    <a:pt x="122" y="366"/>
                  </a:lnTo>
                  <a:lnTo>
                    <a:pt x="128" y="369"/>
                  </a:lnTo>
                  <a:lnTo>
                    <a:pt x="133" y="371"/>
                  </a:lnTo>
                  <a:lnTo>
                    <a:pt x="136" y="362"/>
                  </a:lnTo>
                  <a:lnTo>
                    <a:pt x="142" y="355"/>
                  </a:lnTo>
                  <a:lnTo>
                    <a:pt x="150" y="350"/>
                  </a:lnTo>
                  <a:lnTo>
                    <a:pt x="159" y="349"/>
                  </a:lnTo>
                  <a:lnTo>
                    <a:pt x="171" y="350"/>
                  </a:lnTo>
                  <a:lnTo>
                    <a:pt x="180" y="355"/>
                  </a:lnTo>
                  <a:lnTo>
                    <a:pt x="187" y="364"/>
                  </a:lnTo>
                  <a:lnTo>
                    <a:pt x="189" y="374"/>
                  </a:lnTo>
                  <a:lnTo>
                    <a:pt x="189" y="377"/>
                  </a:lnTo>
                  <a:lnTo>
                    <a:pt x="189" y="379"/>
                  </a:lnTo>
                  <a:lnTo>
                    <a:pt x="189" y="383"/>
                  </a:lnTo>
                  <a:lnTo>
                    <a:pt x="188" y="385"/>
                  </a:lnTo>
                  <a:lnTo>
                    <a:pt x="193" y="385"/>
                  </a:lnTo>
                  <a:lnTo>
                    <a:pt x="197" y="386"/>
                  </a:lnTo>
                  <a:lnTo>
                    <a:pt x="201" y="386"/>
                  </a:lnTo>
                  <a:lnTo>
                    <a:pt x="205" y="386"/>
                  </a:lnTo>
                  <a:lnTo>
                    <a:pt x="210" y="386"/>
                  </a:lnTo>
                  <a:lnTo>
                    <a:pt x="214" y="386"/>
                  </a:lnTo>
                  <a:lnTo>
                    <a:pt x="218" y="386"/>
                  </a:lnTo>
                  <a:lnTo>
                    <a:pt x="223" y="386"/>
                  </a:lnTo>
                  <a:lnTo>
                    <a:pt x="231" y="385"/>
                  </a:lnTo>
                  <a:lnTo>
                    <a:pt x="240" y="384"/>
                  </a:lnTo>
                  <a:lnTo>
                    <a:pt x="248" y="383"/>
                  </a:lnTo>
                  <a:lnTo>
                    <a:pt x="256" y="381"/>
                  </a:lnTo>
                  <a:lnTo>
                    <a:pt x="255" y="379"/>
                  </a:lnTo>
                  <a:lnTo>
                    <a:pt x="255" y="376"/>
                  </a:lnTo>
                  <a:lnTo>
                    <a:pt x="254" y="373"/>
                  </a:lnTo>
                  <a:lnTo>
                    <a:pt x="254" y="371"/>
                  </a:lnTo>
                  <a:lnTo>
                    <a:pt x="255" y="360"/>
                  </a:lnTo>
                  <a:lnTo>
                    <a:pt x="261" y="351"/>
                  </a:lnTo>
                  <a:lnTo>
                    <a:pt x="270" y="345"/>
                  </a:lnTo>
                  <a:lnTo>
                    <a:pt x="280" y="342"/>
                  </a:lnTo>
                  <a:lnTo>
                    <a:pt x="291" y="343"/>
                  </a:lnTo>
                  <a:lnTo>
                    <a:pt x="299" y="347"/>
                  </a:lnTo>
                  <a:lnTo>
                    <a:pt x="306" y="354"/>
                  </a:lnTo>
                  <a:lnTo>
                    <a:pt x="309" y="362"/>
                  </a:lnTo>
                  <a:lnTo>
                    <a:pt x="314" y="358"/>
                  </a:lnTo>
                  <a:lnTo>
                    <a:pt x="319" y="356"/>
                  </a:lnTo>
                  <a:lnTo>
                    <a:pt x="324" y="353"/>
                  </a:lnTo>
                  <a:lnTo>
                    <a:pt x="330" y="350"/>
                  </a:lnTo>
                  <a:lnTo>
                    <a:pt x="334" y="347"/>
                  </a:lnTo>
                  <a:lnTo>
                    <a:pt x="339" y="343"/>
                  </a:lnTo>
                  <a:lnTo>
                    <a:pt x="344" y="340"/>
                  </a:lnTo>
                  <a:lnTo>
                    <a:pt x="348" y="337"/>
                  </a:lnTo>
                  <a:lnTo>
                    <a:pt x="344" y="332"/>
                  </a:lnTo>
                  <a:lnTo>
                    <a:pt x="340" y="327"/>
                  </a:lnTo>
                  <a:lnTo>
                    <a:pt x="338" y="322"/>
                  </a:lnTo>
                  <a:lnTo>
                    <a:pt x="337" y="316"/>
                  </a:lnTo>
                  <a:lnTo>
                    <a:pt x="339" y="304"/>
                  </a:lnTo>
                  <a:lnTo>
                    <a:pt x="345" y="295"/>
                  </a:lnTo>
                  <a:lnTo>
                    <a:pt x="353" y="288"/>
                  </a:lnTo>
                  <a:lnTo>
                    <a:pt x="364" y="286"/>
                  </a:lnTo>
                  <a:lnTo>
                    <a:pt x="370" y="286"/>
                  </a:lnTo>
                  <a:lnTo>
                    <a:pt x="376" y="287"/>
                  </a:lnTo>
                  <a:lnTo>
                    <a:pt x="382" y="291"/>
                  </a:lnTo>
                  <a:lnTo>
                    <a:pt x="386" y="294"/>
                  </a:lnTo>
                  <a:lnTo>
                    <a:pt x="391" y="286"/>
                  </a:lnTo>
                  <a:lnTo>
                    <a:pt x="395" y="278"/>
                  </a:lnTo>
                  <a:lnTo>
                    <a:pt x="400" y="270"/>
                  </a:lnTo>
                  <a:lnTo>
                    <a:pt x="403" y="262"/>
                  </a:lnTo>
                  <a:lnTo>
                    <a:pt x="395" y="258"/>
                  </a:lnTo>
                  <a:lnTo>
                    <a:pt x="388" y="251"/>
                  </a:lnTo>
                  <a:lnTo>
                    <a:pt x="384" y="245"/>
                  </a:lnTo>
                  <a:lnTo>
                    <a:pt x="382" y="235"/>
                  </a:lnTo>
                  <a:lnTo>
                    <a:pt x="383" y="224"/>
                  </a:lnTo>
                  <a:lnTo>
                    <a:pt x="388" y="215"/>
                  </a:lnTo>
                  <a:lnTo>
                    <a:pt x="398" y="209"/>
                  </a:lnTo>
                  <a:lnTo>
                    <a:pt x="408" y="205"/>
                  </a:lnTo>
                  <a:lnTo>
                    <a:pt x="412" y="205"/>
                  </a:lnTo>
                  <a:lnTo>
                    <a:pt x="414" y="205"/>
                  </a:lnTo>
                  <a:lnTo>
                    <a:pt x="417" y="207"/>
                  </a:lnTo>
                  <a:lnTo>
                    <a:pt x="420" y="208"/>
                  </a:lnTo>
                  <a:lnTo>
                    <a:pt x="421" y="199"/>
                  </a:lnTo>
                  <a:lnTo>
                    <a:pt x="422" y="192"/>
                  </a:lnTo>
                  <a:lnTo>
                    <a:pt x="423" y="185"/>
                  </a:lnTo>
                  <a:lnTo>
                    <a:pt x="423" y="1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2" name="椭圆 11"/>
          <p:cNvSpPr/>
          <p:nvPr/>
        </p:nvSpPr>
        <p:spPr>
          <a:xfrm>
            <a:off x="2666976" y="2857496"/>
            <a:ext cx="1928826" cy="1928826"/>
          </a:xfrm>
          <a:prstGeom prst="ellipse">
            <a:avLst/>
          </a:prstGeom>
          <a:blipFill dpi="0" rotWithShape="1">
            <a:blip r:embed="rId2"/>
            <a:tile algn="tl" flip="none" sx="45000" sy="45000" tx="-1117600" ty="-26035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2238348" y="2428868"/>
            <a:ext cx="2786082" cy="2786082"/>
          </a:xfrm>
          <a:prstGeom prst="ellipse">
            <a:avLst/>
          </a:prstGeom>
          <a:noFill/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400"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4095736" y="2143117"/>
            <a:ext cx="832204" cy="827419"/>
            <a:chOff x="3210960" y="2428868"/>
            <a:chExt cx="646660" cy="642942"/>
          </a:xfrm>
        </p:grpSpPr>
        <p:sp useBgFill="1">
          <p:nvSpPr>
            <p:cNvPr id="16" name="椭圆 15"/>
            <p:cNvSpPr/>
            <p:nvPr/>
          </p:nvSpPr>
          <p:spPr>
            <a:xfrm>
              <a:off x="3214678" y="2428868"/>
              <a:ext cx="642942" cy="642942"/>
            </a:xfrm>
            <a:prstGeom prst="ellipse">
              <a:avLst/>
            </a:prstGeom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8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3210960" y="2428868"/>
              <a:ext cx="642942" cy="642942"/>
            </a:xfrm>
            <a:prstGeom prst="ellipse">
              <a:avLst/>
            </a:prstGeom>
            <a:solidFill>
              <a:schemeClr val="bg1">
                <a:alpha val="58000"/>
              </a:schemeClr>
            </a:solidFill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800"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271950" y="2269508"/>
            <a:ext cx="500066" cy="730865"/>
            <a:chOff x="5967422" y="642918"/>
            <a:chExt cx="2786082" cy="4071966"/>
          </a:xfrm>
        </p:grpSpPr>
        <p:sp>
          <p:nvSpPr>
            <p:cNvPr id="19" name="饼形 18"/>
            <p:cNvSpPr/>
            <p:nvPr/>
          </p:nvSpPr>
          <p:spPr>
            <a:xfrm>
              <a:off x="5967422" y="1928802"/>
              <a:ext cx="2786082" cy="2786082"/>
            </a:xfrm>
            <a:prstGeom prst="pie">
              <a:avLst>
                <a:gd fmla="val 10756964" name="adj1"/>
                <a:gd fmla="val 9820" name="adj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0" name="菱形 19"/>
            <p:cNvSpPr/>
            <p:nvPr/>
          </p:nvSpPr>
          <p:spPr>
            <a:xfrm>
              <a:off x="7224730" y="2028814"/>
              <a:ext cx="307860" cy="1295410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101600" dir="18900000" dist="508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菱形 20"/>
            <p:cNvSpPr/>
            <p:nvPr/>
          </p:nvSpPr>
          <p:spPr>
            <a:xfrm>
              <a:off x="7148530" y="1895464"/>
              <a:ext cx="433370" cy="409586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椭圆 21"/>
            <p:cNvSpPr/>
            <p:nvPr/>
          </p:nvSpPr>
          <p:spPr>
            <a:xfrm>
              <a:off x="6786578" y="642918"/>
              <a:ext cx="1143008" cy="114300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763730" y="3357563"/>
            <a:ext cx="832204" cy="827419"/>
            <a:chOff x="3210960" y="2428868"/>
            <a:chExt cx="646660" cy="642942"/>
          </a:xfrm>
        </p:grpSpPr>
        <p:sp useBgFill="1">
          <p:nvSpPr>
            <p:cNvPr id="24" name="椭圆 23"/>
            <p:cNvSpPr/>
            <p:nvPr/>
          </p:nvSpPr>
          <p:spPr>
            <a:xfrm>
              <a:off x="3214678" y="2428868"/>
              <a:ext cx="642942" cy="642942"/>
            </a:xfrm>
            <a:prstGeom prst="ellipse">
              <a:avLst/>
            </a:prstGeom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8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3210960" y="2428868"/>
              <a:ext cx="642942" cy="642942"/>
            </a:xfrm>
            <a:prstGeom prst="ellipse">
              <a:avLst/>
            </a:prstGeom>
            <a:solidFill>
              <a:schemeClr val="bg1">
                <a:alpha val="58000"/>
              </a:schemeClr>
            </a:solidFill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800"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120788" y="4643447"/>
            <a:ext cx="832204" cy="827419"/>
            <a:chOff x="3210960" y="2428868"/>
            <a:chExt cx="646660" cy="642942"/>
          </a:xfrm>
        </p:grpSpPr>
        <p:sp useBgFill="1">
          <p:nvSpPr>
            <p:cNvPr id="32" name="椭圆 31"/>
            <p:cNvSpPr/>
            <p:nvPr/>
          </p:nvSpPr>
          <p:spPr>
            <a:xfrm>
              <a:off x="3214678" y="2428868"/>
              <a:ext cx="642942" cy="642942"/>
            </a:xfrm>
            <a:prstGeom prst="ellipse">
              <a:avLst/>
            </a:prstGeom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8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3210960" y="2428868"/>
              <a:ext cx="642942" cy="642942"/>
            </a:xfrm>
            <a:prstGeom prst="ellipse">
              <a:avLst/>
            </a:prstGeom>
            <a:solidFill>
              <a:schemeClr val="bg1">
                <a:alpha val="58000"/>
              </a:schemeClr>
            </a:solidFill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800"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39" name="组合 34"/>
          <p:cNvGrpSpPr/>
          <p:nvPr/>
        </p:nvGrpSpPr>
        <p:grpSpPr>
          <a:xfrm>
            <a:off x="4233850" y="4857761"/>
            <a:ext cx="785818" cy="651107"/>
            <a:chOff x="4127500" y="3060700"/>
            <a:chExt cx="889000" cy="736600"/>
          </a:xfrm>
        </p:grpSpPr>
        <p:sp>
          <p:nvSpPr>
            <p:cNvPr id="40" name="AutoShape 24"/>
            <p:cNvSpPr>
              <a:spLocks noChangeArrowheads="1" noChangeAspect="1" noTextEdit="1"/>
            </p:cNvSpPr>
            <p:nvPr/>
          </p:nvSpPr>
          <p:spPr bwMode="auto">
            <a:xfrm>
              <a:off x="4127500" y="3060700"/>
              <a:ext cx="889000" cy="736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26"/>
            <p:cNvSpPr/>
            <p:nvPr/>
          </p:nvSpPr>
          <p:spPr bwMode="auto">
            <a:xfrm>
              <a:off x="4687888" y="3087688"/>
              <a:ext cx="31750" cy="14288"/>
            </a:xfrm>
            <a:custGeom>
              <a:cxnLst>
                <a:cxn ang="0">
                  <a:pos x="40" y="0"/>
                </a:cxn>
                <a:cxn ang="0">
                  <a:pos x="35" y="3"/>
                </a:cxn>
                <a:cxn ang="0">
                  <a:pos x="29" y="4"/>
                </a:cxn>
                <a:cxn ang="0">
                  <a:pos x="25" y="6"/>
                </a:cxn>
                <a:cxn ang="0">
                  <a:pos x="20" y="9"/>
                </a:cxn>
                <a:cxn ang="0">
                  <a:pos x="14" y="10"/>
                </a:cxn>
                <a:cxn ang="0">
                  <a:pos x="10" y="12"/>
                </a:cxn>
                <a:cxn ang="0">
                  <a:pos x="5" y="14"/>
                </a:cxn>
                <a:cxn ang="0">
                  <a:pos x="0" y="17"/>
                </a:cxn>
                <a:cxn ang="0">
                  <a:pos x="3" y="18"/>
                </a:cxn>
                <a:cxn ang="0">
                  <a:pos x="5" y="18"/>
                </a:cxn>
                <a:cxn ang="0">
                  <a:pos x="7" y="19"/>
                </a:cxn>
                <a:cxn ang="0">
                  <a:pos x="10" y="19"/>
                </a:cxn>
                <a:cxn ang="0">
                  <a:pos x="19" y="18"/>
                </a:cxn>
                <a:cxn ang="0">
                  <a:pos x="27" y="13"/>
                </a:cxn>
                <a:cxn ang="0">
                  <a:pos x="34" y="7"/>
                </a:cxn>
                <a:cxn ang="0">
                  <a:pos x="40" y="0"/>
                </a:cxn>
              </a:cxnLst>
              <a:rect b="b" l="0" r="r" t="0"/>
              <a:pathLst>
                <a:path h="19" w="40">
                  <a:moveTo>
                    <a:pt x="40" y="0"/>
                  </a:moveTo>
                  <a:lnTo>
                    <a:pt x="35" y="3"/>
                  </a:lnTo>
                  <a:lnTo>
                    <a:pt x="29" y="4"/>
                  </a:lnTo>
                  <a:lnTo>
                    <a:pt x="25" y="6"/>
                  </a:lnTo>
                  <a:lnTo>
                    <a:pt x="20" y="9"/>
                  </a:lnTo>
                  <a:lnTo>
                    <a:pt x="14" y="10"/>
                  </a:lnTo>
                  <a:lnTo>
                    <a:pt x="10" y="12"/>
                  </a:lnTo>
                  <a:lnTo>
                    <a:pt x="5" y="14"/>
                  </a:lnTo>
                  <a:lnTo>
                    <a:pt x="0" y="17"/>
                  </a:lnTo>
                  <a:lnTo>
                    <a:pt x="3" y="18"/>
                  </a:lnTo>
                  <a:lnTo>
                    <a:pt x="5" y="18"/>
                  </a:lnTo>
                  <a:lnTo>
                    <a:pt x="7" y="19"/>
                  </a:lnTo>
                  <a:lnTo>
                    <a:pt x="10" y="19"/>
                  </a:lnTo>
                  <a:lnTo>
                    <a:pt x="19" y="18"/>
                  </a:lnTo>
                  <a:lnTo>
                    <a:pt x="27" y="13"/>
                  </a:lnTo>
                  <a:lnTo>
                    <a:pt x="34" y="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29"/>
            <p:cNvSpPr/>
            <p:nvPr/>
          </p:nvSpPr>
          <p:spPr bwMode="auto">
            <a:xfrm>
              <a:off x="4425950" y="3060700"/>
              <a:ext cx="261938" cy="382588"/>
            </a:xfrm>
            <a:custGeom>
              <a:cxnLst>
                <a:cxn ang="0">
                  <a:pos x="170" y="207"/>
                </a:cxn>
                <a:cxn ang="0">
                  <a:pos x="200" y="166"/>
                </a:cxn>
                <a:cxn ang="0">
                  <a:pos x="246" y="143"/>
                </a:cxn>
                <a:cxn ang="0">
                  <a:pos x="270" y="101"/>
                </a:cxn>
                <a:cxn ang="0">
                  <a:pos x="304" y="68"/>
                </a:cxn>
                <a:cxn ang="0">
                  <a:pos x="320" y="46"/>
                </a:cxn>
                <a:cxn ang="0">
                  <a:pos x="304" y="17"/>
                </a:cxn>
                <a:cxn ang="0">
                  <a:pos x="305" y="7"/>
                </a:cxn>
                <a:cxn ang="0">
                  <a:pos x="296" y="3"/>
                </a:cxn>
                <a:cxn ang="0">
                  <a:pos x="280" y="1"/>
                </a:cxn>
                <a:cxn ang="0">
                  <a:pos x="264" y="0"/>
                </a:cxn>
                <a:cxn ang="0">
                  <a:pos x="249" y="1"/>
                </a:cxn>
                <a:cxn ang="0">
                  <a:pos x="232" y="3"/>
                </a:cxn>
                <a:cxn ang="0">
                  <a:pos x="223" y="7"/>
                </a:cxn>
                <a:cxn ang="0">
                  <a:pos x="225" y="17"/>
                </a:cxn>
                <a:cxn ang="0">
                  <a:pos x="220" y="37"/>
                </a:cxn>
                <a:cxn ang="0">
                  <a:pos x="204" y="51"/>
                </a:cxn>
                <a:cxn ang="0">
                  <a:pos x="184" y="53"/>
                </a:cxn>
                <a:cxn ang="0">
                  <a:pos x="168" y="45"/>
                </a:cxn>
                <a:cxn ang="0">
                  <a:pos x="157" y="31"/>
                </a:cxn>
                <a:cxn ang="0">
                  <a:pos x="141" y="31"/>
                </a:cxn>
                <a:cxn ang="0">
                  <a:pos x="123" y="43"/>
                </a:cxn>
                <a:cxn ang="0">
                  <a:pos x="104" y="55"/>
                </a:cxn>
                <a:cxn ang="0">
                  <a:pos x="116" y="74"/>
                </a:cxn>
                <a:cxn ang="0">
                  <a:pos x="115" y="95"/>
                </a:cxn>
                <a:cxn ang="0">
                  <a:pos x="101" y="112"/>
                </a:cxn>
                <a:cxn ang="0">
                  <a:pos x="81" y="117"/>
                </a:cxn>
                <a:cxn ang="0">
                  <a:pos x="60" y="110"/>
                </a:cxn>
                <a:cxn ang="0">
                  <a:pos x="41" y="124"/>
                </a:cxn>
                <a:cxn ang="0">
                  <a:pos x="40" y="149"/>
                </a:cxn>
                <a:cxn ang="0">
                  <a:pos x="56" y="178"/>
                </a:cxn>
                <a:cxn ang="0">
                  <a:pos x="50" y="198"/>
                </a:cxn>
                <a:cxn ang="0">
                  <a:pos x="34" y="212"/>
                </a:cxn>
                <a:cxn ang="0">
                  <a:pos x="16" y="214"/>
                </a:cxn>
                <a:cxn ang="0">
                  <a:pos x="5" y="210"/>
                </a:cxn>
                <a:cxn ang="0">
                  <a:pos x="0" y="227"/>
                </a:cxn>
                <a:cxn ang="0">
                  <a:pos x="1" y="255"/>
                </a:cxn>
                <a:cxn ang="0">
                  <a:pos x="9" y="274"/>
                </a:cxn>
                <a:cxn ang="0">
                  <a:pos x="20" y="273"/>
                </a:cxn>
                <a:cxn ang="0">
                  <a:pos x="40" y="278"/>
                </a:cxn>
                <a:cxn ang="0">
                  <a:pos x="54" y="294"/>
                </a:cxn>
                <a:cxn ang="0">
                  <a:pos x="54" y="320"/>
                </a:cxn>
                <a:cxn ang="0">
                  <a:pos x="30" y="342"/>
                </a:cxn>
                <a:cxn ang="0">
                  <a:pos x="48" y="373"/>
                </a:cxn>
                <a:cxn ang="0">
                  <a:pos x="66" y="373"/>
                </a:cxn>
                <a:cxn ang="0">
                  <a:pos x="88" y="370"/>
                </a:cxn>
                <a:cxn ang="0">
                  <a:pos x="107" y="379"/>
                </a:cxn>
                <a:cxn ang="0">
                  <a:pos x="116" y="398"/>
                </a:cxn>
                <a:cxn ang="0">
                  <a:pos x="114" y="420"/>
                </a:cxn>
                <a:cxn ang="0">
                  <a:pos x="110" y="436"/>
                </a:cxn>
                <a:cxn ang="0">
                  <a:pos x="129" y="447"/>
                </a:cxn>
                <a:cxn ang="0">
                  <a:pos x="148" y="458"/>
                </a:cxn>
                <a:cxn ang="0">
                  <a:pos x="160" y="451"/>
                </a:cxn>
                <a:cxn ang="0">
                  <a:pos x="172" y="438"/>
                </a:cxn>
                <a:cxn ang="0">
                  <a:pos x="190" y="434"/>
                </a:cxn>
                <a:cxn ang="0">
                  <a:pos x="209" y="439"/>
                </a:cxn>
                <a:cxn ang="0">
                  <a:pos x="223" y="455"/>
                </a:cxn>
                <a:cxn ang="0">
                  <a:pos x="225" y="473"/>
                </a:cxn>
                <a:cxn ang="0">
                  <a:pos x="222" y="482"/>
                </a:cxn>
                <a:cxn ang="0">
                  <a:pos x="229" y="483"/>
                </a:cxn>
                <a:cxn ang="0">
                  <a:pos x="217" y="333"/>
                </a:cxn>
                <a:cxn ang="0">
                  <a:pos x="183" y="302"/>
                </a:cxn>
                <a:cxn ang="0">
                  <a:pos x="164" y="259"/>
                </a:cxn>
              </a:cxnLst>
              <a:rect b="b" l="0" r="r" t="0"/>
              <a:pathLst>
                <a:path h="482" w="330">
                  <a:moveTo>
                    <a:pt x="163" y="243"/>
                  </a:moveTo>
                  <a:lnTo>
                    <a:pt x="164" y="224"/>
                  </a:lnTo>
                  <a:lnTo>
                    <a:pt x="170" y="207"/>
                  </a:lnTo>
                  <a:lnTo>
                    <a:pt x="177" y="192"/>
                  </a:lnTo>
                  <a:lnTo>
                    <a:pt x="187" y="177"/>
                  </a:lnTo>
                  <a:lnTo>
                    <a:pt x="200" y="166"/>
                  </a:lnTo>
                  <a:lnTo>
                    <a:pt x="214" y="155"/>
                  </a:lnTo>
                  <a:lnTo>
                    <a:pt x="229" y="147"/>
                  </a:lnTo>
                  <a:lnTo>
                    <a:pt x="246" y="143"/>
                  </a:lnTo>
                  <a:lnTo>
                    <a:pt x="253" y="129"/>
                  </a:lnTo>
                  <a:lnTo>
                    <a:pt x="261" y="115"/>
                  </a:lnTo>
                  <a:lnTo>
                    <a:pt x="270" y="101"/>
                  </a:lnTo>
                  <a:lnTo>
                    <a:pt x="281" y="90"/>
                  </a:lnTo>
                  <a:lnTo>
                    <a:pt x="292" y="78"/>
                  </a:lnTo>
                  <a:lnTo>
                    <a:pt x="304" y="68"/>
                  </a:lnTo>
                  <a:lnTo>
                    <a:pt x="317" y="59"/>
                  </a:lnTo>
                  <a:lnTo>
                    <a:pt x="330" y="51"/>
                  </a:lnTo>
                  <a:lnTo>
                    <a:pt x="320" y="46"/>
                  </a:lnTo>
                  <a:lnTo>
                    <a:pt x="312" y="39"/>
                  </a:lnTo>
                  <a:lnTo>
                    <a:pt x="306" y="29"/>
                  </a:lnTo>
                  <a:lnTo>
                    <a:pt x="304" y="17"/>
                  </a:lnTo>
                  <a:lnTo>
                    <a:pt x="304" y="14"/>
                  </a:lnTo>
                  <a:lnTo>
                    <a:pt x="305" y="10"/>
                  </a:lnTo>
                  <a:lnTo>
                    <a:pt x="305" y="7"/>
                  </a:lnTo>
                  <a:lnTo>
                    <a:pt x="306" y="5"/>
                  </a:lnTo>
                  <a:lnTo>
                    <a:pt x="300" y="3"/>
                  </a:lnTo>
                  <a:lnTo>
                    <a:pt x="296" y="3"/>
                  </a:lnTo>
                  <a:lnTo>
                    <a:pt x="290" y="2"/>
                  </a:lnTo>
                  <a:lnTo>
                    <a:pt x="285" y="1"/>
                  </a:lnTo>
                  <a:lnTo>
                    <a:pt x="280" y="1"/>
                  </a:lnTo>
                  <a:lnTo>
                    <a:pt x="275" y="0"/>
                  </a:lnTo>
                  <a:lnTo>
                    <a:pt x="269" y="0"/>
                  </a:lnTo>
                  <a:lnTo>
                    <a:pt x="264" y="0"/>
                  </a:lnTo>
                  <a:lnTo>
                    <a:pt x="259" y="0"/>
                  </a:lnTo>
                  <a:lnTo>
                    <a:pt x="253" y="0"/>
                  </a:lnTo>
                  <a:lnTo>
                    <a:pt x="249" y="1"/>
                  </a:lnTo>
                  <a:lnTo>
                    <a:pt x="243" y="1"/>
                  </a:lnTo>
                  <a:lnTo>
                    <a:pt x="238" y="2"/>
                  </a:lnTo>
                  <a:lnTo>
                    <a:pt x="232" y="3"/>
                  </a:lnTo>
                  <a:lnTo>
                    <a:pt x="228" y="3"/>
                  </a:lnTo>
                  <a:lnTo>
                    <a:pt x="222" y="5"/>
                  </a:lnTo>
                  <a:lnTo>
                    <a:pt x="223" y="7"/>
                  </a:lnTo>
                  <a:lnTo>
                    <a:pt x="224" y="10"/>
                  </a:lnTo>
                  <a:lnTo>
                    <a:pt x="225" y="14"/>
                  </a:lnTo>
                  <a:lnTo>
                    <a:pt x="225" y="17"/>
                  </a:lnTo>
                  <a:lnTo>
                    <a:pt x="224" y="24"/>
                  </a:lnTo>
                  <a:lnTo>
                    <a:pt x="223" y="31"/>
                  </a:lnTo>
                  <a:lnTo>
                    <a:pt x="220" y="37"/>
                  </a:lnTo>
                  <a:lnTo>
                    <a:pt x="215" y="43"/>
                  </a:lnTo>
                  <a:lnTo>
                    <a:pt x="209" y="47"/>
                  </a:lnTo>
                  <a:lnTo>
                    <a:pt x="204" y="51"/>
                  </a:lnTo>
                  <a:lnTo>
                    <a:pt x="197" y="52"/>
                  </a:lnTo>
                  <a:lnTo>
                    <a:pt x="190" y="53"/>
                  </a:lnTo>
                  <a:lnTo>
                    <a:pt x="184" y="53"/>
                  </a:lnTo>
                  <a:lnTo>
                    <a:pt x="177" y="51"/>
                  </a:lnTo>
                  <a:lnTo>
                    <a:pt x="172" y="48"/>
                  </a:lnTo>
                  <a:lnTo>
                    <a:pt x="168" y="45"/>
                  </a:lnTo>
                  <a:lnTo>
                    <a:pt x="163" y="40"/>
                  </a:lnTo>
                  <a:lnTo>
                    <a:pt x="160" y="36"/>
                  </a:lnTo>
                  <a:lnTo>
                    <a:pt x="157" y="31"/>
                  </a:lnTo>
                  <a:lnTo>
                    <a:pt x="155" y="25"/>
                  </a:lnTo>
                  <a:lnTo>
                    <a:pt x="148" y="29"/>
                  </a:lnTo>
                  <a:lnTo>
                    <a:pt x="141" y="31"/>
                  </a:lnTo>
                  <a:lnTo>
                    <a:pt x="136" y="34"/>
                  </a:lnTo>
                  <a:lnTo>
                    <a:pt x="129" y="38"/>
                  </a:lnTo>
                  <a:lnTo>
                    <a:pt x="123" y="43"/>
                  </a:lnTo>
                  <a:lnTo>
                    <a:pt x="117" y="46"/>
                  </a:lnTo>
                  <a:lnTo>
                    <a:pt x="110" y="51"/>
                  </a:lnTo>
                  <a:lnTo>
                    <a:pt x="104" y="55"/>
                  </a:lnTo>
                  <a:lnTo>
                    <a:pt x="110" y="60"/>
                  </a:lnTo>
                  <a:lnTo>
                    <a:pt x="114" y="67"/>
                  </a:lnTo>
                  <a:lnTo>
                    <a:pt x="116" y="74"/>
                  </a:lnTo>
                  <a:lnTo>
                    <a:pt x="117" y="82"/>
                  </a:lnTo>
                  <a:lnTo>
                    <a:pt x="116" y="89"/>
                  </a:lnTo>
                  <a:lnTo>
                    <a:pt x="115" y="95"/>
                  </a:lnTo>
                  <a:lnTo>
                    <a:pt x="111" y="101"/>
                  </a:lnTo>
                  <a:lnTo>
                    <a:pt x="107" y="107"/>
                  </a:lnTo>
                  <a:lnTo>
                    <a:pt x="101" y="112"/>
                  </a:lnTo>
                  <a:lnTo>
                    <a:pt x="95" y="115"/>
                  </a:lnTo>
                  <a:lnTo>
                    <a:pt x="88" y="116"/>
                  </a:lnTo>
                  <a:lnTo>
                    <a:pt x="81" y="117"/>
                  </a:lnTo>
                  <a:lnTo>
                    <a:pt x="73" y="116"/>
                  </a:lnTo>
                  <a:lnTo>
                    <a:pt x="66" y="114"/>
                  </a:lnTo>
                  <a:lnTo>
                    <a:pt x="60" y="110"/>
                  </a:lnTo>
                  <a:lnTo>
                    <a:pt x="55" y="105"/>
                  </a:lnTo>
                  <a:lnTo>
                    <a:pt x="48" y="114"/>
                  </a:lnTo>
                  <a:lnTo>
                    <a:pt x="41" y="124"/>
                  </a:lnTo>
                  <a:lnTo>
                    <a:pt x="35" y="135"/>
                  </a:lnTo>
                  <a:lnTo>
                    <a:pt x="30" y="145"/>
                  </a:lnTo>
                  <a:lnTo>
                    <a:pt x="40" y="149"/>
                  </a:lnTo>
                  <a:lnTo>
                    <a:pt x="48" y="156"/>
                  </a:lnTo>
                  <a:lnTo>
                    <a:pt x="54" y="167"/>
                  </a:lnTo>
                  <a:lnTo>
                    <a:pt x="56" y="178"/>
                  </a:lnTo>
                  <a:lnTo>
                    <a:pt x="55" y="185"/>
                  </a:lnTo>
                  <a:lnTo>
                    <a:pt x="54" y="192"/>
                  </a:lnTo>
                  <a:lnTo>
                    <a:pt x="50" y="198"/>
                  </a:lnTo>
                  <a:lnTo>
                    <a:pt x="46" y="204"/>
                  </a:lnTo>
                  <a:lnTo>
                    <a:pt x="40" y="208"/>
                  </a:lnTo>
                  <a:lnTo>
                    <a:pt x="34" y="212"/>
                  </a:lnTo>
                  <a:lnTo>
                    <a:pt x="27" y="213"/>
                  </a:lnTo>
                  <a:lnTo>
                    <a:pt x="20" y="214"/>
                  </a:lnTo>
                  <a:lnTo>
                    <a:pt x="16" y="214"/>
                  </a:lnTo>
                  <a:lnTo>
                    <a:pt x="12" y="213"/>
                  </a:lnTo>
                  <a:lnTo>
                    <a:pt x="9" y="212"/>
                  </a:lnTo>
                  <a:lnTo>
                    <a:pt x="5" y="210"/>
                  </a:lnTo>
                  <a:lnTo>
                    <a:pt x="3" y="220"/>
                  </a:lnTo>
                  <a:lnTo>
                    <a:pt x="1" y="223"/>
                  </a:lnTo>
                  <a:lnTo>
                    <a:pt x="0" y="227"/>
                  </a:lnTo>
                  <a:lnTo>
                    <a:pt x="0" y="236"/>
                  </a:lnTo>
                  <a:lnTo>
                    <a:pt x="0" y="247"/>
                  </a:lnTo>
                  <a:lnTo>
                    <a:pt x="1" y="255"/>
                  </a:lnTo>
                  <a:lnTo>
                    <a:pt x="3" y="264"/>
                  </a:lnTo>
                  <a:lnTo>
                    <a:pt x="5" y="275"/>
                  </a:lnTo>
                  <a:lnTo>
                    <a:pt x="9" y="274"/>
                  </a:lnTo>
                  <a:lnTo>
                    <a:pt x="12" y="274"/>
                  </a:lnTo>
                  <a:lnTo>
                    <a:pt x="16" y="273"/>
                  </a:lnTo>
                  <a:lnTo>
                    <a:pt x="20" y="273"/>
                  </a:lnTo>
                  <a:lnTo>
                    <a:pt x="27" y="274"/>
                  </a:lnTo>
                  <a:lnTo>
                    <a:pt x="34" y="275"/>
                  </a:lnTo>
                  <a:lnTo>
                    <a:pt x="40" y="278"/>
                  </a:lnTo>
                  <a:lnTo>
                    <a:pt x="46" y="283"/>
                  </a:lnTo>
                  <a:lnTo>
                    <a:pt x="50" y="289"/>
                  </a:lnTo>
                  <a:lnTo>
                    <a:pt x="54" y="294"/>
                  </a:lnTo>
                  <a:lnTo>
                    <a:pt x="55" y="301"/>
                  </a:lnTo>
                  <a:lnTo>
                    <a:pt x="56" y="308"/>
                  </a:lnTo>
                  <a:lnTo>
                    <a:pt x="54" y="320"/>
                  </a:lnTo>
                  <a:lnTo>
                    <a:pt x="48" y="330"/>
                  </a:lnTo>
                  <a:lnTo>
                    <a:pt x="40" y="337"/>
                  </a:lnTo>
                  <a:lnTo>
                    <a:pt x="30" y="342"/>
                  </a:lnTo>
                  <a:lnTo>
                    <a:pt x="35" y="352"/>
                  </a:lnTo>
                  <a:lnTo>
                    <a:pt x="41" y="362"/>
                  </a:lnTo>
                  <a:lnTo>
                    <a:pt x="48" y="373"/>
                  </a:lnTo>
                  <a:lnTo>
                    <a:pt x="55" y="382"/>
                  </a:lnTo>
                  <a:lnTo>
                    <a:pt x="60" y="376"/>
                  </a:lnTo>
                  <a:lnTo>
                    <a:pt x="66" y="373"/>
                  </a:lnTo>
                  <a:lnTo>
                    <a:pt x="73" y="370"/>
                  </a:lnTo>
                  <a:lnTo>
                    <a:pt x="81" y="369"/>
                  </a:lnTo>
                  <a:lnTo>
                    <a:pt x="88" y="370"/>
                  </a:lnTo>
                  <a:lnTo>
                    <a:pt x="95" y="371"/>
                  </a:lnTo>
                  <a:lnTo>
                    <a:pt x="101" y="375"/>
                  </a:lnTo>
                  <a:lnTo>
                    <a:pt x="107" y="379"/>
                  </a:lnTo>
                  <a:lnTo>
                    <a:pt x="111" y="385"/>
                  </a:lnTo>
                  <a:lnTo>
                    <a:pt x="115" y="391"/>
                  </a:lnTo>
                  <a:lnTo>
                    <a:pt x="116" y="398"/>
                  </a:lnTo>
                  <a:lnTo>
                    <a:pt x="117" y="405"/>
                  </a:lnTo>
                  <a:lnTo>
                    <a:pt x="116" y="413"/>
                  </a:lnTo>
                  <a:lnTo>
                    <a:pt x="114" y="420"/>
                  </a:lnTo>
                  <a:lnTo>
                    <a:pt x="110" y="427"/>
                  </a:lnTo>
                  <a:lnTo>
                    <a:pt x="104" y="431"/>
                  </a:lnTo>
                  <a:lnTo>
                    <a:pt x="110" y="436"/>
                  </a:lnTo>
                  <a:lnTo>
                    <a:pt x="117" y="440"/>
                  </a:lnTo>
                  <a:lnTo>
                    <a:pt x="123" y="444"/>
                  </a:lnTo>
                  <a:lnTo>
                    <a:pt x="129" y="447"/>
                  </a:lnTo>
                  <a:lnTo>
                    <a:pt x="136" y="452"/>
                  </a:lnTo>
                  <a:lnTo>
                    <a:pt x="141" y="455"/>
                  </a:lnTo>
                  <a:lnTo>
                    <a:pt x="148" y="458"/>
                  </a:lnTo>
                  <a:lnTo>
                    <a:pt x="155" y="461"/>
                  </a:lnTo>
                  <a:lnTo>
                    <a:pt x="157" y="455"/>
                  </a:lnTo>
                  <a:lnTo>
                    <a:pt x="160" y="451"/>
                  </a:lnTo>
                  <a:lnTo>
                    <a:pt x="163" y="446"/>
                  </a:lnTo>
                  <a:lnTo>
                    <a:pt x="168" y="442"/>
                  </a:lnTo>
                  <a:lnTo>
                    <a:pt x="172" y="438"/>
                  </a:lnTo>
                  <a:lnTo>
                    <a:pt x="177" y="436"/>
                  </a:lnTo>
                  <a:lnTo>
                    <a:pt x="184" y="434"/>
                  </a:lnTo>
                  <a:lnTo>
                    <a:pt x="190" y="434"/>
                  </a:lnTo>
                  <a:lnTo>
                    <a:pt x="197" y="435"/>
                  </a:lnTo>
                  <a:lnTo>
                    <a:pt x="204" y="436"/>
                  </a:lnTo>
                  <a:lnTo>
                    <a:pt x="209" y="439"/>
                  </a:lnTo>
                  <a:lnTo>
                    <a:pt x="215" y="444"/>
                  </a:lnTo>
                  <a:lnTo>
                    <a:pt x="220" y="450"/>
                  </a:lnTo>
                  <a:lnTo>
                    <a:pt x="223" y="455"/>
                  </a:lnTo>
                  <a:lnTo>
                    <a:pt x="224" y="462"/>
                  </a:lnTo>
                  <a:lnTo>
                    <a:pt x="225" y="469"/>
                  </a:lnTo>
                  <a:lnTo>
                    <a:pt x="225" y="473"/>
                  </a:lnTo>
                  <a:lnTo>
                    <a:pt x="224" y="476"/>
                  </a:lnTo>
                  <a:lnTo>
                    <a:pt x="223" y="480"/>
                  </a:lnTo>
                  <a:lnTo>
                    <a:pt x="222" y="482"/>
                  </a:lnTo>
                  <a:lnTo>
                    <a:pt x="224" y="483"/>
                  </a:lnTo>
                  <a:lnTo>
                    <a:pt x="227" y="483"/>
                  </a:lnTo>
                  <a:lnTo>
                    <a:pt x="229" y="483"/>
                  </a:lnTo>
                  <a:lnTo>
                    <a:pt x="231" y="483"/>
                  </a:lnTo>
                  <a:lnTo>
                    <a:pt x="231" y="339"/>
                  </a:lnTo>
                  <a:lnTo>
                    <a:pt x="217" y="333"/>
                  </a:lnTo>
                  <a:lnTo>
                    <a:pt x="204" y="324"/>
                  </a:lnTo>
                  <a:lnTo>
                    <a:pt x="192" y="314"/>
                  </a:lnTo>
                  <a:lnTo>
                    <a:pt x="183" y="302"/>
                  </a:lnTo>
                  <a:lnTo>
                    <a:pt x="175" y="290"/>
                  </a:lnTo>
                  <a:lnTo>
                    <a:pt x="168" y="275"/>
                  </a:lnTo>
                  <a:lnTo>
                    <a:pt x="164" y="259"/>
                  </a:lnTo>
                  <a:lnTo>
                    <a:pt x="163" y="24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30"/>
            <p:cNvSpPr/>
            <p:nvPr/>
          </p:nvSpPr>
          <p:spPr bwMode="auto">
            <a:xfrm>
              <a:off x="4719638" y="3081338"/>
              <a:ext cx="12700" cy="6350"/>
            </a:xfrm>
            <a:custGeom>
              <a:cxnLst>
                <a:cxn ang="0">
                  <a:pos x="4" y="0"/>
                </a:cxn>
                <a:cxn ang="0">
                  <a:pos x="3" y="3"/>
                </a:cxn>
                <a:cxn ang="0">
                  <a:pos x="2" y="5"/>
                </a:cxn>
                <a:cxn ang="0">
                  <a:pos x="1" y="7"/>
                </a:cxn>
                <a:cxn ang="0">
                  <a:pos x="0" y="9"/>
                </a:cxn>
                <a:cxn ang="0">
                  <a:pos x="4" y="8"/>
                </a:cxn>
                <a:cxn ang="0">
                  <a:pos x="8" y="7"/>
                </a:cxn>
                <a:cxn ang="0">
                  <a:pos x="11" y="7"/>
                </a:cxn>
                <a:cxn ang="0">
                  <a:pos x="16" y="6"/>
                </a:cxn>
                <a:cxn ang="0">
                  <a:pos x="13" y="5"/>
                </a:cxn>
                <a:cxn ang="0">
                  <a:pos x="10" y="3"/>
                </a:cxn>
                <a:cxn ang="0">
                  <a:pos x="6" y="1"/>
                </a:cxn>
                <a:cxn ang="0">
                  <a:pos x="4" y="0"/>
                </a:cxn>
              </a:cxnLst>
              <a:rect b="b" l="0" r="r" t="0"/>
              <a:pathLst>
                <a:path h="9" w="16">
                  <a:moveTo>
                    <a:pt x="4" y="0"/>
                  </a:moveTo>
                  <a:lnTo>
                    <a:pt x="3" y="3"/>
                  </a:lnTo>
                  <a:lnTo>
                    <a:pt x="2" y="5"/>
                  </a:lnTo>
                  <a:lnTo>
                    <a:pt x="1" y="7"/>
                  </a:lnTo>
                  <a:lnTo>
                    <a:pt x="0" y="9"/>
                  </a:lnTo>
                  <a:lnTo>
                    <a:pt x="4" y="8"/>
                  </a:lnTo>
                  <a:lnTo>
                    <a:pt x="8" y="7"/>
                  </a:lnTo>
                  <a:lnTo>
                    <a:pt x="11" y="7"/>
                  </a:lnTo>
                  <a:lnTo>
                    <a:pt x="16" y="6"/>
                  </a:lnTo>
                  <a:lnTo>
                    <a:pt x="13" y="5"/>
                  </a:lnTo>
                  <a:lnTo>
                    <a:pt x="10" y="3"/>
                  </a:lnTo>
                  <a:lnTo>
                    <a:pt x="6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716D3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31"/>
            <p:cNvSpPr/>
            <p:nvPr/>
          </p:nvSpPr>
          <p:spPr bwMode="auto">
            <a:xfrm>
              <a:off x="4610100" y="3086100"/>
              <a:ext cx="234950" cy="360363"/>
            </a:xfrm>
            <a:custGeom>
              <a:cxnLst>
                <a:cxn ang="0">
                  <a:pos x="74" y="445"/>
                </a:cxn>
                <a:cxn ang="0">
                  <a:pos x="74" y="431"/>
                </a:cxn>
                <a:cxn ang="0">
                  <a:pos x="83" y="413"/>
                </a:cxn>
                <a:cxn ang="0">
                  <a:pos x="102" y="404"/>
                </a:cxn>
                <a:cxn ang="0">
                  <a:pos x="121" y="405"/>
                </a:cxn>
                <a:cxn ang="0">
                  <a:pos x="135" y="415"/>
                </a:cxn>
                <a:cxn ang="0">
                  <a:pos x="143" y="430"/>
                </a:cxn>
                <a:cxn ang="0">
                  <a:pos x="163" y="421"/>
                </a:cxn>
                <a:cxn ang="0">
                  <a:pos x="181" y="409"/>
                </a:cxn>
                <a:cxn ang="0">
                  <a:pos x="188" y="396"/>
                </a:cxn>
                <a:cxn ang="0">
                  <a:pos x="181" y="374"/>
                </a:cxn>
                <a:cxn ang="0">
                  <a:pos x="187" y="354"/>
                </a:cxn>
                <a:cxn ang="0">
                  <a:pos x="203" y="340"/>
                </a:cxn>
                <a:cxn ang="0">
                  <a:pos x="225" y="339"/>
                </a:cxn>
                <a:cxn ang="0">
                  <a:pos x="243" y="351"/>
                </a:cxn>
                <a:cxn ang="0">
                  <a:pos x="263" y="321"/>
                </a:cxn>
                <a:cxn ang="0">
                  <a:pos x="250" y="299"/>
                </a:cxn>
                <a:cxn ang="0">
                  <a:pos x="243" y="270"/>
                </a:cxn>
                <a:cxn ang="0">
                  <a:pos x="253" y="252"/>
                </a:cxn>
                <a:cxn ang="0">
                  <a:pos x="271" y="243"/>
                </a:cxn>
                <a:cxn ang="0">
                  <a:pos x="285" y="243"/>
                </a:cxn>
                <a:cxn ang="0">
                  <a:pos x="294" y="233"/>
                </a:cxn>
                <a:cxn ang="0">
                  <a:pos x="298" y="205"/>
                </a:cxn>
                <a:cxn ang="0">
                  <a:pos x="294" y="189"/>
                </a:cxn>
                <a:cxn ang="0">
                  <a:pos x="285" y="182"/>
                </a:cxn>
                <a:cxn ang="0">
                  <a:pos x="271" y="182"/>
                </a:cxn>
                <a:cxn ang="0">
                  <a:pos x="253" y="173"/>
                </a:cxn>
                <a:cxn ang="0">
                  <a:pos x="243" y="154"/>
                </a:cxn>
                <a:cxn ang="0">
                  <a:pos x="250" y="125"/>
                </a:cxn>
                <a:cxn ang="0">
                  <a:pos x="263" y="104"/>
                </a:cxn>
                <a:cxn ang="0">
                  <a:pos x="243" y="74"/>
                </a:cxn>
                <a:cxn ang="0">
                  <a:pos x="225" y="85"/>
                </a:cxn>
                <a:cxn ang="0">
                  <a:pos x="203" y="84"/>
                </a:cxn>
                <a:cxn ang="0">
                  <a:pos x="187" y="70"/>
                </a:cxn>
                <a:cxn ang="0">
                  <a:pos x="181" y="51"/>
                </a:cxn>
                <a:cxn ang="0">
                  <a:pos x="188" y="29"/>
                </a:cxn>
                <a:cxn ang="0">
                  <a:pos x="183" y="17"/>
                </a:cxn>
                <a:cxn ang="0">
                  <a:pos x="170" y="8"/>
                </a:cxn>
                <a:cxn ang="0">
                  <a:pos x="155" y="0"/>
                </a:cxn>
                <a:cxn ang="0">
                  <a:pos x="143" y="2"/>
                </a:cxn>
                <a:cxn ang="0">
                  <a:pos x="126" y="16"/>
                </a:cxn>
                <a:cxn ang="0">
                  <a:pos x="106" y="22"/>
                </a:cxn>
                <a:cxn ang="0">
                  <a:pos x="99" y="20"/>
                </a:cxn>
                <a:cxn ang="0">
                  <a:pos x="61" y="47"/>
                </a:cxn>
                <a:cxn ang="0">
                  <a:pos x="30" y="84"/>
                </a:cxn>
                <a:cxn ang="0">
                  <a:pos x="20" y="112"/>
                </a:cxn>
                <a:cxn ang="0">
                  <a:pos x="33" y="110"/>
                </a:cxn>
                <a:cxn ang="0">
                  <a:pos x="90" y="128"/>
                </a:cxn>
                <a:cxn ang="0">
                  <a:pos x="127" y="173"/>
                </a:cxn>
                <a:cxn ang="0">
                  <a:pos x="133" y="232"/>
                </a:cxn>
                <a:cxn ang="0">
                  <a:pos x="105" y="284"/>
                </a:cxn>
                <a:cxn ang="0">
                  <a:pos x="53" y="312"/>
                </a:cxn>
                <a:cxn ang="0">
                  <a:pos x="16" y="313"/>
                </a:cxn>
                <a:cxn ang="0">
                  <a:pos x="0" y="452"/>
                </a:cxn>
                <a:cxn ang="0">
                  <a:pos x="24" y="455"/>
                </a:cxn>
                <a:cxn ang="0">
                  <a:pos x="44" y="455"/>
                </a:cxn>
                <a:cxn ang="0">
                  <a:pos x="59" y="453"/>
                </a:cxn>
                <a:cxn ang="0">
                  <a:pos x="75" y="451"/>
                </a:cxn>
              </a:cxnLst>
              <a:rect b="b" l="0" r="r" t="0"/>
              <a:pathLst>
                <a:path h="455" w="298">
                  <a:moveTo>
                    <a:pt x="75" y="451"/>
                  </a:moveTo>
                  <a:lnTo>
                    <a:pt x="74" y="449"/>
                  </a:lnTo>
                  <a:lnTo>
                    <a:pt x="74" y="445"/>
                  </a:lnTo>
                  <a:lnTo>
                    <a:pt x="73" y="442"/>
                  </a:lnTo>
                  <a:lnTo>
                    <a:pt x="73" y="438"/>
                  </a:lnTo>
                  <a:lnTo>
                    <a:pt x="74" y="431"/>
                  </a:lnTo>
                  <a:lnTo>
                    <a:pt x="75" y="424"/>
                  </a:lnTo>
                  <a:lnTo>
                    <a:pt x="79" y="419"/>
                  </a:lnTo>
                  <a:lnTo>
                    <a:pt x="83" y="413"/>
                  </a:lnTo>
                  <a:lnTo>
                    <a:pt x="89" y="408"/>
                  </a:lnTo>
                  <a:lnTo>
                    <a:pt x="95" y="405"/>
                  </a:lnTo>
                  <a:lnTo>
                    <a:pt x="102" y="404"/>
                  </a:lnTo>
                  <a:lnTo>
                    <a:pt x="109" y="403"/>
                  </a:lnTo>
                  <a:lnTo>
                    <a:pt x="114" y="403"/>
                  </a:lnTo>
                  <a:lnTo>
                    <a:pt x="121" y="405"/>
                  </a:lnTo>
                  <a:lnTo>
                    <a:pt x="126" y="407"/>
                  </a:lnTo>
                  <a:lnTo>
                    <a:pt x="132" y="411"/>
                  </a:lnTo>
                  <a:lnTo>
                    <a:pt x="135" y="415"/>
                  </a:lnTo>
                  <a:lnTo>
                    <a:pt x="139" y="420"/>
                  </a:lnTo>
                  <a:lnTo>
                    <a:pt x="141" y="424"/>
                  </a:lnTo>
                  <a:lnTo>
                    <a:pt x="143" y="430"/>
                  </a:lnTo>
                  <a:lnTo>
                    <a:pt x="150" y="427"/>
                  </a:lnTo>
                  <a:lnTo>
                    <a:pt x="156" y="424"/>
                  </a:lnTo>
                  <a:lnTo>
                    <a:pt x="163" y="421"/>
                  </a:lnTo>
                  <a:lnTo>
                    <a:pt x="168" y="416"/>
                  </a:lnTo>
                  <a:lnTo>
                    <a:pt x="175" y="413"/>
                  </a:lnTo>
                  <a:lnTo>
                    <a:pt x="181" y="409"/>
                  </a:lnTo>
                  <a:lnTo>
                    <a:pt x="187" y="405"/>
                  </a:lnTo>
                  <a:lnTo>
                    <a:pt x="193" y="400"/>
                  </a:lnTo>
                  <a:lnTo>
                    <a:pt x="188" y="396"/>
                  </a:lnTo>
                  <a:lnTo>
                    <a:pt x="185" y="389"/>
                  </a:lnTo>
                  <a:lnTo>
                    <a:pt x="182" y="382"/>
                  </a:lnTo>
                  <a:lnTo>
                    <a:pt x="181" y="374"/>
                  </a:lnTo>
                  <a:lnTo>
                    <a:pt x="182" y="367"/>
                  </a:lnTo>
                  <a:lnTo>
                    <a:pt x="183" y="360"/>
                  </a:lnTo>
                  <a:lnTo>
                    <a:pt x="187" y="354"/>
                  </a:lnTo>
                  <a:lnTo>
                    <a:pt x="192" y="348"/>
                  </a:lnTo>
                  <a:lnTo>
                    <a:pt x="197" y="344"/>
                  </a:lnTo>
                  <a:lnTo>
                    <a:pt x="203" y="340"/>
                  </a:lnTo>
                  <a:lnTo>
                    <a:pt x="210" y="339"/>
                  </a:lnTo>
                  <a:lnTo>
                    <a:pt x="217" y="338"/>
                  </a:lnTo>
                  <a:lnTo>
                    <a:pt x="225" y="339"/>
                  </a:lnTo>
                  <a:lnTo>
                    <a:pt x="232" y="342"/>
                  </a:lnTo>
                  <a:lnTo>
                    <a:pt x="238" y="345"/>
                  </a:lnTo>
                  <a:lnTo>
                    <a:pt x="243" y="351"/>
                  </a:lnTo>
                  <a:lnTo>
                    <a:pt x="250" y="342"/>
                  </a:lnTo>
                  <a:lnTo>
                    <a:pt x="256" y="331"/>
                  </a:lnTo>
                  <a:lnTo>
                    <a:pt x="263" y="321"/>
                  </a:lnTo>
                  <a:lnTo>
                    <a:pt x="269" y="311"/>
                  </a:lnTo>
                  <a:lnTo>
                    <a:pt x="258" y="306"/>
                  </a:lnTo>
                  <a:lnTo>
                    <a:pt x="250" y="299"/>
                  </a:lnTo>
                  <a:lnTo>
                    <a:pt x="245" y="289"/>
                  </a:lnTo>
                  <a:lnTo>
                    <a:pt x="242" y="277"/>
                  </a:lnTo>
                  <a:lnTo>
                    <a:pt x="243" y="270"/>
                  </a:lnTo>
                  <a:lnTo>
                    <a:pt x="245" y="263"/>
                  </a:lnTo>
                  <a:lnTo>
                    <a:pt x="248" y="258"/>
                  </a:lnTo>
                  <a:lnTo>
                    <a:pt x="253" y="252"/>
                  </a:lnTo>
                  <a:lnTo>
                    <a:pt x="258" y="247"/>
                  </a:lnTo>
                  <a:lnTo>
                    <a:pt x="264" y="244"/>
                  </a:lnTo>
                  <a:lnTo>
                    <a:pt x="271" y="243"/>
                  </a:lnTo>
                  <a:lnTo>
                    <a:pt x="278" y="242"/>
                  </a:lnTo>
                  <a:lnTo>
                    <a:pt x="281" y="242"/>
                  </a:lnTo>
                  <a:lnTo>
                    <a:pt x="285" y="243"/>
                  </a:lnTo>
                  <a:lnTo>
                    <a:pt x="288" y="243"/>
                  </a:lnTo>
                  <a:lnTo>
                    <a:pt x="292" y="244"/>
                  </a:lnTo>
                  <a:lnTo>
                    <a:pt x="294" y="233"/>
                  </a:lnTo>
                  <a:lnTo>
                    <a:pt x="296" y="224"/>
                  </a:lnTo>
                  <a:lnTo>
                    <a:pt x="298" y="216"/>
                  </a:lnTo>
                  <a:lnTo>
                    <a:pt x="298" y="205"/>
                  </a:lnTo>
                  <a:lnTo>
                    <a:pt x="298" y="196"/>
                  </a:lnTo>
                  <a:lnTo>
                    <a:pt x="296" y="192"/>
                  </a:lnTo>
                  <a:lnTo>
                    <a:pt x="294" y="189"/>
                  </a:lnTo>
                  <a:lnTo>
                    <a:pt x="292" y="179"/>
                  </a:lnTo>
                  <a:lnTo>
                    <a:pt x="288" y="181"/>
                  </a:lnTo>
                  <a:lnTo>
                    <a:pt x="285" y="182"/>
                  </a:lnTo>
                  <a:lnTo>
                    <a:pt x="281" y="183"/>
                  </a:lnTo>
                  <a:lnTo>
                    <a:pt x="278" y="183"/>
                  </a:lnTo>
                  <a:lnTo>
                    <a:pt x="271" y="182"/>
                  </a:lnTo>
                  <a:lnTo>
                    <a:pt x="264" y="181"/>
                  </a:lnTo>
                  <a:lnTo>
                    <a:pt x="258" y="177"/>
                  </a:lnTo>
                  <a:lnTo>
                    <a:pt x="253" y="173"/>
                  </a:lnTo>
                  <a:lnTo>
                    <a:pt x="248" y="167"/>
                  </a:lnTo>
                  <a:lnTo>
                    <a:pt x="245" y="161"/>
                  </a:lnTo>
                  <a:lnTo>
                    <a:pt x="243" y="154"/>
                  </a:lnTo>
                  <a:lnTo>
                    <a:pt x="242" y="147"/>
                  </a:lnTo>
                  <a:lnTo>
                    <a:pt x="245" y="136"/>
                  </a:lnTo>
                  <a:lnTo>
                    <a:pt x="250" y="125"/>
                  </a:lnTo>
                  <a:lnTo>
                    <a:pt x="258" y="118"/>
                  </a:lnTo>
                  <a:lnTo>
                    <a:pt x="269" y="114"/>
                  </a:lnTo>
                  <a:lnTo>
                    <a:pt x="263" y="104"/>
                  </a:lnTo>
                  <a:lnTo>
                    <a:pt x="256" y="93"/>
                  </a:lnTo>
                  <a:lnTo>
                    <a:pt x="250" y="83"/>
                  </a:lnTo>
                  <a:lnTo>
                    <a:pt x="243" y="74"/>
                  </a:lnTo>
                  <a:lnTo>
                    <a:pt x="238" y="79"/>
                  </a:lnTo>
                  <a:lnTo>
                    <a:pt x="232" y="83"/>
                  </a:lnTo>
                  <a:lnTo>
                    <a:pt x="225" y="85"/>
                  </a:lnTo>
                  <a:lnTo>
                    <a:pt x="217" y="86"/>
                  </a:lnTo>
                  <a:lnTo>
                    <a:pt x="210" y="85"/>
                  </a:lnTo>
                  <a:lnTo>
                    <a:pt x="203" y="84"/>
                  </a:lnTo>
                  <a:lnTo>
                    <a:pt x="197" y="81"/>
                  </a:lnTo>
                  <a:lnTo>
                    <a:pt x="192" y="76"/>
                  </a:lnTo>
                  <a:lnTo>
                    <a:pt x="187" y="70"/>
                  </a:lnTo>
                  <a:lnTo>
                    <a:pt x="183" y="64"/>
                  </a:lnTo>
                  <a:lnTo>
                    <a:pt x="182" y="58"/>
                  </a:lnTo>
                  <a:lnTo>
                    <a:pt x="181" y="51"/>
                  </a:lnTo>
                  <a:lnTo>
                    <a:pt x="182" y="43"/>
                  </a:lnTo>
                  <a:lnTo>
                    <a:pt x="185" y="36"/>
                  </a:lnTo>
                  <a:lnTo>
                    <a:pt x="188" y="29"/>
                  </a:lnTo>
                  <a:lnTo>
                    <a:pt x="193" y="24"/>
                  </a:lnTo>
                  <a:lnTo>
                    <a:pt x="188" y="21"/>
                  </a:lnTo>
                  <a:lnTo>
                    <a:pt x="183" y="17"/>
                  </a:lnTo>
                  <a:lnTo>
                    <a:pt x="179" y="14"/>
                  </a:lnTo>
                  <a:lnTo>
                    <a:pt x="174" y="12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59" y="2"/>
                  </a:lnTo>
                  <a:lnTo>
                    <a:pt x="155" y="0"/>
                  </a:lnTo>
                  <a:lnTo>
                    <a:pt x="150" y="1"/>
                  </a:lnTo>
                  <a:lnTo>
                    <a:pt x="147" y="1"/>
                  </a:lnTo>
                  <a:lnTo>
                    <a:pt x="143" y="2"/>
                  </a:lnTo>
                  <a:lnTo>
                    <a:pt x="139" y="3"/>
                  </a:lnTo>
                  <a:lnTo>
                    <a:pt x="133" y="10"/>
                  </a:lnTo>
                  <a:lnTo>
                    <a:pt x="126" y="16"/>
                  </a:lnTo>
                  <a:lnTo>
                    <a:pt x="118" y="21"/>
                  </a:lnTo>
                  <a:lnTo>
                    <a:pt x="109" y="22"/>
                  </a:lnTo>
                  <a:lnTo>
                    <a:pt x="106" y="22"/>
                  </a:lnTo>
                  <a:lnTo>
                    <a:pt x="104" y="21"/>
                  </a:lnTo>
                  <a:lnTo>
                    <a:pt x="102" y="21"/>
                  </a:lnTo>
                  <a:lnTo>
                    <a:pt x="99" y="20"/>
                  </a:lnTo>
                  <a:lnTo>
                    <a:pt x="86" y="28"/>
                  </a:lnTo>
                  <a:lnTo>
                    <a:pt x="73" y="37"/>
                  </a:lnTo>
                  <a:lnTo>
                    <a:pt x="61" y="47"/>
                  </a:lnTo>
                  <a:lnTo>
                    <a:pt x="50" y="59"/>
                  </a:lnTo>
                  <a:lnTo>
                    <a:pt x="39" y="70"/>
                  </a:lnTo>
                  <a:lnTo>
                    <a:pt x="30" y="84"/>
                  </a:lnTo>
                  <a:lnTo>
                    <a:pt x="22" y="98"/>
                  </a:lnTo>
                  <a:lnTo>
                    <a:pt x="15" y="112"/>
                  </a:lnTo>
                  <a:lnTo>
                    <a:pt x="20" y="112"/>
                  </a:lnTo>
                  <a:lnTo>
                    <a:pt x="24" y="110"/>
                  </a:lnTo>
                  <a:lnTo>
                    <a:pt x="28" y="110"/>
                  </a:lnTo>
                  <a:lnTo>
                    <a:pt x="33" y="110"/>
                  </a:lnTo>
                  <a:lnTo>
                    <a:pt x="53" y="113"/>
                  </a:lnTo>
                  <a:lnTo>
                    <a:pt x="73" y="118"/>
                  </a:lnTo>
                  <a:lnTo>
                    <a:pt x="90" y="128"/>
                  </a:lnTo>
                  <a:lnTo>
                    <a:pt x="105" y="140"/>
                  </a:lnTo>
                  <a:lnTo>
                    <a:pt x="118" y="155"/>
                  </a:lnTo>
                  <a:lnTo>
                    <a:pt x="127" y="173"/>
                  </a:lnTo>
                  <a:lnTo>
                    <a:pt x="133" y="191"/>
                  </a:lnTo>
                  <a:lnTo>
                    <a:pt x="135" y="212"/>
                  </a:lnTo>
                  <a:lnTo>
                    <a:pt x="133" y="232"/>
                  </a:lnTo>
                  <a:lnTo>
                    <a:pt x="127" y="252"/>
                  </a:lnTo>
                  <a:lnTo>
                    <a:pt x="118" y="269"/>
                  </a:lnTo>
                  <a:lnTo>
                    <a:pt x="105" y="284"/>
                  </a:lnTo>
                  <a:lnTo>
                    <a:pt x="90" y="297"/>
                  </a:lnTo>
                  <a:lnTo>
                    <a:pt x="73" y="306"/>
                  </a:lnTo>
                  <a:lnTo>
                    <a:pt x="53" y="312"/>
                  </a:lnTo>
                  <a:lnTo>
                    <a:pt x="33" y="314"/>
                  </a:lnTo>
                  <a:lnTo>
                    <a:pt x="24" y="314"/>
                  </a:lnTo>
                  <a:lnTo>
                    <a:pt x="16" y="313"/>
                  </a:lnTo>
                  <a:lnTo>
                    <a:pt x="8" y="311"/>
                  </a:lnTo>
                  <a:lnTo>
                    <a:pt x="0" y="308"/>
                  </a:lnTo>
                  <a:lnTo>
                    <a:pt x="0" y="452"/>
                  </a:lnTo>
                  <a:lnTo>
                    <a:pt x="8" y="453"/>
                  </a:lnTo>
                  <a:lnTo>
                    <a:pt x="16" y="454"/>
                  </a:lnTo>
                  <a:lnTo>
                    <a:pt x="24" y="455"/>
                  </a:lnTo>
                  <a:lnTo>
                    <a:pt x="33" y="455"/>
                  </a:lnTo>
                  <a:lnTo>
                    <a:pt x="38" y="455"/>
                  </a:lnTo>
                  <a:lnTo>
                    <a:pt x="44" y="455"/>
                  </a:lnTo>
                  <a:lnTo>
                    <a:pt x="49" y="454"/>
                  </a:lnTo>
                  <a:lnTo>
                    <a:pt x="54" y="454"/>
                  </a:lnTo>
                  <a:lnTo>
                    <a:pt x="59" y="453"/>
                  </a:lnTo>
                  <a:lnTo>
                    <a:pt x="65" y="452"/>
                  </a:lnTo>
                  <a:lnTo>
                    <a:pt x="69" y="452"/>
                  </a:lnTo>
                  <a:lnTo>
                    <a:pt x="75" y="4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32"/>
            <p:cNvSpPr/>
            <p:nvPr/>
          </p:nvSpPr>
          <p:spPr bwMode="auto">
            <a:xfrm>
              <a:off x="4310063" y="3275013"/>
              <a:ext cx="25400" cy="63500"/>
            </a:xfrm>
            <a:custGeom>
              <a:cxnLst>
                <a:cxn ang="0">
                  <a:pos x="6" y="81"/>
                </a:cxn>
                <a:cxn ang="0">
                  <a:pos x="33" y="3"/>
                </a:cxn>
                <a:cxn ang="0">
                  <a:pos x="29" y="3"/>
                </a:cxn>
                <a:cxn ang="0">
                  <a:pos x="27" y="1"/>
                </a:cxn>
                <a:cxn ang="0">
                  <a:pos x="23" y="1"/>
                </a:cxn>
                <a:cxn ang="0">
                  <a:pos x="21" y="0"/>
                </a:cxn>
                <a:cxn ang="0">
                  <a:pos x="0" y="78"/>
                </a:cxn>
                <a:cxn ang="0">
                  <a:pos x="2" y="80"/>
                </a:cxn>
                <a:cxn ang="0">
                  <a:pos x="3" y="80"/>
                </a:cxn>
                <a:cxn ang="0">
                  <a:pos x="5" y="80"/>
                </a:cxn>
                <a:cxn ang="0">
                  <a:pos x="6" y="81"/>
                </a:cxn>
              </a:cxnLst>
              <a:rect b="b" l="0" r="r" t="0"/>
              <a:pathLst>
                <a:path h="81" w="33">
                  <a:moveTo>
                    <a:pt x="6" y="81"/>
                  </a:moveTo>
                  <a:lnTo>
                    <a:pt x="33" y="3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0" y="78"/>
                  </a:lnTo>
                  <a:lnTo>
                    <a:pt x="2" y="80"/>
                  </a:lnTo>
                  <a:lnTo>
                    <a:pt x="3" y="80"/>
                  </a:lnTo>
                  <a:lnTo>
                    <a:pt x="5" y="80"/>
                  </a:lnTo>
                  <a:lnTo>
                    <a:pt x="6" y="81"/>
                  </a:lnTo>
                  <a:close/>
                </a:path>
              </a:pathLst>
            </a:custGeom>
            <a:solidFill>
              <a:srgbClr val="7FFF00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33"/>
            <p:cNvSpPr/>
            <p:nvPr/>
          </p:nvSpPr>
          <p:spPr bwMode="auto">
            <a:xfrm>
              <a:off x="4129088" y="3246438"/>
              <a:ext cx="334963" cy="306388"/>
            </a:xfrm>
            <a:custGeom>
              <a:cxnLst>
                <a:cxn ang="0">
                  <a:pos x="417" y="156"/>
                </a:cxn>
                <a:cxn ang="0">
                  <a:pos x="394" y="157"/>
                </a:cxn>
                <a:cxn ang="0">
                  <a:pos x="380" y="115"/>
                </a:cxn>
                <a:cxn ang="0">
                  <a:pos x="379" y="80"/>
                </a:cxn>
                <a:cxn ang="0">
                  <a:pos x="353" y="85"/>
                </a:cxn>
                <a:cxn ang="0">
                  <a:pos x="323" y="51"/>
                </a:cxn>
                <a:cxn ang="0">
                  <a:pos x="322" y="29"/>
                </a:cxn>
                <a:cxn ang="0">
                  <a:pos x="295" y="16"/>
                </a:cxn>
                <a:cxn ang="0">
                  <a:pos x="263" y="38"/>
                </a:cxn>
                <a:cxn ang="0">
                  <a:pos x="235" y="116"/>
                </a:cxn>
                <a:cxn ang="0">
                  <a:pos x="281" y="153"/>
                </a:cxn>
                <a:cxn ang="0">
                  <a:pos x="288" y="220"/>
                </a:cxn>
                <a:cxn ang="0">
                  <a:pos x="232" y="272"/>
                </a:cxn>
                <a:cxn ang="0">
                  <a:pos x="157" y="254"/>
                </a:cxn>
                <a:cxn ang="0">
                  <a:pos x="132" y="181"/>
                </a:cxn>
                <a:cxn ang="0">
                  <a:pos x="175" y="120"/>
                </a:cxn>
                <a:cxn ang="0">
                  <a:pos x="224" y="112"/>
                </a:cxn>
                <a:cxn ang="0">
                  <a:pos x="235" y="18"/>
                </a:cxn>
                <a:cxn ang="0">
                  <a:pos x="234" y="1"/>
                </a:cxn>
                <a:cxn ang="0">
                  <a:pos x="193" y="0"/>
                </a:cxn>
                <a:cxn ang="0">
                  <a:pos x="168" y="9"/>
                </a:cxn>
                <a:cxn ang="0">
                  <a:pos x="153" y="41"/>
                </a:cxn>
                <a:cxn ang="0">
                  <a:pos x="113" y="24"/>
                </a:cxn>
                <a:cxn ang="0">
                  <a:pos x="89" y="39"/>
                </a:cxn>
                <a:cxn ang="0">
                  <a:pos x="83" y="58"/>
                </a:cxn>
                <a:cxn ang="0">
                  <a:pos x="70" y="97"/>
                </a:cxn>
                <a:cxn ang="0">
                  <a:pos x="37" y="92"/>
                </a:cxn>
                <a:cxn ang="0">
                  <a:pos x="28" y="128"/>
                </a:cxn>
                <a:cxn ang="0">
                  <a:pos x="35" y="171"/>
                </a:cxn>
                <a:cxn ang="0">
                  <a:pos x="6" y="180"/>
                </a:cxn>
                <a:cxn ang="0">
                  <a:pos x="0" y="200"/>
                </a:cxn>
                <a:cxn ang="0">
                  <a:pos x="8" y="230"/>
                </a:cxn>
                <a:cxn ang="0">
                  <a:pos x="38" y="234"/>
                </a:cxn>
                <a:cxn ang="0">
                  <a:pos x="36" y="279"/>
                </a:cxn>
                <a:cxn ang="0">
                  <a:pos x="50" y="314"/>
                </a:cxn>
                <a:cxn ang="0">
                  <a:pos x="82" y="303"/>
                </a:cxn>
                <a:cxn ang="0">
                  <a:pos x="99" y="341"/>
                </a:cxn>
                <a:cxn ang="0">
                  <a:pos x="107" y="358"/>
                </a:cxn>
                <a:cxn ang="0">
                  <a:pos x="133" y="371"/>
                </a:cxn>
                <a:cxn ang="0">
                  <a:pos x="171" y="350"/>
                </a:cxn>
                <a:cxn ang="0">
                  <a:pos x="189" y="379"/>
                </a:cxn>
                <a:cxn ang="0">
                  <a:pos x="201" y="386"/>
                </a:cxn>
                <a:cxn ang="0">
                  <a:pos x="223" y="386"/>
                </a:cxn>
                <a:cxn ang="0">
                  <a:pos x="255" y="379"/>
                </a:cxn>
                <a:cxn ang="0">
                  <a:pos x="261" y="351"/>
                </a:cxn>
                <a:cxn ang="0">
                  <a:pos x="306" y="354"/>
                </a:cxn>
                <a:cxn ang="0">
                  <a:pos x="330" y="350"/>
                </a:cxn>
                <a:cxn ang="0">
                  <a:pos x="344" y="332"/>
                </a:cxn>
                <a:cxn ang="0">
                  <a:pos x="345" y="295"/>
                </a:cxn>
                <a:cxn ang="0">
                  <a:pos x="382" y="291"/>
                </a:cxn>
                <a:cxn ang="0">
                  <a:pos x="403" y="262"/>
                </a:cxn>
                <a:cxn ang="0">
                  <a:pos x="383" y="224"/>
                </a:cxn>
                <a:cxn ang="0">
                  <a:pos x="414" y="205"/>
                </a:cxn>
                <a:cxn ang="0">
                  <a:pos x="423" y="185"/>
                </a:cxn>
              </a:cxnLst>
              <a:rect b="b" l="0" r="r" t="0"/>
              <a:pathLst>
                <a:path h="386" w="422">
                  <a:moveTo>
                    <a:pt x="423" y="176"/>
                  </a:moveTo>
                  <a:lnTo>
                    <a:pt x="422" y="169"/>
                  </a:lnTo>
                  <a:lnTo>
                    <a:pt x="421" y="165"/>
                  </a:lnTo>
                  <a:lnTo>
                    <a:pt x="420" y="163"/>
                  </a:lnTo>
                  <a:lnTo>
                    <a:pt x="417" y="156"/>
                  </a:lnTo>
                  <a:lnTo>
                    <a:pt x="415" y="157"/>
                  </a:lnTo>
                  <a:lnTo>
                    <a:pt x="412" y="157"/>
                  </a:lnTo>
                  <a:lnTo>
                    <a:pt x="409" y="158"/>
                  </a:lnTo>
                  <a:lnTo>
                    <a:pt x="406" y="159"/>
                  </a:lnTo>
                  <a:lnTo>
                    <a:pt x="394" y="157"/>
                  </a:lnTo>
                  <a:lnTo>
                    <a:pt x="385" y="151"/>
                  </a:lnTo>
                  <a:lnTo>
                    <a:pt x="379" y="143"/>
                  </a:lnTo>
                  <a:lnTo>
                    <a:pt x="376" y="132"/>
                  </a:lnTo>
                  <a:lnTo>
                    <a:pt x="377" y="123"/>
                  </a:lnTo>
                  <a:lnTo>
                    <a:pt x="380" y="115"/>
                  </a:lnTo>
                  <a:lnTo>
                    <a:pt x="387" y="108"/>
                  </a:lnTo>
                  <a:lnTo>
                    <a:pt x="395" y="103"/>
                  </a:lnTo>
                  <a:lnTo>
                    <a:pt x="390" y="95"/>
                  </a:lnTo>
                  <a:lnTo>
                    <a:pt x="385" y="88"/>
                  </a:lnTo>
                  <a:lnTo>
                    <a:pt x="379" y="80"/>
                  </a:lnTo>
                  <a:lnTo>
                    <a:pt x="373" y="73"/>
                  </a:lnTo>
                  <a:lnTo>
                    <a:pt x="369" y="78"/>
                  </a:lnTo>
                  <a:lnTo>
                    <a:pt x="364" y="80"/>
                  </a:lnTo>
                  <a:lnTo>
                    <a:pt x="359" y="84"/>
                  </a:lnTo>
                  <a:lnTo>
                    <a:pt x="353" y="85"/>
                  </a:lnTo>
                  <a:lnTo>
                    <a:pt x="341" y="82"/>
                  </a:lnTo>
                  <a:lnTo>
                    <a:pt x="332" y="77"/>
                  </a:lnTo>
                  <a:lnTo>
                    <a:pt x="325" y="69"/>
                  </a:lnTo>
                  <a:lnTo>
                    <a:pt x="323" y="57"/>
                  </a:lnTo>
                  <a:lnTo>
                    <a:pt x="323" y="51"/>
                  </a:lnTo>
                  <a:lnTo>
                    <a:pt x="324" y="46"/>
                  </a:lnTo>
                  <a:lnTo>
                    <a:pt x="327" y="40"/>
                  </a:lnTo>
                  <a:lnTo>
                    <a:pt x="331" y="35"/>
                  </a:lnTo>
                  <a:lnTo>
                    <a:pt x="326" y="32"/>
                  </a:lnTo>
                  <a:lnTo>
                    <a:pt x="322" y="29"/>
                  </a:lnTo>
                  <a:lnTo>
                    <a:pt x="316" y="26"/>
                  </a:lnTo>
                  <a:lnTo>
                    <a:pt x="311" y="24"/>
                  </a:lnTo>
                  <a:lnTo>
                    <a:pt x="306" y="20"/>
                  </a:lnTo>
                  <a:lnTo>
                    <a:pt x="301" y="18"/>
                  </a:lnTo>
                  <a:lnTo>
                    <a:pt x="295" y="16"/>
                  </a:lnTo>
                  <a:lnTo>
                    <a:pt x="289" y="13"/>
                  </a:lnTo>
                  <a:lnTo>
                    <a:pt x="286" y="23"/>
                  </a:lnTo>
                  <a:lnTo>
                    <a:pt x="280" y="29"/>
                  </a:lnTo>
                  <a:lnTo>
                    <a:pt x="272" y="35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2" y="38"/>
                  </a:lnTo>
                  <a:lnTo>
                    <a:pt x="262" y="38"/>
                  </a:lnTo>
                  <a:lnTo>
                    <a:pt x="235" y="116"/>
                  </a:lnTo>
                  <a:lnTo>
                    <a:pt x="247" y="120"/>
                  </a:lnTo>
                  <a:lnTo>
                    <a:pt x="257" y="126"/>
                  </a:lnTo>
                  <a:lnTo>
                    <a:pt x="266" y="134"/>
                  </a:lnTo>
                  <a:lnTo>
                    <a:pt x="274" y="142"/>
                  </a:lnTo>
                  <a:lnTo>
                    <a:pt x="281" y="153"/>
                  </a:lnTo>
                  <a:lnTo>
                    <a:pt x="287" y="164"/>
                  </a:lnTo>
                  <a:lnTo>
                    <a:pt x="291" y="176"/>
                  </a:lnTo>
                  <a:lnTo>
                    <a:pt x="293" y="188"/>
                  </a:lnTo>
                  <a:lnTo>
                    <a:pt x="292" y="204"/>
                  </a:lnTo>
                  <a:lnTo>
                    <a:pt x="288" y="220"/>
                  </a:lnTo>
                  <a:lnTo>
                    <a:pt x="281" y="234"/>
                  </a:lnTo>
                  <a:lnTo>
                    <a:pt x="272" y="247"/>
                  </a:lnTo>
                  <a:lnTo>
                    <a:pt x="261" y="258"/>
                  </a:lnTo>
                  <a:lnTo>
                    <a:pt x="247" y="266"/>
                  </a:lnTo>
                  <a:lnTo>
                    <a:pt x="232" y="272"/>
                  </a:lnTo>
                  <a:lnTo>
                    <a:pt x="216" y="274"/>
                  </a:lnTo>
                  <a:lnTo>
                    <a:pt x="199" y="273"/>
                  </a:lnTo>
                  <a:lnTo>
                    <a:pt x="183" y="270"/>
                  </a:lnTo>
                  <a:lnTo>
                    <a:pt x="170" y="263"/>
                  </a:lnTo>
                  <a:lnTo>
                    <a:pt x="157" y="254"/>
                  </a:lnTo>
                  <a:lnTo>
                    <a:pt x="146" y="242"/>
                  </a:lnTo>
                  <a:lnTo>
                    <a:pt x="138" y="228"/>
                  </a:lnTo>
                  <a:lnTo>
                    <a:pt x="133" y="213"/>
                  </a:lnTo>
                  <a:lnTo>
                    <a:pt x="130" y="197"/>
                  </a:lnTo>
                  <a:lnTo>
                    <a:pt x="132" y="181"/>
                  </a:lnTo>
                  <a:lnTo>
                    <a:pt x="135" y="165"/>
                  </a:lnTo>
                  <a:lnTo>
                    <a:pt x="142" y="151"/>
                  </a:lnTo>
                  <a:lnTo>
                    <a:pt x="151" y="139"/>
                  </a:lnTo>
                  <a:lnTo>
                    <a:pt x="161" y="128"/>
                  </a:lnTo>
                  <a:lnTo>
                    <a:pt x="175" y="120"/>
                  </a:lnTo>
                  <a:lnTo>
                    <a:pt x="190" y="115"/>
                  </a:lnTo>
                  <a:lnTo>
                    <a:pt x="206" y="112"/>
                  </a:lnTo>
                  <a:lnTo>
                    <a:pt x="212" y="112"/>
                  </a:lnTo>
                  <a:lnTo>
                    <a:pt x="218" y="112"/>
                  </a:lnTo>
                  <a:lnTo>
                    <a:pt x="224" y="112"/>
                  </a:lnTo>
                  <a:lnTo>
                    <a:pt x="229" y="113"/>
                  </a:lnTo>
                  <a:lnTo>
                    <a:pt x="250" y="35"/>
                  </a:lnTo>
                  <a:lnTo>
                    <a:pt x="243" y="31"/>
                  </a:lnTo>
                  <a:lnTo>
                    <a:pt x="239" y="25"/>
                  </a:lnTo>
                  <a:lnTo>
                    <a:pt x="235" y="18"/>
                  </a:lnTo>
                  <a:lnTo>
                    <a:pt x="233" y="10"/>
                  </a:lnTo>
                  <a:lnTo>
                    <a:pt x="233" y="8"/>
                  </a:lnTo>
                  <a:lnTo>
                    <a:pt x="234" y="5"/>
                  </a:lnTo>
                  <a:lnTo>
                    <a:pt x="234" y="3"/>
                  </a:lnTo>
                  <a:lnTo>
                    <a:pt x="234" y="1"/>
                  </a:lnTo>
                  <a:lnTo>
                    <a:pt x="226" y="0"/>
                  </a:lnTo>
                  <a:lnTo>
                    <a:pt x="218" y="0"/>
                  </a:lnTo>
                  <a:lnTo>
                    <a:pt x="209" y="0"/>
                  </a:lnTo>
                  <a:lnTo>
                    <a:pt x="201" y="0"/>
                  </a:lnTo>
                  <a:lnTo>
                    <a:pt x="193" y="0"/>
                  </a:lnTo>
                  <a:lnTo>
                    <a:pt x="183" y="1"/>
                  </a:lnTo>
                  <a:lnTo>
                    <a:pt x="175" y="3"/>
                  </a:lnTo>
                  <a:lnTo>
                    <a:pt x="167" y="4"/>
                  </a:lnTo>
                  <a:lnTo>
                    <a:pt x="168" y="6"/>
                  </a:lnTo>
                  <a:lnTo>
                    <a:pt x="168" y="9"/>
                  </a:lnTo>
                  <a:lnTo>
                    <a:pt x="170" y="11"/>
                  </a:lnTo>
                  <a:lnTo>
                    <a:pt x="170" y="15"/>
                  </a:lnTo>
                  <a:lnTo>
                    <a:pt x="168" y="25"/>
                  </a:lnTo>
                  <a:lnTo>
                    <a:pt x="163" y="34"/>
                  </a:lnTo>
                  <a:lnTo>
                    <a:pt x="153" y="41"/>
                  </a:lnTo>
                  <a:lnTo>
                    <a:pt x="143" y="44"/>
                  </a:lnTo>
                  <a:lnTo>
                    <a:pt x="133" y="43"/>
                  </a:lnTo>
                  <a:lnTo>
                    <a:pt x="125" y="39"/>
                  </a:lnTo>
                  <a:lnTo>
                    <a:pt x="118" y="32"/>
                  </a:lnTo>
                  <a:lnTo>
                    <a:pt x="113" y="24"/>
                  </a:lnTo>
                  <a:lnTo>
                    <a:pt x="108" y="26"/>
                  </a:lnTo>
                  <a:lnTo>
                    <a:pt x="103" y="29"/>
                  </a:lnTo>
                  <a:lnTo>
                    <a:pt x="98" y="33"/>
                  </a:lnTo>
                  <a:lnTo>
                    <a:pt x="93" y="35"/>
                  </a:lnTo>
                  <a:lnTo>
                    <a:pt x="89" y="39"/>
                  </a:lnTo>
                  <a:lnTo>
                    <a:pt x="84" y="42"/>
                  </a:lnTo>
                  <a:lnTo>
                    <a:pt x="80" y="47"/>
                  </a:lnTo>
                  <a:lnTo>
                    <a:pt x="75" y="50"/>
                  </a:lnTo>
                  <a:lnTo>
                    <a:pt x="80" y="54"/>
                  </a:lnTo>
                  <a:lnTo>
                    <a:pt x="83" y="58"/>
                  </a:lnTo>
                  <a:lnTo>
                    <a:pt x="85" y="64"/>
                  </a:lnTo>
                  <a:lnTo>
                    <a:pt x="87" y="71"/>
                  </a:lnTo>
                  <a:lnTo>
                    <a:pt x="84" y="81"/>
                  </a:lnTo>
                  <a:lnTo>
                    <a:pt x="79" y="90"/>
                  </a:lnTo>
                  <a:lnTo>
                    <a:pt x="70" y="97"/>
                  </a:lnTo>
                  <a:lnTo>
                    <a:pt x="59" y="101"/>
                  </a:lnTo>
                  <a:lnTo>
                    <a:pt x="53" y="100"/>
                  </a:lnTo>
                  <a:lnTo>
                    <a:pt x="47" y="98"/>
                  </a:lnTo>
                  <a:lnTo>
                    <a:pt x="42" y="95"/>
                  </a:lnTo>
                  <a:lnTo>
                    <a:pt x="37" y="92"/>
                  </a:lnTo>
                  <a:lnTo>
                    <a:pt x="32" y="100"/>
                  </a:lnTo>
                  <a:lnTo>
                    <a:pt x="28" y="108"/>
                  </a:lnTo>
                  <a:lnTo>
                    <a:pt x="23" y="117"/>
                  </a:lnTo>
                  <a:lnTo>
                    <a:pt x="19" y="125"/>
                  </a:lnTo>
                  <a:lnTo>
                    <a:pt x="28" y="128"/>
                  </a:lnTo>
                  <a:lnTo>
                    <a:pt x="35" y="134"/>
                  </a:lnTo>
                  <a:lnTo>
                    <a:pt x="39" y="141"/>
                  </a:lnTo>
                  <a:lnTo>
                    <a:pt x="42" y="150"/>
                  </a:lnTo>
                  <a:lnTo>
                    <a:pt x="40" y="162"/>
                  </a:lnTo>
                  <a:lnTo>
                    <a:pt x="35" y="171"/>
                  </a:lnTo>
                  <a:lnTo>
                    <a:pt x="26" y="178"/>
                  </a:lnTo>
                  <a:lnTo>
                    <a:pt x="15" y="181"/>
                  </a:lnTo>
                  <a:lnTo>
                    <a:pt x="12" y="181"/>
                  </a:lnTo>
                  <a:lnTo>
                    <a:pt x="9" y="180"/>
                  </a:lnTo>
                  <a:lnTo>
                    <a:pt x="6" y="180"/>
                  </a:lnTo>
                  <a:lnTo>
                    <a:pt x="2" y="179"/>
                  </a:lnTo>
                  <a:lnTo>
                    <a:pt x="1" y="186"/>
                  </a:lnTo>
                  <a:lnTo>
                    <a:pt x="0" y="189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0" y="209"/>
                  </a:lnTo>
                  <a:lnTo>
                    <a:pt x="1" y="215"/>
                  </a:lnTo>
                  <a:lnTo>
                    <a:pt x="4" y="222"/>
                  </a:lnTo>
                  <a:lnTo>
                    <a:pt x="6" y="231"/>
                  </a:lnTo>
                  <a:lnTo>
                    <a:pt x="8" y="230"/>
                  </a:lnTo>
                  <a:lnTo>
                    <a:pt x="12" y="228"/>
                  </a:lnTo>
                  <a:lnTo>
                    <a:pt x="14" y="227"/>
                  </a:lnTo>
                  <a:lnTo>
                    <a:pt x="17" y="227"/>
                  </a:lnTo>
                  <a:lnTo>
                    <a:pt x="28" y="228"/>
                  </a:lnTo>
                  <a:lnTo>
                    <a:pt x="38" y="234"/>
                  </a:lnTo>
                  <a:lnTo>
                    <a:pt x="44" y="243"/>
                  </a:lnTo>
                  <a:lnTo>
                    <a:pt x="47" y="254"/>
                  </a:lnTo>
                  <a:lnTo>
                    <a:pt x="46" y="264"/>
                  </a:lnTo>
                  <a:lnTo>
                    <a:pt x="43" y="272"/>
                  </a:lnTo>
                  <a:lnTo>
                    <a:pt x="36" y="279"/>
                  </a:lnTo>
                  <a:lnTo>
                    <a:pt x="28" y="282"/>
                  </a:lnTo>
                  <a:lnTo>
                    <a:pt x="34" y="291"/>
                  </a:lnTo>
                  <a:lnTo>
                    <a:pt x="38" y="297"/>
                  </a:lnTo>
                  <a:lnTo>
                    <a:pt x="44" y="305"/>
                  </a:lnTo>
                  <a:lnTo>
                    <a:pt x="50" y="314"/>
                  </a:lnTo>
                  <a:lnTo>
                    <a:pt x="54" y="309"/>
                  </a:lnTo>
                  <a:lnTo>
                    <a:pt x="59" y="305"/>
                  </a:lnTo>
                  <a:lnTo>
                    <a:pt x="65" y="303"/>
                  </a:lnTo>
                  <a:lnTo>
                    <a:pt x="70" y="302"/>
                  </a:lnTo>
                  <a:lnTo>
                    <a:pt x="82" y="303"/>
                  </a:lnTo>
                  <a:lnTo>
                    <a:pt x="91" y="309"/>
                  </a:lnTo>
                  <a:lnTo>
                    <a:pt x="97" y="318"/>
                  </a:lnTo>
                  <a:lnTo>
                    <a:pt x="100" y="328"/>
                  </a:lnTo>
                  <a:lnTo>
                    <a:pt x="100" y="335"/>
                  </a:lnTo>
                  <a:lnTo>
                    <a:pt x="99" y="341"/>
                  </a:lnTo>
                  <a:lnTo>
                    <a:pt x="96" y="346"/>
                  </a:lnTo>
                  <a:lnTo>
                    <a:pt x="92" y="349"/>
                  </a:lnTo>
                  <a:lnTo>
                    <a:pt x="97" y="353"/>
                  </a:lnTo>
                  <a:lnTo>
                    <a:pt x="102" y="356"/>
                  </a:lnTo>
                  <a:lnTo>
                    <a:pt x="107" y="358"/>
                  </a:lnTo>
                  <a:lnTo>
                    <a:pt x="112" y="362"/>
                  </a:lnTo>
                  <a:lnTo>
                    <a:pt x="118" y="364"/>
                  </a:lnTo>
                  <a:lnTo>
                    <a:pt x="122" y="366"/>
                  </a:lnTo>
                  <a:lnTo>
                    <a:pt x="128" y="369"/>
                  </a:lnTo>
                  <a:lnTo>
                    <a:pt x="133" y="371"/>
                  </a:lnTo>
                  <a:lnTo>
                    <a:pt x="136" y="362"/>
                  </a:lnTo>
                  <a:lnTo>
                    <a:pt x="142" y="355"/>
                  </a:lnTo>
                  <a:lnTo>
                    <a:pt x="150" y="350"/>
                  </a:lnTo>
                  <a:lnTo>
                    <a:pt x="159" y="349"/>
                  </a:lnTo>
                  <a:lnTo>
                    <a:pt x="171" y="350"/>
                  </a:lnTo>
                  <a:lnTo>
                    <a:pt x="180" y="355"/>
                  </a:lnTo>
                  <a:lnTo>
                    <a:pt x="187" y="364"/>
                  </a:lnTo>
                  <a:lnTo>
                    <a:pt x="189" y="374"/>
                  </a:lnTo>
                  <a:lnTo>
                    <a:pt x="189" y="377"/>
                  </a:lnTo>
                  <a:lnTo>
                    <a:pt x="189" y="379"/>
                  </a:lnTo>
                  <a:lnTo>
                    <a:pt x="189" y="383"/>
                  </a:lnTo>
                  <a:lnTo>
                    <a:pt x="188" y="385"/>
                  </a:lnTo>
                  <a:lnTo>
                    <a:pt x="193" y="385"/>
                  </a:lnTo>
                  <a:lnTo>
                    <a:pt x="197" y="386"/>
                  </a:lnTo>
                  <a:lnTo>
                    <a:pt x="201" y="386"/>
                  </a:lnTo>
                  <a:lnTo>
                    <a:pt x="205" y="386"/>
                  </a:lnTo>
                  <a:lnTo>
                    <a:pt x="210" y="386"/>
                  </a:lnTo>
                  <a:lnTo>
                    <a:pt x="214" y="386"/>
                  </a:lnTo>
                  <a:lnTo>
                    <a:pt x="218" y="386"/>
                  </a:lnTo>
                  <a:lnTo>
                    <a:pt x="223" y="386"/>
                  </a:lnTo>
                  <a:lnTo>
                    <a:pt x="231" y="385"/>
                  </a:lnTo>
                  <a:lnTo>
                    <a:pt x="240" y="384"/>
                  </a:lnTo>
                  <a:lnTo>
                    <a:pt x="248" y="383"/>
                  </a:lnTo>
                  <a:lnTo>
                    <a:pt x="256" y="381"/>
                  </a:lnTo>
                  <a:lnTo>
                    <a:pt x="255" y="379"/>
                  </a:lnTo>
                  <a:lnTo>
                    <a:pt x="255" y="376"/>
                  </a:lnTo>
                  <a:lnTo>
                    <a:pt x="254" y="373"/>
                  </a:lnTo>
                  <a:lnTo>
                    <a:pt x="254" y="371"/>
                  </a:lnTo>
                  <a:lnTo>
                    <a:pt x="255" y="360"/>
                  </a:lnTo>
                  <a:lnTo>
                    <a:pt x="261" y="351"/>
                  </a:lnTo>
                  <a:lnTo>
                    <a:pt x="270" y="345"/>
                  </a:lnTo>
                  <a:lnTo>
                    <a:pt x="280" y="342"/>
                  </a:lnTo>
                  <a:lnTo>
                    <a:pt x="291" y="343"/>
                  </a:lnTo>
                  <a:lnTo>
                    <a:pt x="299" y="347"/>
                  </a:lnTo>
                  <a:lnTo>
                    <a:pt x="306" y="354"/>
                  </a:lnTo>
                  <a:lnTo>
                    <a:pt x="309" y="362"/>
                  </a:lnTo>
                  <a:lnTo>
                    <a:pt x="314" y="358"/>
                  </a:lnTo>
                  <a:lnTo>
                    <a:pt x="319" y="356"/>
                  </a:lnTo>
                  <a:lnTo>
                    <a:pt x="324" y="353"/>
                  </a:lnTo>
                  <a:lnTo>
                    <a:pt x="330" y="350"/>
                  </a:lnTo>
                  <a:lnTo>
                    <a:pt x="334" y="347"/>
                  </a:lnTo>
                  <a:lnTo>
                    <a:pt x="339" y="343"/>
                  </a:lnTo>
                  <a:lnTo>
                    <a:pt x="344" y="340"/>
                  </a:lnTo>
                  <a:lnTo>
                    <a:pt x="348" y="337"/>
                  </a:lnTo>
                  <a:lnTo>
                    <a:pt x="344" y="332"/>
                  </a:lnTo>
                  <a:lnTo>
                    <a:pt x="340" y="327"/>
                  </a:lnTo>
                  <a:lnTo>
                    <a:pt x="338" y="322"/>
                  </a:lnTo>
                  <a:lnTo>
                    <a:pt x="337" y="316"/>
                  </a:lnTo>
                  <a:lnTo>
                    <a:pt x="339" y="304"/>
                  </a:lnTo>
                  <a:lnTo>
                    <a:pt x="345" y="295"/>
                  </a:lnTo>
                  <a:lnTo>
                    <a:pt x="353" y="288"/>
                  </a:lnTo>
                  <a:lnTo>
                    <a:pt x="364" y="286"/>
                  </a:lnTo>
                  <a:lnTo>
                    <a:pt x="370" y="286"/>
                  </a:lnTo>
                  <a:lnTo>
                    <a:pt x="376" y="287"/>
                  </a:lnTo>
                  <a:lnTo>
                    <a:pt x="382" y="291"/>
                  </a:lnTo>
                  <a:lnTo>
                    <a:pt x="386" y="294"/>
                  </a:lnTo>
                  <a:lnTo>
                    <a:pt x="391" y="286"/>
                  </a:lnTo>
                  <a:lnTo>
                    <a:pt x="395" y="278"/>
                  </a:lnTo>
                  <a:lnTo>
                    <a:pt x="400" y="270"/>
                  </a:lnTo>
                  <a:lnTo>
                    <a:pt x="403" y="262"/>
                  </a:lnTo>
                  <a:lnTo>
                    <a:pt x="395" y="258"/>
                  </a:lnTo>
                  <a:lnTo>
                    <a:pt x="388" y="251"/>
                  </a:lnTo>
                  <a:lnTo>
                    <a:pt x="384" y="245"/>
                  </a:lnTo>
                  <a:lnTo>
                    <a:pt x="382" y="235"/>
                  </a:lnTo>
                  <a:lnTo>
                    <a:pt x="383" y="224"/>
                  </a:lnTo>
                  <a:lnTo>
                    <a:pt x="388" y="215"/>
                  </a:lnTo>
                  <a:lnTo>
                    <a:pt x="398" y="209"/>
                  </a:lnTo>
                  <a:lnTo>
                    <a:pt x="408" y="205"/>
                  </a:lnTo>
                  <a:lnTo>
                    <a:pt x="412" y="205"/>
                  </a:lnTo>
                  <a:lnTo>
                    <a:pt x="414" y="205"/>
                  </a:lnTo>
                  <a:lnTo>
                    <a:pt x="417" y="207"/>
                  </a:lnTo>
                  <a:lnTo>
                    <a:pt x="420" y="208"/>
                  </a:lnTo>
                  <a:lnTo>
                    <a:pt x="421" y="199"/>
                  </a:lnTo>
                  <a:lnTo>
                    <a:pt x="422" y="192"/>
                  </a:lnTo>
                  <a:lnTo>
                    <a:pt x="423" y="185"/>
                  </a:lnTo>
                  <a:lnTo>
                    <a:pt x="423" y="1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4902192" y="3500439"/>
            <a:ext cx="537644" cy="513457"/>
            <a:chOff x="3643306" y="2552700"/>
            <a:chExt cx="1835157" cy="1752600"/>
          </a:xfrm>
        </p:grpSpPr>
        <p:sp>
          <p:nvSpPr>
            <p:cNvPr id="48" name="AutoShape 4"/>
            <p:cNvSpPr>
              <a:spLocks noChangeArrowheads="1" noChangeAspect="1" noTextEdit="1"/>
            </p:cNvSpPr>
            <p:nvPr/>
          </p:nvSpPr>
          <p:spPr bwMode="auto">
            <a:xfrm>
              <a:off x="3665538" y="2552700"/>
              <a:ext cx="1812925" cy="1752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6"/>
            <p:cNvSpPr/>
            <p:nvPr/>
          </p:nvSpPr>
          <p:spPr bwMode="auto">
            <a:xfrm>
              <a:off x="4038601" y="2784475"/>
              <a:ext cx="163513" cy="622300"/>
            </a:xfrm>
            <a:custGeom>
              <a:cxnLst>
                <a:cxn ang="0">
                  <a:pos x="205" y="450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85"/>
                </a:cxn>
                <a:cxn ang="0">
                  <a:pos x="205" y="450"/>
                </a:cxn>
              </a:cxnLst>
              <a:rect b="b" l="0" r="r" t="0"/>
              <a:pathLst>
                <a:path h="785" w="205">
                  <a:moveTo>
                    <a:pt x="205" y="450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85"/>
                  </a:lnTo>
                  <a:lnTo>
                    <a:pt x="205" y="4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7"/>
            <p:cNvSpPr/>
            <p:nvPr/>
          </p:nvSpPr>
          <p:spPr bwMode="auto">
            <a:xfrm>
              <a:off x="4378326" y="2552700"/>
              <a:ext cx="161925" cy="900113"/>
            </a:xfrm>
            <a:custGeom>
              <a:cxnLst>
                <a:cxn ang="0">
                  <a:pos x="205" y="1134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29"/>
                </a:cxn>
                <a:cxn ang="0">
                  <a:pos x="205" y="1134"/>
                </a:cxn>
              </a:cxnLst>
              <a:rect b="b" l="0" r="r" t="0"/>
              <a:pathLst>
                <a:path h="1134" w="205">
                  <a:moveTo>
                    <a:pt x="205" y="1134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29"/>
                  </a:lnTo>
                  <a:lnTo>
                    <a:pt x="205" y="113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8"/>
            <p:cNvSpPr/>
            <p:nvPr/>
          </p:nvSpPr>
          <p:spPr bwMode="auto">
            <a:xfrm>
              <a:off x="4718051" y="2781300"/>
              <a:ext cx="161925" cy="814388"/>
            </a:xfrm>
            <a:custGeom>
              <a:cxnLst>
                <a:cxn ang="0">
                  <a:pos x="205" y="823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1026"/>
                </a:cxn>
                <a:cxn ang="0">
                  <a:pos x="205" y="823"/>
                </a:cxn>
              </a:cxnLst>
              <a:rect b="b" l="0" r="r" t="0"/>
              <a:pathLst>
                <a:path h="1026" w="205">
                  <a:moveTo>
                    <a:pt x="205" y="823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1026"/>
                  </a:lnTo>
                  <a:lnTo>
                    <a:pt x="205" y="82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9"/>
            <p:cNvSpPr/>
            <p:nvPr/>
          </p:nvSpPr>
          <p:spPr bwMode="auto">
            <a:xfrm>
              <a:off x="5057776" y="3052763"/>
              <a:ext cx="163513" cy="438150"/>
            </a:xfrm>
            <a:custGeom>
              <a:cxnLst>
                <a:cxn ang="0">
                  <a:pos x="205" y="551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419"/>
                </a:cxn>
                <a:cxn ang="0">
                  <a:pos x="205" y="551"/>
                </a:cxn>
              </a:cxnLst>
              <a:rect b="b" l="0" r="r" t="0"/>
              <a:pathLst>
                <a:path h="551" w="205">
                  <a:moveTo>
                    <a:pt x="205" y="551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419"/>
                  </a:lnTo>
                  <a:lnTo>
                    <a:pt x="205" y="5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10"/>
            <p:cNvSpPr/>
            <p:nvPr/>
          </p:nvSpPr>
          <p:spPr bwMode="auto">
            <a:xfrm>
              <a:off x="3643306" y="3324225"/>
              <a:ext cx="1808163" cy="981075"/>
            </a:xfrm>
            <a:custGeom>
              <a:cxnLst>
                <a:cxn ang="0">
                  <a:pos x="1952" y="1142"/>
                </a:cxn>
                <a:cxn ang="0">
                  <a:pos x="1952" y="364"/>
                </a:cxn>
                <a:cxn ang="0">
                  <a:pos x="1747" y="230"/>
                </a:cxn>
                <a:cxn ang="0">
                  <a:pos x="1747" y="1142"/>
                </a:cxn>
                <a:cxn ang="0">
                  <a:pos x="1523" y="1142"/>
                </a:cxn>
                <a:cxn ang="0">
                  <a:pos x="1523" y="328"/>
                </a:cxn>
                <a:cxn ang="0">
                  <a:pos x="1318" y="524"/>
                </a:cxn>
                <a:cxn ang="0">
                  <a:pos x="1318" y="1142"/>
                </a:cxn>
                <a:cxn ang="0">
                  <a:pos x="1096" y="1142"/>
                </a:cxn>
                <a:cxn ang="0">
                  <a:pos x="1096" y="364"/>
                </a:cxn>
                <a:cxn ang="0">
                  <a:pos x="891" y="0"/>
                </a:cxn>
                <a:cxn ang="0">
                  <a:pos x="891" y="1142"/>
                </a:cxn>
                <a:cxn ang="0">
                  <a:pos x="668" y="1142"/>
                </a:cxn>
                <a:cxn ang="0">
                  <a:pos x="668" y="42"/>
                </a:cxn>
                <a:cxn ang="0">
                  <a:pos x="463" y="329"/>
                </a:cxn>
                <a:cxn ang="0">
                  <a:pos x="463" y="1142"/>
                </a:cxn>
                <a:cxn ang="0">
                  <a:pos x="0" y="1142"/>
                </a:cxn>
                <a:cxn ang="0">
                  <a:pos x="0" y="1235"/>
                </a:cxn>
                <a:cxn ang="0">
                  <a:pos x="2222" y="1235"/>
                </a:cxn>
                <a:cxn ang="0">
                  <a:pos x="2277" y="1142"/>
                </a:cxn>
                <a:cxn ang="0">
                  <a:pos x="1952" y="1142"/>
                </a:cxn>
              </a:cxnLst>
              <a:rect b="b" l="0" r="r" t="0"/>
              <a:pathLst>
                <a:path h="1235" w="2277">
                  <a:moveTo>
                    <a:pt x="1952" y="1142"/>
                  </a:moveTo>
                  <a:lnTo>
                    <a:pt x="1952" y="364"/>
                  </a:lnTo>
                  <a:lnTo>
                    <a:pt x="1747" y="230"/>
                  </a:lnTo>
                  <a:lnTo>
                    <a:pt x="1747" y="1142"/>
                  </a:lnTo>
                  <a:lnTo>
                    <a:pt x="1523" y="1142"/>
                  </a:lnTo>
                  <a:lnTo>
                    <a:pt x="1523" y="328"/>
                  </a:lnTo>
                  <a:lnTo>
                    <a:pt x="1318" y="524"/>
                  </a:lnTo>
                  <a:lnTo>
                    <a:pt x="1318" y="1142"/>
                  </a:lnTo>
                  <a:lnTo>
                    <a:pt x="1096" y="1142"/>
                  </a:lnTo>
                  <a:lnTo>
                    <a:pt x="1096" y="364"/>
                  </a:lnTo>
                  <a:lnTo>
                    <a:pt x="891" y="0"/>
                  </a:lnTo>
                  <a:lnTo>
                    <a:pt x="891" y="1142"/>
                  </a:lnTo>
                  <a:lnTo>
                    <a:pt x="668" y="1142"/>
                  </a:lnTo>
                  <a:lnTo>
                    <a:pt x="668" y="42"/>
                  </a:lnTo>
                  <a:lnTo>
                    <a:pt x="463" y="329"/>
                  </a:lnTo>
                  <a:lnTo>
                    <a:pt x="463" y="1142"/>
                  </a:lnTo>
                  <a:lnTo>
                    <a:pt x="0" y="1142"/>
                  </a:lnTo>
                  <a:lnTo>
                    <a:pt x="0" y="1235"/>
                  </a:lnTo>
                  <a:lnTo>
                    <a:pt x="2222" y="1235"/>
                  </a:lnTo>
                  <a:lnTo>
                    <a:pt x="2277" y="1142"/>
                  </a:lnTo>
                  <a:lnTo>
                    <a:pt x="1952" y="114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11"/>
            <p:cNvSpPr/>
            <p:nvPr/>
          </p:nvSpPr>
          <p:spPr bwMode="auto">
            <a:xfrm>
              <a:off x="3897313" y="3114675"/>
              <a:ext cx="1490663" cy="763588"/>
            </a:xfrm>
            <a:custGeom>
              <a:cxnLst>
                <a:cxn ang="0">
                  <a:pos x="1874" y="835"/>
                </a:cxn>
                <a:cxn ang="0">
                  <a:pos x="1380" y="502"/>
                </a:cxn>
                <a:cxn ang="0">
                  <a:pos x="930" y="942"/>
                </a:cxn>
                <a:cxn ang="0">
                  <a:pos x="488" y="147"/>
                </a:cxn>
                <a:cxn ang="0">
                  <a:pos x="2" y="962"/>
                </a:cxn>
                <a:cxn ang="0">
                  <a:pos x="0" y="812"/>
                </a:cxn>
                <a:cxn ang="0">
                  <a:pos x="492" y="0"/>
                </a:cxn>
                <a:cxn ang="0">
                  <a:pos x="943" y="814"/>
                </a:cxn>
                <a:cxn ang="0">
                  <a:pos x="1374" y="393"/>
                </a:cxn>
                <a:cxn ang="0">
                  <a:pos x="1878" y="736"/>
                </a:cxn>
                <a:cxn ang="0">
                  <a:pos x="1874" y="835"/>
                </a:cxn>
              </a:cxnLst>
              <a:rect b="b" l="0" r="r" t="0"/>
              <a:pathLst>
                <a:path h="962" w="1878">
                  <a:moveTo>
                    <a:pt x="1874" y="835"/>
                  </a:moveTo>
                  <a:lnTo>
                    <a:pt x="1380" y="502"/>
                  </a:lnTo>
                  <a:lnTo>
                    <a:pt x="930" y="942"/>
                  </a:lnTo>
                  <a:lnTo>
                    <a:pt x="488" y="147"/>
                  </a:lnTo>
                  <a:lnTo>
                    <a:pt x="2" y="962"/>
                  </a:lnTo>
                  <a:lnTo>
                    <a:pt x="0" y="812"/>
                  </a:lnTo>
                  <a:lnTo>
                    <a:pt x="492" y="0"/>
                  </a:lnTo>
                  <a:lnTo>
                    <a:pt x="943" y="814"/>
                  </a:lnTo>
                  <a:lnTo>
                    <a:pt x="1374" y="393"/>
                  </a:lnTo>
                  <a:lnTo>
                    <a:pt x="1878" y="736"/>
                  </a:lnTo>
                  <a:lnTo>
                    <a:pt x="1874" y="83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55" name="矩形 54"/>
          <p:cNvSpPr/>
          <p:nvPr/>
        </p:nvSpPr>
        <p:spPr>
          <a:xfrm>
            <a:off x="5024430" y="1928802"/>
            <a:ext cx="5214974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  <p:sp>
        <p:nvSpPr>
          <p:cNvPr id="56" name="矩形 55"/>
          <p:cNvSpPr/>
          <p:nvPr/>
        </p:nvSpPr>
        <p:spPr>
          <a:xfrm>
            <a:off x="5595934" y="3286124"/>
            <a:ext cx="5214974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  <p:sp>
        <p:nvSpPr>
          <p:cNvPr id="57" name="矩形 56"/>
          <p:cNvSpPr/>
          <p:nvPr/>
        </p:nvSpPr>
        <p:spPr>
          <a:xfrm>
            <a:off x="4952992" y="4643446"/>
            <a:ext cx="5214974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5400000">
            <a:off x="1618597" y="94608"/>
            <a:ext cx="1739566" cy="928695"/>
          </a:xfrm>
          <a:prstGeom prst="chevron">
            <a:avLst>
              <a:gd fmla="val 24496" name="adj"/>
            </a:avLst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>
              <a:solidFill>
                <a:schemeClr val="accent2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95604" y="500042"/>
            <a:ext cx="6143668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ADD YOUR TITLE HERE</a:t>
            </a:r>
          </a:p>
        </p:txBody>
      </p:sp>
      <p:grpSp>
        <p:nvGrpSpPr>
          <p:cNvPr id="4" name="组合 34"/>
          <p:cNvGrpSpPr/>
          <p:nvPr/>
        </p:nvGrpSpPr>
        <p:grpSpPr>
          <a:xfrm>
            <a:off x="2011334" y="292758"/>
            <a:ext cx="1143008" cy="947064"/>
            <a:chOff x="4127500" y="3060700"/>
            <a:chExt cx="889000" cy="736600"/>
          </a:xfrm>
        </p:grpSpPr>
        <p:sp>
          <p:nvSpPr>
            <p:cNvPr id="5" name="AutoShape 24"/>
            <p:cNvSpPr>
              <a:spLocks noChangeArrowheads="1" noChangeAspect="1" noTextEdit="1"/>
            </p:cNvSpPr>
            <p:nvPr/>
          </p:nvSpPr>
          <p:spPr bwMode="auto">
            <a:xfrm>
              <a:off x="4127500" y="3060700"/>
              <a:ext cx="889000" cy="736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26"/>
            <p:cNvSpPr/>
            <p:nvPr/>
          </p:nvSpPr>
          <p:spPr bwMode="auto">
            <a:xfrm>
              <a:off x="4687888" y="3087688"/>
              <a:ext cx="31750" cy="14288"/>
            </a:xfrm>
            <a:custGeom>
              <a:cxnLst>
                <a:cxn ang="0">
                  <a:pos x="40" y="0"/>
                </a:cxn>
                <a:cxn ang="0">
                  <a:pos x="35" y="3"/>
                </a:cxn>
                <a:cxn ang="0">
                  <a:pos x="29" y="4"/>
                </a:cxn>
                <a:cxn ang="0">
                  <a:pos x="25" y="6"/>
                </a:cxn>
                <a:cxn ang="0">
                  <a:pos x="20" y="9"/>
                </a:cxn>
                <a:cxn ang="0">
                  <a:pos x="14" y="10"/>
                </a:cxn>
                <a:cxn ang="0">
                  <a:pos x="10" y="12"/>
                </a:cxn>
                <a:cxn ang="0">
                  <a:pos x="5" y="14"/>
                </a:cxn>
                <a:cxn ang="0">
                  <a:pos x="0" y="17"/>
                </a:cxn>
                <a:cxn ang="0">
                  <a:pos x="3" y="18"/>
                </a:cxn>
                <a:cxn ang="0">
                  <a:pos x="5" y="18"/>
                </a:cxn>
                <a:cxn ang="0">
                  <a:pos x="7" y="19"/>
                </a:cxn>
                <a:cxn ang="0">
                  <a:pos x="10" y="19"/>
                </a:cxn>
                <a:cxn ang="0">
                  <a:pos x="19" y="18"/>
                </a:cxn>
                <a:cxn ang="0">
                  <a:pos x="27" y="13"/>
                </a:cxn>
                <a:cxn ang="0">
                  <a:pos x="34" y="7"/>
                </a:cxn>
                <a:cxn ang="0">
                  <a:pos x="40" y="0"/>
                </a:cxn>
              </a:cxnLst>
              <a:rect b="b" l="0" r="r" t="0"/>
              <a:pathLst>
                <a:path h="19" w="40">
                  <a:moveTo>
                    <a:pt x="40" y="0"/>
                  </a:moveTo>
                  <a:lnTo>
                    <a:pt x="35" y="3"/>
                  </a:lnTo>
                  <a:lnTo>
                    <a:pt x="29" y="4"/>
                  </a:lnTo>
                  <a:lnTo>
                    <a:pt x="25" y="6"/>
                  </a:lnTo>
                  <a:lnTo>
                    <a:pt x="20" y="9"/>
                  </a:lnTo>
                  <a:lnTo>
                    <a:pt x="14" y="10"/>
                  </a:lnTo>
                  <a:lnTo>
                    <a:pt x="10" y="12"/>
                  </a:lnTo>
                  <a:lnTo>
                    <a:pt x="5" y="14"/>
                  </a:lnTo>
                  <a:lnTo>
                    <a:pt x="0" y="17"/>
                  </a:lnTo>
                  <a:lnTo>
                    <a:pt x="3" y="18"/>
                  </a:lnTo>
                  <a:lnTo>
                    <a:pt x="5" y="18"/>
                  </a:lnTo>
                  <a:lnTo>
                    <a:pt x="7" y="19"/>
                  </a:lnTo>
                  <a:lnTo>
                    <a:pt x="10" y="19"/>
                  </a:lnTo>
                  <a:lnTo>
                    <a:pt x="19" y="18"/>
                  </a:lnTo>
                  <a:lnTo>
                    <a:pt x="27" y="13"/>
                  </a:lnTo>
                  <a:lnTo>
                    <a:pt x="34" y="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29"/>
            <p:cNvSpPr/>
            <p:nvPr/>
          </p:nvSpPr>
          <p:spPr bwMode="auto">
            <a:xfrm>
              <a:off x="4425950" y="3060700"/>
              <a:ext cx="261938" cy="382588"/>
            </a:xfrm>
            <a:custGeom>
              <a:cxnLst>
                <a:cxn ang="0">
                  <a:pos x="170" y="207"/>
                </a:cxn>
                <a:cxn ang="0">
                  <a:pos x="200" y="166"/>
                </a:cxn>
                <a:cxn ang="0">
                  <a:pos x="246" y="143"/>
                </a:cxn>
                <a:cxn ang="0">
                  <a:pos x="270" y="101"/>
                </a:cxn>
                <a:cxn ang="0">
                  <a:pos x="304" y="68"/>
                </a:cxn>
                <a:cxn ang="0">
                  <a:pos x="320" y="46"/>
                </a:cxn>
                <a:cxn ang="0">
                  <a:pos x="304" y="17"/>
                </a:cxn>
                <a:cxn ang="0">
                  <a:pos x="305" y="7"/>
                </a:cxn>
                <a:cxn ang="0">
                  <a:pos x="296" y="3"/>
                </a:cxn>
                <a:cxn ang="0">
                  <a:pos x="280" y="1"/>
                </a:cxn>
                <a:cxn ang="0">
                  <a:pos x="264" y="0"/>
                </a:cxn>
                <a:cxn ang="0">
                  <a:pos x="249" y="1"/>
                </a:cxn>
                <a:cxn ang="0">
                  <a:pos x="232" y="3"/>
                </a:cxn>
                <a:cxn ang="0">
                  <a:pos x="223" y="7"/>
                </a:cxn>
                <a:cxn ang="0">
                  <a:pos x="225" y="17"/>
                </a:cxn>
                <a:cxn ang="0">
                  <a:pos x="220" y="37"/>
                </a:cxn>
                <a:cxn ang="0">
                  <a:pos x="204" y="51"/>
                </a:cxn>
                <a:cxn ang="0">
                  <a:pos x="184" y="53"/>
                </a:cxn>
                <a:cxn ang="0">
                  <a:pos x="168" y="45"/>
                </a:cxn>
                <a:cxn ang="0">
                  <a:pos x="157" y="31"/>
                </a:cxn>
                <a:cxn ang="0">
                  <a:pos x="141" y="31"/>
                </a:cxn>
                <a:cxn ang="0">
                  <a:pos x="123" y="43"/>
                </a:cxn>
                <a:cxn ang="0">
                  <a:pos x="104" y="55"/>
                </a:cxn>
                <a:cxn ang="0">
                  <a:pos x="116" y="74"/>
                </a:cxn>
                <a:cxn ang="0">
                  <a:pos x="115" y="95"/>
                </a:cxn>
                <a:cxn ang="0">
                  <a:pos x="101" y="112"/>
                </a:cxn>
                <a:cxn ang="0">
                  <a:pos x="81" y="117"/>
                </a:cxn>
                <a:cxn ang="0">
                  <a:pos x="60" y="110"/>
                </a:cxn>
                <a:cxn ang="0">
                  <a:pos x="41" y="124"/>
                </a:cxn>
                <a:cxn ang="0">
                  <a:pos x="40" y="149"/>
                </a:cxn>
                <a:cxn ang="0">
                  <a:pos x="56" y="178"/>
                </a:cxn>
                <a:cxn ang="0">
                  <a:pos x="50" y="198"/>
                </a:cxn>
                <a:cxn ang="0">
                  <a:pos x="34" y="212"/>
                </a:cxn>
                <a:cxn ang="0">
                  <a:pos x="16" y="214"/>
                </a:cxn>
                <a:cxn ang="0">
                  <a:pos x="5" y="210"/>
                </a:cxn>
                <a:cxn ang="0">
                  <a:pos x="0" y="227"/>
                </a:cxn>
                <a:cxn ang="0">
                  <a:pos x="1" y="255"/>
                </a:cxn>
                <a:cxn ang="0">
                  <a:pos x="9" y="274"/>
                </a:cxn>
                <a:cxn ang="0">
                  <a:pos x="20" y="273"/>
                </a:cxn>
                <a:cxn ang="0">
                  <a:pos x="40" y="278"/>
                </a:cxn>
                <a:cxn ang="0">
                  <a:pos x="54" y="294"/>
                </a:cxn>
                <a:cxn ang="0">
                  <a:pos x="54" y="320"/>
                </a:cxn>
                <a:cxn ang="0">
                  <a:pos x="30" y="342"/>
                </a:cxn>
                <a:cxn ang="0">
                  <a:pos x="48" y="373"/>
                </a:cxn>
                <a:cxn ang="0">
                  <a:pos x="66" y="373"/>
                </a:cxn>
                <a:cxn ang="0">
                  <a:pos x="88" y="370"/>
                </a:cxn>
                <a:cxn ang="0">
                  <a:pos x="107" y="379"/>
                </a:cxn>
                <a:cxn ang="0">
                  <a:pos x="116" y="398"/>
                </a:cxn>
                <a:cxn ang="0">
                  <a:pos x="114" y="420"/>
                </a:cxn>
                <a:cxn ang="0">
                  <a:pos x="110" y="436"/>
                </a:cxn>
                <a:cxn ang="0">
                  <a:pos x="129" y="447"/>
                </a:cxn>
                <a:cxn ang="0">
                  <a:pos x="148" y="458"/>
                </a:cxn>
                <a:cxn ang="0">
                  <a:pos x="160" y="451"/>
                </a:cxn>
                <a:cxn ang="0">
                  <a:pos x="172" y="438"/>
                </a:cxn>
                <a:cxn ang="0">
                  <a:pos x="190" y="434"/>
                </a:cxn>
                <a:cxn ang="0">
                  <a:pos x="209" y="439"/>
                </a:cxn>
                <a:cxn ang="0">
                  <a:pos x="223" y="455"/>
                </a:cxn>
                <a:cxn ang="0">
                  <a:pos x="225" y="473"/>
                </a:cxn>
                <a:cxn ang="0">
                  <a:pos x="222" y="482"/>
                </a:cxn>
                <a:cxn ang="0">
                  <a:pos x="229" y="483"/>
                </a:cxn>
                <a:cxn ang="0">
                  <a:pos x="217" y="333"/>
                </a:cxn>
                <a:cxn ang="0">
                  <a:pos x="183" y="302"/>
                </a:cxn>
                <a:cxn ang="0">
                  <a:pos x="164" y="259"/>
                </a:cxn>
              </a:cxnLst>
              <a:rect b="b" l="0" r="r" t="0"/>
              <a:pathLst>
                <a:path h="482" w="330">
                  <a:moveTo>
                    <a:pt x="163" y="243"/>
                  </a:moveTo>
                  <a:lnTo>
                    <a:pt x="164" y="224"/>
                  </a:lnTo>
                  <a:lnTo>
                    <a:pt x="170" y="207"/>
                  </a:lnTo>
                  <a:lnTo>
                    <a:pt x="177" y="192"/>
                  </a:lnTo>
                  <a:lnTo>
                    <a:pt x="187" y="177"/>
                  </a:lnTo>
                  <a:lnTo>
                    <a:pt x="200" y="166"/>
                  </a:lnTo>
                  <a:lnTo>
                    <a:pt x="214" y="155"/>
                  </a:lnTo>
                  <a:lnTo>
                    <a:pt x="229" y="147"/>
                  </a:lnTo>
                  <a:lnTo>
                    <a:pt x="246" y="143"/>
                  </a:lnTo>
                  <a:lnTo>
                    <a:pt x="253" y="129"/>
                  </a:lnTo>
                  <a:lnTo>
                    <a:pt x="261" y="115"/>
                  </a:lnTo>
                  <a:lnTo>
                    <a:pt x="270" y="101"/>
                  </a:lnTo>
                  <a:lnTo>
                    <a:pt x="281" y="90"/>
                  </a:lnTo>
                  <a:lnTo>
                    <a:pt x="292" y="78"/>
                  </a:lnTo>
                  <a:lnTo>
                    <a:pt x="304" y="68"/>
                  </a:lnTo>
                  <a:lnTo>
                    <a:pt x="317" y="59"/>
                  </a:lnTo>
                  <a:lnTo>
                    <a:pt x="330" y="51"/>
                  </a:lnTo>
                  <a:lnTo>
                    <a:pt x="320" y="46"/>
                  </a:lnTo>
                  <a:lnTo>
                    <a:pt x="312" y="39"/>
                  </a:lnTo>
                  <a:lnTo>
                    <a:pt x="306" y="29"/>
                  </a:lnTo>
                  <a:lnTo>
                    <a:pt x="304" y="17"/>
                  </a:lnTo>
                  <a:lnTo>
                    <a:pt x="304" y="14"/>
                  </a:lnTo>
                  <a:lnTo>
                    <a:pt x="305" y="10"/>
                  </a:lnTo>
                  <a:lnTo>
                    <a:pt x="305" y="7"/>
                  </a:lnTo>
                  <a:lnTo>
                    <a:pt x="306" y="5"/>
                  </a:lnTo>
                  <a:lnTo>
                    <a:pt x="300" y="3"/>
                  </a:lnTo>
                  <a:lnTo>
                    <a:pt x="296" y="3"/>
                  </a:lnTo>
                  <a:lnTo>
                    <a:pt x="290" y="2"/>
                  </a:lnTo>
                  <a:lnTo>
                    <a:pt x="285" y="1"/>
                  </a:lnTo>
                  <a:lnTo>
                    <a:pt x="280" y="1"/>
                  </a:lnTo>
                  <a:lnTo>
                    <a:pt x="275" y="0"/>
                  </a:lnTo>
                  <a:lnTo>
                    <a:pt x="269" y="0"/>
                  </a:lnTo>
                  <a:lnTo>
                    <a:pt x="264" y="0"/>
                  </a:lnTo>
                  <a:lnTo>
                    <a:pt x="259" y="0"/>
                  </a:lnTo>
                  <a:lnTo>
                    <a:pt x="253" y="0"/>
                  </a:lnTo>
                  <a:lnTo>
                    <a:pt x="249" y="1"/>
                  </a:lnTo>
                  <a:lnTo>
                    <a:pt x="243" y="1"/>
                  </a:lnTo>
                  <a:lnTo>
                    <a:pt x="238" y="2"/>
                  </a:lnTo>
                  <a:lnTo>
                    <a:pt x="232" y="3"/>
                  </a:lnTo>
                  <a:lnTo>
                    <a:pt x="228" y="3"/>
                  </a:lnTo>
                  <a:lnTo>
                    <a:pt x="222" y="5"/>
                  </a:lnTo>
                  <a:lnTo>
                    <a:pt x="223" y="7"/>
                  </a:lnTo>
                  <a:lnTo>
                    <a:pt x="224" y="10"/>
                  </a:lnTo>
                  <a:lnTo>
                    <a:pt x="225" y="14"/>
                  </a:lnTo>
                  <a:lnTo>
                    <a:pt x="225" y="17"/>
                  </a:lnTo>
                  <a:lnTo>
                    <a:pt x="224" y="24"/>
                  </a:lnTo>
                  <a:lnTo>
                    <a:pt x="223" y="31"/>
                  </a:lnTo>
                  <a:lnTo>
                    <a:pt x="220" y="37"/>
                  </a:lnTo>
                  <a:lnTo>
                    <a:pt x="215" y="43"/>
                  </a:lnTo>
                  <a:lnTo>
                    <a:pt x="209" y="47"/>
                  </a:lnTo>
                  <a:lnTo>
                    <a:pt x="204" y="51"/>
                  </a:lnTo>
                  <a:lnTo>
                    <a:pt x="197" y="52"/>
                  </a:lnTo>
                  <a:lnTo>
                    <a:pt x="190" y="53"/>
                  </a:lnTo>
                  <a:lnTo>
                    <a:pt x="184" y="53"/>
                  </a:lnTo>
                  <a:lnTo>
                    <a:pt x="177" y="51"/>
                  </a:lnTo>
                  <a:lnTo>
                    <a:pt x="172" y="48"/>
                  </a:lnTo>
                  <a:lnTo>
                    <a:pt x="168" y="45"/>
                  </a:lnTo>
                  <a:lnTo>
                    <a:pt x="163" y="40"/>
                  </a:lnTo>
                  <a:lnTo>
                    <a:pt x="160" y="36"/>
                  </a:lnTo>
                  <a:lnTo>
                    <a:pt x="157" y="31"/>
                  </a:lnTo>
                  <a:lnTo>
                    <a:pt x="155" y="25"/>
                  </a:lnTo>
                  <a:lnTo>
                    <a:pt x="148" y="29"/>
                  </a:lnTo>
                  <a:lnTo>
                    <a:pt x="141" y="31"/>
                  </a:lnTo>
                  <a:lnTo>
                    <a:pt x="136" y="34"/>
                  </a:lnTo>
                  <a:lnTo>
                    <a:pt x="129" y="38"/>
                  </a:lnTo>
                  <a:lnTo>
                    <a:pt x="123" y="43"/>
                  </a:lnTo>
                  <a:lnTo>
                    <a:pt x="117" y="46"/>
                  </a:lnTo>
                  <a:lnTo>
                    <a:pt x="110" y="51"/>
                  </a:lnTo>
                  <a:lnTo>
                    <a:pt x="104" y="55"/>
                  </a:lnTo>
                  <a:lnTo>
                    <a:pt x="110" y="60"/>
                  </a:lnTo>
                  <a:lnTo>
                    <a:pt x="114" y="67"/>
                  </a:lnTo>
                  <a:lnTo>
                    <a:pt x="116" y="74"/>
                  </a:lnTo>
                  <a:lnTo>
                    <a:pt x="117" y="82"/>
                  </a:lnTo>
                  <a:lnTo>
                    <a:pt x="116" y="89"/>
                  </a:lnTo>
                  <a:lnTo>
                    <a:pt x="115" y="95"/>
                  </a:lnTo>
                  <a:lnTo>
                    <a:pt x="111" y="101"/>
                  </a:lnTo>
                  <a:lnTo>
                    <a:pt x="107" y="107"/>
                  </a:lnTo>
                  <a:lnTo>
                    <a:pt x="101" y="112"/>
                  </a:lnTo>
                  <a:lnTo>
                    <a:pt x="95" y="115"/>
                  </a:lnTo>
                  <a:lnTo>
                    <a:pt x="88" y="116"/>
                  </a:lnTo>
                  <a:lnTo>
                    <a:pt x="81" y="117"/>
                  </a:lnTo>
                  <a:lnTo>
                    <a:pt x="73" y="116"/>
                  </a:lnTo>
                  <a:lnTo>
                    <a:pt x="66" y="114"/>
                  </a:lnTo>
                  <a:lnTo>
                    <a:pt x="60" y="110"/>
                  </a:lnTo>
                  <a:lnTo>
                    <a:pt x="55" y="105"/>
                  </a:lnTo>
                  <a:lnTo>
                    <a:pt x="48" y="114"/>
                  </a:lnTo>
                  <a:lnTo>
                    <a:pt x="41" y="124"/>
                  </a:lnTo>
                  <a:lnTo>
                    <a:pt x="35" y="135"/>
                  </a:lnTo>
                  <a:lnTo>
                    <a:pt x="30" y="145"/>
                  </a:lnTo>
                  <a:lnTo>
                    <a:pt x="40" y="149"/>
                  </a:lnTo>
                  <a:lnTo>
                    <a:pt x="48" y="156"/>
                  </a:lnTo>
                  <a:lnTo>
                    <a:pt x="54" y="167"/>
                  </a:lnTo>
                  <a:lnTo>
                    <a:pt x="56" y="178"/>
                  </a:lnTo>
                  <a:lnTo>
                    <a:pt x="55" y="185"/>
                  </a:lnTo>
                  <a:lnTo>
                    <a:pt x="54" y="192"/>
                  </a:lnTo>
                  <a:lnTo>
                    <a:pt x="50" y="198"/>
                  </a:lnTo>
                  <a:lnTo>
                    <a:pt x="46" y="204"/>
                  </a:lnTo>
                  <a:lnTo>
                    <a:pt x="40" y="208"/>
                  </a:lnTo>
                  <a:lnTo>
                    <a:pt x="34" y="212"/>
                  </a:lnTo>
                  <a:lnTo>
                    <a:pt x="27" y="213"/>
                  </a:lnTo>
                  <a:lnTo>
                    <a:pt x="20" y="214"/>
                  </a:lnTo>
                  <a:lnTo>
                    <a:pt x="16" y="214"/>
                  </a:lnTo>
                  <a:lnTo>
                    <a:pt x="12" y="213"/>
                  </a:lnTo>
                  <a:lnTo>
                    <a:pt x="9" y="212"/>
                  </a:lnTo>
                  <a:lnTo>
                    <a:pt x="5" y="210"/>
                  </a:lnTo>
                  <a:lnTo>
                    <a:pt x="3" y="220"/>
                  </a:lnTo>
                  <a:lnTo>
                    <a:pt x="1" y="223"/>
                  </a:lnTo>
                  <a:lnTo>
                    <a:pt x="0" y="227"/>
                  </a:lnTo>
                  <a:lnTo>
                    <a:pt x="0" y="236"/>
                  </a:lnTo>
                  <a:lnTo>
                    <a:pt x="0" y="247"/>
                  </a:lnTo>
                  <a:lnTo>
                    <a:pt x="1" y="255"/>
                  </a:lnTo>
                  <a:lnTo>
                    <a:pt x="3" y="264"/>
                  </a:lnTo>
                  <a:lnTo>
                    <a:pt x="5" y="275"/>
                  </a:lnTo>
                  <a:lnTo>
                    <a:pt x="9" y="274"/>
                  </a:lnTo>
                  <a:lnTo>
                    <a:pt x="12" y="274"/>
                  </a:lnTo>
                  <a:lnTo>
                    <a:pt x="16" y="273"/>
                  </a:lnTo>
                  <a:lnTo>
                    <a:pt x="20" y="273"/>
                  </a:lnTo>
                  <a:lnTo>
                    <a:pt x="27" y="274"/>
                  </a:lnTo>
                  <a:lnTo>
                    <a:pt x="34" y="275"/>
                  </a:lnTo>
                  <a:lnTo>
                    <a:pt x="40" y="278"/>
                  </a:lnTo>
                  <a:lnTo>
                    <a:pt x="46" y="283"/>
                  </a:lnTo>
                  <a:lnTo>
                    <a:pt x="50" y="289"/>
                  </a:lnTo>
                  <a:lnTo>
                    <a:pt x="54" y="294"/>
                  </a:lnTo>
                  <a:lnTo>
                    <a:pt x="55" y="301"/>
                  </a:lnTo>
                  <a:lnTo>
                    <a:pt x="56" y="308"/>
                  </a:lnTo>
                  <a:lnTo>
                    <a:pt x="54" y="320"/>
                  </a:lnTo>
                  <a:lnTo>
                    <a:pt x="48" y="330"/>
                  </a:lnTo>
                  <a:lnTo>
                    <a:pt x="40" y="337"/>
                  </a:lnTo>
                  <a:lnTo>
                    <a:pt x="30" y="342"/>
                  </a:lnTo>
                  <a:lnTo>
                    <a:pt x="35" y="352"/>
                  </a:lnTo>
                  <a:lnTo>
                    <a:pt x="41" y="362"/>
                  </a:lnTo>
                  <a:lnTo>
                    <a:pt x="48" y="373"/>
                  </a:lnTo>
                  <a:lnTo>
                    <a:pt x="55" y="382"/>
                  </a:lnTo>
                  <a:lnTo>
                    <a:pt x="60" y="376"/>
                  </a:lnTo>
                  <a:lnTo>
                    <a:pt x="66" y="373"/>
                  </a:lnTo>
                  <a:lnTo>
                    <a:pt x="73" y="370"/>
                  </a:lnTo>
                  <a:lnTo>
                    <a:pt x="81" y="369"/>
                  </a:lnTo>
                  <a:lnTo>
                    <a:pt x="88" y="370"/>
                  </a:lnTo>
                  <a:lnTo>
                    <a:pt x="95" y="371"/>
                  </a:lnTo>
                  <a:lnTo>
                    <a:pt x="101" y="375"/>
                  </a:lnTo>
                  <a:lnTo>
                    <a:pt x="107" y="379"/>
                  </a:lnTo>
                  <a:lnTo>
                    <a:pt x="111" y="385"/>
                  </a:lnTo>
                  <a:lnTo>
                    <a:pt x="115" y="391"/>
                  </a:lnTo>
                  <a:lnTo>
                    <a:pt x="116" y="398"/>
                  </a:lnTo>
                  <a:lnTo>
                    <a:pt x="117" y="405"/>
                  </a:lnTo>
                  <a:lnTo>
                    <a:pt x="116" y="413"/>
                  </a:lnTo>
                  <a:lnTo>
                    <a:pt x="114" y="420"/>
                  </a:lnTo>
                  <a:lnTo>
                    <a:pt x="110" y="427"/>
                  </a:lnTo>
                  <a:lnTo>
                    <a:pt x="104" y="431"/>
                  </a:lnTo>
                  <a:lnTo>
                    <a:pt x="110" y="436"/>
                  </a:lnTo>
                  <a:lnTo>
                    <a:pt x="117" y="440"/>
                  </a:lnTo>
                  <a:lnTo>
                    <a:pt x="123" y="444"/>
                  </a:lnTo>
                  <a:lnTo>
                    <a:pt x="129" y="447"/>
                  </a:lnTo>
                  <a:lnTo>
                    <a:pt x="136" y="452"/>
                  </a:lnTo>
                  <a:lnTo>
                    <a:pt x="141" y="455"/>
                  </a:lnTo>
                  <a:lnTo>
                    <a:pt x="148" y="458"/>
                  </a:lnTo>
                  <a:lnTo>
                    <a:pt x="155" y="461"/>
                  </a:lnTo>
                  <a:lnTo>
                    <a:pt x="157" y="455"/>
                  </a:lnTo>
                  <a:lnTo>
                    <a:pt x="160" y="451"/>
                  </a:lnTo>
                  <a:lnTo>
                    <a:pt x="163" y="446"/>
                  </a:lnTo>
                  <a:lnTo>
                    <a:pt x="168" y="442"/>
                  </a:lnTo>
                  <a:lnTo>
                    <a:pt x="172" y="438"/>
                  </a:lnTo>
                  <a:lnTo>
                    <a:pt x="177" y="436"/>
                  </a:lnTo>
                  <a:lnTo>
                    <a:pt x="184" y="434"/>
                  </a:lnTo>
                  <a:lnTo>
                    <a:pt x="190" y="434"/>
                  </a:lnTo>
                  <a:lnTo>
                    <a:pt x="197" y="435"/>
                  </a:lnTo>
                  <a:lnTo>
                    <a:pt x="204" y="436"/>
                  </a:lnTo>
                  <a:lnTo>
                    <a:pt x="209" y="439"/>
                  </a:lnTo>
                  <a:lnTo>
                    <a:pt x="215" y="444"/>
                  </a:lnTo>
                  <a:lnTo>
                    <a:pt x="220" y="450"/>
                  </a:lnTo>
                  <a:lnTo>
                    <a:pt x="223" y="455"/>
                  </a:lnTo>
                  <a:lnTo>
                    <a:pt x="224" y="462"/>
                  </a:lnTo>
                  <a:lnTo>
                    <a:pt x="225" y="469"/>
                  </a:lnTo>
                  <a:lnTo>
                    <a:pt x="225" y="473"/>
                  </a:lnTo>
                  <a:lnTo>
                    <a:pt x="224" y="476"/>
                  </a:lnTo>
                  <a:lnTo>
                    <a:pt x="223" y="480"/>
                  </a:lnTo>
                  <a:lnTo>
                    <a:pt x="222" y="482"/>
                  </a:lnTo>
                  <a:lnTo>
                    <a:pt x="224" y="483"/>
                  </a:lnTo>
                  <a:lnTo>
                    <a:pt x="227" y="483"/>
                  </a:lnTo>
                  <a:lnTo>
                    <a:pt x="229" y="483"/>
                  </a:lnTo>
                  <a:lnTo>
                    <a:pt x="231" y="483"/>
                  </a:lnTo>
                  <a:lnTo>
                    <a:pt x="231" y="339"/>
                  </a:lnTo>
                  <a:lnTo>
                    <a:pt x="217" y="333"/>
                  </a:lnTo>
                  <a:lnTo>
                    <a:pt x="204" y="324"/>
                  </a:lnTo>
                  <a:lnTo>
                    <a:pt x="192" y="314"/>
                  </a:lnTo>
                  <a:lnTo>
                    <a:pt x="183" y="302"/>
                  </a:lnTo>
                  <a:lnTo>
                    <a:pt x="175" y="290"/>
                  </a:lnTo>
                  <a:lnTo>
                    <a:pt x="168" y="275"/>
                  </a:lnTo>
                  <a:lnTo>
                    <a:pt x="164" y="259"/>
                  </a:lnTo>
                  <a:lnTo>
                    <a:pt x="163" y="24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30"/>
            <p:cNvSpPr/>
            <p:nvPr/>
          </p:nvSpPr>
          <p:spPr bwMode="auto">
            <a:xfrm>
              <a:off x="4719638" y="3081338"/>
              <a:ext cx="12700" cy="6350"/>
            </a:xfrm>
            <a:custGeom>
              <a:cxnLst>
                <a:cxn ang="0">
                  <a:pos x="4" y="0"/>
                </a:cxn>
                <a:cxn ang="0">
                  <a:pos x="3" y="3"/>
                </a:cxn>
                <a:cxn ang="0">
                  <a:pos x="2" y="5"/>
                </a:cxn>
                <a:cxn ang="0">
                  <a:pos x="1" y="7"/>
                </a:cxn>
                <a:cxn ang="0">
                  <a:pos x="0" y="9"/>
                </a:cxn>
                <a:cxn ang="0">
                  <a:pos x="4" y="8"/>
                </a:cxn>
                <a:cxn ang="0">
                  <a:pos x="8" y="7"/>
                </a:cxn>
                <a:cxn ang="0">
                  <a:pos x="11" y="7"/>
                </a:cxn>
                <a:cxn ang="0">
                  <a:pos x="16" y="6"/>
                </a:cxn>
                <a:cxn ang="0">
                  <a:pos x="13" y="5"/>
                </a:cxn>
                <a:cxn ang="0">
                  <a:pos x="10" y="3"/>
                </a:cxn>
                <a:cxn ang="0">
                  <a:pos x="6" y="1"/>
                </a:cxn>
                <a:cxn ang="0">
                  <a:pos x="4" y="0"/>
                </a:cxn>
              </a:cxnLst>
              <a:rect b="b" l="0" r="r" t="0"/>
              <a:pathLst>
                <a:path h="9" w="16">
                  <a:moveTo>
                    <a:pt x="4" y="0"/>
                  </a:moveTo>
                  <a:lnTo>
                    <a:pt x="3" y="3"/>
                  </a:lnTo>
                  <a:lnTo>
                    <a:pt x="2" y="5"/>
                  </a:lnTo>
                  <a:lnTo>
                    <a:pt x="1" y="7"/>
                  </a:lnTo>
                  <a:lnTo>
                    <a:pt x="0" y="9"/>
                  </a:lnTo>
                  <a:lnTo>
                    <a:pt x="4" y="8"/>
                  </a:lnTo>
                  <a:lnTo>
                    <a:pt x="8" y="7"/>
                  </a:lnTo>
                  <a:lnTo>
                    <a:pt x="11" y="7"/>
                  </a:lnTo>
                  <a:lnTo>
                    <a:pt x="16" y="6"/>
                  </a:lnTo>
                  <a:lnTo>
                    <a:pt x="13" y="5"/>
                  </a:lnTo>
                  <a:lnTo>
                    <a:pt x="10" y="3"/>
                  </a:lnTo>
                  <a:lnTo>
                    <a:pt x="6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716D3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31"/>
            <p:cNvSpPr/>
            <p:nvPr/>
          </p:nvSpPr>
          <p:spPr bwMode="auto">
            <a:xfrm>
              <a:off x="4610100" y="3086100"/>
              <a:ext cx="234950" cy="360363"/>
            </a:xfrm>
            <a:custGeom>
              <a:cxnLst>
                <a:cxn ang="0">
                  <a:pos x="74" y="445"/>
                </a:cxn>
                <a:cxn ang="0">
                  <a:pos x="74" y="431"/>
                </a:cxn>
                <a:cxn ang="0">
                  <a:pos x="83" y="413"/>
                </a:cxn>
                <a:cxn ang="0">
                  <a:pos x="102" y="404"/>
                </a:cxn>
                <a:cxn ang="0">
                  <a:pos x="121" y="405"/>
                </a:cxn>
                <a:cxn ang="0">
                  <a:pos x="135" y="415"/>
                </a:cxn>
                <a:cxn ang="0">
                  <a:pos x="143" y="430"/>
                </a:cxn>
                <a:cxn ang="0">
                  <a:pos x="163" y="421"/>
                </a:cxn>
                <a:cxn ang="0">
                  <a:pos x="181" y="409"/>
                </a:cxn>
                <a:cxn ang="0">
                  <a:pos x="188" y="396"/>
                </a:cxn>
                <a:cxn ang="0">
                  <a:pos x="181" y="374"/>
                </a:cxn>
                <a:cxn ang="0">
                  <a:pos x="187" y="354"/>
                </a:cxn>
                <a:cxn ang="0">
                  <a:pos x="203" y="340"/>
                </a:cxn>
                <a:cxn ang="0">
                  <a:pos x="225" y="339"/>
                </a:cxn>
                <a:cxn ang="0">
                  <a:pos x="243" y="351"/>
                </a:cxn>
                <a:cxn ang="0">
                  <a:pos x="263" y="321"/>
                </a:cxn>
                <a:cxn ang="0">
                  <a:pos x="250" y="299"/>
                </a:cxn>
                <a:cxn ang="0">
                  <a:pos x="243" y="270"/>
                </a:cxn>
                <a:cxn ang="0">
                  <a:pos x="253" y="252"/>
                </a:cxn>
                <a:cxn ang="0">
                  <a:pos x="271" y="243"/>
                </a:cxn>
                <a:cxn ang="0">
                  <a:pos x="285" y="243"/>
                </a:cxn>
                <a:cxn ang="0">
                  <a:pos x="294" y="233"/>
                </a:cxn>
                <a:cxn ang="0">
                  <a:pos x="298" y="205"/>
                </a:cxn>
                <a:cxn ang="0">
                  <a:pos x="294" y="189"/>
                </a:cxn>
                <a:cxn ang="0">
                  <a:pos x="285" y="182"/>
                </a:cxn>
                <a:cxn ang="0">
                  <a:pos x="271" y="182"/>
                </a:cxn>
                <a:cxn ang="0">
                  <a:pos x="253" y="173"/>
                </a:cxn>
                <a:cxn ang="0">
                  <a:pos x="243" y="154"/>
                </a:cxn>
                <a:cxn ang="0">
                  <a:pos x="250" y="125"/>
                </a:cxn>
                <a:cxn ang="0">
                  <a:pos x="263" y="104"/>
                </a:cxn>
                <a:cxn ang="0">
                  <a:pos x="243" y="74"/>
                </a:cxn>
                <a:cxn ang="0">
                  <a:pos x="225" y="85"/>
                </a:cxn>
                <a:cxn ang="0">
                  <a:pos x="203" y="84"/>
                </a:cxn>
                <a:cxn ang="0">
                  <a:pos x="187" y="70"/>
                </a:cxn>
                <a:cxn ang="0">
                  <a:pos x="181" y="51"/>
                </a:cxn>
                <a:cxn ang="0">
                  <a:pos x="188" y="29"/>
                </a:cxn>
                <a:cxn ang="0">
                  <a:pos x="183" y="17"/>
                </a:cxn>
                <a:cxn ang="0">
                  <a:pos x="170" y="8"/>
                </a:cxn>
                <a:cxn ang="0">
                  <a:pos x="155" y="0"/>
                </a:cxn>
                <a:cxn ang="0">
                  <a:pos x="143" y="2"/>
                </a:cxn>
                <a:cxn ang="0">
                  <a:pos x="126" y="16"/>
                </a:cxn>
                <a:cxn ang="0">
                  <a:pos x="106" y="22"/>
                </a:cxn>
                <a:cxn ang="0">
                  <a:pos x="99" y="20"/>
                </a:cxn>
                <a:cxn ang="0">
                  <a:pos x="61" y="47"/>
                </a:cxn>
                <a:cxn ang="0">
                  <a:pos x="30" y="84"/>
                </a:cxn>
                <a:cxn ang="0">
                  <a:pos x="20" y="112"/>
                </a:cxn>
                <a:cxn ang="0">
                  <a:pos x="33" y="110"/>
                </a:cxn>
                <a:cxn ang="0">
                  <a:pos x="90" y="128"/>
                </a:cxn>
                <a:cxn ang="0">
                  <a:pos x="127" y="173"/>
                </a:cxn>
                <a:cxn ang="0">
                  <a:pos x="133" y="232"/>
                </a:cxn>
                <a:cxn ang="0">
                  <a:pos x="105" y="284"/>
                </a:cxn>
                <a:cxn ang="0">
                  <a:pos x="53" y="312"/>
                </a:cxn>
                <a:cxn ang="0">
                  <a:pos x="16" y="313"/>
                </a:cxn>
                <a:cxn ang="0">
                  <a:pos x="0" y="452"/>
                </a:cxn>
                <a:cxn ang="0">
                  <a:pos x="24" y="455"/>
                </a:cxn>
                <a:cxn ang="0">
                  <a:pos x="44" y="455"/>
                </a:cxn>
                <a:cxn ang="0">
                  <a:pos x="59" y="453"/>
                </a:cxn>
                <a:cxn ang="0">
                  <a:pos x="75" y="451"/>
                </a:cxn>
              </a:cxnLst>
              <a:rect b="b" l="0" r="r" t="0"/>
              <a:pathLst>
                <a:path h="455" w="298">
                  <a:moveTo>
                    <a:pt x="75" y="451"/>
                  </a:moveTo>
                  <a:lnTo>
                    <a:pt x="74" y="449"/>
                  </a:lnTo>
                  <a:lnTo>
                    <a:pt x="74" y="445"/>
                  </a:lnTo>
                  <a:lnTo>
                    <a:pt x="73" y="442"/>
                  </a:lnTo>
                  <a:lnTo>
                    <a:pt x="73" y="438"/>
                  </a:lnTo>
                  <a:lnTo>
                    <a:pt x="74" y="431"/>
                  </a:lnTo>
                  <a:lnTo>
                    <a:pt x="75" y="424"/>
                  </a:lnTo>
                  <a:lnTo>
                    <a:pt x="79" y="419"/>
                  </a:lnTo>
                  <a:lnTo>
                    <a:pt x="83" y="413"/>
                  </a:lnTo>
                  <a:lnTo>
                    <a:pt x="89" y="408"/>
                  </a:lnTo>
                  <a:lnTo>
                    <a:pt x="95" y="405"/>
                  </a:lnTo>
                  <a:lnTo>
                    <a:pt x="102" y="404"/>
                  </a:lnTo>
                  <a:lnTo>
                    <a:pt x="109" y="403"/>
                  </a:lnTo>
                  <a:lnTo>
                    <a:pt x="114" y="403"/>
                  </a:lnTo>
                  <a:lnTo>
                    <a:pt x="121" y="405"/>
                  </a:lnTo>
                  <a:lnTo>
                    <a:pt x="126" y="407"/>
                  </a:lnTo>
                  <a:lnTo>
                    <a:pt x="132" y="411"/>
                  </a:lnTo>
                  <a:lnTo>
                    <a:pt x="135" y="415"/>
                  </a:lnTo>
                  <a:lnTo>
                    <a:pt x="139" y="420"/>
                  </a:lnTo>
                  <a:lnTo>
                    <a:pt x="141" y="424"/>
                  </a:lnTo>
                  <a:lnTo>
                    <a:pt x="143" y="430"/>
                  </a:lnTo>
                  <a:lnTo>
                    <a:pt x="150" y="427"/>
                  </a:lnTo>
                  <a:lnTo>
                    <a:pt x="156" y="424"/>
                  </a:lnTo>
                  <a:lnTo>
                    <a:pt x="163" y="421"/>
                  </a:lnTo>
                  <a:lnTo>
                    <a:pt x="168" y="416"/>
                  </a:lnTo>
                  <a:lnTo>
                    <a:pt x="175" y="413"/>
                  </a:lnTo>
                  <a:lnTo>
                    <a:pt x="181" y="409"/>
                  </a:lnTo>
                  <a:lnTo>
                    <a:pt x="187" y="405"/>
                  </a:lnTo>
                  <a:lnTo>
                    <a:pt x="193" y="400"/>
                  </a:lnTo>
                  <a:lnTo>
                    <a:pt x="188" y="396"/>
                  </a:lnTo>
                  <a:lnTo>
                    <a:pt x="185" y="389"/>
                  </a:lnTo>
                  <a:lnTo>
                    <a:pt x="182" y="382"/>
                  </a:lnTo>
                  <a:lnTo>
                    <a:pt x="181" y="374"/>
                  </a:lnTo>
                  <a:lnTo>
                    <a:pt x="182" y="367"/>
                  </a:lnTo>
                  <a:lnTo>
                    <a:pt x="183" y="360"/>
                  </a:lnTo>
                  <a:lnTo>
                    <a:pt x="187" y="354"/>
                  </a:lnTo>
                  <a:lnTo>
                    <a:pt x="192" y="348"/>
                  </a:lnTo>
                  <a:lnTo>
                    <a:pt x="197" y="344"/>
                  </a:lnTo>
                  <a:lnTo>
                    <a:pt x="203" y="340"/>
                  </a:lnTo>
                  <a:lnTo>
                    <a:pt x="210" y="339"/>
                  </a:lnTo>
                  <a:lnTo>
                    <a:pt x="217" y="338"/>
                  </a:lnTo>
                  <a:lnTo>
                    <a:pt x="225" y="339"/>
                  </a:lnTo>
                  <a:lnTo>
                    <a:pt x="232" y="342"/>
                  </a:lnTo>
                  <a:lnTo>
                    <a:pt x="238" y="345"/>
                  </a:lnTo>
                  <a:lnTo>
                    <a:pt x="243" y="351"/>
                  </a:lnTo>
                  <a:lnTo>
                    <a:pt x="250" y="342"/>
                  </a:lnTo>
                  <a:lnTo>
                    <a:pt x="256" y="331"/>
                  </a:lnTo>
                  <a:lnTo>
                    <a:pt x="263" y="321"/>
                  </a:lnTo>
                  <a:lnTo>
                    <a:pt x="269" y="311"/>
                  </a:lnTo>
                  <a:lnTo>
                    <a:pt x="258" y="306"/>
                  </a:lnTo>
                  <a:lnTo>
                    <a:pt x="250" y="299"/>
                  </a:lnTo>
                  <a:lnTo>
                    <a:pt x="245" y="289"/>
                  </a:lnTo>
                  <a:lnTo>
                    <a:pt x="242" y="277"/>
                  </a:lnTo>
                  <a:lnTo>
                    <a:pt x="243" y="270"/>
                  </a:lnTo>
                  <a:lnTo>
                    <a:pt x="245" y="263"/>
                  </a:lnTo>
                  <a:lnTo>
                    <a:pt x="248" y="258"/>
                  </a:lnTo>
                  <a:lnTo>
                    <a:pt x="253" y="252"/>
                  </a:lnTo>
                  <a:lnTo>
                    <a:pt x="258" y="247"/>
                  </a:lnTo>
                  <a:lnTo>
                    <a:pt x="264" y="244"/>
                  </a:lnTo>
                  <a:lnTo>
                    <a:pt x="271" y="243"/>
                  </a:lnTo>
                  <a:lnTo>
                    <a:pt x="278" y="242"/>
                  </a:lnTo>
                  <a:lnTo>
                    <a:pt x="281" y="242"/>
                  </a:lnTo>
                  <a:lnTo>
                    <a:pt x="285" y="243"/>
                  </a:lnTo>
                  <a:lnTo>
                    <a:pt x="288" y="243"/>
                  </a:lnTo>
                  <a:lnTo>
                    <a:pt x="292" y="244"/>
                  </a:lnTo>
                  <a:lnTo>
                    <a:pt x="294" y="233"/>
                  </a:lnTo>
                  <a:lnTo>
                    <a:pt x="296" y="224"/>
                  </a:lnTo>
                  <a:lnTo>
                    <a:pt x="298" y="216"/>
                  </a:lnTo>
                  <a:lnTo>
                    <a:pt x="298" y="205"/>
                  </a:lnTo>
                  <a:lnTo>
                    <a:pt x="298" y="196"/>
                  </a:lnTo>
                  <a:lnTo>
                    <a:pt x="296" y="192"/>
                  </a:lnTo>
                  <a:lnTo>
                    <a:pt x="294" y="189"/>
                  </a:lnTo>
                  <a:lnTo>
                    <a:pt x="292" y="179"/>
                  </a:lnTo>
                  <a:lnTo>
                    <a:pt x="288" y="181"/>
                  </a:lnTo>
                  <a:lnTo>
                    <a:pt x="285" y="182"/>
                  </a:lnTo>
                  <a:lnTo>
                    <a:pt x="281" y="183"/>
                  </a:lnTo>
                  <a:lnTo>
                    <a:pt x="278" y="183"/>
                  </a:lnTo>
                  <a:lnTo>
                    <a:pt x="271" y="182"/>
                  </a:lnTo>
                  <a:lnTo>
                    <a:pt x="264" y="181"/>
                  </a:lnTo>
                  <a:lnTo>
                    <a:pt x="258" y="177"/>
                  </a:lnTo>
                  <a:lnTo>
                    <a:pt x="253" y="173"/>
                  </a:lnTo>
                  <a:lnTo>
                    <a:pt x="248" y="167"/>
                  </a:lnTo>
                  <a:lnTo>
                    <a:pt x="245" y="161"/>
                  </a:lnTo>
                  <a:lnTo>
                    <a:pt x="243" y="154"/>
                  </a:lnTo>
                  <a:lnTo>
                    <a:pt x="242" y="147"/>
                  </a:lnTo>
                  <a:lnTo>
                    <a:pt x="245" y="136"/>
                  </a:lnTo>
                  <a:lnTo>
                    <a:pt x="250" y="125"/>
                  </a:lnTo>
                  <a:lnTo>
                    <a:pt x="258" y="118"/>
                  </a:lnTo>
                  <a:lnTo>
                    <a:pt x="269" y="114"/>
                  </a:lnTo>
                  <a:lnTo>
                    <a:pt x="263" y="104"/>
                  </a:lnTo>
                  <a:lnTo>
                    <a:pt x="256" y="93"/>
                  </a:lnTo>
                  <a:lnTo>
                    <a:pt x="250" y="83"/>
                  </a:lnTo>
                  <a:lnTo>
                    <a:pt x="243" y="74"/>
                  </a:lnTo>
                  <a:lnTo>
                    <a:pt x="238" y="79"/>
                  </a:lnTo>
                  <a:lnTo>
                    <a:pt x="232" y="83"/>
                  </a:lnTo>
                  <a:lnTo>
                    <a:pt x="225" y="85"/>
                  </a:lnTo>
                  <a:lnTo>
                    <a:pt x="217" y="86"/>
                  </a:lnTo>
                  <a:lnTo>
                    <a:pt x="210" y="85"/>
                  </a:lnTo>
                  <a:lnTo>
                    <a:pt x="203" y="84"/>
                  </a:lnTo>
                  <a:lnTo>
                    <a:pt x="197" y="81"/>
                  </a:lnTo>
                  <a:lnTo>
                    <a:pt x="192" y="76"/>
                  </a:lnTo>
                  <a:lnTo>
                    <a:pt x="187" y="70"/>
                  </a:lnTo>
                  <a:lnTo>
                    <a:pt x="183" y="64"/>
                  </a:lnTo>
                  <a:lnTo>
                    <a:pt x="182" y="58"/>
                  </a:lnTo>
                  <a:lnTo>
                    <a:pt x="181" y="51"/>
                  </a:lnTo>
                  <a:lnTo>
                    <a:pt x="182" y="43"/>
                  </a:lnTo>
                  <a:lnTo>
                    <a:pt x="185" y="36"/>
                  </a:lnTo>
                  <a:lnTo>
                    <a:pt x="188" y="29"/>
                  </a:lnTo>
                  <a:lnTo>
                    <a:pt x="193" y="24"/>
                  </a:lnTo>
                  <a:lnTo>
                    <a:pt x="188" y="21"/>
                  </a:lnTo>
                  <a:lnTo>
                    <a:pt x="183" y="17"/>
                  </a:lnTo>
                  <a:lnTo>
                    <a:pt x="179" y="14"/>
                  </a:lnTo>
                  <a:lnTo>
                    <a:pt x="174" y="12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59" y="2"/>
                  </a:lnTo>
                  <a:lnTo>
                    <a:pt x="155" y="0"/>
                  </a:lnTo>
                  <a:lnTo>
                    <a:pt x="150" y="1"/>
                  </a:lnTo>
                  <a:lnTo>
                    <a:pt x="147" y="1"/>
                  </a:lnTo>
                  <a:lnTo>
                    <a:pt x="143" y="2"/>
                  </a:lnTo>
                  <a:lnTo>
                    <a:pt x="139" y="3"/>
                  </a:lnTo>
                  <a:lnTo>
                    <a:pt x="133" y="10"/>
                  </a:lnTo>
                  <a:lnTo>
                    <a:pt x="126" y="16"/>
                  </a:lnTo>
                  <a:lnTo>
                    <a:pt x="118" y="21"/>
                  </a:lnTo>
                  <a:lnTo>
                    <a:pt x="109" y="22"/>
                  </a:lnTo>
                  <a:lnTo>
                    <a:pt x="106" y="22"/>
                  </a:lnTo>
                  <a:lnTo>
                    <a:pt x="104" y="21"/>
                  </a:lnTo>
                  <a:lnTo>
                    <a:pt x="102" y="21"/>
                  </a:lnTo>
                  <a:lnTo>
                    <a:pt x="99" y="20"/>
                  </a:lnTo>
                  <a:lnTo>
                    <a:pt x="86" y="28"/>
                  </a:lnTo>
                  <a:lnTo>
                    <a:pt x="73" y="37"/>
                  </a:lnTo>
                  <a:lnTo>
                    <a:pt x="61" y="47"/>
                  </a:lnTo>
                  <a:lnTo>
                    <a:pt x="50" y="59"/>
                  </a:lnTo>
                  <a:lnTo>
                    <a:pt x="39" y="70"/>
                  </a:lnTo>
                  <a:lnTo>
                    <a:pt x="30" y="84"/>
                  </a:lnTo>
                  <a:lnTo>
                    <a:pt x="22" y="98"/>
                  </a:lnTo>
                  <a:lnTo>
                    <a:pt x="15" y="112"/>
                  </a:lnTo>
                  <a:lnTo>
                    <a:pt x="20" y="112"/>
                  </a:lnTo>
                  <a:lnTo>
                    <a:pt x="24" y="110"/>
                  </a:lnTo>
                  <a:lnTo>
                    <a:pt x="28" y="110"/>
                  </a:lnTo>
                  <a:lnTo>
                    <a:pt x="33" y="110"/>
                  </a:lnTo>
                  <a:lnTo>
                    <a:pt x="53" y="113"/>
                  </a:lnTo>
                  <a:lnTo>
                    <a:pt x="73" y="118"/>
                  </a:lnTo>
                  <a:lnTo>
                    <a:pt x="90" y="128"/>
                  </a:lnTo>
                  <a:lnTo>
                    <a:pt x="105" y="140"/>
                  </a:lnTo>
                  <a:lnTo>
                    <a:pt x="118" y="155"/>
                  </a:lnTo>
                  <a:lnTo>
                    <a:pt x="127" y="173"/>
                  </a:lnTo>
                  <a:lnTo>
                    <a:pt x="133" y="191"/>
                  </a:lnTo>
                  <a:lnTo>
                    <a:pt x="135" y="212"/>
                  </a:lnTo>
                  <a:lnTo>
                    <a:pt x="133" y="232"/>
                  </a:lnTo>
                  <a:lnTo>
                    <a:pt x="127" y="252"/>
                  </a:lnTo>
                  <a:lnTo>
                    <a:pt x="118" y="269"/>
                  </a:lnTo>
                  <a:lnTo>
                    <a:pt x="105" y="284"/>
                  </a:lnTo>
                  <a:lnTo>
                    <a:pt x="90" y="297"/>
                  </a:lnTo>
                  <a:lnTo>
                    <a:pt x="73" y="306"/>
                  </a:lnTo>
                  <a:lnTo>
                    <a:pt x="53" y="312"/>
                  </a:lnTo>
                  <a:lnTo>
                    <a:pt x="33" y="314"/>
                  </a:lnTo>
                  <a:lnTo>
                    <a:pt x="24" y="314"/>
                  </a:lnTo>
                  <a:lnTo>
                    <a:pt x="16" y="313"/>
                  </a:lnTo>
                  <a:lnTo>
                    <a:pt x="8" y="311"/>
                  </a:lnTo>
                  <a:lnTo>
                    <a:pt x="0" y="308"/>
                  </a:lnTo>
                  <a:lnTo>
                    <a:pt x="0" y="452"/>
                  </a:lnTo>
                  <a:lnTo>
                    <a:pt x="8" y="453"/>
                  </a:lnTo>
                  <a:lnTo>
                    <a:pt x="16" y="454"/>
                  </a:lnTo>
                  <a:lnTo>
                    <a:pt x="24" y="455"/>
                  </a:lnTo>
                  <a:lnTo>
                    <a:pt x="33" y="455"/>
                  </a:lnTo>
                  <a:lnTo>
                    <a:pt x="38" y="455"/>
                  </a:lnTo>
                  <a:lnTo>
                    <a:pt x="44" y="455"/>
                  </a:lnTo>
                  <a:lnTo>
                    <a:pt x="49" y="454"/>
                  </a:lnTo>
                  <a:lnTo>
                    <a:pt x="54" y="454"/>
                  </a:lnTo>
                  <a:lnTo>
                    <a:pt x="59" y="453"/>
                  </a:lnTo>
                  <a:lnTo>
                    <a:pt x="65" y="452"/>
                  </a:lnTo>
                  <a:lnTo>
                    <a:pt x="69" y="452"/>
                  </a:lnTo>
                  <a:lnTo>
                    <a:pt x="75" y="4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32"/>
            <p:cNvSpPr/>
            <p:nvPr/>
          </p:nvSpPr>
          <p:spPr bwMode="auto">
            <a:xfrm>
              <a:off x="4310063" y="3275013"/>
              <a:ext cx="25400" cy="63500"/>
            </a:xfrm>
            <a:custGeom>
              <a:cxnLst>
                <a:cxn ang="0">
                  <a:pos x="6" y="81"/>
                </a:cxn>
                <a:cxn ang="0">
                  <a:pos x="33" y="3"/>
                </a:cxn>
                <a:cxn ang="0">
                  <a:pos x="29" y="3"/>
                </a:cxn>
                <a:cxn ang="0">
                  <a:pos x="27" y="1"/>
                </a:cxn>
                <a:cxn ang="0">
                  <a:pos x="23" y="1"/>
                </a:cxn>
                <a:cxn ang="0">
                  <a:pos x="21" y="0"/>
                </a:cxn>
                <a:cxn ang="0">
                  <a:pos x="0" y="78"/>
                </a:cxn>
                <a:cxn ang="0">
                  <a:pos x="2" y="80"/>
                </a:cxn>
                <a:cxn ang="0">
                  <a:pos x="3" y="80"/>
                </a:cxn>
                <a:cxn ang="0">
                  <a:pos x="5" y="80"/>
                </a:cxn>
                <a:cxn ang="0">
                  <a:pos x="6" y="81"/>
                </a:cxn>
              </a:cxnLst>
              <a:rect b="b" l="0" r="r" t="0"/>
              <a:pathLst>
                <a:path h="81" w="33">
                  <a:moveTo>
                    <a:pt x="6" y="81"/>
                  </a:moveTo>
                  <a:lnTo>
                    <a:pt x="33" y="3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0" y="78"/>
                  </a:lnTo>
                  <a:lnTo>
                    <a:pt x="2" y="80"/>
                  </a:lnTo>
                  <a:lnTo>
                    <a:pt x="3" y="80"/>
                  </a:lnTo>
                  <a:lnTo>
                    <a:pt x="5" y="80"/>
                  </a:lnTo>
                  <a:lnTo>
                    <a:pt x="6" y="81"/>
                  </a:lnTo>
                  <a:close/>
                </a:path>
              </a:pathLst>
            </a:custGeom>
            <a:solidFill>
              <a:srgbClr val="7FFF00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33"/>
            <p:cNvSpPr/>
            <p:nvPr/>
          </p:nvSpPr>
          <p:spPr bwMode="auto">
            <a:xfrm>
              <a:off x="4129088" y="3246438"/>
              <a:ext cx="334963" cy="306388"/>
            </a:xfrm>
            <a:custGeom>
              <a:cxnLst>
                <a:cxn ang="0">
                  <a:pos x="417" y="156"/>
                </a:cxn>
                <a:cxn ang="0">
                  <a:pos x="394" y="157"/>
                </a:cxn>
                <a:cxn ang="0">
                  <a:pos x="380" y="115"/>
                </a:cxn>
                <a:cxn ang="0">
                  <a:pos x="379" y="80"/>
                </a:cxn>
                <a:cxn ang="0">
                  <a:pos x="353" y="85"/>
                </a:cxn>
                <a:cxn ang="0">
                  <a:pos x="323" y="51"/>
                </a:cxn>
                <a:cxn ang="0">
                  <a:pos x="322" y="29"/>
                </a:cxn>
                <a:cxn ang="0">
                  <a:pos x="295" y="16"/>
                </a:cxn>
                <a:cxn ang="0">
                  <a:pos x="263" y="38"/>
                </a:cxn>
                <a:cxn ang="0">
                  <a:pos x="235" y="116"/>
                </a:cxn>
                <a:cxn ang="0">
                  <a:pos x="281" y="153"/>
                </a:cxn>
                <a:cxn ang="0">
                  <a:pos x="288" y="220"/>
                </a:cxn>
                <a:cxn ang="0">
                  <a:pos x="232" y="272"/>
                </a:cxn>
                <a:cxn ang="0">
                  <a:pos x="157" y="254"/>
                </a:cxn>
                <a:cxn ang="0">
                  <a:pos x="132" y="181"/>
                </a:cxn>
                <a:cxn ang="0">
                  <a:pos x="175" y="120"/>
                </a:cxn>
                <a:cxn ang="0">
                  <a:pos x="224" y="112"/>
                </a:cxn>
                <a:cxn ang="0">
                  <a:pos x="235" y="18"/>
                </a:cxn>
                <a:cxn ang="0">
                  <a:pos x="234" y="1"/>
                </a:cxn>
                <a:cxn ang="0">
                  <a:pos x="193" y="0"/>
                </a:cxn>
                <a:cxn ang="0">
                  <a:pos x="168" y="9"/>
                </a:cxn>
                <a:cxn ang="0">
                  <a:pos x="153" y="41"/>
                </a:cxn>
                <a:cxn ang="0">
                  <a:pos x="113" y="24"/>
                </a:cxn>
                <a:cxn ang="0">
                  <a:pos x="89" y="39"/>
                </a:cxn>
                <a:cxn ang="0">
                  <a:pos x="83" y="58"/>
                </a:cxn>
                <a:cxn ang="0">
                  <a:pos x="70" y="97"/>
                </a:cxn>
                <a:cxn ang="0">
                  <a:pos x="37" y="92"/>
                </a:cxn>
                <a:cxn ang="0">
                  <a:pos x="28" y="128"/>
                </a:cxn>
                <a:cxn ang="0">
                  <a:pos x="35" y="171"/>
                </a:cxn>
                <a:cxn ang="0">
                  <a:pos x="6" y="180"/>
                </a:cxn>
                <a:cxn ang="0">
                  <a:pos x="0" y="200"/>
                </a:cxn>
                <a:cxn ang="0">
                  <a:pos x="8" y="230"/>
                </a:cxn>
                <a:cxn ang="0">
                  <a:pos x="38" y="234"/>
                </a:cxn>
                <a:cxn ang="0">
                  <a:pos x="36" y="279"/>
                </a:cxn>
                <a:cxn ang="0">
                  <a:pos x="50" y="314"/>
                </a:cxn>
                <a:cxn ang="0">
                  <a:pos x="82" y="303"/>
                </a:cxn>
                <a:cxn ang="0">
                  <a:pos x="99" y="341"/>
                </a:cxn>
                <a:cxn ang="0">
                  <a:pos x="107" y="358"/>
                </a:cxn>
                <a:cxn ang="0">
                  <a:pos x="133" y="371"/>
                </a:cxn>
                <a:cxn ang="0">
                  <a:pos x="171" y="350"/>
                </a:cxn>
                <a:cxn ang="0">
                  <a:pos x="189" y="379"/>
                </a:cxn>
                <a:cxn ang="0">
                  <a:pos x="201" y="386"/>
                </a:cxn>
                <a:cxn ang="0">
                  <a:pos x="223" y="386"/>
                </a:cxn>
                <a:cxn ang="0">
                  <a:pos x="255" y="379"/>
                </a:cxn>
                <a:cxn ang="0">
                  <a:pos x="261" y="351"/>
                </a:cxn>
                <a:cxn ang="0">
                  <a:pos x="306" y="354"/>
                </a:cxn>
                <a:cxn ang="0">
                  <a:pos x="330" y="350"/>
                </a:cxn>
                <a:cxn ang="0">
                  <a:pos x="344" y="332"/>
                </a:cxn>
                <a:cxn ang="0">
                  <a:pos x="345" y="295"/>
                </a:cxn>
                <a:cxn ang="0">
                  <a:pos x="382" y="291"/>
                </a:cxn>
                <a:cxn ang="0">
                  <a:pos x="403" y="262"/>
                </a:cxn>
                <a:cxn ang="0">
                  <a:pos x="383" y="224"/>
                </a:cxn>
                <a:cxn ang="0">
                  <a:pos x="414" y="205"/>
                </a:cxn>
                <a:cxn ang="0">
                  <a:pos x="423" y="185"/>
                </a:cxn>
              </a:cxnLst>
              <a:rect b="b" l="0" r="r" t="0"/>
              <a:pathLst>
                <a:path h="386" w="422">
                  <a:moveTo>
                    <a:pt x="423" y="176"/>
                  </a:moveTo>
                  <a:lnTo>
                    <a:pt x="422" y="169"/>
                  </a:lnTo>
                  <a:lnTo>
                    <a:pt x="421" y="165"/>
                  </a:lnTo>
                  <a:lnTo>
                    <a:pt x="420" y="163"/>
                  </a:lnTo>
                  <a:lnTo>
                    <a:pt x="417" y="156"/>
                  </a:lnTo>
                  <a:lnTo>
                    <a:pt x="415" y="157"/>
                  </a:lnTo>
                  <a:lnTo>
                    <a:pt x="412" y="157"/>
                  </a:lnTo>
                  <a:lnTo>
                    <a:pt x="409" y="158"/>
                  </a:lnTo>
                  <a:lnTo>
                    <a:pt x="406" y="159"/>
                  </a:lnTo>
                  <a:lnTo>
                    <a:pt x="394" y="157"/>
                  </a:lnTo>
                  <a:lnTo>
                    <a:pt x="385" y="151"/>
                  </a:lnTo>
                  <a:lnTo>
                    <a:pt x="379" y="143"/>
                  </a:lnTo>
                  <a:lnTo>
                    <a:pt x="376" y="132"/>
                  </a:lnTo>
                  <a:lnTo>
                    <a:pt x="377" y="123"/>
                  </a:lnTo>
                  <a:lnTo>
                    <a:pt x="380" y="115"/>
                  </a:lnTo>
                  <a:lnTo>
                    <a:pt x="387" y="108"/>
                  </a:lnTo>
                  <a:lnTo>
                    <a:pt x="395" y="103"/>
                  </a:lnTo>
                  <a:lnTo>
                    <a:pt x="390" y="95"/>
                  </a:lnTo>
                  <a:lnTo>
                    <a:pt x="385" y="88"/>
                  </a:lnTo>
                  <a:lnTo>
                    <a:pt x="379" y="80"/>
                  </a:lnTo>
                  <a:lnTo>
                    <a:pt x="373" y="73"/>
                  </a:lnTo>
                  <a:lnTo>
                    <a:pt x="369" y="78"/>
                  </a:lnTo>
                  <a:lnTo>
                    <a:pt x="364" y="80"/>
                  </a:lnTo>
                  <a:lnTo>
                    <a:pt x="359" y="84"/>
                  </a:lnTo>
                  <a:lnTo>
                    <a:pt x="353" y="85"/>
                  </a:lnTo>
                  <a:lnTo>
                    <a:pt x="341" y="82"/>
                  </a:lnTo>
                  <a:lnTo>
                    <a:pt x="332" y="77"/>
                  </a:lnTo>
                  <a:lnTo>
                    <a:pt x="325" y="69"/>
                  </a:lnTo>
                  <a:lnTo>
                    <a:pt x="323" y="57"/>
                  </a:lnTo>
                  <a:lnTo>
                    <a:pt x="323" y="51"/>
                  </a:lnTo>
                  <a:lnTo>
                    <a:pt x="324" y="46"/>
                  </a:lnTo>
                  <a:lnTo>
                    <a:pt x="327" y="40"/>
                  </a:lnTo>
                  <a:lnTo>
                    <a:pt x="331" y="35"/>
                  </a:lnTo>
                  <a:lnTo>
                    <a:pt x="326" y="32"/>
                  </a:lnTo>
                  <a:lnTo>
                    <a:pt x="322" y="29"/>
                  </a:lnTo>
                  <a:lnTo>
                    <a:pt x="316" y="26"/>
                  </a:lnTo>
                  <a:lnTo>
                    <a:pt x="311" y="24"/>
                  </a:lnTo>
                  <a:lnTo>
                    <a:pt x="306" y="20"/>
                  </a:lnTo>
                  <a:lnTo>
                    <a:pt x="301" y="18"/>
                  </a:lnTo>
                  <a:lnTo>
                    <a:pt x="295" y="16"/>
                  </a:lnTo>
                  <a:lnTo>
                    <a:pt x="289" y="13"/>
                  </a:lnTo>
                  <a:lnTo>
                    <a:pt x="286" y="23"/>
                  </a:lnTo>
                  <a:lnTo>
                    <a:pt x="280" y="29"/>
                  </a:lnTo>
                  <a:lnTo>
                    <a:pt x="272" y="35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2" y="38"/>
                  </a:lnTo>
                  <a:lnTo>
                    <a:pt x="262" y="38"/>
                  </a:lnTo>
                  <a:lnTo>
                    <a:pt x="235" y="116"/>
                  </a:lnTo>
                  <a:lnTo>
                    <a:pt x="247" y="120"/>
                  </a:lnTo>
                  <a:lnTo>
                    <a:pt x="257" y="126"/>
                  </a:lnTo>
                  <a:lnTo>
                    <a:pt x="266" y="134"/>
                  </a:lnTo>
                  <a:lnTo>
                    <a:pt x="274" y="142"/>
                  </a:lnTo>
                  <a:lnTo>
                    <a:pt x="281" y="153"/>
                  </a:lnTo>
                  <a:lnTo>
                    <a:pt x="287" y="164"/>
                  </a:lnTo>
                  <a:lnTo>
                    <a:pt x="291" y="176"/>
                  </a:lnTo>
                  <a:lnTo>
                    <a:pt x="293" y="188"/>
                  </a:lnTo>
                  <a:lnTo>
                    <a:pt x="292" y="204"/>
                  </a:lnTo>
                  <a:lnTo>
                    <a:pt x="288" y="220"/>
                  </a:lnTo>
                  <a:lnTo>
                    <a:pt x="281" y="234"/>
                  </a:lnTo>
                  <a:lnTo>
                    <a:pt x="272" y="247"/>
                  </a:lnTo>
                  <a:lnTo>
                    <a:pt x="261" y="258"/>
                  </a:lnTo>
                  <a:lnTo>
                    <a:pt x="247" y="266"/>
                  </a:lnTo>
                  <a:lnTo>
                    <a:pt x="232" y="272"/>
                  </a:lnTo>
                  <a:lnTo>
                    <a:pt x="216" y="274"/>
                  </a:lnTo>
                  <a:lnTo>
                    <a:pt x="199" y="273"/>
                  </a:lnTo>
                  <a:lnTo>
                    <a:pt x="183" y="270"/>
                  </a:lnTo>
                  <a:lnTo>
                    <a:pt x="170" y="263"/>
                  </a:lnTo>
                  <a:lnTo>
                    <a:pt x="157" y="254"/>
                  </a:lnTo>
                  <a:lnTo>
                    <a:pt x="146" y="242"/>
                  </a:lnTo>
                  <a:lnTo>
                    <a:pt x="138" y="228"/>
                  </a:lnTo>
                  <a:lnTo>
                    <a:pt x="133" y="213"/>
                  </a:lnTo>
                  <a:lnTo>
                    <a:pt x="130" y="197"/>
                  </a:lnTo>
                  <a:lnTo>
                    <a:pt x="132" y="181"/>
                  </a:lnTo>
                  <a:lnTo>
                    <a:pt x="135" y="165"/>
                  </a:lnTo>
                  <a:lnTo>
                    <a:pt x="142" y="151"/>
                  </a:lnTo>
                  <a:lnTo>
                    <a:pt x="151" y="139"/>
                  </a:lnTo>
                  <a:lnTo>
                    <a:pt x="161" y="128"/>
                  </a:lnTo>
                  <a:lnTo>
                    <a:pt x="175" y="120"/>
                  </a:lnTo>
                  <a:lnTo>
                    <a:pt x="190" y="115"/>
                  </a:lnTo>
                  <a:lnTo>
                    <a:pt x="206" y="112"/>
                  </a:lnTo>
                  <a:lnTo>
                    <a:pt x="212" y="112"/>
                  </a:lnTo>
                  <a:lnTo>
                    <a:pt x="218" y="112"/>
                  </a:lnTo>
                  <a:lnTo>
                    <a:pt x="224" y="112"/>
                  </a:lnTo>
                  <a:lnTo>
                    <a:pt x="229" y="113"/>
                  </a:lnTo>
                  <a:lnTo>
                    <a:pt x="250" y="35"/>
                  </a:lnTo>
                  <a:lnTo>
                    <a:pt x="243" y="31"/>
                  </a:lnTo>
                  <a:lnTo>
                    <a:pt x="239" y="25"/>
                  </a:lnTo>
                  <a:lnTo>
                    <a:pt x="235" y="18"/>
                  </a:lnTo>
                  <a:lnTo>
                    <a:pt x="233" y="10"/>
                  </a:lnTo>
                  <a:lnTo>
                    <a:pt x="233" y="8"/>
                  </a:lnTo>
                  <a:lnTo>
                    <a:pt x="234" y="5"/>
                  </a:lnTo>
                  <a:lnTo>
                    <a:pt x="234" y="3"/>
                  </a:lnTo>
                  <a:lnTo>
                    <a:pt x="234" y="1"/>
                  </a:lnTo>
                  <a:lnTo>
                    <a:pt x="226" y="0"/>
                  </a:lnTo>
                  <a:lnTo>
                    <a:pt x="218" y="0"/>
                  </a:lnTo>
                  <a:lnTo>
                    <a:pt x="209" y="0"/>
                  </a:lnTo>
                  <a:lnTo>
                    <a:pt x="201" y="0"/>
                  </a:lnTo>
                  <a:lnTo>
                    <a:pt x="193" y="0"/>
                  </a:lnTo>
                  <a:lnTo>
                    <a:pt x="183" y="1"/>
                  </a:lnTo>
                  <a:lnTo>
                    <a:pt x="175" y="3"/>
                  </a:lnTo>
                  <a:lnTo>
                    <a:pt x="167" y="4"/>
                  </a:lnTo>
                  <a:lnTo>
                    <a:pt x="168" y="6"/>
                  </a:lnTo>
                  <a:lnTo>
                    <a:pt x="168" y="9"/>
                  </a:lnTo>
                  <a:lnTo>
                    <a:pt x="170" y="11"/>
                  </a:lnTo>
                  <a:lnTo>
                    <a:pt x="170" y="15"/>
                  </a:lnTo>
                  <a:lnTo>
                    <a:pt x="168" y="25"/>
                  </a:lnTo>
                  <a:lnTo>
                    <a:pt x="163" y="34"/>
                  </a:lnTo>
                  <a:lnTo>
                    <a:pt x="153" y="41"/>
                  </a:lnTo>
                  <a:lnTo>
                    <a:pt x="143" y="44"/>
                  </a:lnTo>
                  <a:lnTo>
                    <a:pt x="133" y="43"/>
                  </a:lnTo>
                  <a:lnTo>
                    <a:pt x="125" y="39"/>
                  </a:lnTo>
                  <a:lnTo>
                    <a:pt x="118" y="32"/>
                  </a:lnTo>
                  <a:lnTo>
                    <a:pt x="113" y="24"/>
                  </a:lnTo>
                  <a:lnTo>
                    <a:pt x="108" y="26"/>
                  </a:lnTo>
                  <a:lnTo>
                    <a:pt x="103" y="29"/>
                  </a:lnTo>
                  <a:lnTo>
                    <a:pt x="98" y="33"/>
                  </a:lnTo>
                  <a:lnTo>
                    <a:pt x="93" y="35"/>
                  </a:lnTo>
                  <a:lnTo>
                    <a:pt x="89" y="39"/>
                  </a:lnTo>
                  <a:lnTo>
                    <a:pt x="84" y="42"/>
                  </a:lnTo>
                  <a:lnTo>
                    <a:pt x="80" y="47"/>
                  </a:lnTo>
                  <a:lnTo>
                    <a:pt x="75" y="50"/>
                  </a:lnTo>
                  <a:lnTo>
                    <a:pt x="80" y="54"/>
                  </a:lnTo>
                  <a:lnTo>
                    <a:pt x="83" y="58"/>
                  </a:lnTo>
                  <a:lnTo>
                    <a:pt x="85" y="64"/>
                  </a:lnTo>
                  <a:lnTo>
                    <a:pt x="87" y="71"/>
                  </a:lnTo>
                  <a:lnTo>
                    <a:pt x="84" y="81"/>
                  </a:lnTo>
                  <a:lnTo>
                    <a:pt x="79" y="90"/>
                  </a:lnTo>
                  <a:lnTo>
                    <a:pt x="70" y="97"/>
                  </a:lnTo>
                  <a:lnTo>
                    <a:pt x="59" y="101"/>
                  </a:lnTo>
                  <a:lnTo>
                    <a:pt x="53" y="100"/>
                  </a:lnTo>
                  <a:lnTo>
                    <a:pt x="47" y="98"/>
                  </a:lnTo>
                  <a:lnTo>
                    <a:pt x="42" y="95"/>
                  </a:lnTo>
                  <a:lnTo>
                    <a:pt x="37" y="92"/>
                  </a:lnTo>
                  <a:lnTo>
                    <a:pt x="32" y="100"/>
                  </a:lnTo>
                  <a:lnTo>
                    <a:pt x="28" y="108"/>
                  </a:lnTo>
                  <a:lnTo>
                    <a:pt x="23" y="117"/>
                  </a:lnTo>
                  <a:lnTo>
                    <a:pt x="19" y="125"/>
                  </a:lnTo>
                  <a:lnTo>
                    <a:pt x="28" y="128"/>
                  </a:lnTo>
                  <a:lnTo>
                    <a:pt x="35" y="134"/>
                  </a:lnTo>
                  <a:lnTo>
                    <a:pt x="39" y="141"/>
                  </a:lnTo>
                  <a:lnTo>
                    <a:pt x="42" y="150"/>
                  </a:lnTo>
                  <a:lnTo>
                    <a:pt x="40" y="162"/>
                  </a:lnTo>
                  <a:lnTo>
                    <a:pt x="35" y="171"/>
                  </a:lnTo>
                  <a:lnTo>
                    <a:pt x="26" y="178"/>
                  </a:lnTo>
                  <a:lnTo>
                    <a:pt x="15" y="181"/>
                  </a:lnTo>
                  <a:lnTo>
                    <a:pt x="12" y="181"/>
                  </a:lnTo>
                  <a:lnTo>
                    <a:pt x="9" y="180"/>
                  </a:lnTo>
                  <a:lnTo>
                    <a:pt x="6" y="180"/>
                  </a:lnTo>
                  <a:lnTo>
                    <a:pt x="2" y="179"/>
                  </a:lnTo>
                  <a:lnTo>
                    <a:pt x="1" y="186"/>
                  </a:lnTo>
                  <a:lnTo>
                    <a:pt x="0" y="189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0" y="209"/>
                  </a:lnTo>
                  <a:lnTo>
                    <a:pt x="1" y="215"/>
                  </a:lnTo>
                  <a:lnTo>
                    <a:pt x="4" y="222"/>
                  </a:lnTo>
                  <a:lnTo>
                    <a:pt x="6" y="231"/>
                  </a:lnTo>
                  <a:lnTo>
                    <a:pt x="8" y="230"/>
                  </a:lnTo>
                  <a:lnTo>
                    <a:pt x="12" y="228"/>
                  </a:lnTo>
                  <a:lnTo>
                    <a:pt x="14" y="227"/>
                  </a:lnTo>
                  <a:lnTo>
                    <a:pt x="17" y="227"/>
                  </a:lnTo>
                  <a:lnTo>
                    <a:pt x="28" y="228"/>
                  </a:lnTo>
                  <a:lnTo>
                    <a:pt x="38" y="234"/>
                  </a:lnTo>
                  <a:lnTo>
                    <a:pt x="44" y="243"/>
                  </a:lnTo>
                  <a:lnTo>
                    <a:pt x="47" y="254"/>
                  </a:lnTo>
                  <a:lnTo>
                    <a:pt x="46" y="264"/>
                  </a:lnTo>
                  <a:lnTo>
                    <a:pt x="43" y="272"/>
                  </a:lnTo>
                  <a:lnTo>
                    <a:pt x="36" y="279"/>
                  </a:lnTo>
                  <a:lnTo>
                    <a:pt x="28" y="282"/>
                  </a:lnTo>
                  <a:lnTo>
                    <a:pt x="34" y="291"/>
                  </a:lnTo>
                  <a:lnTo>
                    <a:pt x="38" y="297"/>
                  </a:lnTo>
                  <a:lnTo>
                    <a:pt x="44" y="305"/>
                  </a:lnTo>
                  <a:lnTo>
                    <a:pt x="50" y="314"/>
                  </a:lnTo>
                  <a:lnTo>
                    <a:pt x="54" y="309"/>
                  </a:lnTo>
                  <a:lnTo>
                    <a:pt x="59" y="305"/>
                  </a:lnTo>
                  <a:lnTo>
                    <a:pt x="65" y="303"/>
                  </a:lnTo>
                  <a:lnTo>
                    <a:pt x="70" y="302"/>
                  </a:lnTo>
                  <a:lnTo>
                    <a:pt x="82" y="303"/>
                  </a:lnTo>
                  <a:lnTo>
                    <a:pt x="91" y="309"/>
                  </a:lnTo>
                  <a:lnTo>
                    <a:pt x="97" y="318"/>
                  </a:lnTo>
                  <a:lnTo>
                    <a:pt x="100" y="328"/>
                  </a:lnTo>
                  <a:lnTo>
                    <a:pt x="100" y="335"/>
                  </a:lnTo>
                  <a:lnTo>
                    <a:pt x="99" y="341"/>
                  </a:lnTo>
                  <a:lnTo>
                    <a:pt x="96" y="346"/>
                  </a:lnTo>
                  <a:lnTo>
                    <a:pt x="92" y="349"/>
                  </a:lnTo>
                  <a:lnTo>
                    <a:pt x="97" y="353"/>
                  </a:lnTo>
                  <a:lnTo>
                    <a:pt x="102" y="356"/>
                  </a:lnTo>
                  <a:lnTo>
                    <a:pt x="107" y="358"/>
                  </a:lnTo>
                  <a:lnTo>
                    <a:pt x="112" y="362"/>
                  </a:lnTo>
                  <a:lnTo>
                    <a:pt x="118" y="364"/>
                  </a:lnTo>
                  <a:lnTo>
                    <a:pt x="122" y="366"/>
                  </a:lnTo>
                  <a:lnTo>
                    <a:pt x="128" y="369"/>
                  </a:lnTo>
                  <a:lnTo>
                    <a:pt x="133" y="371"/>
                  </a:lnTo>
                  <a:lnTo>
                    <a:pt x="136" y="362"/>
                  </a:lnTo>
                  <a:lnTo>
                    <a:pt x="142" y="355"/>
                  </a:lnTo>
                  <a:lnTo>
                    <a:pt x="150" y="350"/>
                  </a:lnTo>
                  <a:lnTo>
                    <a:pt x="159" y="349"/>
                  </a:lnTo>
                  <a:lnTo>
                    <a:pt x="171" y="350"/>
                  </a:lnTo>
                  <a:lnTo>
                    <a:pt x="180" y="355"/>
                  </a:lnTo>
                  <a:lnTo>
                    <a:pt x="187" y="364"/>
                  </a:lnTo>
                  <a:lnTo>
                    <a:pt x="189" y="374"/>
                  </a:lnTo>
                  <a:lnTo>
                    <a:pt x="189" y="377"/>
                  </a:lnTo>
                  <a:lnTo>
                    <a:pt x="189" y="379"/>
                  </a:lnTo>
                  <a:lnTo>
                    <a:pt x="189" y="383"/>
                  </a:lnTo>
                  <a:lnTo>
                    <a:pt x="188" y="385"/>
                  </a:lnTo>
                  <a:lnTo>
                    <a:pt x="193" y="385"/>
                  </a:lnTo>
                  <a:lnTo>
                    <a:pt x="197" y="386"/>
                  </a:lnTo>
                  <a:lnTo>
                    <a:pt x="201" y="386"/>
                  </a:lnTo>
                  <a:lnTo>
                    <a:pt x="205" y="386"/>
                  </a:lnTo>
                  <a:lnTo>
                    <a:pt x="210" y="386"/>
                  </a:lnTo>
                  <a:lnTo>
                    <a:pt x="214" y="386"/>
                  </a:lnTo>
                  <a:lnTo>
                    <a:pt x="218" y="386"/>
                  </a:lnTo>
                  <a:lnTo>
                    <a:pt x="223" y="386"/>
                  </a:lnTo>
                  <a:lnTo>
                    <a:pt x="231" y="385"/>
                  </a:lnTo>
                  <a:lnTo>
                    <a:pt x="240" y="384"/>
                  </a:lnTo>
                  <a:lnTo>
                    <a:pt x="248" y="383"/>
                  </a:lnTo>
                  <a:lnTo>
                    <a:pt x="256" y="381"/>
                  </a:lnTo>
                  <a:lnTo>
                    <a:pt x="255" y="379"/>
                  </a:lnTo>
                  <a:lnTo>
                    <a:pt x="255" y="376"/>
                  </a:lnTo>
                  <a:lnTo>
                    <a:pt x="254" y="373"/>
                  </a:lnTo>
                  <a:lnTo>
                    <a:pt x="254" y="371"/>
                  </a:lnTo>
                  <a:lnTo>
                    <a:pt x="255" y="360"/>
                  </a:lnTo>
                  <a:lnTo>
                    <a:pt x="261" y="351"/>
                  </a:lnTo>
                  <a:lnTo>
                    <a:pt x="270" y="345"/>
                  </a:lnTo>
                  <a:lnTo>
                    <a:pt x="280" y="342"/>
                  </a:lnTo>
                  <a:lnTo>
                    <a:pt x="291" y="343"/>
                  </a:lnTo>
                  <a:lnTo>
                    <a:pt x="299" y="347"/>
                  </a:lnTo>
                  <a:lnTo>
                    <a:pt x="306" y="354"/>
                  </a:lnTo>
                  <a:lnTo>
                    <a:pt x="309" y="362"/>
                  </a:lnTo>
                  <a:lnTo>
                    <a:pt x="314" y="358"/>
                  </a:lnTo>
                  <a:lnTo>
                    <a:pt x="319" y="356"/>
                  </a:lnTo>
                  <a:lnTo>
                    <a:pt x="324" y="353"/>
                  </a:lnTo>
                  <a:lnTo>
                    <a:pt x="330" y="350"/>
                  </a:lnTo>
                  <a:lnTo>
                    <a:pt x="334" y="347"/>
                  </a:lnTo>
                  <a:lnTo>
                    <a:pt x="339" y="343"/>
                  </a:lnTo>
                  <a:lnTo>
                    <a:pt x="344" y="340"/>
                  </a:lnTo>
                  <a:lnTo>
                    <a:pt x="348" y="337"/>
                  </a:lnTo>
                  <a:lnTo>
                    <a:pt x="344" y="332"/>
                  </a:lnTo>
                  <a:lnTo>
                    <a:pt x="340" y="327"/>
                  </a:lnTo>
                  <a:lnTo>
                    <a:pt x="338" y="322"/>
                  </a:lnTo>
                  <a:lnTo>
                    <a:pt x="337" y="316"/>
                  </a:lnTo>
                  <a:lnTo>
                    <a:pt x="339" y="304"/>
                  </a:lnTo>
                  <a:lnTo>
                    <a:pt x="345" y="295"/>
                  </a:lnTo>
                  <a:lnTo>
                    <a:pt x="353" y="288"/>
                  </a:lnTo>
                  <a:lnTo>
                    <a:pt x="364" y="286"/>
                  </a:lnTo>
                  <a:lnTo>
                    <a:pt x="370" y="286"/>
                  </a:lnTo>
                  <a:lnTo>
                    <a:pt x="376" y="287"/>
                  </a:lnTo>
                  <a:lnTo>
                    <a:pt x="382" y="291"/>
                  </a:lnTo>
                  <a:lnTo>
                    <a:pt x="386" y="294"/>
                  </a:lnTo>
                  <a:lnTo>
                    <a:pt x="391" y="286"/>
                  </a:lnTo>
                  <a:lnTo>
                    <a:pt x="395" y="278"/>
                  </a:lnTo>
                  <a:lnTo>
                    <a:pt x="400" y="270"/>
                  </a:lnTo>
                  <a:lnTo>
                    <a:pt x="403" y="262"/>
                  </a:lnTo>
                  <a:lnTo>
                    <a:pt x="395" y="258"/>
                  </a:lnTo>
                  <a:lnTo>
                    <a:pt x="388" y="251"/>
                  </a:lnTo>
                  <a:lnTo>
                    <a:pt x="384" y="245"/>
                  </a:lnTo>
                  <a:lnTo>
                    <a:pt x="382" y="235"/>
                  </a:lnTo>
                  <a:lnTo>
                    <a:pt x="383" y="224"/>
                  </a:lnTo>
                  <a:lnTo>
                    <a:pt x="388" y="215"/>
                  </a:lnTo>
                  <a:lnTo>
                    <a:pt x="398" y="209"/>
                  </a:lnTo>
                  <a:lnTo>
                    <a:pt x="408" y="205"/>
                  </a:lnTo>
                  <a:lnTo>
                    <a:pt x="412" y="205"/>
                  </a:lnTo>
                  <a:lnTo>
                    <a:pt x="414" y="205"/>
                  </a:lnTo>
                  <a:lnTo>
                    <a:pt x="417" y="207"/>
                  </a:lnTo>
                  <a:lnTo>
                    <a:pt x="420" y="208"/>
                  </a:lnTo>
                  <a:lnTo>
                    <a:pt x="421" y="199"/>
                  </a:lnTo>
                  <a:lnTo>
                    <a:pt x="422" y="192"/>
                  </a:lnTo>
                  <a:lnTo>
                    <a:pt x="423" y="185"/>
                  </a:lnTo>
                  <a:lnTo>
                    <a:pt x="423" y="1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2" name="矩形 11"/>
          <p:cNvSpPr/>
          <p:nvPr/>
        </p:nvSpPr>
        <p:spPr>
          <a:xfrm>
            <a:off x="2952728" y="2189154"/>
            <a:ext cx="3929090" cy="668342"/>
          </a:xfrm>
          <a:prstGeom prst="rect">
            <a:avLst/>
          </a:pr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r>
              <a:rPr altLang="zh-CN" b="1" lang="en-US" sz="24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4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  <p:sp>
        <p:nvSpPr>
          <p:cNvPr id="13" name="矩形 12"/>
          <p:cNvSpPr/>
          <p:nvPr/>
        </p:nvSpPr>
        <p:spPr>
          <a:xfrm>
            <a:off x="3952860" y="3546476"/>
            <a:ext cx="3929090" cy="668342"/>
          </a:xfrm>
          <a:prstGeom prst="rect">
            <a:avLst/>
          </a:pr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r>
              <a:rPr altLang="zh-CN" b="1" lang="en-US" sz="24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4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  <p:sp>
        <p:nvSpPr>
          <p:cNvPr id="14" name="矩形 13"/>
          <p:cNvSpPr/>
          <p:nvPr/>
        </p:nvSpPr>
        <p:spPr>
          <a:xfrm>
            <a:off x="4952992" y="4903798"/>
            <a:ext cx="5760000" cy="668342"/>
          </a:xfrm>
          <a:prstGeom prst="rect">
            <a:avLst/>
          </a:pr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r>
              <a:rPr altLang="zh-CN" b="1" lang="en-US" sz="24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4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  <p:grpSp>
        <p:nvGrpSpPr>
          <p:cNvPr id="15" name="组合 34"/>
          <p:cNvGrpSpPr/>
          <p:nvPr/>
        </p:nvGrpSpPr>
        <p:grpSpPr>
          <a:xfrm>
            <a:off x="4238612" y="5063910"/>
            <a:ext cx="785818" cy="651107"/>
            <a:chOff x="4127500" y="3060700"/>
            <a:chExt cx="889000" cy="736600"/>
          </a:xfrm>
        </p:grpSpPr>
        <p:sp>
          <p:nvSpPr>
            <p:cNvPr id="16" name="AutoShape 24"/>
            <p:cNvSpPr>
              <a:spLocks noChangeArrowheads="1" noChangeAspect="1" noTextEdit="1"/>
            </p:cNvSpPr>
            <p:nvPr/>
          </p:nvSpPr>
          <p:spPr bwMode="auto">
            <a:xfrm>
              <a:off x="4127500" y="3060700"/>
              <a:ext cx="889000" cy="736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26"/>
            <p:cNvSpPr/>
            <p:nvPr/>
          </p:nvSpPr>
          <p:spPr bwMode="auto">
            <a:xfrm>
              <a:off x="4687888" y="3087688"/>
              <a:ext cx="31750" cy="14288"/>
            </a:xfrm>
            <a:custGeom>
              <a:cxnLst>
                <a:cxn ang="0">
                  <a:pos x="40" y="0"/>
                </a:cxn>
                <a:cxn ang="0">
                  <a:pos x="35" y="3"/>
                </a:cxn>
                <a:cxn ang="0">
                  <a:pos x="29" y="4"/>
                </a:cxn>
                <a:cxn ang="0">
                  <a:pos x="25" y="6"/>
                </a:cxn>
                <a:cxn ang="0">
                  <a:pos x="20" y="9"/>
                </a:cxn>
                <a:cxn ang="0">
                  <a:pos x="14" y="10"/>
                </a:cxn>
                <a:cxn ang="0">
                  <a:pos x="10" y="12"/>
                </a:cxn>
                <a:cxn ang="0">
                  <a:pos x="5" y="14"/>
                </a:cxn>
                <a:cxn ang="0">
                  <a:pos x="0" y="17"/>
                </a:cxn>
                <a:cxn ang="0">
                  <a:pos x="3" y="18"/>
                </a:cxn>
                <a:cxn ang="0">
                  <a:pos x="5" y="18"/>
                </a:cxn>
                <a:cxn ang="0">
                  <a:pos x="7" y="19"/>
                </a:cxn>
                <a:cxn ang="0">
                  <a:pos x="10" y="19"/>
                </a:cxn>
                <a:cxn ang="0">
                  <a:pos x="19" y="18"/>
                </a:cxn>
                <a:cxn ang="0">
                  <a:pos x="27" y="13"/>
                </a:cxn>
                <a:cxn ang="0">
                  <a:pos x="34" y="7"/>
                </a:cxn>
                <a:cxn ang="0">
                  <a:pos x="40" y="0"/>
                </a:cxn>
              </a:cxnLst>
              <a:rect b="b" l="0" r="r" t="0"/>
              <a:pathLst>
                <a:path h="19" w="40">
                  <a:moveTo>
                    <a:pt x="40" y="0"/>
                  </a:moveTo>
                  <a:lnTo>
                    <a:pt x="35" y="3"/>
                  </a:lnTo>
                  <a:lnTo>
                    <a:pt x="29" y="4"/>
                  </a:lnTo>
                  <a:lnTo>
                    <a:pt x="25" y="6"/>
                  </a:lnTo>
                  <a:lnTo>
                    <a:pt x="20" y="9"/>
                  </a:lnTo>
                  <a:lnTo>
                    <a:pt x="14" y="10"/>
                  </a:lnTo>
                  <a:lnTo>
                    <a:pt x="10" y="12"/>
                  </a:lnTo>
                  <a:lnTo>
                    <a:pt x="5" y="14"/>
                  </a:lnTo>
                  <a:lnTo>
                    <a:pt x="0" y="17"/>
                  </a:lnTo>
                  <a:lnTo>
                    <a:pt x="3" y="18"/>
                  </a:lnTo>
                  <a:lnTo>
                    <a:pt x="5" y="18"/>
                  </a:lnTo>
                  <a:lnTo>
                    <a:pt x="7" y="19"/>
                  </a:lnTo>
                  <a:lnTo>
                    <a:pt x="10" y="19"/>
                  </a:lnTo>
                  <a:lnTo>
                    <a:pt x="19" y="18"/>
                  </a:lnTo>
                  <a:lnTo>
                    <a:pt x="27" y="13"/>
                  </a:lnTo>
                  <a:lnTo>
                    <a:pt x="34" y="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29"/>
            <p:cNvSpPr/>
            <p:nvPr/>
          </p:nvSpPr>
          <p:spPr bwMode="auto">
            <a:xfrm>
              <a:off x="4425950" y="3060700"/>
              <a:ext cx="261938" cy="382588"/>
            </a:xfrm>
            <a:custGeom>
              <a:cxnLst>
                <a:cxn ang="0">
                  <a:pos x="170" y="207"/>
                </a:cxn>
                <a:cxn ang="0">
                  <a:pos x="200" y="166"/>
                </a:cxn>
                <a:cxn ang="0">
                  <a:pos x="246" y="143"/>
                </a:cxn>
                <a:cxn ang="0">
                  <a:pos x="270" y="101"/>
                </a:cxn>
                <a:cxn ang="0">
                  <a:pos x="304" y="68"/>
                </a:cxn>
                <a:cxn ang="0">
                  <a:pos x="320" y="46"/>
                </a:cxn>
                <a:cxn ang="0">
                  <a:pos x="304" y="17"/>
                </a:cxn>
                <a:cxn ang="0">
                  <a:pos x="305" y="7"/>
                </a:cxn>
                <a:cxn ang="0">
                  <a:pos x="296" y="3"/>
                </a:cxn>
                <a:cxn ang="0">
                  <a:pos x="280" y="1"/>
                </a:cxn>
                <a:cxn ang="0">
                  <a:pos x="264" y="0"/>
                </a:cxn>
                <a:cxn ang="0">
                  <a:pos x="249" y="1"/>
                </a:cxn>
                <a:cxn ang="0">
                  <a:pos x="232" y="3"/>
                </a:cxn>
                <a:cxn ang="0">
                  <a:pos x="223" y="7"/>
                </a:cxn>
                <a:cxn ang="0">
                  <a:pos x="225" y="17"/>
                </a:cxn>
                <a:cxn ang="0">
                  <a:pos x="220" y="37"/>
                </a:cxn>
                <a:cxn ang="0">
                  <a:pos x="204" y="51"/>
                </a:cxn>
                <a:cxn ang="0">
                  <a:pos x="184" y="53"/>
                </a:cxn>
                <a:cxn ang="0">
                  <a:pos x="168" y="45"/>
                </a:cxn>
                <a:cxn ang="0">
                  <a:pos x="157" y="31"/>
                </a:cxn>
                <a:cxn ang="0">
                  <a:pos x="141" y="31"/>
                </a:cxn>
                <a:cxn ang="0">
                  <a:pos x="123" y="43"/>
                </a:cxn>
                <a:cxn ang="0">
                  <a:pos x="104" y="55"/>
                </a:cxn>
                <a:cxn ang="0">
                  <a:pos x="116" y="74"/>
                </a:cxn>
                <a:cxn ang="0">
                  <a:pos x="115" y="95"/>
                </a:cxn>
                <a:cxn ang="0">
                  <a:pos x="101" y="112"/>
                </a:cxn>
                <a:cxn ang="0">
                  <a:pos x="81" y="117"/>
                </a:cxn>
                <a:cxn ang="0">
                  <a:pos x="60" y="110"/>
                </a:cxn>
                <a:cxn ang="0">
                  <a:pos x="41" y="124"/>
                </a:cxn>
                <a:cxn ang="0">
                  <a:pos x="40" y="149"/>
                </a:cxn>
                <a:cxn ang="0">
                  <a:pos x="56" y="178"/>
                </a:cxn>
                <a:cxn ang="0">
                  <a:pos x="50" y="198"/>
                </a:cxn>
                <a:cxn ang="0">
                  <a:pos x="34" y="212"/>
                </a:cxn>
                <a:cxn ang="0">
                  <a:pos x="16" y="214"/>
                </a:cxn>
                <a:cxn ang="0">
                  <a:pos x="5" y="210"/>
                </a:cxn>
                <a:cxn ang="0">
                  <a:pos x="0" y="227"/>
                </a:cxn>
                <a:cxn ang="0">
                  <a:pos x="1" y="255"/>
                </a:cxn>
                <a:cxn ang="0">
                  <a:pos x="9" y="274"/>
                </a:cxn>
                <a:cxn ang="0">
                  <a:pos x="20" y="273"/>
                </a:cxn>
                <a:cxn ang="0">
                  <a:pos x="40" y="278"/>
                </a:cxn>
                <a:cxn ang="0">
                  <a:pos x="54" y="294"/>
                </a:cxn>
                <a:cxn ang="0">
                  <a:pos x="54" y="320"/>
                </a:cxn>
                <a:cxn ang="0">
                  <a:pos x="30" y="342"/>
                </a:cxn>
                <a:cxn ang="0">
                  <a:pos x="48" y="373"/>
                </a:cxn>
                <a:cxn ang="0">
                  <a:pos x="66" y="373"/>
                </a:cxn>
                <a:cxn ang="0">
                  <a:pos x="88" y="370"/>
                </a:cxn>
                <a:cxn ang="0">
                  <a:pos x="107" y="379"/>
                </a:cxn>
                <a:cxn ang="0">
                  <a:pos x="116" y="398"/>
                </a:cxn>
                <a:cxn ang="0">
                  <a:pos x="114" y="420"/>
                </a:cxn>
                <a:cxn ang="0">
                  <a:pos x="110" y="436"/>
                </a:cxn>
                <a:cxn ang="0">
                  <a:pos x="129" y="447"/>
                </a:cxn>
                <a:cxn ang="0">
                  <a:pos x="148" y="458"/>
                </a:cxn>
                <a:cxn ang="0">
                  <a:pos x="160" y="451"/>
                </a:cxn>
                <a:cxn ang="0">
                  <a:pos x="172" y="438"/>
                </a:cxn>
                <a:cxn ang="0">
                  <a:pos x="190" y="434"/>
                </a:cxn>
                <a:cxn ang="0">
                  <a:pos x="209" y="439"/>
                </a:cxn>
                <a:cxn ang="0">
                  <a:pos x="223" y="455"/>
                </a:cxn>
                <a:cxn ang="0">
                  <a:pos x="225" y="473"/>
                </a:cxn>
                <a:cxn ang="0">
                  <a:pos x="222" y="482"/>
                </a:cxn>
                <a:cxn ang="0">
                  <a:pos x="229" y="483"/>
                </a:cxn>
                <a:cxn ang="0">
                  <a:pos x="217" y="333"/>
                </a:cxn>
                <a:cxn ang="0">
                  <a:pos x="183" y="302"/>
                </a:cxn>
                <a:cxn ang="0">
                  <a:pos x="164" y="259"/>
                </a:cxn>
              </a:cxnLst>
              <a:rect b="b" l="0" r="r" t="0"/>
              <a:pathLst>
                <a:path h="482" w="330">
                  <a:moveTo>
                    <a:pt x="163" y="243"/>
                  </a:moveTo>
                  <a:lnTo>
                    <a:pt x="164" y="224"/>
                  </a:lnTo>
                  <a:lnTo>
                    <a:pt x="170" y="207"/>
                  </a:lnTo>
                  <a:lnTo>
                    <a:pt x="177" y="192"/>
                  </a:lnTo>
                  <a:lnTo>
                    <a:pt x="187" y="177"/>
                  </a:lnTo>
                  <a:lnTo>
                    <a:pt x="200" y="166"/>
                  </a:lnTo>
                  <a:lnTo>
                    <a:pt x="214" y="155"/>
                  </a:lnTo>
                  <a:lnTo>
                    <a:pt x="229" y="147"/>
                  </a:lnTo>
                  <a:lnTo>
                    <a:pt x="246" y="143"/>
                  </a:lnTo>
                  <a:lnTo>
                    <a:pt x="253" y="129"/>
                  </a:lnTo>
                  <a:lnTo>
                    <a:pt x="261" y="115"/>
                  </a:lnTo>
                  <a:lnTo>
                    <a:pt x="270" y="101"/>
                  </a:lnTo>
                  <a:lnTo>
                    <a:pt x="281" y="90"/>
                  </a:lnTo>
                  <a:lnTo>
                    <a:pt x="292" y="78"/>
                  </a:lnTo>
                  <a:lnTo>
                    <a:pt x="304" y="68"/>
                  </a:lnTo>
                  <a:lnTo>
                    <a:pt x="317" y="59"/>
                  </a:lnTo>
                  <a:lnTo>
                    <a:pt x="330" y="51"/>
                  </a:lnTo>
                  <a:lnTo>
                    <a:pt x="320" y="46"/>
                  </a:lnTo>
                  <a:lnTo>
                    <a:pt x="312" y="39"/>
                  </a:lnTo>
                  <a:lnTo>
                    <a:pt x="306" y="29"/>
                  </a:lnTo>
                  <a:lnTo>
                    <a:pt x="304" y="17"/>
                  </a:lnTo>
                  <a:lnTo>
                    <a:pt x="304" y="14"/>
                  </a:lnTo>
                  <a:lnTo>
                    <a:pt x="305" y="10"/>
                  </a:lnTo>
                  <a:lnTo>
                    <a:pt x="305" y="7"/>
                  </a:lnTo>
                  <a:lnTo>
                    <a:pt x="306" y="5"/>
                  </a:lnTo>
                  <a:lnTo>
                    <a:pt x="300" y="3"/>
                  </a:lnTo>
                  <a:lnTo>
                    <a:pt x="296" y="3"/>
                  </a:lnTo>
                  <a:lnTo>
                    <a:pt x="290" y="2"/>
                  </a:lnTo>
                  <a:lnTo>
                    <a:pt x="285" y="1"/>
                  </a:lnTo>
                  <a:lnTo>
                    <a:pt x="280" y="1"/>
                  </a:lnTo>
                  <a:lnTo>
                    <a:pt x="275" y="0"/>
                  </a:lnTo>
                  <a:lnTo>
                    <a:pt x="269" y="0"/>
                  </a:lnTo>
                  <a:lnTo>
                    <a:pt x="264" y="0"/>
                  </a:lnTo>
                  <a:lnTo>
                    <a:pt x="259" y="0"/>
                  </a:lnTo>
                  <a:lnTo>
                    <a:pt x="253" y="0"/>
                  </a:lnTo>
                  <a:lnTo>
                    <a:pt x="249" y="1"/>
                  </a:lnTo>
                  <a:lnTo>
                    <a:pt x="243" y="1"/>
                  </a:lnTo>
                  <a:lnTo>
                    <a:pt x="238" y="2"/>
                  </a:lnTo>
                  <a:lnTo>
                    <a:pt x="232" y="3"/>
                  </a:lnTo>
                  <a:lnTo>
                    <a:pt x="228" y="3"/>
                  </a:lnTo>
                  <a:lnTo>
                    <a:pt x="222" y="5"/>
                  </a:lnTo>
                  <a:lnTo>
                    <a:pt x="223" y="7"/>
                  </a:lnTo>
                  <a:lnTo>
                    <a:pt x="224" y="10"/>
                  </a:lnTo>
                  <a:lnTo>
                    <a:pt x="225" y="14"/>
                  </a:lnTo>
                  <a:lnTo>
                    <a:pt x="225" y="17"/>
                  </a:lnTo>
                  <a:lnTo>
                    <a:pt x="224" y="24"/>
                  </a:lnTo>
                  <a:lnTo>
                    <a:pt x="223" y="31"/>
                  </a:lnTo>
                  <a:lnTo>
                    <a:pt x="220" y="37"/>
                  </a:lnTo>
                  <a:lnTo>
                    <a:pt x="215" y="43"/>
                  </a:lnTo>
                  <a:lnTo>
                    <a:pt x="209" y="47"/>
                  </a:lnTo>
                  <a:lnTo>
                    <a:pt x="204" y="51"/>
                  </a:lnTo>
                  <a:lnTo>
                    <a:pt x="197" y="52"/>
                  </a:lnTo>
                  <a:lnTo>
                    <a:pt x="190" y="53"/>
                  </a:lnTo>
                  <a:lnTo>
                    <a:pt x="184" y="53"/>
                  </a:lnTo>
                  <a:lnTo>
                    <a:pt x="177" y="51"/>
                  </a:lnTo>
                  <a:lnTo>
                    <a:pt x="172" y="48"/>
                  </a:lnTo>
                  <a:lnTo>
                    <a:pt x="168" y="45"/>
                  </a:lnTo>
                  <a:lnTo>
                    <a:pt x="163" y="40"/>
                  </a:lnTo>
                  <a:lnTo>
                    <a:pt x="160" y="36"/>
                  </a:lnTo>
                  <a:lnTo>
                    <a:pt x="157" y="31"/>
                  </a:lnTo>
                  <a:lnTo>
                    <a:pt x="155" y="25"/>
                  </a:lnTo>
                  <a:lnTo>
                    <a:pt x="148" y="29"/>
                  </a:lnTo>
                  <a:lnTo>
                    <a:pt x="141" y="31"/>
                  </a:lnTo>
                  <a:lnTo>
                    <a:pt x="136" y="34"/>
                  </a:lnTo>
                  <a:lnTo>
                    <a:pt x="129" y="38"/>
                  </a:lnTo>
                  <a:lnTo>
                    <a:pt x="123" y="43"/>
                  </a:lnTo>
                  <a:lnTo>
                    <a:pt x="117" y="46"/>
                  </a:lnTo>
                  <a:lnTo>
                    <a:pt x="110" y="51"/>
                  </a:lnTo>
                  <a:lnTo>
                    <a:pt x="104" y="55"/>
                  </a:lnTo>
                  <a:lnTo>
                    <a:pt x="110" y="60"/>
                  </a:lnTo>
                  <a:lnTo>
                    <a:pt x="114" y="67"/>
                  </a:lnTo>
                  <a:lnTo>
                    <a:pt x="116" y="74"/>
                  </a:lnTo>
                  <a:lnTo>
                    <a:pt x="117" y="82"/>
                  </a:lnTo>
                  <a:lnTo>
                    <a:pt x="116" y="89"/>
                  </a:lnTo>
                  <a:lnTo>
                    <a:pt x="115" y="95"/>
                  </a:lnTo>
                  <a:lnTo>
                    <a:pt x="111" y="101"/>
                  </a:lnTo>
                  <a:lnTo>
                    <a:pt x="107" y="107"/>
                  </a:lnTo>
                  <a:lnTo>
                    <a:pt x="101" y="112"/>
                  </a:lnTo>
                  <a:lnTo>
                    <a:pt x="95" y="115"/>
                  </a:lnTo>
                  <a:lnTo>
                    <a:pt x="88" y="116"/>
                  </a:lnTo>
                  <a:lnTo>
                    <a:pt x="81" y="117"/>
                  </a:lnTo>
                  <a:lnTo>
                    <a:pt x="73" y="116"/>
                  </a:lnTo>
                  <a:lnTo>
                    <a:pt x="66" y="114"/>
                  </a:lnTo>
                  <a:lnTo>
                    <a:pt x="60" y="110"/>
                  </a:lnTo>
                  <a:lnTo>
                    <a:pt x="55" y="105"/>
                  </a:lnTo>
                  <a:lnTo>
                    <a:pt x="48" y="114"/>
                  </a:lnTo>
                  <a:lnTo>
                    <a:pt x="41" y="124"/>
                  </a:lnTo>
                  <a:lnTo>
                    <a:pt x="35" y="135"/>
                  </a:lnTo>
                  <a:lnTo>
                    <a:pt x="30" y="145"/>
                  </a:lnTo>
                  <a:lnTo>
                    <a:pt x="40" y="149"/>
                  </a:lnTo>
                  <a:lnTo>
                    <a:pt x="48" y="156"/>
                  </a:lnTo>
                  <a:lnTo>
                    <a:pt x="54" y="167"/>
                  </a:lnTo>
                  <a:lnTo>
                    <a:pt x="56" y="178"/>
                  </a:lnTo>
                  <a:lnTo>
                    <a:pt x="55" y="185"/>
                  </a:lnTo>
                  <a:lnTo>
                    <a:pt x="54" y="192"/>
                  </a:lnTo>
                  <a:lnTo>
                    <a:pt x="50" y="198"/>
                  </a:lnTo>
                  <a:lnTo>
                    <a:pt x="46" y="204"/>
                  </a:lnTo>
                  <a:lnTo>
                    <a:pt x="40" y="208"/>
                  </a:lnTo>
                  <a:lnTo>
                    <a:pt x="34" y="212"/>
                  </a:lnTo>
                  <a:lnTo>
                    <a:pt x="27" y="213"/>
                  </a:lnTo>
                  <a:lnTo>
                    <a:pt x="20" y="214"/>
                  </a:lnTo>
                  <a:lnTo>
                    <a:pt x="16" y="214"/>
                  </a:lnTo>
                  <a:lnTo>
                    <a:pt x="12" y="213"/>
                  </a:lnTo>
                  <a:lnTo>
                    <a:pt x="9" y="212"/>
                  </a:lnTo>
                  <a:lnTo>
                    <a:pt x="5" y="210"/>
                  </a:lnTo>
                  <a:lnTo>
                    <a:pt x="3" y="220"/>
                  </a:lnTo>
                  <a:lnTo>
                    <a:pt x="1" y="223"/>
                  </a:lnTo>
                  <a:lnTo>
                    <a:pt x="0" y="227"/>
                  </a:lnTo>
                  <a:lnTo>
                    <a:pt x="0" y="236"/>
                  </a:lnTo>
                  <a:lnTo>
                    <a:pt x="0" y="247"/>
                  </a:lnTo>
                  <a:lnTo>
                    <a:pt x="1" y="255"/>
                  </a:lnTo>
                  <a:lnTo>
                    <a:pt x="3" y="264"/>
                  </a:lnTo>
                  <a:lnTo>
                    <a:pt x="5" y="275"/>
                  </a:lnTo>
                  <a:lnTo>
                    <a:pt x="9" y="274"/>
                  </a:lnTo>
                  <a:lnTo>
                    <a:pt x="12" y="274"/>
                  </a:lnTo>
                  <a:lnTo>
                    <a:pt x="16" y="273"/>
                  </a:lnTo>
                  <a:lnTo>
                    <a:pt x="20" y="273"/>
                  </a:lnTo>
                  <a:lnTo>
                    <a:pt x="27" y="274"/>
                  </a:lnTo>
                  <a:lnTo>
                    <a:pt x="34" y="275"/>
                  </a:lnTo>
                  <a:lnTo>
                    <a:pt x="40" y="278"/>
                  </a:lnTo>
                  <a:lnTo>
                    <a:pt x="46" y="283"/>
                  </a:lnTo>
                  <a:lnTo>
                    <a:pt x="50" y="289"/>
                  </a:lnTo>
                  <a:lnTo>
                    <a:pt x="54" y="294"/>
                  </a:lnTo>
                  <a:lnTo>
                    <a:pt x="55" y="301"/>
                  </a:lnTo>
                  <a:lnTo>
                    <a:pt x="56" y="308"/>
                  </a:lnTo>
                  <a:lnTo>
                    <a:pt x="54" y="320"/>
                  </a:lnTo>
                  <a:lnTo>
                    <a:pt x="48" y="330"/>
                  </a:lnTo>
                  <a:lnTo>
                    <a:pt x="40" y="337"/>
                  </a:lnTo>
                  <a:lnTo>
                    <a:pt x="30" y="342"/>
                  </a:lnTo>
                  <a:lnTo>
                    <a:pt x="35" y="352"/>
                  </a:lnTo>
                  <a:lnTo>
                    <a:pt x="41" y="362"/>
                  </a:lnTo>
                  <a:lnTo>
                    <a:pt x="48" y="373"/>
                  </a:lnTo>
                  <a:lnTo>
                    <a:pt x="55" y="382"/>
                  </a:lnTo>
                  <a:lnTo>
                    <a:pt x="60" y="376"/>
                  </a:lnTo>
                  <a:lnTo>
                    <a:pt x="66" y="373"/>
                  </a:lnTo>
                  <a:lnTo>
                    <a:pt x="73" y="370"/>
                  </a:lnTo>
                  <a:lnTo>
                    <a:pt x="81" y="369"/>
                  </a:lnTo>
                  <a:lnTo>
                    <a:pt x="88" y="370"/>
                  </a:lnTo>
                  <a:lnTo>
                    <a:pt x="95" y="371"/>
                  </a:lnTo>
                  <a:lnTo>
                    <a:pt x="101" y="375"/>
                  </a:lnTo>
                  <a:lnTo>
                    <a:pt x="107" y="379"/>
                  </a:lnTo>
                  <a:lnTo>
                    <a:pt x="111" y="385"/>
                  </a:lnTo>
                  <a:lnTo>
                    <a:pt x="115" y="391"/>
                  </a:lnTo>
                  <a:lnTo>
                    <a:pt x="116" y="398"/>
                  </a:lnTo>
                  <a:lnTo>
                    <a:pt x="117" y="405"/>
                  </a:lnTo>
                  <a:lnTo>
                    <a:pt x="116" y="413"/>
                  </a:lnTo>
                  <a:lnTo>
                    <a:pt x="114" y="420"/>
                  </a:lnTo>
                  <a:lnTo>
                    <a:pt x="110" y="427"/>
                  </a:lnTo>
                  <a:lnTo>
                    <a:pt x="104" y="431"/>
                  </a:lnTo>
                  <a:lnTo>
                    <a:pt x="110" y="436"/>
                  </a:lnTo>
                  <a:lnTo>
                    <a:pt x="117" y="440"/>
                  </a:lnTo>
                  <a:lnTo>
                    <a:pt x="123" y="444"/>
                  </a:lnTo>
                  <a:lnTo>
                    <a:pt x="129" y="447"/>
                  </a:lnTo>
                  <a:lnTo>
                    <a:pt x="136" y="452"/>
                  </a:lnTo>
                  <a:lnTo>
                    <a:pt x="141" y="455"/>
                  </a:lnTo>
                  <a:lnTo>
                    <a:pt x="148" y="458"/>
                  </a:lnTo>
                  <a:lnTo>
                    <a:pt x="155" y="461"/>
                  </a:lnTo>
                  <a:lnTo>
                    <a:pt x="157" y="455"/>
                  </a:lnTo>
                  <a:lnTo>
                    <a:pt x="160" y="451"/>
                  </a:lnTo>
                  <a:lnTo>
                    <a:pt x="163" y="446"/>
                  </a:lnTo>
                  <a:lnTo>
                    <a:pt x="168" y="442"/>
                  </a:lnTo>
                  <a:lnTo>
                    <a:pt x="172" y="438"/>
                  </a:lnTo>
                  <a:lnTo>
                    <a:pt x="177" y="436"/>
                  </a:lnTo>
                  <a:lnTo>
                    <a:pt x="184" y="434"/>
                  </a:lnTo>
                  <a:lnTo>
                    <a:pt x="190" y="434"/>
                  </a:lnTo>
                  <a:lnTo>
                    <a:pt x="197" y="435"/>
                  </a:lnTo>
                  <a:lnTo>
                    <a:pt x="204" y="436"/>
                  </a:lnTo>
                  <a:lnTo>
                    <a:pt x="209" y="439"/>
                  </a:lnTo>
                  <a:lnTo>
                    <a:pt x="215" y="444"/>
                  </a:lnTo>
                  <a:lnTo>
                    <a:pt x="220" y="450"/>
                  </a:lnTo>
                  <a:lnTo>
                    <a:pt x="223" y="455"/>
                  </a:lnTo>
                  <a:lnTo>
                    <a:pt x="224" y="462"/>
                  </a:lnTo>
                  <a:lnTo>
                    <a:pt x="225" y="469"/>
                  </a:lnTo>
                  <a:lnTo>
                    <a:pt x="225" y="473"/>
                  </a:lnTo>
                  <a:lnTo>
                    <a:pt x="224" y="476"/>
                  </a:lnTo>
                  <a:lnTo>
                    <a:pt x="223" y="480"/>
                  </a:lnTo>
                  <a:lnTo>
                    <a:pt x="222" y="482"/>
                  </a:lnTo>
                  <a:lnTo>
                    <a:pt x="224" y="483"/>
                  </a:lnTo>
                  <a:lnTo>
                    <a:pt x="227" y="483"/>
                  </a:lnTo>
                  <a:lnTo>
                    <a:pt x="229" y="483"/>
                  </a:lnTo>
                  <a:lnTo>
                    <a:pt x="231" y="483"/>
                  </a:lnTo>
                  <a:lnTo>
                    <a:pt x="231" y="339"/>
                  </a:lnTo>
                  <a:lnTo>
                    <a:pt x="217" y="333"/>
                  </a:lnTo>
                  <a:lnTo>
                    <a:pt x="204" y="324"/>
                  </a:lnTo>
                  <a:lnTo>
                    <a:pt x="192" y="314"/>
                  </a:lnTo>
                  <a:lnTo>
                    <a:pt x="183" y="302"/>
                  </a:lnTo>
                  <a:lnTo>
                    <a:pt x="175" y="290"/>
                  </a:lnTo>
                  <a:lnTo>
                    <a:pt x="168" y="275"/>
                  </a:lnTo>
                  <a:lnTo>
                    <a:pt x="164" y="259"/>
                  </a:lnTo>
                  <a:lnTo>
                    <a:pt x="163" y="24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30"/>
            <p:cNvSpPr/>
            <p:nvPr/>
          </p:nvSpPr>
          <p:spPr bwMode="auto">
            <a:xfrm>
              <a:off x="4719638" y="3081338"/>
              <a:ext cx="12700" cy="6350"/>
            </a:xfrm>
            <a:custGeom>
              <a:cxnLst>
                <a:cxn ang="0">
                  <a:pos x="4" y="0"/>
                </a:cxn>
                <a:cxn ang="0">
                  <a:pos x="3" y="3"/>
                </a:cxn>
                <a:cxn ang="0">
                  <a:pos x="2" y="5"/>
                </a:cxn>
                <a:cxn ang="0">
                  <a:pos x="1" y="7"/>
                </a:cxn>
                <a:cxn ang="0">
                  <a:pos x="0" y="9"/>
                </a:cxn>
                <a:cxn ang="0">
                  <a:pos x="4" y="8"/>
                </a:cxn>
                <a:cxn ang="0">
                  <a:pos x="8" y="7"/>
                </a:cxn>
                <a:cxn ang="0">
                  <a:pos x="11" y="7"/>
                </a:cxn>
                <a:cxn ang="0">
                  <a:pos x="16" y="6"/>
                </a:cxn>
                <a:cxn ang="0">
                  <a:pos x="13" y="5"/>
                </a:cxn>
                <a:cxn ang="0">
                  <a:pos x="10" y="3"/>
                </a:cxn>
                <a:cxn ang="0">
                  <a:pos x="6" y="1"/>
                </a:cxn>
                <a:cxn ang="0">
                  <a:pos x="4" y="0"/>
                </a:cxn>
              </a:cxnLst>
              <a:rect b="b" l="0" r="r" t="0"/>
              <a:pathLst>
                <a:path h="9" w="16">
                  <a:moveTo>
                    <a:pt x="4" y="0"/>
                  </a:moveTo>
                  <a:lnTo>
                    <a:pt x="3" y="3"/>
                  </a:lnTo>
                  <a:lnTo>
                    <a:pt x="2" y="5"/>
                  </a:lnTo>
                  <a:lnTo>
                    <a:pt x="1" y="7"/>
                  </a:lnTo>
                  <a:lnTo>
                    <a:pt x="0" y="9"/>
                  </a:lnTo>
                  <a:lnTo>
                    <a:pt x="4" y="8"/>
                  </a:lnTo>
                  <a:lnTo>
                    <a:pt x="8" y="7"/>
                  </a:lnTo>
                  <a:lnTo>
                    <a:pt x="11" y="7"/>
                  </a:lnTo>
                  <a:lnTo>
                    <a:pt x="16" y="6"/>
                  </a:lnTo>
                  <a:lnTo>
                    <a:pt x="13" y="5"/>
                  </a:lnTo>
                  <a:lnTo>
                    <a:pt x="10" y="3"/>
                  </a:lnTo>
                  <a:lnTo>
                    <a:pt x="6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716D3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31"/>
            <p:cNvSpPr/>
            <p:nvPr/>
          </p:nvSpPr>
          <p:spPr bwMode="auto">
            <a:xfrm>
              <a:off x="4610100" y="3086100"/>
              <a:ext cx="234950" cy="360363"/>
            </a:xfrm>
            <a:custGeom>
              <a:cxnLst>
                <a:cxn ang="0">
                  <a:pos x="74" y="445"/>
                </a:cxn>
                <a:cxn ang="0">
                  <a:pos x="74" y="431"/>
                </a:cxn>
                <a:cxn ang="0">
                  <a:pos x="83" y="413"/>
                </a:cxn>
                <a:cxn ang="0">
                  <a:pos x="102" y="404"/>
                </a:cxn>
                <a:cxn ang="0">
                  <a:pos x="121" y="405"/>
                </a:cxn>
                <a:cxn ang="0">
                  <a:pos x="135" y="415"/>
                </a:cxn>
                <a:cxn ang="0">
                  <a:pos x="143" y="430"/>
                </a:cxn>
                <a:cxn ang="0">
                  <a:pos x="163" y="421"/>
                </a:cxn>
                <a:cxn ang="0">
                  <a:pos x="181" y="409"/>
                </a:cxn>
                <a:cxn ang="0">
                  <a:pos x="188" y="396"/>
                </a:cxn>
                <a:cxn ang="0">
                  <a:pos x="181" y="374"/>
                </a:cxn>
                <a:cxn ang="0">
                  <a:pos x="187" y="354"/>
                </a:cxn>
                <a:cxn ang="0">
                  <a:pos x="203" y="340"/>
                </a:cxn>
                <a:cxn ang="0">
                  <a:pos x="225" y="339"/>
                </a:cxn>
                <a:cxn ang="0">
                  <a:pos x="243" y="351"/>
                </a:cxn>
                <a:cxn ang="0">
                  <a:pos x="263" y="321"/>
                </a:cxn>
                <a:cxn ang="0">
                  <a:pos x="250" y="299"/>
                </a:cxn>
                <a:cxn ang="0">
                  <a:pos x="243" y="270"/>
                </a:cxn>
                <a:cxn ang="0">
                  <a:pos x="253" y="252"/>
                </a:cxn>
                <a:cxn ang="0">
                  <a:pos x="271" y="243"/>
                </a:cxn>
                <a:cxn ang="0">
                  <a:pos x="285" y="243"/>
                </a:cxn>
                <a:cxn ang="0">
                  <a:pos x="294" y="233"/>
                </a:cxn>
                <a:cxn ang="0">
                  <a:pos x="298" y="205"/>
                </a:cxn>
                <a:cxn ang="0">
                  <a:pos x="294" y="189"/>
                </a:cxn>
                <a:cxn ang="0">
                  <a:pos x="285" y="182"/>
                </a:cxn>
                <a:cxn ang="0">
                  <a:pos x="271" y="182"/>
                </a:cxn>
                <a:cxn ang="0">
                  <a:pos x="253" y="173"/>
                </a:cxn>
                <a:cxn ang="0">
                  <a:pos x="243" y="154"/>
                </a:cxn>
                <a:cxn ang="0">
                  <a:pos x="250" y="125"/>
                </a:cxn>
                <a:cxn ang="0">
                  <a:pos x="263" y="104"/>
                </a:cxn>
                <a:cxn ang="0">
                  <a:pos x="243" y="74"/>
                </a:cxn>
                <a:cxn ang="0">
                  <a:pos x="225" y="85"/>
                </a:cxn>
                <a:cxn ang="0">
                  <a:pos x="203" y="84"/>
                </a:cxn>
                <a:cxn ang="0">
                  <a:pos x="187" y="70"/>
                </a:cxn>
                <a:cxn ang="0">
                  <a:pos x="181" y="51"/>
                </a:cxn>
                <a:cxn ang="0">
                  <a:pos x="188" y="29"/>
                </a:cxn>
                <a:cxn ang="0">
                  <a:pos x="183" y="17"/>
                </a:cxn>
                <a:cxn ang="0">
                  <a:pos x="170" y="8"/>
                </a:cxn>
                <a:cxn ang="0">
                  <a:pos x="155" y="0"/>
                </a:cxn>
                <a:cxn ang="0">
                  <a:pos x="143" y="2"/>
                </a:cxn>
                <a:cxn ang="0">
                  <a:pos x="126" y="16"/>
                </a:cxn>
                <a:cxn ang="0">
                  <a:pos x="106" y="22"/>
                </a:cxn>
                <a:cxn ang="0">
                  <a:pos x="99" y="20"/>
                </a:cxn>
                <a:cxn ang="0">
                  <a:pos x="61" y="47"/>
                </a:cxn>
                <a:cxn ang="0">
                  <a:pos x="30" y="84"/>
                </a:cxn>
                <a:cxn ang="0">
                  <a:pos x="20" y="112"/>
                </a:cxn>
                <a:cxn ang="0">
                  <a:pos x="33" y="110"/>
                </a:cxn>
                <a:cxn ang="0">
                  <a:pos x="90" y="128"/>
                </a:cxn>
                <a:cxn ang="0">
                  <a:pos x="127" y="173"/>
                </a:cxn>
                <a:cxn ang="0">
                  <a:pos x="133" y="232"/>
                </a:cxn>
                <a:cxn ang="0">
                  <a:pos x="105" y="284"/>
                </a:cxn>
                <a:cxn ang="0">
                  <a:pos x="53" y="312"/>
                </a:cxn>
                <a:cxn ang="0">
                  <a:pos x="16" y="313"/>
                </a:cxn>
                <a:cxn ang="0">
                  <a:pos x="0" y="452"/>
                </a:cxn>
                <a:cxn ang="0">
                  <a:pos x="24" y="455"/>
                </a:cxn>
                <a:cxn ang="0">
                  <a:pos x="44" y="455"/>
                </a:cxn>
                <a:cxn ang="0">
                  <a:pos x="59" y="453"/>
                </a:cxn>
                <a:cxn ang="0">
                  <a:pos x="75" y="451"/>
                </a:cxn>
              </a:cxnLst>
              <a:rect b="b" l="0" r="r" t="0"/>
              <a:pathLst>
                <a:path h="455" w="298">
                  <a:moveTo>
                    <a:pt x="75" y="451"/>
                  </a:moveTo>
                  <a:lnTo>
                    <a:pt x="74" y="449"/>
                  </a:lnTo>
                  <a:lnTo>
                    <a:pt x="74" y="445"/>
                  </a:lnTo>
                  <a:lnTo>
                    <a:pt x="73" y="442"/>
                  </a:lnTo>
                  <a:lnTo>
                    <a:pt x="73" y="438"/>
                  </a:lnTo>
                  <a:lnTo>
                    <a:pt x="74" y="431"/>
                  </a:lnTo>
                  <a:lnTo>
                    <a:pt x="75" y="424"/>
                  </a:lnTo>
                  <a:lnTo>
                    <a:pt x="79" y="419"/>
                  </a:lnTo>
                  <a:lnTo>
                    <a:pt x="83" y="413"/>
                  </a:lnTo>
                  <a:lnTo>
                    <a:pt x="89" y="408"/>
                  </a:lnTo>
                  <a:lnTo>
                    <a:pt x="95" y="405"/>
                  </a:lnTo>
                  <a:lnTo>
                    <a:pt x="102" y="404"/>
                  </a:lnTo>
                  <a:lnTo>
                    <a:pt x="109" y="403"/>
                  </a:lnTo>
                  <a:lnTo>
                    <a:pt x="114" y="403"/>
                  </a:lnTo>
                  <a:lnTo>
                    <a:pt x="121" y="405"/>
                  </a:lnTo>
                  <a:lnTo>
                    <a:pt x="126" y="407"/>
                  </a:lnTo>
                  <a:lnTo>
                    <a:pt x="132" y="411"/>
                  </a:lnTo>
                  <a:lnTo>
                    <a:pt x="135" y="415"/>
                  </a:lnTo>
                  <a:lnTo>
                    <a:pt x="139" y="420"/>
                  </a:lnTo>
                  <a:lnTo>
                    <a:pt x="141" y="424"/>
                  </a:lnTo>
                  <a:lnTo>
                    <a:pt x="143" y="430"/>
                  </a:lnTo>
                  <a:lnTo>
                    <a:pt x="150" y="427"/>
                  </a:lnTo>
                  <a:lnTo>
                    <a:pt x="156" y="424"/>
                  </a:lnTo>
                  <a:lnTo>
                    <a:pt x="163" y="421"/>
                  </a:lnTo>
                  <a:lnTo>
                    <a:pt x="168" y="416"/>
                  </a:lnTo>
                  <a:lnTo>
                    <a:pt x="175" y="413"/>
                  </a:lnTo>
                  <a:lnTo>
                    <a:pt x="181" y="409"/>
                  </a:lnTo>
                  <a:lnTo>
                    <a:pt x="187" y="405"/>
                  </a:lnTo>
                  <a:lnTo>
                    <a:pt x="193" y="400"/>
                  </a:lnTo>
                  <a:lnTo>
                    <a:pt x="188" y="396"/>
                  </a:lnTo>
                  <a:lnTo>
                    <a:pt x="185" y="389"/>
                  </a:lnTo>
                  <a:lnTo>
                    <a:pt x="182" y="382"/>
                  </a:lnTo>
                  <a:lnTo>
                    <a:pt x="181" y="374"/>
                  </a:lnTo>
                  <a:lnTo>
                    <a:pt x="182" y="367"/>
                  </a:lnTo>
                  <a:lnTo>
                    <a:pt x="183" y="360"/>
                  </a:lnTo>
                  <a:lnTo>
                    <a:pt x="187" y="354"/>
                  </a:lnTo>
                  <a:lnTo>
                    <a:pt x="192" y="348"/>
                  </a:lnTo>
                  <a:lnTo>
                    <a:pt x="197" y="344"/>
                  </a:lnTo>
                  <a:lnTo>
                    <a:pt x="203" y="340"/>
                  </a:lnTo>
                  <a:lnTo>
                    <a:pt x="210" y="339"/>
                  </a:lnTo>
                  <a:lnTo>
                    <a:pt x="217" y="338"/>
                  </a:lnTo>
                  <a:lnTo>
                    <a:pt x="225" y="339"/>
                  </a:lnTo>
                  <a:lnTo>
                    <a:pt x="232" y="342"/>
                  </a:lnTo>
                  <a:lnTo>
                    <a:pt x="238" y="345"/>
                  </a:lnTo>
                  <a:lnTo>
                    <a:pt x="243" y="351"/>
                  </a:lnTo>
                  <a:lnTo>
                    <a:pt x="250" y="342"/>
                  </a:lnTo>
                  <a:lnTo>
                    <a:pt x="256" y="331"/>
                  </a:lnTo>
                  <a:lnTo>
                    <a:pt x="263" y="321"/>
                  </a:lnTo>
                  <a:lnTo>
                    <a:pt x="269" y="311"/>
                  </a:lnTo>
                  <a:lnTo>
                    <a:pt x="258" y="306"/>
                  </a:lnTo>
                  <a:lnTo>
                    <a:pt x="250" y="299"/>
                  </a:lnTo>
                  <a:lnTo>
                    <a:pt x="245" y="289"/>
                  </a:lnTo>
                  <a:lnTo>
                    <a:pt x="242" y="277"/>
                  </a:lnTo>
                  <a:lnTo>
                    <a:pt x="243" y="270"/>
                  </a:lnTo>
                  <a:lnTo>
                    <a:pt x="245" y="263"/>
                  </a:lnTo>
                  <a:lnTo>
                    <a:pt x="248" y="258"/>
                  </a:lnTo>
                  <a:lnTo>
                    <a:pt x="253" y="252"/>
                  </a:lnTo>
                  <a:lnTo>
                    <a:pt x="258" y="247"/>
                  </a:lnTo>
                  <a:lnTo>
                    <a:pt x="264" y="244"/>
                  </a:lnTo>
                  <a:lnTo>
                    <a:pt x="271" y="243"/>
                  </a:lnTo>
                  <a:lnTo>
                    <a:pt x="278" y="242"/>
                  </a:lnTo>
                  <a:lnTo>
                    <a:pt x="281" y="242"/>
                  </a:lnTo>
                  <a:lnTo>
                    <a:pt x="285" y="243"/>
                  </a:lnTo>
                  <a:lnTo>
                    <a:pt x="288" y="243"/>
                  </a:lnTo>
                  <a:lnTo>
                    <a:pt x="292" y="244"/>
                  </a:lnTo>
                  <a:lnTo>
                    <a:pt x="294" y="233"/>
                  </a:lnTo>
                  <a:lnTo>
                    <a:pt x="296" y="224"/>
                  </a:lnTo>
                  <a:lnTo>
                    <a:pt x="298" y="216"/>
                  </a:lnTo>
                  <a:lnTo>
                    <a:pt x="298" y="205"/>
                  </a:lnTo>
                  <a:lnTo>
                    <a:pt x="298" y="196"/>
                  </a:lnTo>
                  <a:lnTo>
                    <a:pt x="296" y="192"/>
                  </a:lnTo>
                  <a:lnTo>
                    <a:pt x="294" y="189"/>
                  </a:lnTo>
                  <a:lnTo>
                    <a:pt x="292" y="179"/>
                  </a:lnTo>
                  <a:lnTo>
                    <a:pt x="288" y="181"/>
                  </a:lnTo>
                  <a:lnTo>
                    <a:pt x="285" y="182"/>
                  </a:lnTo>
                  <a:lnTo>
                    <a:pt x="281" y="183"/>
                  </a:lnTo>
                  <a:lnTo>
                    <a:pt x="278" y="183"/>
                  </a:lnTo>
                  <a:lnTo>
                    <a:pt x="271" y="182"/>
                  </a:lnTo>
                  <a:lnTo>
                    <a:pt x="264" y="181"/>
                  </a:lnTo>
                  <a:lnTo>
                    <a:pt x="258" y="177"/>
                  </a:lnTo>
                  <a:lnTo>
                    <a:pt x="253" y="173"/>
                  </a:lnTo>
                  <a:lnTo>
                    <a:pt x="248" y="167"/>
                  </a:lnTo>
                  <a:lnTo>
                    <a:pt x="245" y="161"/>
                  </a:lnTo>
                  <a:lnTo>
                    <a:pt x="243" y="154"/>
                  </a:lnTo>
                  <a:lnTo>
                    <a:pt x="242" y="147"/>
                  </a:lnTo>
                  <a:lnTo>
                    <a:pt x="245" y="136"/>
                  </a:lnTo>
                  <a:lnTo>
                    <a:pt x="250" y="125"/>
                  </a:lnTo>
                  <a:lnTo>
                    <a:pt x="258" y="118"/>
                  </a:lnTo>
                  <a:lnTo>
                    <a:pt x="269" y="114"/>
                  </a:lnTo>
                  <a:lnTo>
                    <a:pt x="263" y="104"/>
                  </a:lnTo>
                  <a:lnTo>
                    <a:pt x="256" y="93"/>
                  </a:lnTo>
                  <a:lnTo>
                    <a:pt x="250" y="83"/>
                  </a:lnTo>
                  <a:lnTo>
                    <a:pt x="243" y="74"/>
                  </a:lnTo>
                  <a:lnTo>
                    <a:pt x="238" y="79"/>
                  </a:lnTo>
                  <a:lnTo>
                    <a:pt x="232" y="83"/>
                  </a:lnTo>
                  <a:lnTo>
                    <a:pt x="225" y="85"/>
                  </a:lnTo>
                  <a:lnTo>
                    <a:pt x="217" y="86"/>
                  </a:lnTo>
                  <a:lnTo>
                    <a:pt x="210" y="85"/>
                  </a:lnTo>
                  <a:lnTo>
                    <a:pt x="203" y="84"/>
                  </a:lnTo>
                  <a:lnTo>
                    <a:pt x="197" y="81"/>
                  </a:lnTo>
                  <a:lnTo>
                    <a:pt x="192" y="76"/>
                  </a:lnTo>
                  <a:lnTo>
                    <a:pt x="187" y="70"/>
                  </a:lnTo>
                  <a:lnTo>
                    <a:pt x="183" y="64"/>
                  </a:lnTo>
                  <a:lnTo>
                    <a:pt x="182" y="58"/>
                  </a:lnTo>
                  <a:lnTo>
                    <a:pt x="181" y="51"/>
                  </a:lnTo>
                  <a:lnTo>
                    <a:pt x="182" y="43"/>
                  </a:lnTo>
                  <a:lnTo>
                    <a:pt x="185" y="36"/>
                  </a:lnTo>
                  <a:lnTo>
                    <a:pt x="188" y="29"/>
                  </a:lnTo>
                  <a:lnTo>
                    <a:pt x="193" y="24"/>
                  </a:lnTo>
                  <a:lnTo>
                    <a:pt x="188" y="21"/>
                  </a:lnTo>
                  <a:lnTo>
                    <a:pt x="183" y="17"/>
                  </a:lnTo>
                  <a:lnTo>
                    <a:pt x="179" y="14"/>
                  </a:lnTo>
                  <a:lnTo>
                    <a:pt x="174" y="12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59" y="2"/>
                  </a:lnTo>
                  <a:lnTo>
                    <a:pt x="155" y="0"/>
                  </a:lnTo>
                  <a:lnTo>
                    <a:pt x="150" y="1"/>
                  </a:lnTo>
                  <a:lnTo>
                    <a:pt x="147" y="1"/>
                  </a:lnTo>
                  <a:lnTo>
                    <a:pt x="143" y="2"/>
                  </a:lnTo>
                  <a:lnTo>
                    <a:pt x="139" y="3"/>
                  </a:lnTo>
                  <a:lnTo>
                    <a:pt x="133" y="10"/>
                  </a:lnTo>
                  <a:lnTo>
                    <a:pt x="126" y="16"/>
                  </a:lnTo>
                  <a:lnTo>
                    <a:pt x="118" y="21"/>
                  </a:lnTo>
                  <a:lnTo>
                    <a:pt x="109" y="22"/>
                  </a:lnTo>
                  <a:lnTo>
                    <a:pt x="106" y="22"/>
                  </a:lnTo>
                  <a:lnTo>
                    <a:pt x="104" y="21"/>
                  </a:lnTo>
                  <a:lnTo>
                    <a:pt x="102" y="21"/>
                  </a:lnTo>
                  <a:lnTo>
                    <a:pt x="99" y="20"/>
                  </a:lnTo>
                  <a:lnTo>
                    <a:pt x="86" y="28"/>
                  </a:lnTo>
                  <a:lnTo>
                    <a:pt x="73" y="37"/>
                  </a:lnTo>
                  <a:lnTo>
                    <a:pt x="61" y="47"/>
                  </a:lnTo>
                  <a:lnTo>
                    <a:pt x="50" y="59"/>
                  </a:lnTo>
                  <a:lnTo>
                    <a:pt x="39" y="70"/>
                  </a:lnTo>
                  <a:lnTo>
                    <a:pt x="30" y="84"/>
                  </a:lnTo>
                  <a:lnTo>
                    <a:pt x="22" y="98"/>
                  </a:lnTo>
                  <a:lnTo>
                    <a:pt x="15" y="112"/>
                  </a:lnTo>
                  <a:lnTo>
                    <a:pt x="20" y="112"/>
                  </a:lnTo>
                  <a:lnTo>
                    <a:pt x="24" y="110"/>
                  </a:lnTo>
                  <a:lnTo>
                    <a:pt x="28" y="110"/>
                  </a:lnTo>
                  <a:lnTo>
                    <a:pt x="33" y="110"/>
                  </a:lnTo>
                  <a:lnTo>
                    <a:pt x="53" y="113"/>
                  </a:lnTo>
                  <a:lnTo>
                    <a:pt x="73" y="118"/>
                  </a:lnTo>
                  <a:lnTo>
                    <a:pt x="90" y="128"/>
                  </a:lnTo>
                  <a:lnTo>
                    <a:pt x="105" y="140"/>
                  </a:lnTo>
                  <a:lnTo>
                    <a:pt x="118" y="155"/>
                  </a:lnTo>
                  <a:lnTo>
                    <a:pt x="127" y="173"/>
                  </a:lnTo>
                  <a:lnTo>
                    <a:pt x="133" y="191"/>
                  </a:lnTo>
                  <a:lnTo>
                    <a:pt x="135" y="212"/>
                  </a:lnTo>
                  <a:lnTo>
                    <a:pt x="133" y="232"/>
                  </a:lnTo>
                  <a:lnTo>
                    <a:pt x="127" y="252"/>
                  </a:lnTo>
                  <a:lnTo>
                    <a:pt x="118" y="269"/>
                  </a:lnTo>
                  <a:lnTo>
                    <a:pt x="105" y="284"/>
                  </a:lnTo>
                  <a:lnTo>
                    <a:pt x="90" y="297"/>
                  </a:lnTo>
                  <a:lnTo>
                    <a:pt x="73" y="306"/>
                  </a:lnTo>
                  <a:lnTo>
                    <a:pt x="53" y="312"/>
                  </a:lnTo>
                  <a:lnTo>
                    <a:pt x="33" y="314"/>
                  </a:lnTo>
                  <a:lnTo>
                    <a:pt x="24" y="314"/>
                  </a:lnTo>
                  <a:lnTo>
                    <a:pt x="16" y="313"/>
                  </a:lnTo>
                  <a:lnTo>
                    <a:pt x="8" y="311"/>
                  </a:lnTo>
                  <a:lnTo>
                    <a:pt x="0" y="308"/>
                  </a:lnTo>
                  <a:lnTo>
                    <a:pt x="0" y="452"/>
                  </a:lnTo>
                  <a:lnTo>
                    <a:pt x="8" y="453"/>
                  </a:lnTo>
                  <a:lnTo>
                    <a:pt x="16" y="454"/>
                  </a:lnTo>
                  <a:lnTo>
                    <a:pt x="24" y="455"/>
                  </a:lnTo>
                  <a:lnTo>
                    <a:pt x="33" y="455"/>
                  </a:lnTo>
                  <a:lnTo>
                    <a:pt x="38" y="455"/>
                  </a:lnTo>
                  <a:lnTo>
                    <a:pt x="44" y="455"/>
                  </a:lnTo>
                  <a:lnTo>
                    <a:pt x="49" y="454"/>
                  </a:lnTo>
                  <a:lnTo>
                    <a:pt x="54" y="454"/>
                  </a:lnTo>
                  <a:lnTo>
                    <a:pt x="59" y="453"/>
                  </a:lnTo>
                  <a:lnTo>
                    <a:pt x="65" y="452"/>
                  </a:lnTo>
                  <a:lnTo>
                    <a:pt x="69" y="452"/>
                  </a:lnTo>
                  <a:lnTo>
                    <a:pt x="75" y="4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32"/>
            <p:cNvSpPr/>
            <p:nvPr/>
          </p:nvSpPr>
          <p:spPr bwMode="auto">
            <a:xfrm>
              <a:off x="4310063" y="3275013"/>
              <a:ext cx="25400" cy="63500"/>
            </a:xfrm>
            <a:custGeom>
              <a:cxnLst>
                <a:cxn ang="0">
                  <a:pos x="6" y="81"/>
                </a:cxn>
                <a:cxn ang="0">
                  <a:pos x="33" y="3"/>
                </a:cxn>
                <a:cxn ang="0">
                  <a:pos x="29" y="3"/>
                </a:cxn>
                <a:cxn ang="0">
                  <a:pos x="27" y="1"/>
                </a:cxn>
                <a:cxn ang="0">
                  <a:pos x="23" y="1"/>
                </a:cxn>
                <a:cxn ang="0">
                  <a:pos x="21" y="0"/>
                </a:cxn>
                <a:cxn ang="0">
                  <a:pos x="0" y="78"/>
                </a:cxn>
                <a:cxn ang="0">
                  <a:pos x="2" y="80"/>
                </a:cxn>
                <a:cxn ang="0">
                  <a:pos x="3" y="80"/>
                </a:cxn>
                <a:cxn ang="0">
                  <a:pos x="5" y="80"/>
                </a:cxn>
                <a:cxn ang="0">
                  <a:pos x="6" y="81"/>
                </a:cxn>
              </a:cxnLst>
              <a:rect b="b" l="0" r="r" t="0"/>
              <a:pathLst>
                <a:path h="81" w="33">
                  <a:moveTo>
                    <a:pt x="6" y="81"/>
                  </a:moveTo>
                  <a:lnTo>
                    <a:pt x="33" y="3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0" y="78"/>
                  </a:lnTo>
                  <a:lnTo>
                    <a:pt x="2" y="80"/>
                  </a:lnTo>
                  <a:lnTo>
                    <a:pt x="3" y="80"/>
                  </a:lnTo>
                  <a:lnTo>
                    <a:pt x="5" y="80"/>
                  </a:lnTo>
                  <a:lnTo>
                    <a:pt x="6" y="81"/>
                  </a:lnTo>
                  <a:close/>
                </a:path>
              </a:pathLst>
            </a:custGeom>
            <a:solidFill>
              <a:srgbClr val="7FFF00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33"/>
            <p:cNvSpPr/>
            <p:nvPr/>
          </p:nvSpPr>
          <p:spPr bwMode="auto">
            <a:xfrm>
              <a:off x="4129088" y="3246438"/>
              <a:ext cx="334963" cy="306388"/>
            </a:xfrm>
            <a:custGeom>
              <a:cxnLst>
                <a:cxn ang="0">
                  <a:pos x="417" y="156"/>
                </a:cxn>
                <a:cxn ang="0">
                  <a:pos x="394" y="157"/>
                </a:cxn>
                <a:cxn ang="0">
                  <a:pos x="380" y="115"/>
                </a:cxn>
                <a:cxn ang="0">
                  <a:pos x="379" y="80"/>
                </a:cxn>
                <a:cxn ang="0">
                  <a:pos x="353" y="85"/>
                </a:cxn>
                <a:cxn ang="0">
                  <a:pos x="323" y="51"/>
                </a:cxn>
                <a:cxn ang="0">
                  <a:pos x="322" y="29"/>
                </a:cxn>
                <a:cxn ang="0">
                  <a:pos x="295" y="16"/>
                </a:cxn>
                <a:cxn ang="0">
                  <a:pos x="263" y="38"/>
                </a:cxn>
                <a:cxn ang="0">
                  <a:pos x="235" y="116"/>
                </a:cxn>
                <a:cxn ang="0">
                  <a:pos x="281" y="153"/>
                </a:cxn>
                <a:cxn ang="0">
                  <a:pos x="288" y="220"/>
                </a:cxn>
                <a:cxn ang="0">
                  <a:pos x="232" y="272"/>
                </a:cxn>
                <a:cxn ang="0">
                  <a:pos x="157" y="254"/>
                </a:cxn>
                <a:cxn ang="0">
                  <a:pos x="132" y="181"/>
                </a:cxn>
                <a:cxn ang="0">
                  <a:pos x="175" y="120"/>
                </a:cxn>
                <a:cxn ang="0">
                  <a:pos x="224" y="112"/>
                </a:cxn>
                <a:cxn ang="0">
                  <a:pos x="235" y="18"/>
                </a:cxn>
                <a:cxn ang="0">
                  <a:pos x="234" y="1"/>
                </a:cxn>
                <a:cxn ang="0">
                  <a:pos x="193" y="0"/>
                </a:cxn>
                <a:cxn ang="0">
                  <a:pos x="168" y="9"/>
                </a:cxn>
                <a:cxn ang="0">
                  <a:pos x="153" y="41"/>
                </a:cxn>
                <a:cxn ang="0">
                  <a:pos x="113" y="24"/>
                </a:cxn>
                <a:cxn ang="0">
                  <a:pos x="89" y="39"/>
                </a:cxn>
                <a:cxn ang="0">
                  <a:pos x="83" y="58"/>
                </a:cxn>
                <a:cxn ang="0">
                  <a:pos x="70" y="97"/>
                </a:cxn>
                <a:cxn ang="0">
                  <a:pos x="37" y="92"/>
                </a:cxn>
                <a:cxn ang="0">
                  <a:pos x="28" y="128"/>
                </a:cxn>
                <a:cxn ang="0">
                  <a:pos x="35" y="171"/>
                </a:cxn>
                <a:cxn ang="0">
                  <a:pos x="6" y="180"/>
                </a:cxn>
                <a:cxn ang="0">
                  <a:pos x="0" y="200"/>
                </a:cxn>
                <a:cxn ang="0">
                  <a:pos x="8" y="230"/>
                </a:cxn>
                <a:cxn ang="0">
                  <a:pos x="38" y="234"/>
                </a:cxn>
                <a:cxn ang="0">
                  <a:pos x="36" y="279"/>
                </a:cxn>
                <a:cxn ang="0">
                  <a:pos x="50" y="314"/>
                </a:cxn>
                <a:cxn ang="0">
                  <a:pos x="82" y="303"/>
                </a:cxn>
                <a:cxn ang="0">
                  <a:pos x="99" y="341"/>
                </a:cxn>
                <a:cxn ang="0">
                  <a:pos x="107" y="358"/>
                </a:cxn>
                <a:cxn ang="0">
                  <a:pos x="133" y="371"/>
                </a:cxn>
                <a:cxn ang="0">
                  <a:pos x="171" y="350"/>
                </a:cxn>
                <a:cxn ang="0">
                  <a:pos x="189" y="379"/>
                </a:cxn>
                <a:cxn ang="0">
                  <a:pos x="201" y="386"/>
                </a:cxn>
                <a:cxn ang="0">
                  <a:pos x="223" y="386"/>
                </a:cxn>
                <a:cxn ang="0">
                  <a:pos x="255" y="379"/>
                </a:cxn>
                <a:cxn ang="0">
                  <a:pos x="261" y="351"/>
                </a:cxn>
                <a:cxn ang="0">
                  <a:pos x="306" y="354"/>
                </a:cxn>
                <a:cxn ang="0">
                  <a:pos x="330" y="350"/>
                </a:cxn>
                <a:cxn ang="0">
                  <a:pos x="344" y="332"/>
                </a:cxn>
                <a:cxn ang="0">
                  <a:pos x="345" y="295"/>
                </a:cxn>
                <a:cxn ang="0">
                  <a:pos x="382" y="291"/>
                </a:cxn>
                <a:cxn ang="0">
                  <a:pos x="403" y="262"/>
                </a:cxn>
                <a:cxn ang="0">
                  <a:pos x="383" y="224"/>
                </a:cxn>
                <a:cxn ang="0">
                  <a:pos x="414" y="205"/>
                </a:cxn>
                <a:cxn ang="0">
                  <a:pos x="423" y="185"/>
                </a:cxn>
              </a:cxnLst>
              <a:rect b="b" l="0" r="r" t="0"/>
              <a:pathLst>
                <a:path h="386" w="422">
                  <a:moveTo>
                    <a:pt x="423" y="176"/>
                  </a:moveTo>
                  <a:lnTo>
                    <a:pt x="422" y="169"/>
                  </a:lnTo>
                  <a:lnTo>
                    <a:pt x="421" y="165"/>
                  </a:lnTo>
                  <a:lnTo>
                    <a:pt x="420" y="163"/>
                  </a:lnTo>
                  <a:lnTo>
                    <a:pt x="417" y="156"/>
                  </a:lnTo>
                  <a:lnTo>
                    <a:pt x="415" y="157"/>
                  </a:lnTo>
                  <a:lnTo>
                    <a:pt x="412" y="157"/>
                  </a:lnTo>
                  <a:lnTo>
                    <a:pt x="409" y="158"/>
                  </a:lnTo>
                  <a:lnTo>
                    <a:pt x="406" y="159"/>
                  </a:lnTo>
                  <a:lnTo>
                    <a:pt x="394" y="157"/>
                  </a:lnTo>
                  <a:lnTo>
                    <a:pt x="385" y="151"/>
                  </a:lnTo>
                  <a:lnTo>
                    <a:pt x="379" y="143"/>
                  </a:lnTo>
                  <a:lnTo>
                    <a:pt x="376" y="132"/>
                  </a:lnTo>
                  <a:lnTo>
                    <a:pt x="377" y="123"/>
                  </a:lnTo>
                  <a:lnTo>
                    <a:pt x="380" y="115"/>
                  </a:lnTo>
                  <a:lnTo>
                    <a:pt x="387" y="108"/>
                  </a:lnTo>
                  <a:lnTo>
                    <a:pt x="395" y="103"/>
                  </a:lnTo>
                  <a:lnTo>
                    <a:pt x="390" y="95"/>
                  </a:lnTo>
                  <a:lnTo>
                    <a:pt x="385" y="88"/>
                  </a:lnTo>
                  <a:lnTo>
                    <a:pt x="379" y="80"/>
                  </a:lnTo>
                  <a:lnTo>
                    <a:pt x="373" y="73"/>
                  </a:lnTo>
                  <a:lnTo>
                    <a:pt x="369" y="78"/>
                  </a:lnTo>
                  <a:lnTo>
                    <a:pt x="364" y="80"/>
                  </a:lnTo>
                  <a:lnTo>
                    <a:pt x="359" y="84"/>
                  </a:lnTo>
                  <a:lnTo>
                    <a:pt x="353" y="85"/>
                  </a:lnTo>
                  <a:lnTo>
                    <a:pt x="341" y="82"/>
                  </a:lnTo>
                  <a:lnTo>
                    <a:pt x="332" y="77"/>
                  </a:lnTo>
                  <a:lnTo>
                    <a:pt x="325" y="69"/>
                  </a:lnTo>
                  <a:lnTo>
                    <a:pt x="323" y="57"/>
                  </a:lnTo>
                  <a:lnTo>
                    <a:pt x="323" y="51"/>
                  </a:lnTo>
                  <a:lnTo>
                    <a:pt x="324" y="46"/>
                  </a:lnTo>
                  <a:lnTo>
                    <a:pt x="327" y="40"/>
                  </a:lnTo>
                  <a:lnTo>
                    <a:pt x="331" y="35"/>
                  </a:lnTo>
                  <a:lnTo>
                    <a:pt x="326" y="32"/>
                  </a:lnTo>
                  <a:lnTo>
                    <a:pt x="322" y="29"/>
                  </a:lnTo>
                  <a:lnTo>
                    <a:pt x="316" y="26"/>
                  </a:lnTo>
                  <a:lnTo>
                    <a:pt x="311" y="24"/>
                  </a:lnTo>
                  <a:lnTo>
                    <a:pt x="306" y="20"/>
                  </a:lnTo>
                  <a:lnTo>
                    <a:pt x="301" y="18"/>
                  </a:lnTo>
                  <a:lnTo>
                    <a:pt x="295" y="16"/>
                  </a:lnTo>
                  <a:lnTo>
                    <a:pt x="289" y="13"/>
                  </a:lnTo>
                  <a:lnTo>
                    <a:pt x="286" y="23"/>
                  </a:lnTo>
                  <a:lnTo>
                    <a:pt x="280" y="29"/>
                  </a:lnTo>
                  <a:lnTo>
                    <a:pt x="272" y="35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2" y="38"/>
                  </a:lnTo>
                  <a:lnTo>
                    <a:pt x="262" y="38"/>
                  </a:lnTo>
                  <a:lnTo>
                    <a:pt x="235" y="116"/>
                  </a:lnTo>
                  <a:lnTo>
                    <a:pt x="247" y="120"/>
                  </a:lnTo>
                  <a:lnTo>
                    <a:pt x="257" y="126"/>
                  </a:lnTo>
                  <a:lnTo>
                    <a:pt x="266" y="134"/>
                  </a:lnTo>
                  <a:lnTo>
                    <a:pt x="274" y="142"/>
                  </a:lnTo>
                  <a:lnTo>
                    <a:pt x="281" y="153"/>
                  </a:lnTo>
                  <a:lnTo>
                    <a:pt x="287" y="164"/>
                  </a:lnTo>
                  <a:lnTo>
                    <a:pt x="291" y="176"/>
                  </a:lnTo>
                  <a:lnTo>
                    <a:pt x="293" y="188"/>
                  </a:lnTo>
                  <a:lnTo>
                    <a:pt x="292" y="204"/>
                  </a:lnTo>
                  <a:lnTo>
                    <a:pt x="288" y="220"/>
                  </a:lnTo>
                  <a:lnTo>
                    <a:pt x="281" y="234"/>
                  </a:lnTo>
                  <a:lnTo>
                    <a:pt x="272" y="247"/>
                  </a:lnTo>
                  <a:lnTo>
                    <a:pt x="261" y="258"/>
                  </a:lnTo>
                  <a:lnTo>
                    <a:pt x="247" y="266"/>
                  </a:lnTo>
                  <a:lnTo>
                    <a:pt x="232" y="272"/>
                  </a:lnTo>
                  <a:lnTo>
                    <a:pt x="216" y="274"/>
                  </a:lnTo>
                  <a:lnTo>
                    <a:pt x="199" y="273"/>
                  </a:lnTo>
                  <a:lnTo>
                    <a:pt x="183" y="270"/>
                  </a:lnTo>
                  <a:lnTo>
                    <a:pt x="170" y="263"/>
                  </a:lnTo>
                  <a:lnTo>
                    <a:pt x="157" y="254"/>
                  </a:lnTo>
                  <a:lnTo>
                    <a:pt x="146" y="242"/>
                  </a:lnTo>
                  <a:lnTo>
                    <a:pt x="138" y="228"/>
                  </a:lnTo>
                  <a:lnTo>
                    <a:pt x="133" y="213"/>
                  </a:lnTo>
                  <a:lnTo>
                    <a:pt x="130" y="197"/>
                  </a:lnTo>
                  <a:lnTo>
                    <a:pt x="132" y="181"/>
                  </a:lnTo>
                  <a:lnTo>
                    <a:pt x="135" y="165"/>
                  </a:lnTo>
                  <a:lnTo>
                    <a:pt x="142" y="151"/>
                  </a:lnTo>
                  <a:lnTo>
                    <a:pt x="151" y="139"/>
                  </a:lnTo>
                  <a:lnTo>
                    <a:pt x="161" y="128"/>
                  </a:lnTo>
                  <a:lnTo>
                    <a:pt x="175" y="120"/>
                  </a:lnTo>
                  <a:lnTo>
                    <a:pt x="190" y="115"/>
                  </a:lnTo>
                  <a:lnTo>
                    <a:pt x="206" y="112"/>
                  </a:lnTo>
                  <a:lnTo>
                    <a:pt x="212" y="112"/>
                  </a:lnTo>
                  <a:lnTo>
                    <a:pt x="218" y="112"/>
                  </a:lnTo>
                  <a:lnTo>
                    <a:pt x="224" y="112"/>
                  </a:lnTo>
                  <a:lnTo>
                    <a:pt x="229" y="113"/>
                  </a:lnTo>
                  <a:lnTo>
                    <a:pt x="250" y="35"/>
                  </a:lnTo>
                  <a:lnTo>
                    <a:pt x="243" y="31"/>
                  </a:lnTo>
                  <a:lnTo>
                    <a:pt x="239" y="25"/>
                  </a:lnTo>
                  <a:lnTo>
                    <a:pt x="235" y="18"/>
                  </a:lnTo>
                  <a:lnTo>
                    <a:pt x="233" y="10"/>
                  </a:lnTo>
                  <a:lnTo>
                    <a:pt x="233" y="8"/>
                  </a:lnTo>
                  <a:lnTo>
                    <a:pt x="234" y="5"/>
                  </a:lnTo>
                  <a:lnTo>
                    <a:pt x="234" y="3"/>
                  </a:lnTo>
                  <a:lnTo>
                    <a:pt x="234" y="1"/>
                  </a:lnTo>
                  <a:lnTo>
                    <a:pt x="226" y="0"/>
                  </a:lnTo>
                  <a:lnTo>
                    <a:pt x="218" y="0"/>
                  </a:lnTo>
                  <a:lnTo>
                    <a:pt x="209" y="0"/>
                  </a:lnTo>
                  <a:lnTo>
                    <a:pt x="201" y="0"/>
                  </a:lnTo>
                  <a:lnTo>
                    <a:pt x="193" y="0"/>
                  </a:lnTo>
                  <a:lnTo>
                    <a:pt x="183" y="1"/>
                  </a:lnTo>
                  <a:lnTo>
                    <a:pt x="175" y="3"/>
                  </a:lnTo>
                  <a:lnTo>
                    <a:pt x="167" y="4"/>
                  </a:lnTo>
                  <a:lnTo>
                    <a:pt x="168" y="6"/>
                  </a:lnTo>
                  <a:lnTo>
                    <a:pt x="168" y="9"/>
                  </a:lnTo>
                  <a:lnTo>
                    <a:pt x="170" y="11"/>
                  </a:lnTo>
                  <a:lnTo>
                    <a:pt x="170" y="15"/>
                  </a:lnTo>
                  <a:lnTo>
                    <a:pt x="168" y="25"/>
                  </a:lnTo>
                  <a:lnTo>
                    <a:pt x="163" y="34"/>
                  </a:lnTo>
                  <a:lnTo>
                    <a:pt x="153" y="41"/>
                  </a:lnTo>
                  <a:lnTo>
                    <a:pt x="143" y="44"/>
                  </a:lnTo>
                  <a:lnTo>
                    <a:pt x="133" y="43"/>
                  </a:lnTo>
                  <a:lnTo>
                    <a:pt x="125" y="39"/>
                  </a:lnTo>
                  <a:lnTo>
                    <a:pt x="118" y="32"/>
                  </a:lnTo>
                  <a:lnTo>
                    <a:pt x="113" y="24"/>
                  </a:lnTo>
                  <a:lnTo>
                    <a:pt x="108" y="26"/>
                  </a:lnTo>
                  <a:lnTo>
                    <a:pt x="103" y="29"/>
                  </a:lnTo>
                  <a:lnTo>
                    <a:pt x="98" y="33"/>
                  </a:lnTo>
                  <a:lnTo>
                    <a:pt x="93" y="35"/>
                  </a:lnTo>
                  <a:lnTo>
                    <a:pt x="89" y="39"/>
                  </a:lnTo>
                  <a:lnTo>
                    <a:pt x="84" y="42"/>
                  </a:lnTo>
                  <a:lnTo>
                    <a:pt x="80" y="47"/>
                  </a:lnTo>
                  <a:lnTo>
                    <a:pt x="75" y="50"/>
                  </a:lnTo>
                  <a:lnTo>
                    <a:pt x="80" y="54"/>
                  </a:lnTo>
                  <a:lnTo>
                    <a:pt x="83" y="58"/>
                  </a:lnTo>
                  <a:lnTo>
                    <a:pt x="85" y="64"/>
                  </a:lnTo>
                  <a:lnTo>
                    <a:pt x="87" y="71"/>
                  </a:lnTo>
                  <a:lnTo>
                    <a:pt x="84" y="81"/>
                  </a:lnTo>
                  <a:lnTo>
                    <a:pt x="79" y="90"/>
                  </a:lnTo>
                  <a:lnTo>
                    <a:pt x="70" y="97"/>
                  </a:lnTo>
                  <a:lnTo>
                    <a:pt x="59" y="101"/>
                  </a:lnTo>
                  <a:lnTo>
                    <a:pt x="53" y="100"/>
                  </a:lnTo>
                  <a:lnTo>
                    <a:pt x="47" y="98"/>
                  </a:lnTo>
                  <a:lnTo>
                    <a:pt x="42" y="95"/>
                  </a:lnTo>
                  <a:lnTo>
                    <a:pt x="37" y="92"/>
                  </a:lnTo>
                  <a:lnTo>
                    <a:pt x="32" y="100"/>
                  </a:lnTo>
                  <a:lnTo>
                    <a:pt x="28" y="108"/>
                  </a:lnTo>
                  <a:lnTo>
                    <a:pt x="23" y="117"/>
                  </a:lnTo>
                  <a:lnTo>
                    <a:pt x="19" y="125"/>
                  </a:lnTo>
                  <a:lnTo>
                    <a:pt x="28" y="128"/>
                  </a:lnTo>
                  <a:lnTo>
                    <a:pt x="35" y="134"/>
                  </a:lnTo>
                  <a:lnTo>
                    <a:pt x="39" y="141"/>
                  </a:lnTo>
                  <a:lnTo>
                    <a:pt x="42" y="150"/>
                  </a:lnTo>
                  <a:lnTo>
                    <a:pt x="40" y="162"/>
                  </a:lnTo>
                  <a:lnTo>
                    <a:pt x="35" y="171"/>
                  </a:lnTo>
                  <a:lnTo>
                    <a:pt x="26" y="178"/>
                  </a:lnTo>
                  <a:lnTo>
                    <a:pt x="15" y="181"/>
                  </a:lnTo>
                  <a:lnTo>
                    <a:pt x="12" y="181"/>
                  </a:lnTo>
                  <a:lnTo>
                    <a:pt x="9" y="180"/>
                  </a:lnTo>
                  <a:lnTo>
                    <a:pt x="6" y="180"/>
                  </a:lnTo>
                  <a:lnTo>
                    <a:pt x="2" y="179"/>
                  </a:lnTo>
                  <a:lnTo>
                    <a:pt x="1" y="186"/>
                  </a:lnTo>
                  <a:lnTo>
                    <a:pt x="0" y="189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0" y="209"/>
                  </a:lnTo>
                  <a:lnTo>
                    <a:pt x="1" y="215"/>
                  </a:lnTo>
                  <a:lnTo>
                    <a:pt x="4" y="222"/>
                  </a:lnTo>
                  <a:lnTo>
                    <a:pt x="6" y="231"/>
                  </a:lnTo>
                  <a:lnTo>
                    <a:pt x="8" y="230"/>
                  </a:lnTo>
                  <a:lnTo>
                    <a:pt x="12" y="228"/>
                  </a:lnTo>
                  <a:lnTo>
                    <a:pt x="14" y="227"/>
                  </a:lnTo>
                  <a:lnTo>
                    <a:pt x="17" y="227"/>
                  </a:lnTo>
                  <a:lnTo>
                    <a:pt x="28" y="228"/>
                  </a:lnTo>
                  <a:lnTo>
                    <a:pt x="38" y="234"/>
                  </a:lnTo>
                  <a:lnTo>
                    <a:pt x="44" y="243"/>
                  </a:lnTo>
                  <a:lnTo>
                    <a:pt x="47" y="254"/>
                  </a:lnTo>
                  <a:lnTo>
                    <a:pt x="46" y="264"/>
                  </a:lnTo>
                  <a:lnTo>
                    <a:pt x="43" y="272"/>
                  </a:lnTo>
                  <a:lnTo>
                    <a:pt x="36" y="279"/>
                  </a:lnTo>
                  <a:lnTo>
                    <a:pt x="28" y="282"/>
                  </a:lnTo>
                  <a:lnTo>
                    <a:pt x="34" y="291"/>
                  </a:lnTo>
                  <a:lnTo>
                    <a:pt x="38" y="297"/>
                  </a:lnTo>
                  <a:lnTo>
                    <a:pt x="44" y="305"/>
                  </a:lnTo>
                  <a:lnTo>
                    <a:pt x="50" y="314"/>
                  </a:lnTo>
                  <a:lnTo>
                    <a:pt x="54" y="309"/>
                  </a:lnTo>
                  <a:lnTo>
                    <a:pt x="59" y="305"/>
                  </a:lnTo>
                  <a:lnTo>
                    <a:pt x="65" y="303"/>
                  </a:lnTo>
                  <a:lnTo>
                    <a:pt x="70" y="302"/>
                  </a:lnTo>
                  <a:lnTo>
                    <a:pt x="82" y="303"/>
                  </a:lnTo>
                  <a:lnTo>
                    <a:pt x="91" y="309"/>
                  </a:lnTo>
                  <a:lnTo>
                    <a:pt x="97" y="318"/>
                  </a:lnTo>
                  <a:lnTo>
                    <a:pt x="100" y="328"/>
                  </a:lnTo>
                  <a:lnTo>
                    <a:pt x="100" y="335"/>
                  </a:lnTo>
                  <a:lnTo>
                    <a:pt x="99" y="341"/>
                  </a:lnTo>
                  <a:lnTo>
                    <a:pt x="96" y="346"/>
                  </a:lnTo>
                  <a:lnTo>
                    <a:pt x="92" y="349"/>
                  </a:lnTo>
                  <a:lnTo>
                    <a:pt x="97" y="353"/>
                  </a:lnTo>
                  <a:lnTo>
                    <a:pt x="102" y="356"/>
                  </a:lnTo>
                  <a:lnTo>
                    <a:pt x="107" y="358"/>
                  </a:lnTo>
                  <a:lnTo>
                    <a:pt x="112" y="362"/>
                  </a:lnTo>
                  <a:lnTo>
                    <a:pt x="118" y="364"/>
                  </a:lnTo>
                  <a:lnTo>
                    <a:pt x="122" y="366"/>
                  </a:lnTo>
                  <a:lnTo>
                    <a:pt x="128" y="369"/>
                  </a:lnTo>
                  <a:lnTo>
                    <a:pt x="133" y="371"/>
                  </a:lnTo>
                  <a:lnTo>
                    <a:pt x="136" y="362"/>
                  </a:lnTo>
                  <a:lnTo>
                    <a:pt x="142" y="355"/>
                  </a:lnTo>
                  <a:lnTo>
                    <a:pt x="150" y="350"/>
                  </a:lnTo>
                  <a:lnTo>
                    <a:pt x="159" y="349"/>
                  </a:lnTo>
                  <a:lnTo>
                    <a:pt x="171" y="350"/>
                  </a:lnTo>
                  <a:lnTo>
                    <a:pt x="180" y="355"/>
                  </a:lnTo>
                  <a:lnTo>
                    <a:pt x="187" y="364"/>
                  </a:lnTo>
                  <a:lnTo>
                    <a:pt x="189" y="374"/>
                  </a:lnTo>
                  <a:lnTo>
                    <a:pt x="189" y="377"/>
                  </a:lnTo>
                  <a:lnTo>
                    <a:pt x="189" y="379"/>
                  </a:lnTo>
                  <a:lnTo>
                    <a:pt x="189" y="383"/>
                  </a:lnTo>
                  <a:lnTo>
                    <a:pt x="188" y="385"/>
                  </a:lnTo>
                  <a:lnTo>
                    <a:pt x="193" y="385"/>
                  </a:lnTo>
                  <a:lnTo>
                    <a:pt x="197" y="386"/>
                  </a:lnTo>
                  <a:lnTo>
                    <a:pt x="201" y="386"/>
                  </a:lnTo>
                  <a:lnTo>
                    <a:pt x="205" y="386"/>
                  </a:lnTo>
                  <a:lnTo>
                    <a:pt x="210" y="386"/>
                  </a:lnTo>
                  <a:lnTo>
                    <a:pt x="214" y="386"/>
                  </a:lnTo>
                  <a:lnTo>
                    <a:pt x="218" y="386"/>
                  </a:lnTo>
                  <a:lnTo>
                    <a:pt x="223" y="386"/>
                  </a:lnTo>
                  <a:lnTo>
                    <a:pt x="231" y="385"/>
                  </a:lnTo>
                  <a:lnTo>
                    <a:pt x="240" y="384"/>
                  </a:lnTo>
                  <a:lnTo>
                    <a:pt x="248" y="383"/>
                  </a:lnTo>
                  <a:lnTo>
                    <a:pt x="256" y="381"/>
                  </a:lnTo>
                  <a:lnTo>
                    <a:pt x="255" y="379"/>
                  </a:lnTo>
                  <a:lnTo>
                    <a:pt x="255" y="376"/>
                  </a:lnTo>
                  <a:lnTo>
                    <a:pt x="254" y="373"/>
                  </a:lnTo>
                  <a:lnTo>
                    <a:pt x="254" y="371"/>
                  </a:lnTo>
                  <a:lnTo>
                    <a:pt x="255" y="360"/>
                  </a:lnTo>
                  <a:lnTo>
                    <a:pt x="261" y="351"/>
                  </a:lnTo>
                  <a:lnTo>
                    <a:pt x="270" y="345"/>
                  </a:lnTo>
                  <a:lnTo>
                    <a:pt x="280" y="342"/>
                  </a:lnTo>
                  <a:lnTo>
                    <a:pt x="291" y="343"/>
                  </a:lnTo>
                  <a:lnTo>
                    <a:pt x="299" y="347"/>
                  </a:lnTo>
                  <a:lnTo>
                    <a:pt x="306" y="354"/>
                  </a:lnTo>
                  <a:lnTo>
                    <a:pt x="309" y="362"/>
                  </a:lnTo>
                  <a:lnTo>
                    <a:pt x="314" y="358"/>
                  </a:lnTo>
                  <a:lnTo>
                    <a:pt x="319" y="356"/>
                  </a:lnTo>
                  <a:lnTo>
                    <a:pt x="324" y="353"/>
                  </a:lnTo>
                  <a:lnTo>
                    <a:pt x="330" y="350"/>
                  </a:lnTo>
                  <a:lnTo>
                    <a:pt x="334" y="347"/>
                  </a:lnTo>
                  <a:lnTo>
                    <a:pt x="339" y="343"/>
                  </a:lnTo>
                  <a:lnTo>
                    <a:pt x="344" y="340"/>
                  </a:lnTo>
                  <a:lnTo>
                    <a:pt x="348" y="337"/>
                  </a:lnTo>
                  <a:lnTo>
                    <a:pt x="344" y="332"/>
                  </a:lnTo>
                  <a:lnTo>
                    <a:pt x="340" y="327"/>
                  </a:lnTo>
                  <a:lnTo>
                    <a:pt x="338" y="322"/>
                  </a:lnTo>
                  <a:lnTo>
                    <a:pt x="337" y="316"/>
                  </a:lnTo>
                  <a:lnTo>
                    <a:pt x="339" y="304"/>
                  </a:lnTo>
                  <a:lnTo>
                    <a:pt x="345" y="295"/>
                  </a:lnTo>
                  <a:lnTo>
                    <a:pt x="353" y="288"/>
                  </a:lnTo>
                  <a:lnTo>
                    <a:pt x="364" y="286"/>
                  </a:lnTo>
                  <a:lnTo>
                    <a:pt x="370" y="286"/>
                  </a:lnTo>
                  <a:lnTo>
                    <a:pt x="376" y="287"/>
                  </a:lnTo>
                  <a:lnTo>
                    <a:pt x="382" y="291"/>
                  </a:lnTo>
                  <a:lnTo>
                    <a:pt x="386" y="294"/>
                  </a:lnTo>
                  <a:lnTo>
                    <a:pt x="391" y="286"/>
                  </a:lnTo>
                  <a:lnTo>
                    <a:pt x="395" y="278"/>
                  </a:lnTo>
                  <a:lnTo>
                    <a:pt x="400" y="270"/>
                  </a:lnTo>
                  <a:lnTo>
                    <a:pt x="403" y="262"/>
                  </a:lnTo>
                  <a:lnTo>
                    <a:pt x="395" y="258"/>
                  </a:lnTo>
                  <a:lnTo>
                    <a:pt x="388" y="251"/>
                  </a:lnTo>
                  <a:lnTo>
                    <a:pt x="384" y="245"/>
                  </a:lnTo>
                  <a:lnTo>
                    <a:pt x="382" y="235"/>
                  </a:lnTo>
                  <a:lnTo>
                    <a:pt x="383" y="224"/>
                  </a:lnTo>
                  <a:lnTo>
                    <a:pt x="388" y="215"/>
                  </a:lnTo>
                  <a:lnTo>
                    <a:pt x="398" y="209"/>
                  </a:lnTo>
                  <a:lnTo>
                    <a:pt x="408" y="205"/>
                  </a:lnTo>
                  <a:lnTo>
                    <a:pt x="412" y="205"/>
                  </a:lnTo>
                  <a:lnTo>
                    <a:pt x="414" y="205"/>
                  </a:lnTo>
                  <a:lnTo>
                    <a:pt x="417" y="207"/>
                  </a:lnTo>
                  <a:lnTo>
                    <a:pt x="420" y="208"/>
                  </a:lnTo>
                  <a:lnTo>
                    <a:pt x="421" y="199"/>
                  </a:lnTo>
                  <a:lnTo>
                    <a:pt x="422" y="192"/>
                  </a:lnTo>
                  <a:lnTo>
                    <a:pt x="423" y="185"/>
                  </a:lnTo>
                  <a:lnTo>
                    <a:pt x="423" y="1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3309918" y="3643315"/>
            <a:ext cx="537644" cy="513457"/>
            <a:chOff x="3643306" y="2552700"/>
            <a:chExt cx="1835157" cy="1752600"/>
          </a:xfrm>
        </p:grpSpPr>
        <p:sp>
          <p:nvSpPr>
            <p:cNvPr id="24" name="AutoShape 4"/>
            <p:cNvSpPr>
              <a:spLocks noChangeArrowheads="1" noChangeAspect="1" noTextEdit="1"/>
            </p:cNvSpPr>
            <p:nvPr/>
          </p:nvSpPr>
          <p:spPr bwMode="auto">
            <a:xfrm>
              <a:off x="3665538" y="2552700"/>
              <a:ext cx="1812925" cy="1752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6"/>
            <p:cNvSpPr/>
            <p:nvPr/>
          </p:nvSpPr>
          <p:spPr bwMode="auto">
            <a:xfrm>
              <a:off x="4038601" y="2784475"/>
              <a:ext cx="163513" cy="622300"/>
            </a:xfrm>
            <a:custGeom>
              <a:cxnLst>
                <a:cxn ang="0">
                  <a:pos x="205" y="450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85"/>
                </a:cxn>
                <a:cxn ang="0">
                  <a:pos x="205" y="450"/>
                </a:cxn>
              </a:cxnLst>
              <a:rect b="b" l="0" r="r" t="0"/>
              <a:pathLst>
                <a:path h="785" w="205">
                  <a:moveTo>
                    <a:pt x="205" y="450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85"/>
                  </a:lnTo>
                  <a:lnTo>
                    <a:pt x="205" y="4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7"/>
            <p:cNvSpPr/>
            <p:nvPr/>
          </p:nvSpPr>
          <p:spPr bwMode="auto">
            <a:xfrm>
              <a:off x="4378326" y="2552700"/>
              <a:ext cx="161925" cy="900113"/>
            </a:xfrm>
            <a:custGeom>
              <a:cxnLst>
                <a:cxn ang="0">
                  <a:pos x="205" y="1134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29"/>
                </a:cxn>
                <a:cxn ang="0">
                  <a:pos x="205" y="1134"/>
                </a:cxn>
              </a:cxnLst>
              <a:rect b="b" l="0" r="r" t="0"/>
              <a:pathLst>
                <a:path h="1134" w="205">
                  <a:moveTo>
                    <a:pt x="205" y="1134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29"/>
                  </a:lnTo>
                  <a:lnTo>
                    <a:pt x="205" y="113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8"/>
            <p:cNvSpPr/>
            <p:nvPr/>
          </p:nvSpPr>
          <p:spPr bwMode="auto">
            <a:xfrm>
              <a:off x="4718051" y="2781300"/>
              <a:ext cx="161925" cy="814388"/>
            </a:xfrm>
            <a:custGeom>
              <a:cxnLst>
                <a:cxn ang="0">
                  <a:pos x="205" y="823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1026"/>
                </a:cxn>
                <a:cxn ang="0">
                  <a:pos x="205" y="823"/>
                </a:cxn>
              </a:cxnLst>
              <a:rect b="b" l="0" r="r" t="0"/>
              <a:pathLst>
                <a:path h="1026" w="205">
                  <a:moveTo>
                    <a:pt x="205" y="823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1026"/>
                  </a:lnTo>
                  <a:lnTo>
                    <a:pt x="205" y="82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9"/>
            <p:cNvSpPr/>
            <p:nvPr/>
          </p:nvSpPr>
          <p:spPr bwMode="auto">
            <a:xfrm>
              <a:off x="5057776" y="3052763"/>
              <a:ext cx="163513" cy="438150"/>
            </a:xfrm>
            <a:custGeom>
              <a:cxnLst>
                <a:cxn ang="0">
                  <a:pos x="205" y="551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419"/>
                </a:cxn>
                <a:cxn ang="0">
                  <a:pos x="205" y="551"/>
                </a:cxn>
              </a:cxnLst>
              <a:rect b="b" l="0" r="r" t="0"/>
              <a:pathLst>
                <a:path h="551" w="205">
                  <a:moveTo>
                    <a:pt x="205" y="551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419"/>
                  </a:lnTo>
                  <a:lnTo>
                    <a:pt x="205" y="5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10"/>
            <p:cNvSpPr/>
            <p:nvPr/>
          </p:nvSpPr>
          <p:spPr bwMode="auto">
            <a:xfrm>
              <a:off x="3643306" y="3324225"/>
              <a:ext cx="1808163" cy="981075"/>
            </a:xfrm>
            <a:custGeom>
              <a:cxnLst>
                <a:cxn ang="0">
                  <a:pos x="1952" y="1142"/>
                </a:cxn>
                <a:cxn ang="0">
                  <a:pos x="1952" y="364"/>
                </a:cxn>
                <a:cxn ang="0">
                  <a:pos x="1747" y="230"/>
                </a:cxn>
                <a:cxn ang="0">
                  <a:pos x="1747" y="1142"/>
                </a:cxn>
                <a:cxn ang="0">
                  <a:pos x="1523" y="1142"/>
                </a:cxn>
                <a:cxn ang="0">
                  <a:pos x="1523" y="328"/>
                </a:cxn>
                <a:cxn ang="0">
                  <a:pos x="1318" y="524"/>
                </a:cxn>
                <a:cxn ang="0">
                  <a:pos x="1318" y="1142"/>
                </a:cxn>
                <a:cxn ang="0">
                  <a:pos x="1096" y="1142"/>
                </a:cxn>
                <a:cxn ang="0">
                  <a:pos x="1096" y="364"/>
                </a:cxn>
                <a:cxn ang="0">
                  <a:pos x="891" y="0"/>
                </a:cxn>
                <a:cxn ang="0">
                  <a:pos x="891" y="1142"/>
                </a:cxn>
                <a:cxn ang="0">
                  <a:pos x="668" y="1142"/>
                </a:cxn>
                <a:cxn ang="0">
                  <a:pos x="668" y="42"/>
                </a:cxn>
                <a:cxn ang="0">
                  <a:pos x="463" y="329"/>
                </a:cxn>
                <a:cxn ang="0">
                  <a:pos x="463" y="1142"/>
                </a:cxn>
                <a:cxn ang="0">
                  <a:pos x="0" y="1142"/>
                </a:cxn>
                <a:cxn ang="0">
                  <a:pos x="0" y="1235"/>
                </a:cxn>
                <a:cxn ang="0">
                  <a:pos x="2222" y="1235"/>
                </a:cxn>
                <a:cxn ang="0">
                  <a:pos x="2277" y="1142"/>
                </a:cxn>
                <a:cxn ang="0">
                  <a:pos x="1952" y="1142"/>
                </a:cxn>
              </a:cxnLst>
              <a:rect b="b" l="0" r="r" t="0"/>
              <a:pathLst>
                <a:path h="1235" w="2277">
                  <a:moveTo>
                    <a:pt x="1952" y="1142"/>
                  </a:moveTo>
                  <a:lnTo>
                    <a:pt x="1952" y="364"/>
                  </a:lnTo>
                  <a:lnTo>
                    <a:pt x="1747" y="230"/>
                  </a:lnTo>
                  <a:lnTo>
                    <a:pt x="1747" y="1142"/>
                  </a:lnTo>
                  <a:lnTo>
                    <a:pt x="1523" y="1142"/>
                  </a:lnTo>
                  <a:lnTo>
                    <a:pt x="1523" y="328"/>
                  </a:lnTo>
                  <a:lnTo>
                    <a:pt x="1318" y="524"/>
                  </a:lnTo>
                  <a:lnTo>
                    <a:pt x="1318" y="1142"/>
                  </a:lnTo>
                  <a:lnTo>
                    <a:pt x="1096" y="1142"/>
                  </a:lnTo>
                  <a:lnTo>
                    <a:pt x="1096" y="364"/>
                  </a:lnTo>
                  <a:lnTo>
                    <a:pt x="891" y="0"/>
                  </a:lnTo>
                  <a:lnTo>
                    <a:pt x="891" y="1142"/>
                  </a:lnTo>
                  <a:lnTo>
                    <a:pt x="668" y="1142"/>
                  </a:lnTo>
                  <a:lnTo>
                    <a:pt x="668" y="42"/>
                  </a:lnTo>
                  <a:lnTo>
                    <a:pt x="463" y="329"/>
                  </a:lnTo>
                  <a:lnTo>
                    <a:pt x="463" y="1142"/>
                  </a:lnTo>
                  <a:lnTo>
                    <a:pt x="0" y="1142"/>
                  </a:lnTo>
                  <a:lnTo>
                    <a:pt x="0" y="1235"/>
                  </a:lnTo>
                  <a:lnTo>
                    <a:pt x="2222" y="1235"/>
                  </a:lnTo>
                  <a:lnTo>
                    <a:pt x="2277" y="1142"/>
                  </a:lnTo>
                  <a:lnTo>
                    <a:pt x="1952" y="114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11"/>
            <p:cNvSpPr/>
            <p:nvPr/>
          </p:nvSpPr>
          <p:spPr bwMode="auto">
            <a:xfrm>
              <a:off x="3897313" y="3114675"/>
              <a:ext cx="1490663" cy="763588"/>
            </a:xfrm>
            <a:custGeom>
              <a:cxnLst>
                <a:cxn ang="0">
                  <a:pos x="1874" y="835"/>
                </a:cxn>
                <a:cxn ang="0">
                  <a:pos x="1380" y="502"/>
                </a:cxn>
                <a:cxn ang="0">
                  <a:pos x="930" y="942"/>
                </a:cxn>
                <a:cxn ang="0">
                  <a:pos x="488" y="147"/>
                </a:cxn>
                <a:cxn ang="0">
                  <a:pos x="2" y="962"/>
                </a:cxn>
                <a:cxn ang="0">
                  <a:pos x="0" y="812"/>
                </a:cxn>
                <a:cxn ang="0">
                  <a:pos x="492" y="0"/>
                </a:cxn>
                <a:cxn ang="0">
                  <a:pos x="943" y="814"/>
                </a:cxn>
                <a:cxn ang="0">
                  <a:pos x="1374" y="393"/>
                </a:cxn>
                <a:cxn ang="0">
                  <a:pos x="1878" y="736"/>
                </a:cxn>
                <a:cxn ang="0">
                  <a:pos x="1874" y="835"/>
                </a:cxn>
              </a:cxnLst>
              <a:rect b="b" l="0" r="r" t="0"/>
              <a:pathLst>
                <a:path h="962" w="1878">
                  <a:moveTo>
                    <a:pt x="1874" y="835"/>
                  </a:moveTo>
                  <a:lnTo>
                    <a:pt x="1380" y="502"/>
                  </a:lnTo>
                  <a:lnTo>
                    <a:pt x="930" y="942"/>
                  </a:lnTo>
                  <a:lnTo>
                    <a:pt x="488" y="147"/>
                  </a:lnTo>
                  <a:lnTo>
                    <a:pt x="2" y="962"/>
                  </a:lnTo>
                  <a:lnTo>
                    <a:pt x="0" y="812"/>
                  </a:lnTo>
                  <a:lnTo>
                    <a:pt x="492" y="0"/>
                  </a:lnTo>
                  <a:lnTo>
                    <a:pt x="943" y="814"/>
                  </a:lnTo>
                  <a:lnTo>
                    <a:pt x="1374" y="393"/>
                  </a:lnTo>
                  <a:lnTo>
                    <a:pt x="1878" y="736"/>
                  </a:lnTo>
                  <a:lnTo>
                    <a:pt x="1874" y="83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2309786" y="2285993"/>
            <a:ext cx="500066" cy="730865"/>
            <a:chOff x="5967422" y="642918"/>
            <a:chExt cx="2786082" cy="4071966"/>
          </a:xfrm>
        </p:grpSpPr>
        <p:sp>
          <p:nvSpPr>
            <p:cNvPr id="32" name="饼形 31"/>
            <p:cNvSpPr/>
            <p:nvPr/>
          </p:nvSpPr>
          <p:spPr>
            <a:xfrm>
              <a:off x="5967422" y="1928802"/>
              <a:ext cx="2786082" cy="2786082"/>
            </a:xfrm>
            <a:prstGeom prst="pie">
              <a:avLst>
                <a:gd fmla="val 10756964" name="adj1"/>
                <a:gd fmla="val 9820" name="adj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3" name="菱形 32"/>
            <p:cNvSpPr/>
            <p:nvPr/>
          </p:nvSpPr>
          <p:spPr>
            <a:xfrm>
              <a:off x="7224730" y="2028814"/>
              <a:ext cx="307860" cy="1295410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101600" dir="18900000" dist="508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菱形 33"/>
            <p:cNvSpPr/>
            <p:nvPr/>
          </p:nvSpPr>
          <p:spPr>
            <a:xfrm>
              <a:off x="7148530" y="1895464"/>
              <a:ext cx="433370" cy="409586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椭圆 34"/>
            <p:cNvSpPr/>
            <p:nvPr/>
          </p:nvSpPr>
          <p:spPr>
            <a:xfrm>
              <a:off x="6786578" y="642918"/>
              <a:ext cx="1143008" cy="114300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6" name="平行四边形 35"/>
          <p:cNvSpPr/>
          <p:nvPr/>
        </p:nvSpPr>
        <p:spPr>
          <a:xfrm>
            <a:off x="3952860" y="2857496"/>
            <a:ext cx="2928958" cy="691200"/>
          </a:xfrm>
          <a:prstGeom prst="parallelogram">
            <a:avLst>
              <a:gd fmla="val 112618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平行四边形 36"/>
          <p:cNvSpPr/>
          <p:nvPr/>
        </p:nvSpPr>
        <p:spPr>
          <a:xfrm>
            <a:off x="4952992" y="4216226"/>
            <a:ext cx="2928958" cy="691200"/>
          </a:xfrm>
          <a:prstGeom prst="parallelogram">
            <a:avLst>
              <a:gd fmla="val 112618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39"/>
          <p:cNvGrpSpPr/>
          <p:nvPr/>
        </p:nvGrpSpPr>
        <p:grpSpPr>
          <a:xfrm>
            <a:off x="4167174" y="1428737"/>
            <a:ext cx="4000528" cy="4029577"/>
            <a:chOff x="2928926" y="1071546"/>
            <a:chExt cx="3540956" cy="3566668"/>
          </a:xfrm>
        </p:grpSpPr>
        <p:grpSp>
          <p:nvGrpSpPr>
            <p:cNvPr id="3" name="组合 30"/>
            <p:cNvGrpSpPr/>
            <p:nvPr/>
          </p:nvGrpSpPr>
          <p:grpSpPr>
            <a:xfrm>
              <a:off x="2928926" y="1071546"/>
              <a:ext cx="3540956" cy="3566668"/>
              <a:chOff x="641437" y="1900071"/>
              <a:chExt cx="3540956" cy="3566668"/>
            </a:xfrm>
          </p:grpSpPr>
          <p:sp>
            <p:nvSpPr>
              <p:cNvPr id="18" name="八角星 17"/>
              <p:cNvSpPr/>
              <p:nvPr/>
            </p:nvSpPr>
            <p:spPr>
              <a:xfrm rot="1388962">
                <a:off x="659298" y="1970562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4" name="八角星 23"/>
              <p:cNvSpPr/>
              <p:nvPr/>
            </p:nvSpPr>
            <p:spPr>
              <a:xfrm rot="1765316">
                <a:off x="649431" y="1988849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5" name="八角星 24"/>
              <p:cNvSpPr/>
              <p:nvPr/>
            </p:nvSpPr>
            <p:spPr>
              <a:xfrm rot="2125577">
                <a:off x="641437" y="1979814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6" name="八角星 25"/>
              <p:cNvSpPr/>
              <p:nvPr/>
            </p:nvSpPr>
            <p:spPr>
              <a:xfrm rot="2517147">
                <a:off x="642737" y="1969345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7" name="八角星 26"/>
              <p:cNvSpPr/>
              <p:nvPr/>
            </p:nvSpPr>
            <p:spPr>
              <a:xfrm rot="2859596">
                <a:off x="651410" y="1949987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8" name="八角星 27"/>
              <p:cNvSpPr/>
              <p:nvPr/>
            </p:nvSpPr>
            <p:spPr>
              <a:xfrm rot="3230781">
                <a:off x="664881" y="1936868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" name="八角星 28"/>
              <p:cNvSpPr/>
              <p:nvPr/>
            </p:nvSpPr>
            <p:spPr>
              <a:xfrm rot="3628512">
                <a:off x="670280" y="1980441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5" name="组合 31"/>
            <p:cNvGrpSpPr/>
            <p:nvPr/>
          </p:nvGrpSpPr>
          <p:grpSpPr>
            <a:xfrm>
              <a:off x="3430465" y="1654528"/>
              <a:ext cx="2537908" cy="2414378"/>
              <a:chOff x="1323430" y="2643182"/>
              <a:chExt cx="2143140" cy="2154570"/>
            </a:xfrm>
          </p:grpSpPr>
          <p:sp useBgFill="1">
            <p:nvSpPr>
              <p:cNvPr id="4" name="椭圆 3"/>
              <p:cNvSpPr/>
              <p:nvPr/>
            </p:nvSpPr>
            <p:spPr>
              <a:xfrm>
                <a:off x="1323430" y="2643182"/>
                <a:ext cx="2143140" cy="214314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1357290" y="2643182"/>
                <a:ext cx="2071702" cy="2154570"/>
              </a:xfrm>
              <a:prstGeom prst="ellipse">
                <a:avLst/>
              </a:prstGeom>
              <a:solidFill>
                <a:schemeClr val="tx1">
                  <a:alpha val="6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0" lIns="0" rIns="0" rtlCol="0" tIns="0"/>
              <a:lstStyle/>
              <a:p>
                <a:pPr algn="ctr"/>
                <a:r>
                  <a:rPr altLang="zh-CN" b="1" lang="en-US" sz="4400"/>
                  <a:t>THANKS</a:t>
                </a:r>
              </a:p>
              <a:p>
                <a:pPr algn="ctr"/>
                <a:endParaRPr altLang="zh-CN" b="1" lang="en-US" sz="4400"/>
              </a:p>
              <a:p>
                <a:pPr algn="ctr"/>
                <a:r>
                  <a:rPr altLang="zh-CN" b="1" lang="en-US" sz="4400"/>
                  <a:t> slide</a:t>
                </a:r>
              </a:p>
            </p:txBody>
          </p:sp>
        </p:grpSp>
      </p:grpSp>
      <p:sp>
        <p:nvSpPr>
          <p:cNvPr id="20" name="椭圆 19"/>
          <p:cNvSpPr/>
          <p:nvPr/>
        </p:nvSpPr>
        <p:spPr>
          <a:xfrm>
            <a:off x="5738810" y="3423769"/>
            <a:ext cx="180000" cy="180000"/>
          </a:xfrm>
          <a:prstGeom prst="ellipse">
            <a:avLst/>
          </a:prstGeom>
          <a:noFill/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6096000" y="3423769"/>
            <a:ext cx="180000" cy="180000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6453190" y="3423769"/>
            <a:ext cx="180000" cy="180000"/>
          </a:xfrm>
          <a:prstGeom prst="ellipse">
            <a:avLst/>
          </a:prstGeom>
          <a:noFill/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任意多边形 2"/>
          <p:cNvSpPr/>
          <p:nvPr/>
        </p:nvSpPr>
        <p:spPr>
          <a:xfrm>
            <a:off x="2242517" y="2946258"/>
            <a:ext cx="596900" cy="656791"/>
          </a:xfrm>
          <a:custGeom>
            <a:gdLst>
              <a:gd fmla="*/ 0 w 576448" name="connsiteX0"/>
              <a:gd fmla="*/ 0 h 576263" name="connsiteY0"/>
              <a:gd fmla="*/ 575933 w 576448" name="connsiteX1"/>
              <a:gd fmla="*/ 576263 h 576263" name="connsiteY1"/>
              <a:gd fmla="*/ 576263 w 576448" name="connsiteX2"/>
              <a:gd fmla="*/ 0 h 576263" name="connsiteY2"/>
              <a:gd fmla="*/ 0 w 576448" name="connsiteX3"/>
              <a:gd fmla="*/ 0 h 576263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576263" w="576448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2949865"/>
            <a:ext cx="7835900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180000" rIns="180000" tIns="0"/>
          <a:lstStyle/>
          <a:p>
            <a:pPr algn="ctr">
              <a:defRPr/>
            </a:pPr>
            <a:r>
              <a:rPr altLang="zh-CN" lang="en-US" sz="28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itchFamily="34" typeface="微软雅黑"/>
                <a:ea charset="-122" pitchFamily="34" typeface="微软雅黑"/>
                <a:cs charset="-128" panose="020b0604030504040204" pitchFamily="34" typeface="Meiryo"/>
              </a:rPr>
              <a:t>www.youyedoc.com  </a:t>
            </a:r>
          </a:p>
        </p:txBody>
      </p:sp>
      <p:sp>
        <p:nvSpPr>
          <p:cNvPr id="7" name="矩形 6"/>
          <p:cNvSpPr/>
          <p:nvPr/>
        </p:nvSpPr>
        <p:spPr>
          <a:xfrm>
            <a:off x="1524001" y="2182092"/>
            <a:ext cx="7788275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/>
          <a:lstStyle/>
          <a:p>
            <a:pPr algn="ctr">
              <a:defRPr/>
            </a:pPr>
            <a:r>
              <a:rPr altLang="en-US" lang="zh-CN" spc="200" sz="3200">
                <a:solidFill>
                  <a:srgbClr val="FFFFFF"/>
                </a:solidFill>
                <a:effectLst>
                  <a:outerShdw algn="l" blurRad="508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    更多精品PPT资源尽在—优页PPT！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9312275" y="2178052"/>
            <a:ext cx="888134" cy="779317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839417" y="3921022"/>
            <a:ext cx="6472858" cy="1692771"/>
          </a:xfrm>
          <a:prstGeom prst="rect">
            <a:avLst/>
          </a:prstGeom>
          <a:noFill/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>
              <a:lnSpc>
                <a:spcPts val="2400"/>
              </a:lnSpc>
            </a:pPr>
            <a:r>
              <a:rPr altLang="zh-CN" kern="0" lang="en-US" sz="1100">
                <a:solidFill>
                  <a:srgbClr val="EEECE1">
                    <a:lumMod val="25000"/>
                  </a:srgbClr>
                </a:solidFill>
                <a:latin charset="-122" pitchFamily="34" typeface="微软雅黑"/>
                <a:ea charset="-122" pitchFamily="34" typeface="微软雅黑"/>
              </a:rPr>
              <a:t>PPT模板下载：www.youyedoc.com/moban/              节日PPT模板：www.youyedoc.com/jieri/</a:t>
            </a:r>
          </a:p>
          <a:p>
            <a:pPr>
              <a:lnSpc>
                <a:spcPts val="2400"/>
              </a:lnSpc>
            </a:pPr>
            <a:r>
              <a:rPr altLang="zh-CN" kern="0" lang="en-US" sz="1100">
                <a:solidFill>
                  <a:srgbClr val="EEECE1">
                    <a:lumMod val="25000"/>
                  </a:srgbClr>
                </a:solidFill>
                <a:latin charset="-122" pitchFamily="34" typeface="微软雅黑"/>
                <a:ea charset="-122" pitchFamily="34" typeface="微软雅黑"/>
              </a:rPr>
              <a:t>PPT背景图片：www.youyedoc.com/beijing/               PPT图表下载：www.youyedoc.com/tubiao/</a:t>
            </a:r>
          </a:p>
          <a:p>
            <a:pPr>
              <a:lnSpc>
                <a:spcPts val="2400"/>
              </a:lnSpc>
            </a:pPr>
            <a:r>
              <a:rPr altLang="zh-CN" kern="0" lang="en-US" sz="1100">
                <a:solidFill>
                  <a:srgbClr val="EEECE1">
                    <a:lumMod val="25000"/>
                  </a:srgbClr>
                </a:solidFill>
                <a:latin charset="-122" pitchFamily="34" typeface="微软雅黑"/>
                <a:ea charset="-122" pitchFamily="34" typeface="微软雅黑"/>
              </a:rPr>
              <a:t>PPT素材下载： www.youyedoc.com/sucai/                 PPT教程下载：www.youyedoc.com/jiaocheng/      </a:t>
            </a:r>
          </a:p>
        </p:txBody>
      </p:sp>
    </p:spTree>
    <p:extLst>
      <p:ext uri="{BB962C8B-B14F-4D97-AF65-F5344CB8AC3E}">
        <p14:creationId val="270240221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238480" y="1643050"/>
            <a:ext cx="1143007" cy="1151306"/>
            <a:chOff x="2928926" y="1071546"/>
            <a:chExt cx="3540956" cy="3566668"/>
          </a:xfrm>
        </p:grpSpPr>
        <p:grpSp>
          <p:nvGrpSpPr>
            <p:cNvPr id="3" name="组合 30"/>
            <p:cNvGrpSpPr/>
            <p:nvPr/>
          </p:nvGrpSpPr>
          <p:grpSpPr>
            <a:xfrm>
              <a:off x="2928926" y="1071546"/>
              <a:ext cx="3540956" cy="3566668"/>
              <a:chOff x="641437" y="1900071"/>
              <a:chExt cx="3540956" cy="3566668"/>
            </a:xfrm>
          </p:grpSpPr>
          <p:sp>
            <p:nvSpPr>
              <p:cNvPr id="7" name="八角星 6"/>
              <p:cNvSpPr/>
              <p:nvPr/>
            </p:nvSpPr>
            <p:spPr>
              <a:xfrm rot="1388962">
                <a:off x="659298" y="1970562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" name="八角星 7"/>
              <p:cNvSpPr/>
              <p:nvPr/>
            </p:nvSpPr>
            <p:spPr>
              <a:xfrm rot="1765316">
                <a:off x="649431" y="1988849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八角星 8"/>
              <p:cNvSpPr/>
              <p:nvPr/>
            </p:nvSpPr>
            <p:spPr>
              <a:xfrm rot="2125577">
                <a:off x="641437" y="1979814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" name="八角星 9"/>
              <p:cNvSpPr/>
              <p:nvPr/>
            </p:nvSpPr>
            <p:spPr>
              <a:xfrm rot="2517147">
                <a:off x="642737" y="1969345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八角星 10"/>
              <p:cNvSpPr/>
              <p:nvPr/>
            </p:nvSpPr>
            <p:spPr>
              <a:xfrm rot="2859596">
                <a:off x="651410" y="1949987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" name="八角星 11"/>
              <p:cNvSpPr/>
              <p:nvPr/>
            </p:nvSpPr>
            <p:spPr>
              <a:xfrm rot="3230781">
                <a:off x="664881" y="1936868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八角星 12"/>
              <p:cNvSpPr/>
              <p:nvPr/>
            </p:nvSpPr>
            <p:spPr>
              <a:xfrm rot="3628512">
                <a:off x="670280" y="1980441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 useBgFill="1">
          <p:nvSpPr>
            <p:cNvPr id="5" name="椭圆 3"/>
            <p:cNvSpPr/>
            <p:nvPr/>
          </p:nvSpPr>
          <p:spPr>
            <a:xfrm>
              <a:off x="3706687" y="1935110"/>
              <a:ext cx="1949972" cy="18452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2095472" y="428604"/>
            <a:ext cx="3071834" cy="714380"/>
          </a:xfrm>
          <a:prstGeom prst="rect">
            <a:avLst/>
          </a:prstGeom>
          <a:noFill/>
          <a:ln w="15875">
            <a:solidFill>
              <a:schemeClr val="bg1">
                <a:alpha val="5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3200">
                <a:solidFill>
                  <a:schemeClr val="bg1"/>
                </a:solidFill>
                <a:latin charset="-79" pitchFamily="34" typeface="FrankRuehl"/>
                <a:cs charset="-79" pitchFamily="34" typeface="FrankRuehl"/>
              </a:rPr>
              <a:t>CONTENTS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3238481" y="3214686"/>
            <a:ext cx="1143007" cy="1151306"/>
            <a:chOff x="2928926" y="1071546"/>
            <a:chExt cx="3540956" cy="3566668"/>
          </a:xfrm>
        </p:grpSpPr>
        <p:grpSp>
          <p:nvGrpSpPr>
            <p:cNvPr id="16" name="组合 30"/>
            <p:cNvGrpSpPr/>
            <p:nvPr/>
          </p:nvGrpSpPr>
          <p:grpSpPr>
            <a:xfrm>
              <a:off x="2928926" y="1071546"/>
              <a:ext cx="3540956" cy="3566668"/>
              <a:chOff x="641437" y="1900071"/>
              <a:chExt cx="3540956" cy="3566668"/>
            </a:xfrm>
          </p:grpSpPr>
          <p:sp>
            <p:nvSpPr>
              <p:cNvPr id="18" name="八角星 17"/>
              <p:cNvSpPr/>
              <p:nvPr/>
            </p:nvSpPr>
            <p:spPr>
              <a:xfrm rot="1388962">
                <a:off x="659298" y="1970562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八角星 18"/>
              <p:cNvSpPr/>
              <p:nvPr/>
            </p:nvSpPr>
            <p:spPr>
              <a:xfrm rot="1765316">
                <a:off x="649431" y="1988849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" name="八角星 19"/>
              <p:cNvSpPr/>
              <p:nvPr/>
            </p:nvSpPr>
            <p:spPr>
              <a:xfrm rot="2125577">
                <a:off x="641437" y="1979814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1" name="八角星 20"/>
              <p:cNvSpPr/>
              <p:nvPr/>
            </p:nvSpPr>
            <p:spPr>
              <a:xfrm rot="2517147">
                <a:off x="642737" y="1969345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2" name="八角星 21"/>
              <p:cNvSpPr/>
              <p:nvPr/>
            </p:nvSpPr>
            <p:spPr>
              <a:xfrm rot="2859596">
                <a:off x="651410" y="1949987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3" name="八角星 22"/>
              <p:cNvSpPr/>
              <p:nvPr/>
            </p:nvSpPr>
            <p:spPr>
              <a:xfrm rot="3230781">
                <a:off x="664881" y="1936868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4" name="八角星 23"/>
              <p:cNvSpPr/>
              <p:nvPr/>
            </p:nvSpPr>
            <p:spPr>
              <a:xfrm rot="3628512">
                <a:off x="670280" y="1980441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 useBgFill="1">
          <p:nvSpPr>
            <p:cNvPr id="17" name="椭圆 3"/>
            <p:cNvSpPr/>
            <p:nvPr/>
          </p:nvSpPr>
          <p:spPr>
            <a:xfrm>
              <a:off x="3706687" y="1935110"/>
              <a:ext cx="1949972" cy="18452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238482" y="4786322"/>
            <a:ext cx="1143007" cy="1151306"/>
            <a:chOff x="2928926" y="1071546"/>
            <a:chExt cx="3540956" cy="3566668"/>
          </a:xfrm>
        </p:grpSpPr>
        <p:grpSp>
          <p:nvGrpSpPr>
            <p:cNvPr id="26" name="组合 30"/>
            <p:cNvGrpSpPr/>
            <p:nvPr/>
          </p:nvGrpSpPr>
          <p:grpSpPr>
            <a:xfrm>
              <a:off x="2928926" y="1071546"/>
              <a:ext cx="3540956" cy="3566668"/>
              <a:chOff x="641437" y="1900071"/>
              <a:chExt cx="3540956" cy="3566668"/>
            </a:xfrm>
          </p:grpSpPr>
          <p:sp>
            <p:nvSpPr>
              <p:cNvPr id="28" name="八角星 27"/>
              <p:cNvSpPr/>
              <p:nvPr/>
            </p:nvSpPr>
            <p:spPr>
              <a:xfrm rot="1388962">
                <a:off x="659298" y="1970562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" name="八角星 28"/>
              <p:cNvSpPr/>
              <p:nvPr/>
            </p:nvSpPr>
            <p:spPr>
              <a:xfrm rot="1765316">
                <a:off x="649431" y="1988849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八角星 29"/>
              <p:cNvSpPr/>
              <p:nvPr/>
            </p:nvSpPr>
            <p:spPr>
              <a:xfrm rot="2125577">
                <a:off x="641437" y="1979814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八角星 30"/>
              <p:cNvSpPr/>
              <p:nvPr/>
            </p:nvSpPr>
            <p:spPr>
              <a:xfrm rot="2517147">
                <a:off x="642737" y="1969345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2" name="八角星 31"/>
              <p:cNvSpPr/>
              <p:nvPr/>
            </p:nvSpPr>
            <p:spPr>
              <a:xfrm rot="2859596">
                <a:off x="651410" y="1949987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3" name="八角星 32"/>
              <p:cNvSpPr/>
              <p:nvPr/>
            </p:nvSpPr>
            <p:spPr>
              <a:xfrm rot="3230781">
                <a:off x="664881" y="1936868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4" name="八角星 33"/>
              <p:cNvSpPr/>
              <p:nvPr/>
            </p:nvSpPr>
            <p:spPr>
              <a:xfrm rot="3628512">
                <a:off x="670280" y="1980441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 useBgFill="1">
          <p:nvSpPr>
            <p:cNvPr id="27" name="椭圆 3"/>
            <p:cNvSpPr/>
            <p:nvPr/>
          </p:nvSpPr>
          <p:spPr>
            <a:xfrm>
              <a:off x="3706687" y="1935110"/>
              <a:ext cx="1949972" cy="18452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5" name="矩形 34"/>
          <p:cNvSpPr/>
          <p:nvPr/>
        </p:nvSpPr>
        <p:spPr>
          <a:xfrm>
            <a:off x="4595802" y="1857364"/>
            <a:ext cx="5572164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  <p:sp>
        <p:nvSpPr>
          <p:cNvPr id="36" name="矩形 35"/>
          <p:cNvSpPr/>
          <p:nvPr/>
        </p:nvSpPr>
        <p:spPr>
          <a:xfrm>
            <a:off x="4595802" y="3429000"/>
            <a:ext cx="5572164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  <p:sp>
        <p:nvSpPr>
          <p:cNvPr id="37" name="矩形 36"/>
          <p:cNvSpPr/>
          <p:nvPr/>
        </p:nvSpPr>
        <p:spPr>
          <a:xfrm>
            <a:off x="4595802" y="5000636"/>
            <a:ext cx="5572164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3620722" y="2021574"/>
            <a:ext cx="365998" cy="534920"/>
            <a:chOff x="5967422" y="642918"/>
            <a:chExt cx="2786082" cy="4071966"/>
          </a:xfrm>
        </p:grpSpPr>
        <p:sp>
          <p:nvSpPr>
            <p:cNvPr id="39" name="饼形 38"/>
            <p:cNvSpPr/>
            <p:nvPr/>
          </p:nvSpPr>
          <p:spPr>
            <a:xfrm>
              <a:off x="5967422" y="1928802"/>
              <a:ext cx="2786082" cy="2786082"/>
            </a:xfrm>
            <a:prstGeom prst="pie">
              <a:avLst>
                <a:gd fmla="val 10756964" name="adj1"/>
                <a:gd fmla="val 9820" name="adj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r" blurRad="101600" dir="8100000" dist="889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40" name="菱形 39"/>
            <p:cNvSpPr/>
            <p:nvPr/>
          </p:nvSpPr>
          <p:spPr>
            <a:xfrm>
              <a:off x="7224730" y="2028814"/>
              <a:ext cx="307860" cy="1295410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101600" dir="18900000" dist="508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菱形 40"/>
            <p:cNvSpPr/>
            <p:nvPr/>
          </p:nvSpPr>
          <p:spPr>
            <a:xfrm>
              <a:off x="7148530" y="1895464"/>
              <a:ext cx="433370" cy="409586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椭圆 41"/>
            <p:cNvSpPr/>
            <p:nvPr/>
          </p:nvSpPr>
          <p:spPr>
            <a:xfrm>
              <a:off x="6786578" y="642918"/>
              <a:ext cx="1143008" cy="114300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r" blurRad="127000" dir="8100000" dist="762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3595670" y="3571877"/>
            <a:ext cx="428628" cy="409345"/>
            <a:chOff x="3643306" y="2552700"/>
            <a:chExt cx="1835157" cy="1752600"/>
          </a:xfrm>
        </p:grpSpPr>
        <p:sp>
          <p:nvSpPr>
            <p:cNvPr id="2052" name="AutoShape 4"/>
            <p:cNvSpPr>
              <a:spLocks noChangeArrowheads="1" noChangeAspect="1" noTextEdit="1"/>
            </p:cNvSpPr>
            <p:nvPr/>
          </p:nvSpPr>
          <p:spPr bwMode="auto">
            <a:xfrm>
              <a:off x="3665538" y="2552700"/>
              <a:ext cx="1812925" cy="1752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54" name="Freeform 6"/>
            <p:cNvSpPr/>
            <p:nvPr/>
          </p:nvSpPr>
          <p:spPr bwMode="auto">
            <a:xfrm>
              <a:off x="4038601" y="2784475"/>
              <a:ext cx="163513" cy="622300"/>
            </a:xfrm>
            <a:custGeom>
              <a:cxnLst>
                <a:cxn ang="0">
                  <a:pos x="205" y="450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85"/>
                </a:cxn>
                <a:cxn ang="0">
                  <a:pos x="205" y="450"/>
                </a:cxn>
              </a:cxnLst>
              <a:rect b="b" l="0" r="r" t="0"/>
              <a:pathLst>
                <a:path h="785" w="205">
                  <a:moveTo>
                    <a:pt x="205" y="450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85"/>
                  </a:lnTo>
                  <a:lnTo>
                    <a:pt x="205" y="4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55" name="Freeform 7"/>
            <p:cNvSpPr/>
            <p:nvPr/>
          </p:nvSpPr>
          <p:spPr bwMode="auto">
            <a:xfrm>
              <a:off x="4378326" y="2552700"/>
              <a:ext cx="161925" cy="900113"/>
            </a:xfrm>
            <a:custGeom>
              <a:cxnLst>
                <a:cxn ang="0">
                  <a:pos x="205" y="1134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29"/>
                </a:cxn>
                <a:cxn ang="0">
                  <a:pos x="205" y="1134"/>
                </a:cxn>
              </a:cxnLst>
              <a:rect b="b" l="0" r="r" t="0"/>
              <a:pathLst>
                <a:path h="1134" w="205">
                  <a:moveTo>
                    <a:pt x="205" y="1134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29"/>
                  </a:lnTo>
                  <a:lnTo>
                    <a:pt x="205" y="113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56" name="Freeform 8"/>
            <p:cNvSpPr/>
            <p:nvPr/>
          </p:nvSpPr>
          <p:spPr bwMode="auto">
            <a:xfrm>
              <a:off x="4718051" y="2781300"/>
              <a:ext cx="161925" cy="814388"/>
            </a:xfrm>
            <a:custGeom>
              <a:cxnLst>
                <a:cxn ang="0">
                  <a:pos x="205" y="823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1026"/>
                </a:cxn>
                <a:cxn ang="0">
                  <a:pos x="205" y="823"/>
                </a:cxn>
              </a:cxnLst>
              <a:rect b="b" l="0" r="r" t="0"/>
              <a:pathLst>
                <a:path h="1026" w="205">
                  <a:moveTo>
                    <a:pt x="205" y="823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1026"/>
                  </a:lnTo>
                  <a:lnTo>
                    <a:pt x="205" y="82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57" name="Freeform 9"/>
            <p:cNvSpPr/>
            <p:nvPr/>
          </p:nvSpPr>
          <p:spPr bwMode="auto">
            <a:xfrm>
              <a:off x="5057776" y="3052763"/>
              <a:ext cx="163513" cy="438150"/>
            </a:xfrm>
            <a:custGeom>
              <a:cxnLst>
                <a:cxn ang="0">
                  <a:pos x="205" y="551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419"/>
                </a:cxn>
                <a:cxn ang="0">
                  <a:pos x="205" y="551"/>
                </a:cxn>
              </a:cxnLst>
              <a:rect b="b" l="0" r="r" t="0"/>
              <a:pathLst>
                <a:path h="551" w="205">
                  <a:moveTo>
                    <a:pt x="205" y="551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419"/>
                  </a:lnTo>
                  <a:lnTo>
                    <a:pt x="205" y="5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58" name="Freeform 10"/>
            <p:cNvSpPr/>
            <p:nvPr/>
          </p:nvSpPr>
          <p:spPr bwMode="auto">
            <a:xfrm>
              <a:off x="3643306" y="3324225"/>
              <a:ext cx="1808163" cy="981075"/>
            </a:xfrm>
            <a:custGeom>
              <a:cxnLst>
                <a:cxn ang="0">
                  <a:pos x="1952" y="1142"/>
                </a:cxn>
                <a:cxn ang="0">
                  <a:pos x="1952" y="364"/>
                </a:cxn>
                <a:cxn ang="0">
                  <a:pos x="1747" y="230"/>
                </a:cxn>
                <a:cxn ang="0">
                  <a:pos x="1747" y="1142"/>
                </a:cxn>
                <a:cxn ang="0">
                  <a:pos x="1523" y="1142"/>
                </a:cxn>
                <a:cxn ang="0">
                  <a:pos x="1523" y="328"/>
                </a:cxn>
                <a:cxn ang="0">
                  <a:pos x="1318" y="524"/>
                </a:cxn>
                <a:cxn ang="0">
                  <a:pos x="1318" y="1142"/>
                </a:cxn>
                <a:cxn ang="0">
                  <a:pos x="1096" y="1142"/>
                </a:cxn>
                <a:cxn ang="0">
                  <a:pos x="1096" y="364"/>
                </a:cxn>
                <a:cxn ang="0">
                  <a:pos x="891" y="0"/>
                </a:cxn>
                <a:cxn ang="0">
                  <a:pos x="891" y="1142"/>
                </a:cxn>
                <a:cxn ang="0">
                  <a:pos x="668" y="1142"/>
                </a:cxn>
                <a:cxn ang="0">
                  <a:pos x="668" y="42"/>
                </a:cxn>
                <a:cxn ang="0">
                  <a:pos x="463" y="329"/>
                </a:cxn>
                <a:cxn ang="0">
                  <a:pos x="463" y="1142"/>
                </a:cxn>
                <a:cxn ang="0">
                  <a:pos x="0" y="1142"/>
                </a:cxn>
                <a:cxn ang="0">
                  <a:pos x="0" y="1235"/>
                </a:cxn>
                <a:cxn ang="0">
                  <a:pos x="2222" y="1235"/>
                </a:cxn>
                <a:cxn ang="0">
                  <a:pos x="2277" y="1142"/>
                </a:cxn>
                <a:cxn ang="0">
                  <a:pos x="1952" y="1142"/>
                </a:cxn>
              </a:cxnLst>
              <a:rect b="b" l="0" r="r" t="0"/>
              <a:pathLst>
                <a:path h="1235" w="2277">
                  <a:moveTo>
                    <a:pt x="1952" y="1142"/>
                  </a:moveTo>
                  <a:lnTo>
                    <a:pt x="1952" y="364"/>
                  </a:lnTo>
                  <a:lnTo>
                    <a:pt x="1747" y="230"/>
                  </a:lnTo>
                  <a:lnTo>
                    <a:pt x="1747" y="1142"/>
                  </a:lnTo>
                  <a:lnTo>
                    <a:pt x="1523" y="1142"/>
                  </a:lnTo>
                  <a:lnTo>
                    <a:pt x="1523" y="328"/>
                  </a:lnTo>
                  <a:lnTo>
                    <a:pt x="1318" y="524"/>
                  </a:lnTo>
                  <a:lnTo>
                    <a:pt x="1318" y="1142"/>
                  </a:lnTo>
                  <a:lnTo>
                    <a:pt x="1096" y="1142"/>
                  </a:lnTo>
                  <a:lnTo>
                    <a:pt x="1096" y="364"/>
                  </a:lnTo>
                  <a:lnTo>
                    <a:pt x="891" y="0"/>
                  </a:lnTo>
                  <a:lnTo>
                    <a:pt x="891" y="1142"/>
                  </a:lnTo>
                  <a:lnTo>
                    <a:pt x="668" y="1142"/>
                  </a:lnTo>
                  <a:lnTo>
                    <a:pt x="668" y="42"/>
                  </a:lnTo>
                  <a:lnTo>
                    <a:pt x="463" y="329"/>
                  </a:lnTo>
                  <a:lnTo>
                    <a:pt x="463" y="1142"/>
                  </a:lnTo>
                  <a:lnTo>
                    <a:pt x="0" y="1142"/>
                  </a:lnTo>
                  <a:lnTo>
                    <a:pt x="0" y="1235"/>
                  </a:lnTo>
                  <a:lnTo>
                    <a:pt x="2222" y="1235"/>
                  </a:lnTo>
                  <a:lnTo>
                    <a:pt x="2277" y="1142"/>
                  </a:lnTo>
                  <a:lnTo>
                    <a:pt x="1952" y="114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59" name="Freeform 11"/>
            <p:cNvSpPr/>
            <p:nvPr/>
          </p:nvSpPr>
          <p:spPr bwMode="auto">
            <a:xfrm>
              <a:off x="3897313" y="3114675"/>
              <a:ext cx="1490663" cy="763588"/>
            </a:xfrm>
            <a:custGeom>
              <a:cxnLst>
                <a:cxn ang="0">
                  <a:pos x="1874" y="835"/>
                </a:cxn>
                <a:cxn ang="0">
                  <a:pos x="1380" y="502"/>
                </a:cxn>
                <a:cxn ang="0">
                  <a:pos x="930" y="942"/>
                </a:cxn>
                <a:cxn ang="0">
                  <a:pos x="488" y="147"/>
                </a:cxn>
                <a:cxn ang="0">
                  <a:pos x="2" y="962"/>
                </a:cxn>
                <a:cxn ang="0">
                  <a:pos x="0" y="812"/>
                </a:cxn>
                <a:cxn ang="0">
                  <a:pos x="492" y="0"/>
                </a:cxn>
                <a:cxn ang="0">
                  <a:pos x="943" y="814"/>
                </a:cxn>
                <a:cxn ang="0">
                  <a:pos x="1374" y="393"/>
                </a:cxn>
                <a:cxn ang="0">
                  <a:pos x="1878" y="736"/>
                </a:cxn>
                <a:cxn ang="0">
                  <a:pos x="1874" y="835"/>
                </a:cxn>
              </a:cxnLst>
              <a:rect b="b" l="0" r="r" t="0"/>
              <a:pathLst>
                <a:path h="962" w="1878">
                  <a:moveTo>
                    <a:pt x="1874" y="835"/>
                  </a:moveTo>
                  <a:lnTo>
                    <a:pt x="1380" y="502"/>
                  </a:lnTo>
                  <a:lnTo>
                    <a:pt x="930" y="942"/>
                  </a:lnTo>
                  <a:lnTo>
                    <a:pt x="488" y="147"/>
                  </a:lnTo>
                  <a:lnTo>
                    <a:pt x="2" y="962"/>
                  </a:lnTo>
                  <a:lnTo>
                    <a:pt x="0" y="812"/>
                  </a:lnTo>
                  <a:lnTo>
                    <a:pt x="492" y="0"/>
                  </a:lnTo>
                  <a:lnTo>
                    <a:pt x="943" y="814"/>
                  </a:lnTo>
                  <a:lnTo>
                    <a:pt x="1374" y="393"/>
                  </a:lnTo>
                  <a:lnTo>
                    <a:pt x="1878" y="736"/>
                  </a:lnTo>
                  <a:lnTo>
                    <a:pt x="1874" y="83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3582793" y="5213958"/>
            <a:ext cx="571503" cy="473531"/>
            <a:chOff x="4127500" y="3060700"/>
            <a:chExt cx="889000" cy="736600"/>
          </a:xfrm>
        </p:grpSpPr>
        <p:sp>
          <p:nvSpPr>
            <p:cNvPr id="2072" name="AutoShape 24"/>
            <p:cNvSpPr>
              <a:spLocks noChangeArrowheads="1" noChangeAspect="1" noTextEdit="1"/>
            </p:cNvSpPr>
            <p:nvPr/>
          </p:nvSpPr>
          <p:spPr bwMode="auto">
            <a:xfrm>
              <a:off x="4127500" y="3060700"/>
              <a:ext cx="889000" cy="736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74" name="Freeform 26"/>
            <p:cNvSpPr/>
            <p:nvPr/>
          </p:nvSpPr>
          <p:spPr bwMode="auto">
            <a:xfrm>
              <a:off x="4687888" y="3087688"/>
              <a:ext cx="31750" cy="14288"/>
            </a:xfrm>
            <a:custGeom>
              <a:cxnLst>
                <a:cxn ang="0">
                  <a:pos x="40" y="0"/>
                </a:cxn>
                <a:cxn ang="0">
                  <a:pos x="35" y="3"/>
                </a:cxn>
                <a:cxn ang="0">
                  <a:pos x="29" y="4"/>
                </a:cxn>
                <a:cxn ang="0">
                  <a:pos x="25" y="6"/>
                </a:cxn>
                <a:cxn ang="0">
                  <a:pos x="20" y="9"/>
                </a:cxn>
                <a:cxn ang="0">
                  <a:pos x="14" y="10"/>
                </a:cxn>
                <a:cxn ang="0">
                  <a:pos x="10" y="12"/>
                </a:cxn>
                <a:cxn ang="0">
                  <a:pos x="5" y="14"/>
                </a:cxn>
                <a:cxn ang="0">
                  <a:pos x="0" y="17"/>
                </a:cxn>
                <a:cxn ang="0">
                  <a:pos x="3" y="18"/>
                </a:cxn>
                <a:cxn ang="0">
                  <a:pos x="5" y="18"/>
                </a:cxn>
                <a:cxn ang="0">
                  <a:pos x="7" y="19"/>
                </a:cxn>
                <a:cxn ang="0">
                  <a:pos x="10" y="19"/>
                </a:cxn>
                <a:cxn ang="0">
                  <a:pos x="19" y="18"/>
                </a:cxn>
                <a:cxn ang="0">
                  <a:pos x="27" y="13"/>
                </a:cxn>
                <a:cxn ang="0">
                  <a:pos x="34" y="7"/>
                </a:cxn>
                <a:cxn ang="0">
                  <a:pos x="40" y="0"/>
                </a:cxn>
              </a:cxnLst>
              <a:rect b="b" l="0" r="r" t="0"/>
              <a:pathLst>
                <a:path h="19" w="40">
                  <a:moveTo>
                    <a:pt x="40" y="0"/>
                  </a:moveTo>
                  <a:lnTo>
                    <a:pt x="35" y="3"/>
                  </a:lnTo>
                  <a:lnTo>
                    <a:pt x="29" y="4"/>
                  </a:lnTo>
                  <a:lnTo>
                    <a:pt x="25" y="6"/>
                  </a:lnTo>
                  <a:lnTo>
                    <a:pt x="20" y="9"/>
                  </a:lnTo>
                  <a:lnTo>
                    <a:pt x="14" y="10"/>
                  </a:lnTo>
                  <a:lnTo>
                    <a:pt x="10" y="12"/>
                  </a:lnTo>
                  <a:lnTo>
                    <a:pt x="5" y="14"/>
                  </a:lnTo>
                  <a:lnTo>
                    <a:pt x="0" y="17"/>
                  </a:lnTo>
                  <a:lnTo>
                    <a:pt x="3" y="18"/>
                  </a:lnTo>
                  <a:lnTo>
                    <a:pt x="5" y="18"/>
                  </a:lnTo>
                  <a:lnTo>
                    <a:pt x="7" y="19"/>
                  </a:lnTo>
                  <a:lnTo>
                    <a:pt x="10" y="19"/>
                  </a:lnTo>
                  <a:lnTo>
                    <a:pt x="19" y="18"/>
                  </a:lnTo>
                  <a:lnTo>
                    <a:pt x="27" y="13"/>
                  </a:lnTo>
                  <a:lnTo>
                    <a:pt x="34" y="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77" name="Freeform 29"/>
            <p:cNvSpPr/>
            <p:nvPr/>
          </p:nvSpPr>
          <p:spPr bwMode="auto">
            <a:xfrm>
              <a:off x="4425950" y="3060700"/>
              <a:ext cx="261938" cy="382588"/>
            </a:xfrm>
            <a:custGeom>
              <a:cxnLst>
                <a:cxn ang="0">
                  <a:pos x="170" y="207"/>
                </a:cxn>
                <a:cxn ang="0">
                  <a:pos x="200" y="166"/>
                </a:cxn>
                <a:cxn ang="0">
                  <a:pos x="246" y="143"/>
                </a:cxn>
                <a:cxn ang="0">
                  <a:pos x="270" y="101"/>
                </a:cxn>
                <a:cxn ang="0">
                  <a:pos x="304" y="68"/>
                </a:cxn>
                <a:cxn ang="0">
                  <a:pos x="320" y="46"/>
                </a:cxn>
                <a:cxn ang="0">
                  <a:pos x="304" y="17"/>
                </a:cxn>
                <a:cxn ang="0">
                  <a:pos x="305" y="7"/>
                </a:cxn>
                <a:cxn ang="0">
                  <a:pos x="296" y="3"/>
                </a:cxn>
                <a:cxn ang="0">
                  <a:pos x="280" y="1"/>
                </a:cxn>
                <a:cxn ang="0">
                  <a:pos x="264" y="0"/>
                </a:cxn>
                <a:cxn ang="0">
                  <a:pos x="249" y="1"/>
                </a:cxn>
                <a:cxn ang="0">
                  <a:pos x="232" y="3"/>
                </a:cxn>
                <a:cxn ang="0">
                  <a:pos x="223" y="7"/>
                </a:cxn>
                <a:cxn ang="0">
                  <a:pos x="225" y="17"/>
                </a:cxn>
                <a:cxn ang="0">
                  <a:pos x="220" y="37"/>
                </a:cxn>
                <a:cxn ang="0">
                  <a:pos x="204" y="51"/>
                </a:cxn>
                <a:cxn ang="0">
                  <a:pos x="184" y="53"/>
                </a:cxn>
                <a:cxn ang="0">
                  <a:pos x="168" y="45"/>
                </a:cxn>
                <a:cxn ang="0">
                  <a:pos x="157" y="31"/>
                </a:cxn>
                <a:cxn ang="0">
                  <a:pos x="141" y="31"/>
                </a:cxn>
                <a:cxn ang="0">
                  <a:pos x="123" y="43"/>
                </a:cxn>
                <a:cxn ang="0">
                  <a:pos x="104" y="55"/>
                </a:cxn>
                <a:cxn ang="0">
                  <a:pos x="116" y="74"/>
                </a:cxn>
                <a:cxn ang="0">
                  <a:pos x="115" y="95"/>
                </a:cxn>
                <a:cxn ang="0">
                  <a:pos x="101" y="112"/>
                </a:cxn>
                <a:cxn ang="0">
                  <a:pos x="81" y="117"/>
                </a:cxn>
                <a:cxn ang="0">
                  <a:pos x="60" y="110"/>
                </a:cxn>
                <a:cxn ang="0">
                  <a:pos x="41" y="124"/>
                </a:cxn>
                <a:cxn ang="0">
                  <a:pos x="40" y="149"/>
                </a:cxn>
                <a:cxn ang="0">
                  <a:pos x="56" y="178"/>
                </a:cxn>
                <a:cxn ang="0">
                  <a:pos x="50" y="198"/>
                </a:cxn>
                <a:cxn ang="0">
                  <a:pos x="34" y="212"/>
                </a:cxn>
                <a:cxn ang="0">
                  <a:pos x="16" y="214"/>
                </a:cxn>
                <a:cxn ang="0">
                  <a:pos x="5" y="210"/>
                </a:cxn>
                <a:cxn ang="0">
                  <a:pos x="0" y="227"/>
                </a:cxn>
                <a:cxn ang="0">
                  <a:pos x="1" y="255"/>
                </a:cxn>
                <a:cxn ang="0">
                  <a:pos x="9" y="274"/>
                </a:cxn>
                <a:cxn ang="0">
                  <a:pos x="20" y="273"/>
                </a:cxn>
                <a:cxn ang="0">
                  <a:pos x="40" y="278"/>
                </a:cxn>
                <a:cxn ang="0">
                  <a:pos x="54" y="294"/>
                </a:cxn>
                <a:cxn ang="0">
                  <a:pos x="54" y="320"/>
                </a:cxn>
                <a:cxn ang="0">
                  <a:pos x="30" y="342"/>
                </a:cxn>
                <a:cxn ang="0">
                  <a:pos x="48" y="373"/>
                </a:cxn>
                <a:cxn ang="0">
                  <a:pos x="66" y="373"/>
                </a:cxn>
                <a:cxn ang="0">
                  <a:pos x="88" y="370"/>
                </a:cxn>
                <a:cxn ang="0">
                  <a:pos x="107" y="379"/>
                </a:cxn>
                <a:cxn ang="0">
                  <a:pos x="116" y="398"/>
                </a:cxn>
                <a:cxn ang="0">
                  <a:pos x="114" y="420"/>
                </a:cxn>
                <a:cxn ang="0">
                  <a:pos x="110" y="436"/>
                </a:cxn>
                <a:cxn ang="0">
                  <a:pos x="129" y="447"/>
                </a:cxn>
                <a:cxn ang="0">
                  <a:pos x="148" y="458"/>
                </a:cxn>
                <a:cxn ang="0">
                  <a:pos x="160" y="451"/>
                </a:cxn>
                <a:cxn ang="0">
                  <a:pos x="172" y="438"/>
                </a:cxn>
                <a:cxn ang="0">
                  <a:pos x="190" y="434"/>
                </a:cxn>
                <a:cxn ang="0">
                  <a:pos x="209" y="439"/>
                </a:cxn>
                <a:cxn ang="0">
                  <a:pos x="223" y="455"/>
                </a:cxn>
                <a:cxn ang="0">
                  <a:pos x="225" y="473"/>
                </a:cxn>
                <a:cxn ang="0">
                  <a:pos x="222" y="482"/>
                </a:cxn>
                <a:cxn ang="0">
                  <a:pos x="229" y="483"/>
                </a:cxn>
                <a:cxn ang="0">
                  <a:pos x="217" y="333"/>
                </a:cxn>
                <a:cxn ang="0">
                  <a:pos x="183" y="302"/>
                </a:cxn>
                <a:cxn ang="0">
                  <a:pos x="164" y="259"/>
                </a:cxn>
              </a:cxnLst>
              <a:rect b="b" l="0" r="r" t="0"/>
              <a:pathLst>
                <a:path h="482" w="330">
                  <a:moveTo>
                    <a:pt x="163" y="243"/>
                  </a:moveTo>
                  <a:lnTo>
                    <a:pt x="164" y="224"/>
                  </a:lnTo>
                  <a:lnTo>
                    <a:pt x="170" y="207"/>
                  </a:lnTo>
                  <a:lnTo>
                    <a:pt x="177" y="192"/>
                  </a:lnTo>
                  <a:lnTo>
                    <a:pt x="187" y="177"/>
                  </a:lnTo>
                  <a:lnTo>
                    <a:pt x="200" y="166"/>
                  </a:lnTo>
                  <a:lnTo>
                    <a:pt x="214" y="155"/>
                  </a:lnTo>
                  <a:lnTo>
                    <a:pt x="229" y="147"/>
                  </a:lnTo>
                  <a:lnTo>
                    <a:pt x="246" y="143"/>
                  </a:lnTo>
                  <a:lnTo>
                    <a:pt x="253" y="129"/>
                  </a:lnTo>
                  <a:lnTo>
                    <a:pt x="261" y="115"/>
                  </a:lnTo>
                  <a:lnTo>
                    <a:pt x="270" y="101"/>
                  </a:lnTo>
                  <a:lnTo>
                    <a:pt x="281" y="90"/>
                  </a:lnTo>
                  <a:lnTo>
                    <a:pt x="292" y="78"/>
                  </a:lnTo>
                  <a:lnTo>
                    <a:pt x="304" y="68"/>
                  </a:lnTo>
                  <a:lnTo>
                    <a:pt x="317" y="59"/>
                  </a:lnTo>
                  <a:lnTo>
                    <a:pt x="330" y="51"/>
                  </a:lnTo>
                  <a:lnTo>
                    <a:pt x="320" y="46"/>
                  </a:lnTo>
                  <a:lnTo>
                    <a:pt x="312" y="39"/>
                  </a:lnTo>
                  <a:lnTo>
                    <a:pt x="306" y="29"/>
                  </a:lnTo>
                  <a:lnTo>
                    <a:pt x="304" y="17"/>
                  </a:lnTo>
                  <a:lnTo>
                    <a:pt x="304" y="14"/>
                  </a:lnTo>
                  <a:lnTo>
                    <a:pt x="305" y="10"/>
                  </a:lnTo>
                  <a:lnTo>
                    <a:pt x="305" y="7"/>
                  </a:lnTo>
                  <a:lnTo>
                    <a:pt x="306" y="5"/>
                  </a:lnTo>
                  <a:lnTo>
                    <a:pt x="300" y="3"/>
                  </a:lnTo>
                  <a:lnTo>
                    <a:pt x="296" y="3"/>
                  </a:lnTo>
                  <a:lnTo>
                    <a:pt x="290" y="2"/>
                  </a:lnTo>
                  <a:lnTo>
                    <a:pt x="285" y="1"/>
                  </a:lnTo>
                  <a:lnTo>
                    <a:pt x="280" y="1"/>
                  </a:lnTo>
                  <a:lnTo>
                    <a:pt x="275" y="0"/>
                  </a:lnTo>
                  <a:lnTo>
                    <a:pt x="269" y="0"/>
                  </a:lnTo>
                  <a:lnTo>
                    <a:pt x="264" y="0"/>
                  </a:lnTo>
                  <a:lnTo>
                    <a:pt x="259" y="0"/>
                  </a:lnTo>
                  <a:lnTo>
                    <a:pt x="253" y="0"/>
                  </a:lnTo>
                  <a:lnTo>
                    <a:pt x="249" y="1"/>
                  </a:lnTo>
                  <a:lnTo>
                    <a:pt x="243" y="1"/>
                  </a:lnTo>
                  <a:lnTo>
                    <a:pt x="238" y="2"/>
                  </a:lnTo>
                  <a:lnTo>
                    <a:pt x="232" y="3"/>
                  </a:lnTo>
                  <a:lnTo>
                    <a:pt x="228" y="3"/>
                  </a:lnTo>
                  <a:lnTo>
                    <a:pt x="222" y="5"/>
                  </a:lnTo>
                  <a:lnTo>
                    <a:pt x="223" y="7"/>
                  </a:lnTo>
                  <a:lnTo>
                    <a:pt x="224" y="10"/>
                  </a:lnTo>
                  <a:lnTo>
                    <a:pt x="225" y="14"/>
                  </a:lnTo>
                  <a:lnTo>
                    <a:pt x="225" y="17"/>
                  </a:lnTo>
                  <a:lnTo>
                    <a:pt x="224" y="24"/>
                  </a:lnTo>
                  <a:lnTo>
                    <a:pt x="223" y="31"/>
                  </a:lnTo>
                  <a:lnTo>
                    <a:pt x="220" y="37"/>
                  </a:lnTo>
                  <a:lnTo>
                    <a:pt x="215" y="43"/>
                  </a:lnTo>
                  <a:lnTo>
                    <a:pt x="209" y="47"/>
                  </a:lnTo>
                  <a:lnTo>
                    <a:pt x="204" y="51"/>
                  </a:lnTo>
                  <a:lnTo>
                    <a:pt x="197" y="52"/>
                  </a:lnTo>
                  <a:lnTo>
                    <a:pt x="190" y="53"/>
                  </a:lnTo>
                  <a:lnTo>
                    <a:pt x="184" y="53"/>
                  </a:lnTo>
                  <a:lnTo>
                    <a:pt x="177" y="51"/>
                  </a:lnTo>
                  <a:lnTo>
                    <a:pt x="172" y="48"/>
                  </a:lnTo>
                  <a:lnTo>
                    <a:pt x="168" y="45"/>
                  </a:lnTo>
                  <a:lnTo>
                    <a:pt x="163" y="40"/>
                  </a:lnTo>
                  <a:lnTo>
                    <a:pt x="160" y="36"/>
                  </a:lnTo>
                  <a:lnTo>
                    <a:pt x="157" y="31"/>
                  </a:lnTo>
                  <a:lnTo>
                    <a:pt x="155" y="25"/>
                  </a:lnTo>
                  <a:lnTo>
                    <a:pt x="148" y="29"/>
                  </a:lnTo>
                  <a:lnTo>
                    <a:pt x="141" y="31"/>
                  </a:lnTo>
                  <a:lnTo>
                    <a:pt x="136" y="34"/>
                  </a:lnTo>
                  <a:lnTo>
                    <a:pt x="129" y="38"/>
                  </a:lnTo>
                  <a:lnTo>
                    <a:pt x="123" y="43"/>
                  </a:lnTo>
                  <a:lnTo>
                    <a:pt x="117" y="46"/>
                  </a:lnTo>
                  <a:lnTo>
                    <a:pt x="110" y="51"/>
                  </a:lnTo>
                  <a:lnTo>
                    <a:pt x="104" y="55"/>
                  </a:lnTo>
                  <a:lnTo>
                    <a:pt x="110" y="60"/>
                  </a:lnTo>
                  <a:lnTo>
                    <a:pt x="114" y="67"/>
                  </a:lnTo>
                  <a:lnTo>
                    <a:pt x="116" y="74"/>
                  </a:lnTo>
                  <a:lnTo>
                    <a:pt x="117" y="82"/>
                  </a:lnTo>
                  <a:lnTo>
                    <a:pt x="116" y="89"/>
                  </a:lnTo>
                  <a:lnTo>
                    <a:pt x="115" y="95"/>
                  </a:lnTo>
                  <a:lnTo>
                    <a:pt x="111" y="101"/>
                  </a:lnTo>
                  <a:lnTo>
                    <a:pt x="107" y="107"/>
                  </a:lnTo>
                  <a:lnTo>
                    <a:pt x="101" y="112"/>
                  </a:lnTo>
                  <a:lnTo>
                    <a:pt x="95" y="115"/>
                  </a:lnTo>
                  <a:lnTo>
                    <a:pt x="88" y="116"/>
                  </a:lnTo>
                  <a:lnTo>
                    <a:pt x="81" y="117"/>
                  </a:lnTo>
                  <a:lnTo>
                    <a:pt x="73" y="116"/>
                  </a:lnTo>
                  <a:lnTo>
                    <a:pt x="66" y="114"/>
                  </a:lnTo>
                  <a:lnTo>
                    <a:pt x="60" y="110"/>
                  </a:lnTo>
                  <a:lnTo>
                    <a:pt x="55" y="105"/>
                  </a:lnTo>
                  <a:lnTo>
                    <a:pt x="48" y="114"/>
                  </a:lnTo>
                  <a:lnTo>
                    <a:pt x="41" y="124"/>
                  </a:lnTo>
                  <a:lnTo>
                    <a:pt x="35" y="135"/>
                  </a:lnTo>
                  <a:lnTo>
                    <a:pt x="30" y="145"/>
                  </a:lnTo>
                  <a:lnTo>
                    <a:pt x="40" y="149"/>
                  </a:lnTo>
                  <a:lnTo>
                    <a:pt x="48" y="156"/>
                  </a:lnTo>
                  <a:lnTo>
                    <a:pt x="54" y="167"/>
                  </a:lnTo>
                  <a:lnTo>
                    <a:pt x="56" y="178"/>
                  </a:lnTo>
                  <a:lnTo>
                    <a:pt x="55" y="185"/>
                  </a:lnTo>
                  <a:lnTo>
                    <a:pt x="54" y="192"/>
                  </a:lnTo>
                  <a:lnTo>
                    <a:pt x="50" y="198"/>
                  </a:lnTo>
                  <a:lnTo>
                    <a:pt x="46" y="204"/>
                  </a:lnTo>
                  <a:lnTo>
                    <a:pt x="40" y="208"/>
                  </a:lnTo>
                  <a:lnTo>
                    <a:pt x="34" y="212"/>
                  </a:lnTo>
                  <a:lnTo>
                    <a:pt x="27" y="213"/>
                  </a:lnTo>
                  <a:lnTo>
                    <a:pt x="20" y="214"/>
                  </a:lnTo>
                  <a:lnTo>
                    <a:pt x="16" y="214"/>
                  </a:lnTo>
                  <a:lnTo>
                    <a:pt x="12" y="213"/>
                  </a:lnTo>
                  <a:lnTo>
                    <a:pt x="9" y="212"/>
                  </a:lnTo>
                  <a:lnTo>
                    <a:pt x="5" y="210"/>
                  </a:lnTo>
                  <a:lnTo>
                    <a:pt x="3" y="220"/>
                  </a:lnTo>
                  <a:lnTo>
                    <a:pt x="1" y="223"/>
                  </a:lnTo>
                  <a:lnTo>
                    <a:pt x="0" y="227"/>
                  </a:lnTo>
                  <a:lnTo>
                    <a:pt x="0" y="236"/>
                  </a:lnTo>
                  <a:lnTo>
                    <a:pt x="0" y="247"/>
                  </a:lnTo>
                  <a:lnTo>
                    <a:pt x="1" y="255"/>
                  </a:lnTo>
                  <a:lnTo>
                    <a:pt x="3" y="264"/>
                  </a:lnTo>
                  <a:lnTo>
                    <a:pt x="5" y="275"/>
                  </a:lnTo>
                  <a:lnTo>
                    <a:pt x="9" y="274"/>
                  </a:lnTo>
                  <a:lnTo>
                    <a:pt x="12" y="274"/>
                  </a:lnTo>
                  <a:lnTo>
                    <a:pt x="16" y="273"/>
                  </a:lnTo>
                  <a:lnTo>
                    <a:pt x="20" y="273"/>
                  </a:lnTo>
                  <a:lnTo>
                    <a:pt x="27" y="274"/>
                  </a:lnTo>
                  <a:lnTo>
                    <a:pt x="34" y="275"/>
                  </a:lnTo>
                  <a:lnTo>
                    <a:pt x="40" y="278"/>
                  </a:lnTo>
                  <a:lnTo>
                    <a:pt x="46" y="283"/>
                  </a:lnTo>
                  <a:lnTo>
                    <a:pt x="50" y="289"/>
                  </a:lnTo>
                  <a:lnTo>
                    <a:pt x="54" y="294"/>
                  </a:lnTo>
                  <a:lnTo>
                    <a:pt x="55" y="301"/>
                  </a:lnTo>
                  <a:lnTo>
                    <a:pt x="56" y="308"/>
                  </a:lnTo>
                  <a:lnTo>
                    <a:pt x="54" y="320"/>
                  </a:lnTo>
                  <a:lnTo>
                    <a:pt x="48" y="330"/>
                  </a:lnTo>
                  <a:lnTo>
                    <a:pt x="40" y="337"/>
                  </a:lnTo>
                  <a:lnTo>
                    <a:pt x="30" y="342"/>
                  </a:lnTo>
                  <a:lnTo>
                    <a:pt x="35" y="352"/>
                  </a:lnTo>
                  <a:lnTo>
                    <a:pt x="41" y="362"/>
                  </a:lnTo>
                  <a:lnTo>
                    <a:pt x="48" y="373"/>
                  </a:lnTo>
                  <a:lnTo>
                    <a:pt x="55" y="382"/>
                  </a:lnTo>
                  <a:lnTo>
                    <a:pt x="60" y="376"/>
                  </a:lnTo>
                  <a:lnTo>
                    <a:pt x="66" y="373"/>
                  </a:lnTo>
                  <a:lnTo>
                    <a:pt x="73" y="370"/>
                  </a:lnTo>
                  <a:lnTo>
                    <a:pt x="81" y="369"/>
                  </a:lnTo>
                  <a:lnTo>
                    <a:pt x="88" y="370"/>
                  </a:lnTo>
                  <a:lnTo>
                    <a:pt x="95" y="371"/>
                  </a:lnTo>
                  <a:lnTo>
                    <a:pt x="101" y="375"/>
                  </a:lnTo>
                  <a:lnTo>
                    <a:pt x="107" y="379"/>
                  </a:lnTo>
                  <a:lnTo>
                    <a:pt x="111" y="385"/>
                  </a:lnTo>
                  <a:lnTo>
                    <a:pt x="115" y="391"/>
                  </a:lnTo>
                  <a:lnTo>
                    <a:pt x="116" y="398"/>
                  </a:lnTo>
                  <a:lnTo>
                    <a:pt x="117" y="405"/>
                  </a:lnTo>
                  <a:lnTo>
                    <a:pt x="116" y="413"/>
                  </a:lnTo>
                  <a:lnTo>
                    <a:pt x="114" y="420"/>
                  </a:lnTo>
                  <a:lnTo>
                    <a:pt x="110" y="427"/>
                  </a:lnTo>
                  <a:lnTo>
                    <a:pt x="104" y="431"/>
                  </a:lnTo>
                  <a:lnTo>
                    <a:pt x="110" y="436"/>
                  </a:lnTo>
                  <a:lnTo>
                    <a:pt x="117" y="440"/>
                  </a:lnTo>
                  <a:lnTo>
                    <a:pt x="123" y="444"/>
                  </a:lnTo>
                  <a:lnTo>
                    <a:pt x="129" y="447"/>
                  </a:lnTo>
                  <a:lnTo>
                    <a:pt x="136" y="452"/>
                  </a:lnTo>
                  <a:lnTo>
                    <a:pt x="141" y="455"/>
                  </a:lnTo>
                  <a:lnTo>
                    <a:pt x="148" y="458"/>
                  </a:lnTo>
                  <a:lnTo>
                    <a:pt x="155" y="461"/>
                  </a:lnTo>
                  <a:lnTo>
                    <a:pt x="157" y="455"/>
                  </a:lnTo>
                  <a:lnTo>
                    <a:pt x="160" y="451"/>
                  </a:lnTo>
                  <a:lnTo>
                    <a:pt x="163" y="446"/>
                  </a:lnTo>
                  <a:lnTo>
                    <a:pt x="168" y="442"/>
                  </a:lnTo>
                  <a:lnTo>
                    <a:pt x="172" y="438"/>
                  </a:lnTo>
                  <a:lnTo>
                    <a:pt x="177" y="436"/>
                  </a:lnTo>
                  <a:lnTo>
                    <a:pt x="184" y="434"/>
                  </a:lnTo>
                  <a:lnTo>
                    <a:pt x="190" y="434"/>
                  </a:lnTo>
                  <a:lnTo>
                    <a:pt x="197" y="435"/>
                  </a:lnTo>
                  <a:lnTo>
                    <a:pt x="204" y="436"/>
                  </a:lnTo>
                  <a:lnTo>
                    <a:pt x="209" y="439"/>
                  </a:lnTo>
                  <a:lnTo>
                    <a:pt x="215" y="444"/>
                  </a:lnTo>
                  <a:lnTo>
                    <a:pt x="220" y="450"/>
                  </a:lnTo>
                  <a:lnTo>
                    <a:pt x="223" y="455"/>
                  </a:lnTo>
                  <a:lnTo>
                    <a:pt x="224" y="462"/>
                  </a:lnTo>
                  <a:lnTo>
                    <a:pt x="225" y="469"/>
                  </a:lnTo>
                  <a:lnTo>
                    <a:pt x="225" y="473"/>
                  </a:lnTo>
                  <a:lnTo>
                    <a:pt x="224" y="476"/>
                  </a:lnTo>
                  <a:lnTo>
                    <a:pt x="223" y="480"/>
                  </a:lnTo>
                  <a:lnTo>
                    <a:pt x="222" y="482"/>
                  </a:lnTo>
                  <a:lnTo>
                    <a:pt x="224" y="483"/>
                  </a:lnTo>
                  <a:lnTo>
                    <a:pt x="227" y="483"/>
                  </a:lnTo>
                  <a:lnTo>
                    <a:pt x="229" y="483"/>
                  </a:lnTo>
                  <a:lnTo>
                    <a:pt x="231" y="483"/>
                  </a:lnTo>
                  <a:lnTo>
                    <a:pt x="231" y="339"/>
                  </a:lnTo>
                  <a:lnTo>
                    <a:pt x="217" y="333"/>
                  </a:lnTo>
                  <a:lnTo>
                    <a:pt x="204" y="324"/>
                  </a:lnTo>
                  <a:lnTo>
                    <a:pt x="192" y="314"/>
                  </a:lnTo>
                  <a:lnTo>
                    <a:pt x="183" y="302"/>
                  </a:lnTo>
                  <a:lnTo>
                    <a:pt x="175" y="290"/>
                  </a:lnTo>
                  <a:lnTo>
                    <a:pt x="168" y="275"/>
                  </a:lnTo>
                  <a:lnTo>
                    <a:pt x="164" y="259"/>
                  </a:lnTo>
                  <a:lnTo>
                    <a:pt x="163" y="24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78" name="Freeform 30"/>
            <p:cNvSpPr/>
            <p:nvPr/>
          </p:nvSpPr>
          <p:spPr bwMode="auto">
            <a:xfrm>
              <a:off x="4719638" y="3081338"/>
              <a:ext cx="12700" cy="6350"/>
            </a:xfrm>
            <a:custGeom>
              <a:cxnLst>
                <a:cxn ang="0">
                  <a:pos x="4" y="0"/>
                </a:cxn>
                <a:cxn ang="0">
                  <a:pos x="3" y="3"/>
                </a:cxn>
                <a:cxn ang="0">
                  <a:pos x="2" y="5"/>
                </a:cxn>
                <a:cxn ang="0">
                  <a:pos x="1" y="7"/>
                </a:cxn>
                <a:cxn ang="0">
                  <a:pos x="0" y="9"/>
                </a:cxn>
                <a:cxn ang="0">
                  <a:pos x="4" y="8"/>
                </a:cxn>
                <a:cxn ang="0">
                  <a:pos x="8" y="7"/>
                </a:cxn>
                <a:cxn ang="0">
                  <a:pos x="11" y="7"/>
                </a:cxn>
                <a:cxn ang="0">
                  <a:pos x="16" y="6"/>
                </a:cxn>
                <a:cxn ang="0">
                  <a:pos x="13" y="5"/>
                </a:cxn>
                <a:cxn ang="0">
                  <a:pos x="10" y="3"/>
                </a:cxn>
                <a:cxn ang="0">
                  <a:pos x="6" y="1"/>
                </a:cxn>
                <a:cxn ang="0">
                  <a:pos x="4" y="0"/>
                </a:cxn>
              </a:cxnLst>
              <a:rect b="b" l="0" r="r" t="0"/>
              <a:pathLst>
                <a:path h="9" w="16">
                  <a:moveTo>
                    <a:pt x="4" y="0"/>
                  </a:moveTo>
                  <a:lnTo>
                    <a:pt x="3" y="3"/>
                  </a:lnTo>
                  <a:lnTo>
                    <a:pt x="2" y="5"/>
                  </a:lnTo>
                  <a:lnTo>
                    <a:pt x="1" y="7"/>
                  </a:lnTo>
                  <a:lnTo>
                    <a:pt x="0" y="9"/>
                  </a:lnTo>
                  <a:lnTo>
                    <a:pt x="4" y="8"/>
                  </a:lnTo>
                  <a:lnTo>
                    <a:pt x="8" y="7"/>
                  </a:lnTo>
                  <a:lnTo>
                    <a:pt x="11" y="7"/>
                  </a:lnTo>
                  <a:lnTo>
                    <a:pt x="16" y="6"/>
                  </a:lnTo>
                  <a:lnTo>
                    <a:pt x="13" y="5"/>
                  </a:lnTo>
                  <a:lnTo>
                    <a:pt x="10" y="3"/>
                  </a:lnTo>
                  <a:lnTo>
                    <a:pt x="6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716D3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79" name="Freeform 31"/>
            <p:cNvSpPr/>
            <p:nvPr/>
          </p:nvSpPr>
          <p:spPr bwMode="auto">
            <a:xfrm>
              <a:off x="4610100" y="3086100"/>
              <a:ext cx="234950" cy="360363"/>
            </a:xfrm>
            <a:custGeom>
              <a:cxnLst>
                <a:cxn ang="0">
                  <a:pos x="74" y="445"/>
                </a:cxn>
                <a:cxn ang="0">
                  <a:pos x="74" y="431"/>
                </a:cxn>
                <a:cxn ang="0">
                  <a:pos x="83" y="413"/>
                </a:cxn>
                <a:cxn ang="0">
                  <a:pos x="102" y="404"/>
                </a:cxn>
                <a:cxn ang="0">
                  <a:pos x="121" y="405"/>
                </a:cxn>
                <a:cxn ang="0">
                  <a:pos x="135" y="415"/>
                </a:cxn>
                <a:cxn ang="0">
                  <a:pos x="143" y="430"/>
                </a:cxn>
                <a:cxn ang="0">
                  <a:pos x="163" y="421"/>
                </a:cxn>
                <a:cxn ang="0">
                  <a:pos x="181" y="409"/>
                </a:cxn>
                <a:cxn ang="0">
                  <a:pos x="188" y="396"/>
                </a:cxn>
                <a:cxn ang="0">
                  <a:pos x="181" y="374"/>
                </a:cxn>
                <a:cxn ang="0">
                  <a:pos x="187" y="354"/>
                </a:cxn>
                <a:cxn ang="0">
                  <a:pos x="203" y="340"/>
                </a:cxn>
                <a:cxn ang="0">
                  <a:pos x="225" y="339"/>
                </a:cxn>
                <a:cxn ang="0">
                  <a:pos x="243" y="351"/>
                </a:cxn>
                <a:cxn ang="0">
                  <a:pos x="263" y="321"/>
                </a:cxn>
                <a:cxn ang="0">
                  <a:pos x="250" y="299"/>
                </a:cxn>
                <a:cxn ang="0">
                  <a:pos x="243" y="270"/>
                </a:cxn>
                <a:cxn ang="0">
                  <a:pos x="253" y="252"/>
                </a:cxn>
                <a:cxn ang="0">
                  <a:pos x="271" y="243"/>
                </a:cxn>
                <a:cxn ang="0">
                  <a:pos x="285" y="243"/>
                </a:cxn>
                <a:cxn ang="0">
                  <a:pos x="294" y="233"/>
                </a:cxn>
                <a:cxn ang="0">
                  <a:pos x="298" y="205"/>
                </a:cxn>
                <a:cxn ang="0">
                  <a:pos x="294" y="189"/>
                </a:cxn>
                <a:cxn ang="0">
                  <a:pos x="285" y="182"/>
                </a:cxn>
                <a:cxn ang="0">
                  <a:pos x="271" y="182"/>
                </a:cxn>
                <a:cxn ang="0">
                  <a:pos x="253" y="173"/>
                </a:cxn>
                <a:cxn ang="0">
                  <a:pos x="243" y="154"/>
                </a:cxn>
                <a:cxn ang="0">
                  <a:pos x="250" y="125"/>
                </a:cxn>
                <a:cxn ang="0">
                  <a:pos x="263" y="104"/>
                </a:cxn>
                <a:cxn ang="0">
                  <a:pos x="243" y="74"/>
                </a:cxn>
                <a:cxn ang="0">
                  <a:pos x="225" y="85"/>
                </a:cxn>
                <a:cxn ang="0">
                  <a:pos x="203" y="84"/>
                </a:cxn>
                <a:cxn ang="0">
                  <a:pos x="187" y="70"/>
                </a:cxn>
                <a:cxn ang="0">
                  <a:pos x="181" y="51"/>
                </a:cxn>
                <a:cxn ang="0">
                  <a:pos x="188" y="29"/>
                </a:cxn>
                <a:cxn ang="0">
                  <a:pos x="183" y="17"/>
                </a:cxn>
                <a:cxn ang="0">
                  <a:pos x="170" y="8"/>
                </a:cxn>
                <a:cxn ang="0">
                  <a:pos x="155" y="0"/>
                </a:cxn>
                <a:cxn ang="0">
                  <a:pos x="143" y="2"/>
                </a:cxn>
                <a:cxn ang="0">
                  <a:pos x="126" y="16"/>
                </a:cxn>
                <a:cxn ang="0">
                  <a:pos x="106" y="22"/>
                </a:cxn>
                <a:cxn ang="0">
                  <a:pos x="99" y="20"/>
                </a:cxn>
                <a:cxn ang="0">
                  <a:pos x="61" y="47"/>
                </a:cxn>
                <a:cxn ang="0">
                  <a:pos x="30" y="84"/>
                </a:cxn>
                <a:cxn ang="0">
                  <a:pos x="20" y="112"/>
                </a:cxn>
                <a:cxn ang="0">
                  <a:pos x="33" y="110"/>
                </a:cxn>
                <a:cxn ang="0">
                  <a:pos x="90" y="128"/>
                </a:cxn>
                <a:cxn ang="0">
                  <a:pos x="127" y="173"/>
                </a:cxn>
                <a:cxn ang="0">
                  <a:pos x="133" y="232"/>
                </a:cxn>
                <a:cxn ang="0">
                  <a:pos x="105" y="284"/>
                </a:cxn>
                <a:cxn ang="0">
                  <a:pos x="53" y="312"/>
                </a:cxn>
                <a:cxn ang="0">
                  <a:pos x="16" y="313"/>
                </a:cxn>
                <a:cxn ang="0">
                  <a:pos x="0" y="452"/>
                </a:cxn>
                <a:cxn ang="0">
                  <a:pos x="24" y="455"/>
                </a:cxn>
                <a:cxn ang="0">
                  <a:pos x="44" y="455"/>
                </a:cxn>
                <a:cxn ang="0">
                  <a:pos x="59" y="453"/>
                </a:cxn>
                <a:cxn ang="0">
                  <a:pos x="75" y="451"/>
                </a:cxn>
              </a:cxnLst>
              <a:rect b="b" l="0" r="r" t="0"/>
              <a:pathLst>
                <a:path h="455" w="298">
                  <a:moveTo>
                    <a:pt x="75" y="451"/>
                  </a:moveTo>
                  <a:lnTo>
                    <a:pt x="74" y="449"/>
                  </a:lnTo>
                  <a:lnTo>
                    <a:pt x="74" y="445"/>
                  </a:lnTo>
                  <a:lnTo>
                    <a:pt x="73" y="442"/>
                  </a:lnTo>
                  <a:lnTo>
                    <a:pt x="73" y="438"/>
                  </a:lnTo>
                  <a:lnTo>
                    <a:pt x="74" y="431"/>
                  </a:lnTo>
                  <a:lnTo>
                    <a:pt x="75" y="424"/>
                  </a:lnTo>
                  <a:lnTo>
                    <a:pt x="79" y="419"/>
                  </a:lnTo>
                  <a:lnTo>
                    <a:pt x="83" y="413"/>
                  </a:lnTo>
                  <a:lnTo>
                    <a:pt x="89" y="408"/>
                  </a:lnTo>
                  <a:lnTo>
                    <a:pt x="95" y="405"/>
                  </a:lnTo>
                  <a:lnTo>
                    <a:pt x="102" y="404"/>
                  </a:lnTo>
                  <a:lnTo>
                    <a:pt x="109" y="403"/>
                  </a:lnTo>
                  <a:lnTo>
                    <a:pt x="114" y="403"/>
                  </a:lnTo>
                  <a:lnTo>
                    <a:pt x="121" y="405"/>
                  </a:lnTo>
                  <a:lnTo>
                    <a:pt x="126" y="407"/>
                  </a:lnTo>
                  <a:lnTo>
                    <a:pt x="132" y="411"/>
                  </a:lnTo>
                  <a:lnTo>
                    <a:pt x="135" y="415"/>
                  </a:lnTo>
                  <a:lnTo>
                    <a:pt x="139" y="420"/>
                  </a:lnTo>
                  <a:lnTo>
                    <a:pt x="141" y="424"/>
                  </a:lnTo>
                  <a:lnTo>
                    <a:pt x="143" y="430"/>
                  </a:lnTo>
                  <a:lnTo>
                    <a:pt x="150" y="427"/>
                  </a:lnTo>
                  <a:lnTo>
                    <a:pt x="156" y="424"/>
                  </a:lnTo>
                  <a:lnTo>
                    <a:pt x="163" y="421"/>
                  </a:lnTo>
                  <a:lnTo>
                    <a:pt x="168" y="416"/>
                  </a:lnTo>
                  <a:lnTo>
                    <a:pt x="175" y="413"/>
                  </a:lnTo>
                  <a:lnTo>
                    <a:pt x="181" y="409"/>
                  </a:lnTo>
                  <a:lnTo>
                    <a:pt x="187" y="405"/>
                  </a:lnTo>
                  <a:lnTo>
                    <a:pt x="193" y="400"/>
                  </a:lnTo>
                  <a:lnTo>
                    <a:pt x="188" y="396"/>
                  </a:lnTo>
                  <a:lnTo>
                    <a:pt x="185" y="389"/>
                  </a:lnTo>
                  <a:lnTo>
                    <a:pt x="182" y="382"/>
                  </a:lnTo>
                  <a:lnTo>
                    <a:pt x="181" y="374"/>
                  </a:lnTo>
                  <a:lnTo>
                    <a:pt x="182" y="367"/>
                  </a:lnTo>
                  <a:lnTo>
                    <a:pt x="183" y="360"/>
                  </a:lnTo>
                  <a:lnTo>
                    <a:pt x="187" y="354"/>
                  </a:lnTo>
                  <a:lnTo>
                    <a:pt x="192" y="348"/>
                  </a:lnTo>
                  <a:lnTo>
                    <a:pt x="197" y="344"/>
                  </a:lnTo>
                  <a:lnTo>
                    <a:pt x="203" y="340"/>
                  </a:lnTo>
                  <a:lnTo>
                    <a:pt x="210" y="339"/>
                  </a:lnTo>
                  <a:lnTo>
                    <a:pt x="217" y="338"/>
                  </a:lnTo>
                  <a:lnTo>
                    <a:pt x="225" y="339"/>
                  </a:lnTo>
                  <a:lnTo>
                    <a:pt x="232" y="342"/>
                  </a:lnTo>
                  <a:lnTo>
                    <a:pt x="238" y="345"/>
                  </a:lnTo>
                  <a:lnTo>
                    <a:pt x="243" y="351"/>
                  </a:lnTo>
                  <a:lnTo>
                    <a:pt x="250" y="342"/>
                  </a:lnTo>
                  <a:lnTo>
                    <a:pt x="256" y="331"/>
                  </a:lnTo>
                  <a:lnTo>
                    <a:pt x="263" y="321"/>
                  </a:lnTo>
                  <a:lnTo>
                    <a:pt x="269" y="311"/>
                  </a:lnTo>
                  <a:lnTo>
                    <a:pt x="258" y="306"/>
                  </a:lnTo>
                  <a:lnTo>
                    <a:pt x="250" y="299"/>
                  </a:lnTo>
                  <a:lnTo>
                    <a:pt x="245" y="289"/>
                  </a:lnTo>
                  <a:lnTo>
                    <a:pt x="242" y="277"/>
                  </a:lnTo>
                  <a:lnTo>
                    <a:pt x="243" y="270"/>
                  </a:lnTo>
                  <a:lnTo>
                    <a:pt x="245" y="263"/>
                  </a:lnTo>
                  <a:lnTo>
                    <a:pt x="248" y="258"/>
                  </a:lnTo>
                  <a:lnTo>
                    <a:pt x="253" y="252"/>
                  </a:lnTo>
                  <a:lnTo>
                    <a:pt x="258" y="247"/>
                  </a:lnTo>
                  <a:lnTo>
                    <a:pt x="264" y="244"/>
                  </a:lnTo>
                  <a:lnTo>
                    <a:pt x="271" y="243"/>
                  </a:lnTo>
                  <a:lnTo>
                    <a:pt x="278" y="242"/>
                  </a:lnTo>
                  <a:lnTo>
                    <a:pt x="281" y="242"/>
                  </a:lnTo>
                  <a:lnTo>
                    <a:pt x="285" y="243"/>
                  </a:lnTo>
                  <a:lnTo>
                    <a:pt x="288" y="243"/>
                  </a:lnTo>
                  <a:lnTo>
                    <a:pt x="292" y="244"/>
                  </a:lnTo>
                  <a:lnTo>
                    <a:pt x="294" y="233"/>
                  </a:lnTo>
                  <a:lnTo>
                    <a:pt x="296" y="224"/>
                  </a:lnTo>
                  <a:lnTo>
                    <a:pt x="298" y="216"/>
                  </a:lnTo>
                  <a:lnTo>
                    <a:pt x="298" y="205"/>
                  </a:lnTo>
                  <a:lnTo>
                    <a:pt x="298" y="196"/>
                  </a:lnTo>
                  <a:lnTo>
                    <a:pt x="296" y="192"/>
                  </a:lnTo>
                  <a:lnTo>
                    <a:pt x="294" y="189"/>
                  </a:lnTo>
                  <a:lnTo>
                    <a:pt x="292" y="179"/>
                  </a:lnTo>
                  <a:lnTo>
                    <a:pt x="288" y="181"/>
                  </a:lnTo>
                  <a:lnTo>
                    <a:pt x="285" y="182"/>
                  </a:lnTo>
                  <a:lnTo>
                    <a:pt x="281" y="183"/>
                  </a:lnTo>
                  <a:lnTo>
                    <a:pt x="278" y="183"/>
                  </a:lnTo>
                  <a:lnTo>
                    <a:pt x="271" y="182"/>
                  </a:lnTo>
                  <a:lnTo>
                    <a:pt x="264" y="181"/>
                  </a:lnTo>
                  <a:lnTo>
                    <a:pt x="258" y="177"/>
                  </a:lnTo>
                  <a:lnTo>
                    <a:pt x="253" y="173"/>
                  </a:lnTo>
                  <a:lnTo>
                    <a:pt x="248" y="167"/>
                  </a:lnTo>
                  <a:lnTo>
                    <a:pt x="245" y="161"/>
                  </a:lnTo>
                  <a:lnTo>
                    <a:pt x="243" y="154"/>
                  </a:lnTo>
                  <a:lnTo>
                    <a:pt x="242" y="147"/>
                  </a:lnTo>
                  <a:lnTo>
                    <a:pt x="245" y="136"/>
                  </a:lnTo>
                  <a:lnTo>
                    <a:pt x="250" y="125"/>
                  </a:lnTo>
                  <a:lnTo>
                    <a:pt x="258" y="118"/>
                  </a:lnTo>
                  <a:lnTo>
                    <a:pt x="269" y="114"/>
                  </a:lnTo>
                  <a:lnTo>
                    <a:pt x="263" y="104"/>
                  </a:lnTo>
                  <a:lnTo>
                    <a:pt x="256" y="93"/>
                  </a:lnTo>
                  <a:lnTo>
                    <a:pt x="250" y="83"/>
                  </a:lnTo>
                  <a:lnTo>
                    <a:pt x="243" y="74"/>
                  </a:lnTo>
                  <a:lnTo>
                    <a:pt x="238" y="79"/>
                  </a:lnTo>
                  <a:lnTo>
                    <a:pt x="232" y="83"/>
                  </a:lnTo>
                  <a:lnTo>
                    <a:pt x="225" y="85"/>
                  </a:lnTo>
                  <a:lnTo>
                    <a:pt x="217" y="86"/>
                  </a:lnTo>
                  <a:lnTo>
                    <a:pt x="210" y="85"/>
                  </a:lnTo>
                  <a:lnTo>
                    <a:pt x="203" y="84"/>
                  </a:lnTo>
                  <a:lnTo>
                    <a:pt x="197" y="81"/>
                  </a:lnTo>
                  <a:lnTo>
                    <a:pt x="192" y="76"/>
                  </a:lnTo>
                  <a:lnTo>
                    <a:pt x="187" y="70"/>
                  </a:lnTo>
                  <a:lnTo>
                    <a:pt x="183" y="64"/>
                  </a:lnTo>
                  <a:lnTo>
                    <a:pt x="182" y="58"/>
                  </a:lnTo>
                  <a:lnTo>
                    <a:pt x="181" y="51"/>
                  </a:lnTo>
                  <a:lnTo>
                    <a:pt x="182" y="43"/>
                  </a:lnTo>
                  <a:lnTo>
                    <a:pt x="185" y="36"/>
                  </a:lnTo>
                  <a:lnTo>
                    <a:pt x="188" y="29"/>
                  </a:lnTo>
                  <a:lnTo>
                    <a:pt x="193" y="24"/>
                  </a:lnTo>
                  <a:lnTo>
                    <a:pt x="188" y="21"/>
                  </a:lnTo>
                  <a:lnTo>
                    <a:pt x="183" y="17"/>
                  </a:lnTo>
                  <a:lnTo>
                    <a:pt x="179" y="14"/>
                  </a:lnTo>
                  <a:lnTo>
                    <a:pt x="174" y="12"/>
                  </a:lnTo>
                  <a:lnTo>
                    <a:pt x="170" y="8"/>
                  </a:lnTo>
                  <a:lnTo>
                    <a:pt x="165" y="6"/>
                  </a:lnTo>
                  <a:lnTo>
                    <a:pt x="159" y="2"/>
                  </a:lnTo>
                  <a:lnTo>
                    <a:pt x="155" y="0"/>
                  </a:lnTo>
                  <a:lnTo>
                    <a:pt x="150" y="1"/>
                  </a:lnTo>
                  <a:lnTo>
                    <a:pt x="147" y="1"/>
                  </a:lnTo>
                  <a:lnTo>
                    <a:pt x="143" y="2"/>
                  </a:lnTo>
                  <a:lnTo>
                    <a:pt x="139" y="3"/>
                  </a:lnTo>
                  <a:lnTo>
                    <a:pt x="133" y="10"/>
                  </a:lnTo>
                  <a:lnTo>
                    <a:pt x="126" y="16"/>
                  </a:lnTo>
                  <a:lnTo>
                    <a:pt x="118" y="21"/>
                  </a:lnTo>
                  <a:lnTo>
                    <a:pt x="109" y="22"/>
                  </a:lnTo>
                  <a:lnTo>
                    <a:pt x="106" y="22"/>
                  </a:lnTo>
                  <a:lnTo>
                    <a:pt x="104" y="21"/>
                  </a:lnTo>
                  <a:lnTo>
                    <a:pt x="102" y="21"/>
                  </a:lnTo>
                  <a:lnTo>
                    <a:pt x="99" y="20"/>
                  </a:lnTo>
                  <a:lnTo>
                    <a:pt x="86" y="28"/>
                  </a:lnTo>
                  <a:lnTo>
                    <a:pt x="73" y="37"/>
                  </a:lnTo>
                  <a:lnTo>
                    <a:pt x="61" y="47"/>
                  </a:lnTo>
                  <a:lnTo>
                    <a:pt x="50" y="59"/>
                  </a:lnTo>
                  <a:lnTo>
                    <a:pt x="39" y="70"/>
                  </a:lnTo>
                  <a:lnTo>
                    <a:pt x="30" y="84"/>
                  </a:lnTo>
                  <a:lnTo>
                    <a:pt x="22" y="98"/>
                  </a:lnTo>
                  <a:lnTo>
                    <a:pt x="15" y="112"/>
                  </a:lnTo>
                  <a:lnTo>
                    <a:pt x="20" y="112"/>
                  </a:lnTo>
                  <a:lnTo>
                    <a:pt x="24" y="110"/>
                  </a:lnTo>
                  <a:lnTo>
                    <a:pt x="28" y="110"/>
                  </a:lnTo>
                  <a:lnTo>
                    <a:pt x="33" y="110"/>
                  </a:lnTo>
                  <a:lnTo>
                    <a:pt x="53" y="113"/>
                  </a:lnTo>
                  <a:lnTo>
                    <a:pt x="73" y="118"/>
                  </a:lnTo>
                  <a:lnTo>
                    <a:pt x="90" y="128"/>
                  </a:lnTo>
                  <a:lnTo>
                    <a:pt x="105" y="140"/>
                  </a:lnTo>
                  <a:lnTo>
                    <a:pt x="118" y="155"/>
                  </a:lnTo>
                  <a:lnTo>
                    <a:pt x="127" y="173"/>
                  </a:lnTo>
                  <a:lnTo>
                    <a:pt x="133" y="191"/>
                  </a:lnTo>
                  <a:lnTo>
                    <a:pt x="135" y="212"/>
                  </a:lnTo>
                  <a:lnTo>
                    <a:pt x="133" y="232"/>
                  </a:lnTo>
                  <a:lnTo>
                    <a:pt x="127" y="252"/>
                  </a:lnTo>
                  <a:lnTo>
                    <a:pt x="118" y="269"/>
                  </a:lnTo>
                  <a:lnTo>
                    <a:pt x="105" y="284"/>
                  </a:lnTo>
                  <a:lnTo>
                    <a:pt x="90" y="297"/>
                  </a:lnTo>
                  <a:lnTo>
                    <a:pt x="73" y="306"/>
                  </a:lnTo>
                  <a:lnTo>
                    <a:pt x="53" y="312"/>
                  </a:lnTo>
                  <a:lnTo>
                    <a:pt x="33" y="314"/>
                  </a:lnTo>
                  <a:lnTo>
                    <a:pt x="24" y="314"/>
                  </a:lnTo>
                  <a:lnTo>
                    <a:pt x="16" y="313"/>
                  </a:lnTo>
                  <a:lnTo>
                    <a:pt x="8" y="311"/>
                  </a:lnTo>
                  <a:lnTo>
                    <a:pt x="0" y="308"/>
                  </a:lnTo>
                  <a:lnTo>
                    <a:pt x="0" y="452"/>
                  </a:lnTo>
                  <a:lnTo>
                    <a:pt x="8" y="453"/>
                  </a:lnTo>
                  <a:lnTo>
                    <a:pt x="16" y="454"/>
                  </a:lnTo>
                  <a:lnTo>
                    <a:pt x="24" y="455"/>
                  </a:lnTo>
                  <a:lnTo>
                    <a:pt x="33" y="455"/>
                  </a:lnTo>
                  <a:lnTo>
                    <a:pt x="38" y="455"/>
                  </a:lnTo>
                  <a:lnTo>
                    <a:pt x="44" y="455"/>
                  </a:lnTo>
                  <a:lnTo>
                    <a:pt x="49" y="454"/>
                  </a:lnTo>
                  <a:lnTo>
                    <a:pt x="54" y="454"/>
                  </a:lnTo>
                  <a:lnTo>
                    <a:pt x="59" y="453"/>
                  </a:lnTo>
                  <a:lnTo>
                    <a:pt x="65" y="452"/>
                  </a:lnTo>
                  <a:lnTo>
                    <a:pt x="69" y="452"/>
                  </a:lnTo>
                  <a:lnTo>
                    <a:pt x="75" y="4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0" name="Freeform 32"/>
            <p:cNvSpPr/>
            <p:nvPr/>
          </p:nvSpPr>
          <p:spPr bwMode="auto">
            <a:xfrm>
              <a:off x="4310063" y="3275013"/>
              <a:ext cx="25400" cy="63500"/>
            </a:xfrm>
            <a:custGeom>
              <a:cxnLst>
                <a:cxn ang="0">
                  <a:pos x="6" y="81"/>
                </a:cxn>
                <a:cxn ang="0">
                  <a:pos x="33" y="3"/>
                </a:cxn>
                <a:cxn ang="0">
                  <a:pos x="29" y="3"/>
                </a:cxn>
                <a:cxn ang="0">
                  <a:pos x="27" y="1"/>
                </a:cxn>
                <a:cxn ang="0">
                  <a:pos x="23" y="1"/>
                </a:cxn>
                <a:cxn ang="0">
                  <a:pos x="21" y="0"/>
                </a:cxn>
                <a:cxn ang="0">
                  <a:pos x="0" y="78"/>
                </a:cxn>
                <a:cxn ang="0">
                  <a:pos x="2" y="80"/>
                </a:cxn>
                <a:cxn ang="0">
                  <a:pos x="3" y="80"/>
                </a:cxn>
                <a:cxn ang="0">
                  <a:pos x="5" y="80"/>
                </a:cxn>
                <a:cxn ang="0">
                  <a:pos x="6" y="81"/>
                </a:cxn>
              </a:cxnLst>
              <a:rect b="b" l="0" r="r" t="0"/>
              <a:pathLst>
                <a:path h="81" w="33">
                  <a:moveTo>
                    <a:pt x="6" y="81"/>
                  </a:moveTo>
                  <a:lnTo>
                    <a:pt x="33" y="3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1" y="0"/>
                  </a:lnTo>
                  <a:lnTo>
                    <a:pt x="0" y="78"/>
                  </a:lnTo>
                  <a:lnTo>
                    <a:pt x="2" y="80"/>
                  </a:lnTo>
                  <a:lnTo>
                    <a:pt x="3" y="80"/>
                  </a:lnTo>
                  <a:lnTo>
                    <a:pt x="5" y="80"/>
                  </a:lnTo>
                  <a:lnTo>
                    <a:pt x="6" y="81"/>
                  </a:lnTo>
                  <a:close/>
                </a:path>
              </a:pathLst>
            </a:custGeom>
            <a:solidFill>
              <a:srgbClr val="7FFF00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1" name="Freeform 33"/>
            <p:cNvSpPr/>
            <p:nvPr/>
          </p:nvSpPr>
          <p:spPr bwMode="auto">
            <a:xfrm>
              <a:off x="4129088" y="3246438"/>
              <a:ext cx="334963" cy="306388"/>
            </a:xfrm>
            <a:custGeom>
              <a:cxnLst>
                <a:cxn ang="0">
                  <a:pos x="417" y="156"/>
                </a:cxn>
                <a:cxn ang="0">
                  <a:pos x="394" y="157"/>
                </a:cxn>
                <a:cxn ang="0">
                  <a:pos x="380" y="115"/>
                </a:cxn>
                <a:cxn ang="0">
                  <a:pos x="379" y="80"/>
                </a:cxn>
                <a:cxn ang="0">
                  <a:pos x="353" y="85"/>
                </a:cxn>
                <a:cxn ang="0">
                  <a:pos x="323" y="51"/>
                </a:cxn>
                <a:cxn ang="0">
                  <a:pos x="322" y="29"/>
                </a:cxn>
                <a:cxn ang="0">
                  <a:pos x="295" y="16"/>
                </a:cxn>
                <a:cxn ang="0">
                  <a:pos x="263" y="38"/>
                </a:cxn>
                <a:cxn ang="0">
                  <a:pos x="235" y="116"/>
                </a:cxn>
                <a:cxn ang="0">
                  <a:pos x="281" y="153"/>
                </a:cxn>
                <a:cxn ang="0">
                  <a:pos x="288" y="220"/>
                </a:cxn>
                <a:cxn ang="0">
                  <a:pos x="232" y="272"/>
                </a:cxn>
                <a:cxn ang="0">
                  <a:pos x="157" y="254"/>
                </a:cxn>
                <a:cxn ang="0">
                  <a:pos x="132" y="181"/>
                </a:cxn>
                <a:cxn ang="0">
                  <a:pos x="175" y="120"/>
                </a:cxn>
                <a:cxn ang="0">
                  <a:pos x="224" y="112"/>
                </a:cxn>
                <a:cxn ang="0">
                  <a:pos x="235" y="18"/>
                </a:cxn>
                <a:cxn ang="0">
                  <a:pos x="234" y="1"/>
                </a:cxn>
                <a:cxn ang="0">
                  <a:pos x="193" y="0"/>
                </a:cxn>
                <a:cxn ang="0">
                  <a:pos x="168" y="9"/>
                </a:cxn>
                <a:cxn ang="0">
                  <a:pos x="153" y="41"/>
                </a:cxn>
                <a:cxn ang="0">
                  <a:pos x="113" y="24"/>
                </a:cxn>
                <a:cxn ang="0">
                  <a:pos x="89" y="39"/>
                </a:cxn>
                <a:cxn ang="0">
                  <a:pos x="83" y="58"/>
                </a:cxn>
                <a:cxn ang="0">
                  <a:pos x="70" y="97"/>
                </a:cxn>
                <a:cxn ang="0">
                  <a:pos x="37" y="92"/>
                </a:cxn>
                <a:cxn ang="0">
                  <a:pos x="28" y="128"/>
                </a:cxn>
                <a:cxn ang="0">
                  <a:pos x="35" y="171"/>
                </a:cxn>
                <a:cxn ang="0">
                  <a:pos x="6" y="180"/>
                </a:cxn>
                <a:cxn ang="0">
                  <a:pos x="0" y="200"/>
                </a:cxn>
                <a:cxn ang="0">
                  <a:pos x="8" y="230"/>
                </a:cxn>
                <a:cxn ang="0">
                  <a:pos x="38" y="234"/>
                </a:cxn>
                <a:cxn ang="0">
                  <a:pos x="36" y="279"/>
                </a:cxn>
                <a:cxn ang="0">
                  <a:pos x="50" y="314"/>
                </a:cxn>
                <a:cxn ang="0">
                  <a:pos x="82" y="303"/>
                </a:cxn>
                <a:cxn ang="0">
                  <a:pos x="99" y="341"/>
                </a:cxn>
                <a:cxn ang="0">
                  <a:pos x="107" y="358"/>
                </a:cxn>
                <a:cxn ang="0">
                  <a:pos x="133" y="371"/>
                </a:cxn>
                <a:cxn ang="0">
                  <a:pos x="171" y="350"/>
                </a:cxn>
                <a:cxn ang="0">
                  <a:pos x="189" y="379"/>
                </a:cxn>
                <a:cxn ang="0">
                  <a:pos x="201" y="386"/>
                </a:cxn>
                <a:cxn ang="0">
                  <a:pos x="223" y="386"/>
                </a:cxn>
                <a:cxn ang="0">
                  <a:pos x="255" y="379"/>
                </a:cxn>
                <a:cxn ang="0">
                  <a:pos x="261" y="351"/>
                </a:cxn>
                <a:cxn ang="0">
                  <a:pos x="306" y="354"/>
                </a:cxn>
                <a:cxn ang="0">
                  <a:pos x="330" y="350"/>
                </a:cxn>
                <a:cxn ang="0">
                  <a:pos x="344" y="332"/>
                </a:cxn>
                <a:cxn ang="0">
                  <a:pos x="345" y="295"/>
                </a:cxn>
                <a:cxn ang="0">
                  <a:pos x="382" y="291"/>
                </a:cxn>
                <a:cxn ang="0">
                  <a:pos x="403" y="262"/>
                </a:cxn>
                <a:cxn ang="0">
                  <a:pos x="383" y="224"/>
                </a:cxn>
                <a:cxn ang="0">
                  <a:pos x="414" y="205"/>
                </a:cxn>
                <a:cxn ang="0">
                  <a:pos x="423" y="185"/>
                </a:cxn>
              </a:cxnLst>
              <a:rect b="b" l="0" r="r" t="0"/>
              <a:pathLst>
                <a:path h="386" w="422">
                  <a:moveTo>
                    <a:pt x="423" y="176"/>
                  </a:moveTo>
                  <a:lnTo>
                    <a:pt x="422" y="169"/>
                  </a:lnTo>
                  <a:lnTo>
                    <a:pt x="421" y="165"/>
                  </a:lnTo>
                  <a:lnTo>
                    <a:pt x="420" y="163"/>
                  </a:lnTo>
                  <a:lnTo>
                    <a:pt x="417" y="156"/>
                  </a:lnTo>
                  <a:lnTo>
                    <a:pt x="415" y="157"/>
                  </a:lnTo>
                  <a:lnTo>
                    <a:pt x="412" y="157"/>
                  </a:lnTo>
                  <a:lnTo>
                    <a:pt x="409" y="158"/>
                  </a:lnTo>
                  <a:lnTo>
                    <a:pt x="406" y="159"/>
                  </a:lnTo>
                  <a:lnTo>
                    <a:pt x="394" y="157"/>
                  </a:lnTo>
                  <a:lnTo>
                    <a:pt x="385" y="151"/>
                  </a:lnTo>
                  <a:lnTo>
                    <a:pt x="379" y="143"/>
                  </a:lnTo>
                  <a:lnTo>
                    <a:pt x="376" y="132"/>
                  </a:lnTo>
                  <a:lnTo>
                    <a:pt x="377" y="123"/>
                  </a:lnTo>
                  <a:lnTo>
                    <a:pt x="380" y="115"/>
                  </a:lnTo>
                  <a:lnTo>
                    <a:pt x="387" y="108"/>
                  </a:lnTo>
                  <a:lnTo>
                    <a:pt x="395" y="103"/>
                  </a:lnTo>
                  <a:lnTo>
                    <a:pt x="390" y="95"/>
                  </a:lnTo>
                  <a:lnTo>
                    <a:pt x="385" y="88"/>
                  </a:lnTo>
                  <a:lnTo>
                    <a:pt x="379" y="80"/>
                  </a:lnTo>
                  <a:lnTo>
                    <a:pt x="373" y="73"/>
                  </a:lnTo>
                  <a:lnTo>
                    <a:pt x="369" y="78"/>
                  </a:lnTo>
                  <a:lnTo>
                    <a:pt x="364" y="80"/>
                  </a:lnTo>
                  <a:lnTo>
                    <a:pt x="359" y="84"/>
                  </a:lnTo>
                  <a:lnTo>
                    <a:pt x="353" y="85"/>
                  </a:lnTo>
                  <a:lnTo>
                    <a:pt x="341" y="82"/>
                  </a:lnTo>
                  <a:lnTo>
                    <a:pt x="332" y="77"/>
                  </a:lnTo>
                  <a:lnTo>
                    <a:pt x="325" y="69"/>
                  </a:lnTo>
                  <a:lnTo>
                    <a:pt x="323" y="57"/>
                  </a:lnTo>
                  <a:lnTo>
                    <a:pt x="323" y="51"/>
                  </a:lnTo>
                  <a:lnTo>
                    <a:pt x="324" y="46"/>
                  </a:lnTo>
                  <a:lnTo>
                    <a:pt x="327" y="40"/>
                  </a:lnTo>
                  <a:lnTo>
                    <a:pt x="331" y="35"/>
                  </a:lnTo>
                  <a:lnTo>
                    <a:pt x="326" y="32"/>
                  </a:lnTo>
                  <a:lnTo>
                    <a:pt x="322" y="29"/>
                  </a:lnTo>
                  <a:lnTo>
                    <a:pt x="316" y="26"/>
                  </a:lnTo>
                  <a:lnTo>
                    <a:pt x="311" y="24"/>
                  </a:lnTo>
                  <a:lnTo>
                    <a:pt x="306" y="20"/>
                  </a:lnTo>
                  <a:lnTo>
                    <a:pt x="301" y="18"/>
                  </a:lnTo>
                  <a:lnTo>
                    <a:pt x="295" y="16"/>
                  </a:lnTo>
                  <a:lnTo>
                    <a:pt x="289" y="13"/>
                  </a:lnTo>
                  <a:lnTo>
                    <a:pt x="286" y="23"/>
                  </a:lnTo>
                  <a:lnTo>
                    <a:pt x="280" y="29"/>
                  </a:lnTo>
                  <a:lnTo>
                    <a:pt x="272" y="35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3" y="38"/>
                  </a:lnTo>
                  <a:lnTo>
                    <a:pt x="262" y="38"/>
                  </a:lnTo>
                  <a:lnTo>
                    <a:pt x="262" y="38"/>
                  </a:lnTo>
                  <a:lnTo>
                    <a:pt x="235" y="116"/>
                  </a:lnTo>
                  <a:lnTo>
                    <a:pt x="247" y="120"/>
                  </a:lnTo>
                  <a:lnTo>
                    <a:pt x="257" y="126"/>
                  </a:lnTo>
                  <a:lnTo>
                    <a:pt x="266" y="134"/>
                  </a:lnTo>
                  <a:lnTo>
                    <a:pt x="274" y="142"/>
                  </a:lnTo>
                  <a:lnTo>
                    <a:pt x="281" y="153"/>
                  </a:lnTo>
                  <a:lnTo>
                    <a:pt x="287" y="164"/>
                  </a:lnTo>
                  <a:lnTo>
                    <a:pt x="291" y="176"/>
                  </a:lnTo>
                  <a:lnTo>
                    <a:pt x="293" y="188"/>
                  </a:lnTo>
                  <a:lnTo>
                    <a:pt x="292" y="204"/>
                  </a:lnTo>
                  <a:lnTo>
                    <a:pt x="288" y="220"/>
                  </a:lnTo>
                  <a:lnTo>
                    <a:pt x="281" y="234"/>
                  </a:lnTo>
                  <a:lnTo>
                    <a:pt x="272" y="247"/>
                  </a:lnTo>
                  <a:lnTo>
                    <a:pt x="261" y="258"/>
                  </a:lnTo>
                  <a:lnTo>
                    <a:pt x="247" y="266"/>
                  </a:lnTo>
                  <a:lnTo>
                    <a:pt x="232" y="272"/>
                  </a:lnTo>
                  <a:lnTo>
                    <a:pt x="216" y="274"/>
                  </a:lnTo>
                  <a:lnTo>
                    <a:pt x="199" y="273"/>
                  </a:lnTo>
                  <a:lnTo>
                    <a:pt x="183" y="270"/>
                  </a:lnTo>
                  <a:lnTo>
                    <a:pt x="170" y="263"/>
                  </a:lnTo>
                  <a:lnTo>
                    <a:pt x="157" y="254"/>
                  </a:lnTo>
                  <a:lnTo>
                    <a:pt x="146" y="242"/>
                  </a:lnTo>
                  <a:lnTo>
                    <a:pt x="138" y="228"/>
                  </a:lnTo>
                  <a:lnTo>
                    <a:pt x="133" y="213"/>
                  </a:lnTo>
                  <a:lnTo>
                    <a:pt x="130" y="197"/>
                  </a:lnTo>
                  <a:lnTo>
                    <a:pt x="132" y="181"/>
                  </a:lnTo>
                  <a:lnTo>
                    <a:pt x="135" y="165"/>
                  </a:lnTo>
                  <a:lnTo>
                    <a:pt x="142" y="151"/>
                  </a:lnTo>
                  <a:lnTo>
                    <a:pt x="151" y="139"/>
                  </a:lnTo>
                  <a:lnTo>
                    <a:pt x="161" y="128"/>
                  </a:lnTo>
                  <a:lnTo>
                    <a:pt x="175" y="120"/>
                  </a:lnTo>
                  <a:lnTo>
                    <a:pt x="190" y="115"/>
                  </a:lnTo>
                  <a:lnTo>
                    <a:pt x="206" y="112"/>
                  </a:lnTo>
                  <a:lnTo>
                    <a:pt x="212" y="112"/>
                  </a:lnTo>
                  <a:lnTo>
                    <a:pt x="218" y="112"/>
                  </a:lnTo>
                  <a:lnTo>
                    <a:pt x="224" y="112"/>
                  </a:lnTo>
                  <a:lnTo>
                    <a:pt x="229" y="113"/>
                  </a:lnTo>
                  <a:lnTo>
                    <a:pt x="250" y="35"/>
                  </a:lnTo>
                  <a:lnTo>
                    <a:pt x="243" y="31"/>
                  </a:lnTo>
                  <a:lnTo>
                    <a:pt x="239" y="25"/>
                  </a:lnTo>
                  <a:lnTo>
                    <a:pt x="235" y="18"/>
                  </a:lnTo>
                  <a:lnTo>
                    <a:pt x="233" y="10"/>
                  </a:lnTo>
                  <a:lnTo>
                    <a:pt x="233" y="8"/>
                  </a:lnTo>
                  <a:lnTo>
                    <a:pt x="234" y="5"/>
                  </a:lnTo>
                  <a:lnTo>
                    <a:pt x="234" y="3"/>
                  </a:lnTo>
                  <a:lnTo>
                    <a:pt x="234" y="1"/>
                  </a:lnTo>
                  <a:lnTo>
                    <a:pt x="226" y="0"/>
                  </a:lnTo>
                  <a:lnTo>
                    <a:pt x="218" y="0"/>
                  </a:lnTo>
                  <a:lnTo>
                    <a:pt x="209" y="0"/>
                  </a:lnTo>
                  <a:lnTo>
                    <a:pt x="201" y="0"/>
                  </a:lnTo>
                  <a:lnTo>
                    <a:pt x="193" y="0"/>
                  </a:lnTo>
                  <a:lnTo>
                    <a:pt x="183" y="1"/>
                  </a:lnTo>
                  <a:lnTo>
                    <a:pt x="175" y="3"/>
                  </a:lnTo>
                  <a:lnTo>
                    <a:pt x="167" y="4"/>
                  </a:lnTo>
                  <a:lnTo>
                    <a:pt x="168" y="6"/>
                  </a:lnTo>
                  <a:lnTo>
                    <a:pt x="168" y="9"/>
                  </a:lnTo>
                  <a:lnTo>
                    <a:pt x="170" y="11"/>
                  </a:lnTo>
                  <a:lnTo>
                    <a:pt x="170" y="15"/>
                  </a:lnTo>
                  <a:lnTo>
                    <a:pt x="168" y="25"/>
                  </a:lnTo>
                  <a:lnTo>
                    <a:pt x="163" y="34"/>
                  </a:lnTo>
                  <a:lnTo>
                    <a:pt x="153" y="41"/>
                  </a:lnTo>
                  <a:lnTo>
                    <a:pt x="143" y="44"/>
                  </a:lnTo>
                  <a:lnTo>
                    <a:pt x="133" y="43"/>
                  </a:lnTo>
                  <a:lnTo>
                    <a:pt x="125" y="39"/>
                  </a:lnTo>
                  <a:lnTo>
                    <a:pt x="118" y="32"/>
                  </a:lnTo>
                  <a:lnTo>
                    <a:pt x="113" y="24"/>
                  </a:lnTo>
                  <a:lnTo>
                    <a:pt x="108" y="26"/>
                  </a:lnTo>
                  <a:lnTo>
                    <a:pt x="103" y="29"/>
                  </a:lnTo>
                  <a:lnTo>
                    <a:pt x="98" y="33"/>
                  </a:lnTo>
                  <a:lnTo>
                    <a:pt x="93" y="35"/>
                  </a:lnTo>
                  <a:lnTo>
                    <a:pt x="89" y="39"/>
                  </a:lnTo>
                  <a:lnTo>
                    <a:pt x="84" y="42"/>
                  </a:lnTo>
                  <a:lnTo>
                    <a:pt x="80" y="47"/>
                  </a:lnTo>
                  <a:lnTo>
                    <a:pt x="75" y="50"/>
                  </a:lnTo>
                  <a:lnTo>
                    <a:pt x="80" y="54"/>
                  </a:lnTo>
                  <a:lnTo>
                    <a:pt x="83" y="58"/>
                  </a:lnTo>
                  <a:lnTo>
                    <a:pt x="85" y="64"/>
                  </a:lnTo>
                  <a:lnTo>
                    <a:pt x="87" y="71"/>
                  </a:lnTo>
                  <a:lnTo>
                    <a:pt x="84" y="81"/>
                  </a:lnTo>
                  <a:lnTo>
                    <a:pt x="79" y="90"/>
                  </a:lnTo>
                  <a:lnTo>
                    <a:pt x="70" y="97"/>
                  </a:lnTo>
                  <a:lnTo>
                    <a:pt x="59" y="101"/>
                  </a:lnTo>
                  <a:lnTo>
                    <a:pt x="53" y="100"/>
                  </a:lnTo>
                  <a:lnTo>
                    <a:pt x="47" y="98"/>
                  </a:lnTo>
                  <a:lnTo>
                    <a:pt x="42" y="95"/>
                  </a:lnTo>
                  <a:lnTo>
                    <a:pt x="37" y="92"/>
                  </a:lnTo>
                  <a:lnTo>
                    <a:pt x="32" y="100"/>
                  </a:lnTo>
                  <a:lnTo>
                    <a:pt x="28" y="108"/>
                  </a:lnTo>
                  <a:lnTo>
                    <a:pt x="23" y="117"/>
                  </a:lnTo>
                  <a:lnTo>
                    <a:pt x="19" y="125"/>
                  </a:lnTo>
                  <a:lnTo>
                    <a:pt x="28" y="128"/>
                  </a:lnTo>
                  <a:lnTo>
                    <a:pt x="35" y="134"/>
                  </a:lnTo>
                  <a:lnTo>
                    <a:pt x="39" y="141"/>
                  </a:lnTo>
                  <a:lnTo>
                    <a:pt x="42" y="150"/>
                  </a:lnTo>
                  <a:lnTo>
                    <a:pt x="40" y="162"/>
                  </a:lnTo>
                  <a:lnTo>
                    <a:pt x="35" y="171"/>
                  </a:lnTo>
                  <a:lnTo>
                    <a:pt x="26" y="178"/>
                  </a:lnTo>
                  <a:lnTo>
                    <a:pt x="15" y="181"/>
                  </a:lnTo>
                  <a:lnTo>
                    <a:pt x="12" y="181"/>
                  </a:lnTo>
                  <a:lnTo>
                    <a:pt x="9" y="180"/>
                  </a:lnTo>
                  <a:lnTo>
                    <a:pt x="6" y="180"/>
                  </a:lnTo>
                  <a:lnTo>
                    <a:pt x="2" y="179"/>
                  </a:lnTo>
                  <a:lnTo>
                    <a:pt x="1" y="186"/>
                  </a:lnTo>
                  <a:lnTo>
                    <a:pt x="0" y="189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0" y="209"/>
                  </a:lnTo>
                  <a:lnTo>
                    <a:pt x="1" y="215"/>
                  </a:lnTo>
                  <a:lnTo>
                    <a:pt x="4" y="222"/>
                  </a:lnTo>
                  <a:lnTo>
                    <a:pt x="6" y="231"/>
                  </a:lnTo>
                  <a:lnTo>
                    <a:pt x="8" y="230"/>
                  </a:lnTo>
                  <a:lnTo>
                    <a:pt x="12" y="228"/>
                  </a:lnTo>
                  <a:lnTo>
                    <a:pt x="14" y="227"/>
                  </a:lnTo>
                  <a:lnTo>
                    <a:pt x="17" y="227"/>
                  </a:lnTo>
                  <a:lnTo>
                    <a:pt x="28" y="228"/>
                  </a:lnTo>
                  <a:lnTo>
                    <a:pt x="38" y="234"/>
                  </a:lnTo>
                  <a:lnTo>
                    <a:pt x="44" y="243"/>
                  </a:lnTo>
                  <a:lnTo>
                    <a:pt x="47" y="254"/>
                  </a:lnTo>
                  <a:lnTo>
                    <a:pt x="46" y="264"/>
                  </a:lnTo>
                  <a:lnTo>
                    <a:pt x="43" y="272"/>
                  </a:lnTo>
                  <a:lnTo>
                    <a:pt x="36" y="279"/>
                  </a:lnTo>
                  <a:lnTo>
                    <a:pt x="28" y="282"/>
                  </a:lnTo>
                  <a:lnTo>
                    <a:pt x="34" y="291"/>
                  </a:lnTo>
                  <a:lnTo>
                    <a:pt x="38" y="297"/>
                  </a:lnTo>
                  <a:lnTo>
                    <a:pt x="44" y="305"/>
                  </a:lnTo>
                  <a:lnTo>
                    <a:pt x="50" y="314"/>
                  </a:lnTo>
                  <a:lnTo>
                    <a:pt x="54" y="309"/>
                  </a:lnTo>
                  <a:lnTo>
                    <a:pt x="59" y="305"/>
                  </a:lnTo>
                  <a:lnTo>
                    <a:pt x="65" y="303"/>
                  </a:lnTo>
                  <a:lnTo>
                    <a:pt x="70" y="302"/>
                  </a:lnTo>
                  <a:lnTo>
                    <a:pt x="82" y="303"/>
                  </a:lnTo>
                  <a:lnTo>
                    <a:pt x="91" y="309"/>
                  </a:lnTo>
                  <a:lnTo>
                    <a:pt x="97" y="318"/>
                  </a:lnTo>
                  <a:lnTo>
                    <a:pt x="100" y="328"/>
                  </a:lnTo>
                  <a:lnTo>
                    <a:pt x="100" y="335"/>
                  </a:lnTo>
                  <a:lnTo>
                    <a:pt x="99" y="341"/>
                  </a:lnTo>
                  <a:lnTo>
                    <a:pt x="96" y="346"/>
                  </a:lnTo>
                  <a:lnTo>
                    <a:pt x="92" y="349"/>
                  </a:lnTo>
                  <a:lnTo>
                    <a:pt x="97" y="353"/>
                  </a:lnTo>
                  <a:lnTo>
                    <a:pt x="102" y="356"/>
                  </a:lnTo>
                  <a:lnTo>
                    <a:pt x="107" y="358"/>
                  </a:lnTo>
                  <a:lnTo>
                    <a:pt x="112" y="362"/>
                  </a:lnTo>
                  <a:lnTo>
                    <a:pt x="118" y="364"/>
                  </a:lnTo>
                  <a:lnTo>
                    <a:pt x="122" y="366"/>
                  </a:lnTo>
                  <a:lnTo>
                    <a:pt x="128" y="369"/>
                  </a:lnTo>
                  <a:lnTo>
                    <a:pt x="133" y="371"/>
                  </a:lnTo>
                  <a:lnTo>
                    <a:pt x="136" y="362"/>
                  </a:lnTo>
                  <a:lnTo>
                    <a:pt x="142" y="355"/>
                  </a:lnTo>
                  <a:lnTo>
                    <a:pt x="150" y="350"/>
                  </a:lnTo>
                  <a:lnTo>
                    <a:pt x="159" y="349"/>
                  </a:lnTo>
                  <a:lnTo>
                    <a:pt x="171" y="350"/>
                  </a:lnTo>
                  <a:lnTo>
                    <a:pt x="180" y="355"/>
                  </a:lnTo>
                  <a:lnTo>
                    <a:pt x="187" y="364"/>
                  </a:lnTo>
                  <a:lnTo>
                    <a:pt x="189" y="374"/>
                  </a:lnTo>
                  <a:lnTo>
                    <a:pt x="189" y="377"/>
                  </a:lnTo>
                  <a:lnTo>
                    <a:pt x="189" y="379"/>
                  </a:lnTo>
                  <a:lnTo>
                    <a:pt x="189" y="383"/>
                  </a:lnTo>
                  <a:lnTo>
                    <a:pt x="188" y="385"/>
                  </a:lnTo>
                  <a:lnTo>
                    <a:pt x="193" y="385"/>
                  </a:lnTo>
                  <a:lnTo>
                    <a:pt x="197" y="386"/>
                  </a:lnTo>
                  <a:lnTo>
                    <a:pt x="201" y="386"/>
                  </a:lnTo>
                  <a:lnTo>
                    <a:pt x="205" y="386"/>
                  </a:lnTo>
                  <a:lnTo>
                    <a:pt x="210" y="386"/>
                  </a:lnTo>
                  <a:lnTo>
                    <a:pt x="214" y="386"/>
                  </a:lnTo>
                  <a:lnTo>
                    <a:pt x="218" y="386"/>
                  </a:lnTo>
                  <a:lnTo>
                    <a:pt x="223" y="386"/>
                  </a:lnTo>
                  <a:lnTo>
                    <a:pt x="231" y="385"/>
                  </a:lnTo>
                  <a:lnTo>
                    <a:pt x="240" y="384"/>
                  </a:lnTo>
                  <a:lnTo>
                    <a:pt x="248" y="383"/>
                  </a:lnTo>
                  <a:lnTo>
                    <a:pt x="256" y="381"/>
                  </a:lnTo>
                  <a:lnTo>
                    <a:pt x="255" y="379"/>
                  </a:lnTo>
                  <a:lnTo>
                    <a:pt x="255" y="376"/>
                  </a:lnTo>
                  <a:lnTo>
                    <a:pt x="254" y="373"/>
                  </a:lnTo>
                  <a:lnTo>
                    <a:pt x="254" y="371"/>
                  </a:lnTo>
                  <a:lnTo>
                    <a:pt x="255" y="360"/>
                  </a:lnTo>
                  <a:lnTo>
                    <a:pt x="261" y="351"/>
                  </a:lnTo>
                  <a:lnTo>
                    <a:pt x="270" y="345"/>
                  </a:lnTo>
                  <a:lnTo>
                    <a:pt x="280" y="342"/>
                  </a:lnTo>
                  <a:lnTo>
                    <a:pt x="291" y="343"/>
                  </a:lnTo>
                  <a:lnTo>
                    <a:pt x="299" y="347"/>
                  </a:lnTo>
                  <a:lnTo>
                    <a:pt x="306" y="354"/>
                  </a:lnTo>
                  <a:lnTo>
                    <a:pt x="309" y="362"/>
                  </a:lnTo>
                  <a:lnTo>
                    <a:pt x="314" y="358"/>
                  </a:lnTo>
                  <a:lnTo>
                    <a:pt x="319" y="356"/>
                  </a:lnTo>
                  <a:lnTo>
                    <a:pt x="324" y="353"/>
                  </a:lnTo>
                  <a:lnTo>
                    <a:pt x="330" y="350"/>
                  </a:lnTo>
                  <a:lnTo>
                    <a:pt x="334" y="347"/>
                  </a:lnTo>
                  <a:lnTo>
                    <a:pt x="339" y="343"/>
                  </a:lnTo>
                  <a:lnTo>
                    <a:pt x="344" y="340"/>
                  </a:lnTo>
                  <a:lnTo>
                    <a:pt x="348" y="337"/>
                  </a:lnTo>
                  <a:lnTo>
                    <a:pt x="344" y="332"/>
                  </a:lnTo>
                  <a:lnTo>
                    <a:pt x="340" y="327"/>
                  </a:lnTo>
                  <a:lnTo>
                    <a:pt x="338" y="322"/>
                  </a:lnTo>
                  <a:lnTo>
                    <a:pt x="337" y="316"/>
                  </a:lnTo>
                  <a:lnTo>
                    <a:pt x="339" y="304"/>
                  </a:lnTo>
                  <a:lnTo>
                    <a:pt x="345" y="295"/>
                  </a:lnTo>
                  <a:lnTo>
                    <a:pt x="353" y="288"/>
                  </a:lnTo>
                  <a:lnTo>
                    <a:pt x="364" y="286"/>
                  </a:lnTo>
                  <a:lnTo>
                    <a:pt x="370" y="286"/>
                  </a:lnTo>
                  <a:lnTo>
                    <a:pt x="376" y="287"/>
                  </a:lnTo>
                  <a:lnTo>
                    <a:pt x="382" y="291"/>
                  </a:lnTo>
                  <a:lnTo>
                    <a:pt x="386" y="294"/>
                  </a:lnTo>
                  <a:lnTo>
                    <a:pt x="391" y="286"/>
                  </a:lnTo>
                  <a:lnTo>
                    <a:pt x="395" y="278"/>
                  </a:lnTo>
                  <a:lnTo>
                    <a:pt x="400" y="270"/>
                  </a:lnTo>
                  <a:lnTo>
                    <a:pt x="403" y="262"/>
                  </a:lnTo>
                  <a:lnTo>
                    <a:pt x="395" y="258"/>
                  </a:lnTo>
                  <a:lnTo>
                    <a:pt x="388" y="251"/>
                  </a:lnTo>
                  <a:lnTo>
                    <a:pt x="384" y="245"/>
                  </a:lnTo>
                  <a:lnTo>
                    <a:pt x="382" y="235"/>
                  </a:lnTo>
                  <a:lnTo>
                    <a:pt x="383" y="224"/>
                  </a:lnTo>
                  <a:lnTo>
                    <a:pt x="388" y="215"/>
                  </a:lnTo>
                  <a:lnTo>
                    <a:pt x="398" y="209"/>
                  </a:lnTo>
                  <a:lnTo>
                    <a:pt x="408" y="205"/>
                  </a:lnTo>
                  <a:lnTo>
                    <a:pt x="412" y="205"/>
                  </a:lnTo>
                  <a:lnTo>
                    <a:pt x="414" y="205"/>
                  </a:lnTo>
                  <a:lnTo>
                    <a:pt x="417" y="207"/>
                  </a:lnTo>
                  <a:lnTo>
                    <a:pt x="420" y="208"/>
                  </a:lnTo>
                  <a:lnTo>
                    <a:pt x="421" y="199"/>
                  </a:lnTo>
                  <a:lnTo>
                    <a:pt x="422" y="192"/>
                  </a:lnTo>
                  <a:lnTo>
                    <a:pt x="423" y="185"/>
                  </a:lnTo>
                  <a:lnTo>
                    <a:pt x="423" y="1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309786" y="2143117"/>
            <a:ext cx="2214578" cy="2230657"/>
            <a:chOff x="2928926" y="1071546"/>
            <a:chExt cx="3540956" cy="3566668"/>
          </a:xfrm>
        </p:grpSpPr>
        <p:grpSp>
          <p:nvGrpSpPr>
            <p:cNvPr id="3" name="组合 30"/>
            <p:cNvGrpSpPr/>
            <p:nvPr/>
          </p:nvGrpSpPr>
          <p:grpSpPr>
            <a:xfrm>
              <a:off x="2928926" y="1071546"/>
              <a:ext cx="3540956" cy="3566668"/>
              <a:chOff x="641437" y="1900071"/>
              <a:chExt cx="3540956" cy="3566668"/>
            </a:xfrm>
          </p:grpSpPr>
          <p:sp>
            <p:nvSpPr>
              <p:cNvPr id="7" name="八角星 6"/>
              <p:cNvSpPr/>
              <p:nvPr/>
            </p:nvSpPr>
            <p:spPr>
              <a:xfrm rot="1388962">
                <a:off x="659298" y="1970562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" name="八角星 7"/>
              <p:cNvSpPr/>
              <p:nvPr/>
            </p:nvSpPr>
            <p:spPr>
              <a:xfrm rot="1765316">
                <a:off x="649431" y="1988849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八角星 8"/>
              <p:cNvSpPr/>
              <p:nvPr/>
            </p:nvSpPr>
            <p:spPr>
              <a:xfrm rot="2125577">
                <a:off x="641437" y="1979814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" name="八角星 9"/>
              <p:cNvSpPr/>
              <p:nvPr/>
            </p:nvSpPr>
            <p:spPr>
              <a:xfrm rot="2517147">
                <a:off x="642737" y="1969345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八角星 10"/>
              <p:cNvSpPr/>
              <p:nvPr/>
            </p:nvSpPr>
            <p:spPr>
              <a:xfrm rot="2859596">
                <a:off x="651410" y="1949987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" name="八角星 11"/>
              <p:cNvSpPr/>
              <p:nvPr/>
            </p:nvSpPr>
            <p:spPr>
              <a:xfrm rot="3230781">
                <a:off x="664881" y="1936868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八角星 12"/>
              <p:cNvSpPr/>
              <p:nvPr/>
            </p:nvSpPr>
            <p:spPr>
              <a:xfrm rot="3628512">
                <a:off x="670280" y="1980441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 useBgFill="1">
          <p:nvSpPr>
            <p:cNvPr id="5" name="椭圆 3"/>
            <p:cNvSpPr/>
            <p:nvPr/>
          </p:nvSpPr>
          <p:spPr>
            <a:xfrm>
              <a:off x="3706687" y="1935110"/>
              <a:ext cx="1949972" cy="18452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5" name="矩形 34"/>
          <p:cNvSpPr/>
          <p:nvPr/>
        </p:nvSpPr>
        <p:spPr>
          <a:xfrm>
            <a:off x="4810116" y="2428868"/>
            <a:ext cx="4286280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40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PART 01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3015358" y="2844970"/>
            <a:ext cx="785818" cy="1148502"/>
            <a:chOff x="5967422" y="642918"/>
            <a:chExt cx="2786082" cy="4071966"/>
          </a:xfrm>
        </p:grpSpPr>
        <p:sp>
          <p:nvSpPr>
            <p:cNvPr id="39" name="饼形 38"/>
            <p:cNvSpPr/>
            <p:nvPr/>
          </p:nvSpPr>
          <p:spPr>
            <a:xfrm>
              <a:off x="5967422" y="1928802"/>
              <a:ext cx="2786082" cy="2786082"/>
            </a:xfrm>
            <a:prstGeom prst="pie">
              <a:avLst>
                <a:gd fmla="val 10756964" name="adj1"/>
                <a:gd fmla="val 9820" name="adj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r" blurRad="101600" dir="8100000" dist="889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40" name="菱形 39"/>
            <p:cNvSpPr/>
            <p:nvPr/>
          </p:nvSpPr>
          <p:spPr>
            <a:xfrm>
              <a:off x="7224730" y="2028814"/>
              <a:ext cx="307860" cy="1295410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101600" dir="18900000" dist="508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菱形 40"/>
            <p:cNvSpPr/>
            <p:nvPr/>
          </p:nvSpPr>
          <p:spPr>
            <a:xfrm>
              <a:off x="7148530" y="1895464"/>
              <a:ext cx="433370" cy="409586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椭圆 41"/>
            <p:cNvSpPr/>
            <p:nvPr/>
          </p:nvSpPr>
          <p:spPr>
            <a:xfrm>
              <a:off x="6786578" y="642918"/>
              <a:ext cx="1143008" cy="114300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algn="tr" blurRad="127000" dir="8100000" dist="762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4906606" y="3286124"/>
            <a:ext cx="5261360" cy="785818"/>
            <a:chOff x="3454044" y="3286124"/>
            <a:chExt cx="5261360" cy="785818"/>
          </a:xfrm>
        </p:grpSpPr>
        <p:sp>
          <p:nvSpPr>
            <p:cNvPr id="43" name="燕尾形 42"/>
            <p:cNvSpPr/>
            <p:nvPr/>
          </p:nvSpPr>
          <p:spPr>
            <a:xfrm>
              <a:off x="3857620" y="3286124"/>
              <a:ext cx="4857784" cy="785818"/>
            </a:xfrm>
            <a:prstGeom prst="chevron">
              <a:avLst>
                <a:gd fmla="val 24496" name="adj"/>
              </a:avLst>
            </a:prstGeom>
            <a:solidFill>
              <a:schemeClr val="bg1"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r>
                <a:rPr altLang="zh-CN" b="1" lang="en-US" sz="2400">
                  <a:solidFill>
                    <a:schemeClr val="accent2">
                      <a:lumMod val="50000"/>
                    </a:schemeClr>
                  </a:solidFill>
                  <a:latin charset="0" pitchFamily="34" typeface="Arial"/>
                  <a:cs charset="0" pitchFamily="34" typeface="Arial"/>
                </a:rPr>
                <a:t>TEXT HERE</a:t>
              </a:r>
            </a:p>
            <a:p>
              <a:r>
                <a:rPr altLang="zh-CN" b="1" lang="en-US" sz="2400">
                  <a:solidFill>
                    <a:schemeClr val="accent2">
                      <a:lumMod val="50000"/>
                    </a:schemeClr>
                  </a:solidFill>
                  <a:latin charset="0" pitchFamily="34" typeface="Arial"/>
                  <a:cs charset="0" pitchFamily="34" typeface="Arial"/>
                </a:rPr>
                <a:t>It is a temple here. Please add your text.</a:t>
              </a:r>
            </a:p>
          </p:txBody>
        </p:sp>
        <p:sp>
          <p:nvSpPr>
            <p:cNvPr id="44" name="燕尾形 43"/>
            <p:cNvSpPr/>
            <p:nvPr/>
          </p:nvSpPr>
          <p:spPr>
            <a:xfrm>
              <a:off x="3655832" y="3298650"/>
              <a:ext cx="357190" cy="773292"/>
            </a:xfrm>
            <a:prstGeom prst="chevron">
              <a:avLst/>
            </a:prstGeom>
            <a:solidFill>
              <a:schemeClr val="bg1"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45" name="燕尾形 44"/>
            <p:cNvSpPr/>
            <p:nvPr/>
          </p:nvSpPr>
          <p:spPr>
            <a:xfrm>
              <a:off x="3454044" y="3298650"/>
              <a:ext cx="357190" cy="773292"/>
            </a:xfrm>
            <a:prstGeom prst="chevron">
              <a:avLst/>
            </a:prstGeom>
            <a:solidFill>
              <a:schemeClr val="bg1"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5400000">
            <a:off x="1618597" y="94608"/>
            <a:ext cx="1739566" cy="928695"/>
          </a:xfrm>
          <a:prstGeom prst="chevron">
            <a:avLst>
              <a:gd fmla="val 24496" name="adj"/>
            </a:avLst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>
              <a:solidFill>
                <a:schemeClr val="accent2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095472" y="285728"/>
            <a:ext cx="785818" cy="1148502"/>
            <a:chOff x="5967422" y="642918"/>
            <a:chExt cx="2786082" cy="4071966"/>
          </a:xfrm>
        </p:grpSpPr>
        <p:sp>
          <p:nvSpPr>
            <p:cNvPr id="4" name="饼形 3"/>
            <p:cNvSpPr/>
            <p:nvPr/>
          </p:nvSpPr>
          <p:spPr>
            <a:xfrm>
              <a:off x="5967422" y="1928802"/>
              <a:ext cx="2786082" cy="2786082"/>
            </a:xfrm>
            <a:prstGeom prst="pie">
              <a:avLst>
                <a:gd fmla="val 10756964" name="adj1"/>
                <a:gd fmla="val 9820" name="adj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5" name="菱形 4"/>
            <p:cNvSpPr/>
            <p:nvPr/>
          </p:nvSpPr>
          <p:spPr>
            <a:xfrm>
              <a:off x="7224730" y="2028814"/>
              <a:ext cx="307860" cy="1295410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101600" dir="18900000" dist="508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菱形 5"/>
            <p:cNvSpPr/>
            <p:nvPr/>
          </p:nvSpPr>
          <p:spPr>
            <a:xfrm>
              <a:off x="7148530" y="1895464"/>
              <a:ext cx="433370" cy="409586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6786578" y="642918"/>
              <a:ext cx="1143008" cy="114300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矩形 7"/>
          <p:cNvSpPr/>
          <p:nvPr/>
        </p:nvSpPr>
        <p:spPr>
          <a:xfrm>
            <a:off x="3095604" y="500042"/>
            <a:ext cx="6143668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ADD YOUR TITLE HERE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8167702" y="2000240"/>
            <a:ext cx="2071702" cy="2071702"/>
            <a:chOff x="714348" y="3286124"/>
            <a:chExt cx="2071702" cy="2071702"/>
          </a:xfrm>
        </p:grpSpPr>
        <p:sp>
          <p:nvSpPr>
            <p:cNvPr id="10" name="椭圆 9"/>
            <p:cNvSpPr/>
            <p:nvPr/>
          </p:nvSpPr>
          <p:spPr>
            <a:xfrm>
              <a:off x="714348" y="3286124"/>
              <a:ext cx="2071702" cy="2071702"/>
            </a:xfrm>
            <a:prstGeom prst="ellipse">
              <a:avLst/>
            </a:prstGeom>
            <a:solidFill>
              <a:schemeClr val="bg1">
                <a:alpha val="58000"/>
              </a:schemeClr>
            </a:solidFill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928662" y="3500438"/>
              <a:ext cx="1643074" cy="1643074"/>
            </a:xfrm>
            <a:prstGeom prst="ellipse">
              <a:avLst/>
            </a:prstGeom>
            <a:blipFill dpi="0" rotWithShape="1">
              <a:blip r:embed="rId2"/>
              <a:tile algn="ctr" flip="none" sx="40000" sy="40000" tx="-171450" ty="0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238744" y="2285992"/>
            <a:ext cx="1214446" cy="1214446"/>
            <a:chOff x="714348" y="3286124"/>
            <a:chExt cx="2071702" cy="2071702"/>
          </a:xfrm>
        </p:grpSpPr>
        <p:sp>
          <p:nvSpPr>
            <p:cNvPr id="13" name="椭圆 12"/>
            <p:cNvSpPr/>
            <p:nvPr/>
          </p:nvSpPr>
          <p:spPr>
            <a:xfrm>
              <a:off x="714348" y="3286124"/>
              <a:ext cx="2071702" cy="2071702"/>
            </a:xfrm>
            <a:prstGeom prst="ellipse">
              <a:avLst/>
            </a:prstGeom>
            <a:solidFill>
              <a:schemeClr val="bg1">
                <a:alpha val="58000"/>
              </a:schemeClr>
            </a:solidFill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椭圆 13"/>
            <p:cNvSpPr/>
            <p:nvPr/>
          </p:nvSpPr>
          <p:spPr>
            <a:xfrm>
              <a:off x="928662" y="3500438"/>
              <a:ext cx="1643074" cy="1643074"/>
            </a:xfrm>
            <a:prstGeom prst="ellipse">
              <a:avLst/>
            </a:prstGeom>
            <a:blipFill dpi="0" rotWithShape="1">
              <a:blip r:embed="rId3"/>
              <a:tile algn="ctr" flip="none" sx="19000" sy="19000" tx="-88900" ty="0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810380" y="4500570"/>
            <a:ext cx="1571636" cy="1571636"/>
            <a:chOff x="714348" y="3286124"/>
            <a:chExt cx="2071702" cy="2071702"/>
          </a:xfrm>
        </p:grpSpPr>
        <p:sp>
          <p:nvSpPr>
            <p:cNvPr id="16" name="椭圆 15"/>
            <p:cNvSpPr/>
            <p:nvPr/>
          </p:nvSpPr>
          <p:spPr>
            <a:xfrm>
              <a:off x="714348" y="3286124"/>
              <a:ext cx="2071702" cy="2071702"/>
            </a:xfrm>
            <a:prstGeom prst="ellipse">
              <a:avLst/>
            </a:prstGeom>
            <a:solidFill>
              <a:schemeClr val="bg1">
                <a:alpha val="58000"/>
              </a:schemeClr>
            </a:solidFill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椭圆 16"/>
            <p:cNvSpPr/>
            <p:nvPr/>
          </p:nvSpPr>
          <p:spPr>
            <a:xfrm>
              <a:off x="928662" y="3500438"/>
              <a:ext cx="1643074" cy="1643074"/>
            </a:xfrm>
            <a:prstGeom prst="ellipse">
              <a:avLst/>
            </a:prstGeom>
            <a:blipFill dpi="0" rotWithShape="1">
              <a:blip r:embed="rId4"/>
              <a:tile algn="ctr" flip="none" sx="33000" sy="33000" tx="-228600" ty="0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8" name="矩形 17"/>
          <p:cNvSpPr/>
          <p:nvPr/>
        </p:nvSpPr>
        <p:spPr>
          <a:xfrm>
            <a:off x="1881190" y="2928934"/>
            <a:ext cx="4857752" cy="3000396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>
              <a:lnSpc>
                <a:spcPct val="200000"/>
              </a:lnSpc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pPr>
              <a:lnSpc>
                <a:spcPct val="200000"/>
              </a:lnSpc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  <a:p>
            <a:pPr>
              <a:lnSpc>
                <a:spcPct val="200000"/>
              </a:lnSpc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  <a:p>
            <a:pPr>
              <a:lnSpc>
                <a:spcPct val="200000"/>
              </a:lnSpc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  <a:p>
            <a:pPr>
              <a:lnSpc>
                <a:spcPct val="200000"/>
              </a:lnSpc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  <a:p>
            <a:pPr>
              <a:lnSpc>
                <a:spcPct val="200000"/>
              </a:lnSpc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  <a:p>
            <a:pPr>
              <a:lnSpc>
                <a:spcPct val="200000"/>
              </a:lnSpc>
            </a:pPr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5400000">
            <a:off x="1618597" y="94608"/>
            <a:ext cx="1739566" cy="928695"/>
          </a:xfrm>
          <a:prstGeom prst="chevron">
            <a:avLst>
              <a:gd fmla="val 24496" name="adj"/>
            </a:avLst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>
              <a:solidFill>
                <a:schemeClr val="accent2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095472" y="285728"/>
            <a:ext cx="785818" cy="1148502"/>
            <a:chOff x="5967422" y="642918"/>
            <a:chExt cx="2786082" cy="4071966"/>
          </a:xfrm>
        </p:grpSpPr>
        <p:sp>
          <p:nvSpPr>
            <p:cNvPr id="4" name="饼形 3"/>
            <p:cNvSpPr/>
            <p:nvPr/>
          </p:nvSpPr>
          <p:spPr>
            <a:xfrm>
              <a:off x="5967422" y="1928802"/>
              <a:ext cx="2786082" cy="2786082"/>
            </a:xfrm>
            <a:prstGeom prst="pie">
              <a:avLst>
                <a:gd fmla="val 10756964" name="adj1"/>
                <a:gd fmla="val 9820" name="adj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5" name="菱形 4"/>
            <p:cNvSpPr/>
            <p:nvPr/>
          </p:nvSpPr>
          <p:spPr>
            <a:xfrm>
              <a:off x="7224730" y="2028814"/>
              <a:ext cx="307860" cy="1295410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101600" dir="18900000" dist="508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菱形 5"/>
            <p:cNvSpPr/>
            <p:nvPr/>
          </p:nvSpPr>
          <p:spPr>
            <a:xfrm>
              <a:off x="7148530" y="1895464"/>
              <a:ext cx="433370" cy="409586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6786578" y="642918"/>
              <a:ext cx="1143008" cy="114300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矩形 7"/>
          <p:cNvSpPr/>
          <p:nvPr/>
        </p:nvSpPr>
        <p:spPr>
          <a:xfrm>
            <a:off x="3095604" y="500042"/>
            <a:ext cx="6143668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ADD YOUR TITLE HERE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809720" y="2291708"/>
            <a:ext cx="3081358" cy="3494746"/>
            <a:chOff x="285720" y="1577328"/>
            <a:chExt cx="3081358" cy="3494746"/>
          </a:xfrm>
        </p:grpSpPr>
        <p:grpSp>
          <p:nvGrpSpPr>
            <p:cNvPr id="10" name="组合 39"/>
            <p:cNvGrpSpPr/>
            <p:nvPr/>
          </p:nvGrpSpPr>
          <p:grpSpPr>
            <a:xfrm>
              <a:off x="285720" y="1577328"/>
              <a:ext cx="3081358" cy="3081358"/>
              <a:chOff x="285720" y="1577328"/>
              <a:chExt cx="3081358" cy="3081358"/>
            </a:xfrm>
          </p:grpSpPr>
          <p:sp>
            <p:nvSpPr>
              <p:cNvPr id="15" name="菱形 14"/>
              <p:cNvSpPr/>
              <p:nvPr/>
            </p:nvSpPr>
            <p:spPr bwMode="auto">
              <a:xfrm>
                <a:off x="545754" y="1857364"/>
                <a:ext cx="2571768" cy="2571768"/>
              </a:xfrm>
              <a:prstGeom prst="diamond">
                <a:avLst/>
              </a:prstGeom>
              <a:solidFill>
                <a:schemeClr val="bg1">
                  <a:alpha val="54000"/>
                </a:schemeClr>
              </a:solidFill>
              <a:ln algn="ctr" cap="flat" cmpd="sng" w="9525">
                <a:noFill/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 anchor="ctr" anchorCtr="0" bIns="39600" compatLnSpc="1" lIns="79200" numCol="1" rIns="79200" rtlCol="0" tIns="39600" vert="horz" wrap="square">
                <a:prstTxWarp prst="textNoShape">
                  <a:avLst/>
                </a:prstTxWarp>
                <a:noAutofit/>
              </a:bodyPr>
              <a:lstStyle/>
              <a:p>
                <a:pPr algn="ctr" defTabSz="801688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b="1" kern="0" lang="zh-CN" sz="2400">
                  <a:solidFill>
                    <a:schemeClr val="accent2">
                      <a:lumMod val="50000"/>
                    </a:schemeClr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6" name="Text Box 5"/>
              <p:cNvSpPr txBox="1">
                <a:spLocks noChangeArrowheads="1"/>
              </p:cNvSpPr>
              <p:nvPr/>
            </p:nvSpPr>
            <p:spPr bwMode="auto">
              <a:xfrm>
                <a:off x="831506" y="2285992"/>
                <a:ext cx="2071702" cy="1785950"/>
              </a:xfrm>
              <a:prstGeom prst="rect">
                <a:avLst/>
              </a:prstGeom>
              <a:noFill/>
              <a:ln algn="ctr" w="9525">
                <a:noFill/>
                <a:miter lim="800000"/>
              </a:ln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altLang="zh-CN" b="1" kern="0" kumimoji="1" lang="en-US" sz="2800">
                    <a:solidFill>
                      <a:schemeClr val="bg1"/>
                    </a:solidFill>
                    <a:latin charset="-122" pitchFamily="34" typeface="微软雅黑"/>
                    <a:ea charset="-122" pitchFamily="34" typeface="微软雅黑"/>
                  </a:rPr>
                  <a:t>TITLE</a:t>
                </a:r>
              </a:p>
              <a:p>
                <a:pPr algn="ctr">
                  <a:spcBef>
                    <a:spcPct val="50000"/>
                  </a:spcBef>
                  <a:defRPr/>
                </a:pPr>
                <a:r>
                  <a:rPr altLang="zh-CN" b="1" kern="0" kumimoji="1" lang="en-US" sz="2800">
                    <a:solidFill>
                      <a:schemeClr val="bg1"/>
                    </a:solidFill>
                    <a:latin charset="-122" pitchFamily="34" typeface="微软雅黑"/>
                    <a:ea charset="-122" pitchFamily="34" typeface="微软雅黑"/>
                  </a:rPr>
                  <a:t>It is a temple here. Please add your text.</a:t>
                </a:r>
              </a:p>
            </p:txBody>
          </p:sp>
          <p:sp>
            <p:nvSpPr>
              <p:cNvPr id="17" name="菱形 16"/>
              <p:cNvSpPr/>
              <p:nvPr/>
            </p:nvSpPr>
            <p:spPr bwMode="auto">
              <a:xfrm>
                <a:off x="285720" y="1577328"/>
                <a:ext cx="3081358" cy="3081358"/>
              </a:xfrm>
              <a:prstGeom prst="diamond">
                <a:avLst/>
              </a:prstGeom>
              <a:noFill/>
              <a:ln algn="ctr" cap="flat" cmpd="sng" w="9525">
                <a:solidFill>
                  <a:srgbClr val="FFFFFF">
                    <a:lumMod val="65000"/>
                  </a:srgbClr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 anchor="ctr" anchorCtr="0" bIns="39600" compatLnSpc="1" lIns="79200" numCol="1" rIns="79200" rtlCol="0" tIns="39600" vert="horz" wrap="square">
                <a:prstTxWarp prst="textNoShape">
                  <a:avLst/>
                </a:prstTxWarp>
                <a:noAutofit/>
              </a:bodyPr>
              <a:lstStyle/>
              <a:p>
                <a:pPr algn="ctr" defTabSz="801688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b="1" kern="0" lang="zh-CN" sz="2400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  <p:grpSp>
          <p:nvGrpSpPr>
            <p:cNvPr id="11" name="组合 42"/>
            <p:cNvGrpSpPr/>
            <p:nvPr/>
          </p:nvGrpSpPr>
          <p:grpSpPr>
            <a:xfrm>
              <a:off x="768926" y="4929198"/>
              <a:ext cx="2160000" cy="142876"/>
              <a:chOff x="768926" y="4929198"/>
              <a:chExt cx="2160000" cy="142876"/>
            </a:xfrm>
          </p:grpSpPr>
          <p:cxnSp>
            <p:nvCxnSpPr>
              <p:cNvPr id="13" name="直接连接符 12"/>
              <p:cNvCxnSpPr/>
              <p:nvPr/>
            </p:nvCxnSpPr>
            <p:spPr bwMode="auto">
              <a:xfrm>
                <a:off x="768926" y="5070486"/>
                <a:ext cx="2160000" cy="1588"/>
              </a:xfrm>
              <a:prstGeom prst="line">
                <a:avLst/>
              </a:prstGeom>
              <a:noFill/>
              <a:ln algn="ctr" cap="flat" cmpd="sng" w="9525">
                <a:solidFill>
                  <a:srgbClr val="FFFFFF">
                    <a:lumMod val="65000"/>
                  </a:srgbClr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</p:cxnSp>
          <p:sp>
            <p:nvSpPr>
              <p:cNvPr id="14" name="等腰三角形 13"/>
              <p:cNvSpPr/>
              <p:nvPr/>
            </p:nvSpPr>
            <p:spPr bwMode="auto">
              <a:xfrm>
                <a:off x="1627802" y="4929198"/>
                <a:ext cx="428628" cy="142876"/>
              </a:xfrm>
              <a:prstGeom prst="triangle">
                <a:avLst/>
              </a:prstGeom>
              <a:solidFill>
                <a:schemeClr val="bg1">
                  <a:alpha val="56000"/>
                </a:schemeClr>
              </a:solidFill>
              <a:ln algn="ctr" cap="flat" cmpd="sng" w="9525">
                <a:noFill/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 anchor="ctr" anchorCtr="0" bIns="39600" compatLnSpc="1" lIns="79200" numCol="1" rIns="79200" rtlCol="0" tIns="39600" vert="horz" wrap="square">
                <a:prstTxWarp prst="textNoShape">
                  <a:avLst/>
                </a:prstTxWarp>
                <a:noAutofit/>
              </a:bodyPr>
              <a:lstStyle/>
              <a:p>
                <a:pPr algn="ctr" defTabSz="801688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b="1" kern="0" lang="zh-CN" sz="2400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  <p:grpSp>
        <p:nvGrpSpPr>
          <p:cNvPr id="34" name="组合 33"/>
          <p:cNvGrpSpPr/>
          <p:nvPr/>
        </p:nvGrpSpPr>
        <p:grpSpPr>
          <a:xfrm>
            <a:off x="4514840" y="2285992"/>
            <a:ext cx="3081358" cy="3494746"/>
            <a:chOff x="285720" y="1577328"/>
            <a:chExt cx="3081358" cy="3494746"/>
          </a:xfrm>
        </p:grpSpPr>
        <p:grpSp>
          <p:nvGrpSpPr>
            <p:cNvPr id="35" name="组合 39"/>
            <p:cNvGrpSpPr/>
            <p:nvPr/>
          </p:nvGrpSpPr>
          <p:grpSpPr>
            <a:xfrm>
              <a:off x="285720" y="1577328"/>
              <a:ext cx="3081358" cy="3081358"/>
              <a:chOff x="285720" y="1577328"/>
              <a:chExt cx="3081358" cy="3081358"/>
            </a:xfrm>
          </p:grpSpPr>
          <p:sp>
            <p:nvSpPr>
              <p:cNvPr id="39" name="菱形 38"/>
              <p:cNvSpPr/>
              <p:nvPr/>
            </p:nvSpPr>
            <p:spPr bwMode="auto">
              <a:xfrm>
                <a:off x="545754" y="1857364"/>
                <a:ext cx="2571768" cy="2571768"/>
              </a:xfrm>
              <a:prstGeom prst="diamond">
                <a:avLst/>
              </a:prstGeom>
              <a:solidFill>
                <a:schemeClr val="bg1">
                  <a:alpha val="54000"/>
                </a:schemeClr>
              </a:solidFill>
              <a:ln algn="ctr" cap="flat" cmpd="sng" w="9525">
                <a:noFill/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 anchor="ctr" anchorCtr="0" bIns="39600" compatLnSpc="1" lIns="79200" numCol="1" rIns="79200" rtlCol="0" tIns="39600" vert="horz" wrap="square">
                <a:prstTxWarp prst="textNoShape">
                  <a:avLst/>
                </a:prstTxWarp>
                <a:noAutofit/>
              </a:bodyPr>
              <a:lstStyle/>
              <a:p>
                <a:pPr algn="ctr" defTabSz="801688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b="1" kern="0" lang="zh-CN" sz="2400">
                  <a:solidFill>
                    <a:schemeClr val="accent2">
                      <a:lumMod val="50000"/>
                    </a:schemeClr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0" name="Text Box 5"/>
              <p:cNvSpPr txBox="1">
                <a:spLocks noChangeArrowheads="1"/>
              </p:cNvSpPr>
              <p:nvPr/>
            </p:nvSpPr>
            <p:spPr bwMode="auto">
              <a:xfrm>
                <a:off x="831506" y="2285992"/>
                <a:ext cx="2071702" cy="1785950"/>
              </a:xfrm>
              <a:prstGeom prst="rect">
                <a:avLst/>
              </a:prstGeom>
              <a:noFill/>
              <a:ln algn="ctr" w="9525">
                <a:noFill/>
                <a:miter lim="800000"/>
              </a:ln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altLang="zh-CN" b="1" kern="0" kumimoji="1" lang="en-US" sz="2800">
                    <a:solidFill>
                      <a:schemeClr val="bg1"/>
                    </a:solidFill>
                    <a:latin charset="-122" pitchFamily="34" typeface="微软雅黑"/>
                    <a:ea charset="-122" pitchFamily="34" typeface="微软雅黑"/>
                  </a:rPr>
                  <a:t>TITLE</a:t>
                </a:r>
              </a:p>
              <a:p>
                <a:pPr algn="ctr">
                  <a:spcBef>
                    <a:spcPct val="50000"/>
                  </a:spcBef>
                  <a:defRPr/>
                </a:pPr>
                <a:r>
                  <a:rPr altLang="zh-CN" b="1" kern="0" kumimoji="1" lang="en-US" sz="2800">
                    <a:solidFill>
                      <a:schemeClr val="bg1"/>
                    </a:solidFill>
                    <a:latin charset="-122" pitchFamily="34" typeface="微软雅黑"/>
                    <a:ea charset="-122" pitchFamily="34" typeface="微软雅黑"/>
                  </a:rPr>
                  <a:t>It is a temple here. Please add your text.</a:t>
                </a:r>
              </a:p>
            </p:txBody>
          </p:sp>
          <p:sp>
            <p:nvSpPr>
              <p:cNvPr id="41" name="菱形 40"/>
              <p:cNvSpPr/>
              <p:nvPr/>
            </p:nvSpPr>
            <p:spPr bwMode="auto">
              <a:xfrm>
                <a:off x="285720" y="1577328"/>
                <a:ext cx="3081358" cy="3081358"/>
              </a:xfrm>
              <a:prstGeom prst="diamond">
                <a:avLst/>
              </a:prstGeom>
              <a:noFill/>
              <a:ln algn="ctr" cap="flat" cmpd="sng" w="9525">
                <a:solidFill>
                  <a:srgbClr val="FFFFFF">
                    <a:lumMod val="65000"/>
                  </a:srgbClr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 anchor="ctr" anchorCtr="0" bIns="39600" compatLnSpc="1" lIns="79200" numCol="1" rIns="79200" rtlCol="0" tIns="39600" vert="horz" wrap="square">
                <a:prstTxWarp prst="textNoShape">
                  <a:avLst/>
                </a:prstTxWarp>
                <a:noAutofit/>
              </a:bodyPr>
              <a:lstStyle/>
              <a:p>
                <a:pPr algn="ctr" defTabSz="801688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b="1" kern="0" lang="zh-CN" sz="2400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  <p:grpSp>
          <p:nvGrpSpPr>
            <p:cNvPr id="36" name="组合 42"/>
            <p:cNvGrpSpPr/>
            <p:nvPr/>
          </p:nvGrpSpPr>
          <p:grpSpPr>
            <a:xfrm>
              <a:off x="768926" y="4929198"/>
              <a:ext cx="2160000" cy="142876"/>
              <a:chOff x="768926" y="4929198"/>
              <a:chExt cx="2160000" cy="142876"/>
            </a:xfrm>
          </p:grpSpPr>
          <p:cxnSp>
            <p:nvCxnSpPr>
              <p:cNvPr id="37" name="直接连接符 36"/>
              <p:cNvCxnSpPr/>
              <p:nvPr/>
            </p:nvCxnSpPr>
            <p:spPr bwMode="auto">
              <a:xfrm>
                <a:off x="768926" y="5070486"/>
                <a:ext cx="2160000" cy="1588"/>
              </a:xfrm>
              <a:prstGeom prst="line">
                <a:avLst/>
              </a:prstGeom>
              <a:noFill/>
              <a:ln algn="ctr" cap="flat" cmpd="sng" w="9525">
                <a:solidFill>
                  <a:srgbClr val="FFFFFF">
                    <a:lumMod val="65000"/>
                  </a:srgbClr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</p:cxnSp>
          <p:sp>
            <p:nvSpPr>
              <p:cNvPr id="38" name="等腰三角形 37"/>
              <p:cNvSpPr/>
              <p:nvPr/>
            </p:nvSpPr>
            <p:spPr bwMode="auto">
              <a:xfrm>
                <a:off x="1627802" y="4929198"/>
                <a:ext cx="428628" cy="142876"/>
              </a:xfrm>
              <a:prstGeom prst="triangle">
                <a:avLst/>
              </a:prstGeom>
              <a:solidFill>
                <a:schemeClr val="bg1">
                  <a:alpha val="56000"/>
                </a:schemeClr>
              </a:solidFill>
              <a:ln algn="ctr" cap="flat" cmpd="sng" w="9525">
                <a:noFill/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 anchor="ctr" anchorCtr="0" bIns="39600" compatLnSpc="1" lIns="79200" numCol="1" rIns="79200" rtlCol="0" tIns="39600" vert="horz" wrap="square">
                <a:prstTxWarp prst="textNoShape">
                  <a:avLst/>
                </a:prstTxWarp>
                <a:noAutofit/>
              </a:bodyPr>
              <a:lstStyle/>
              <a:p>
                <a:pPr algn="ctr" defTabSz="801688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b="1" kern="0" lang="zh-CN" sz="2400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  <p:grpSp>
        <p:nvGrpSpPr>
          <p:cNvPr id="42" name="组合 41"/>
          <p:cNvGrpSpPr/>
          <p:nvPr/>
        </p:nvGrpSpPr>
        <p:grpSpPr>
          <a:xfrm>
            <a:off x="7219960" y="2280276"/>
            <a:ext cx="3081358" cy="3494746"/>
            <a:chOff x="285720" y="1577328"/>
            <a:chExt cx="3081358" cy="3494746"/>
          </a:xfrm>
        </p:grpSpPr>
        <p:grpSp>
          <p:nvGrpSpPr>
            <p:cNvPr id="43" name="组合 39"/>
            <p:cNvGrpSpPr/>
            <p:nvPr/>
          </p:nvGrpSpPr>
          <p:grpSpPr>
            <a:xfrm>
              <a:off x="285720" y="1577328"/>
              <a:ext cx="3081358" cy="3081358"/>
              <a:chOff x="285720" y="1577328"/>
              <a:chExt cx="3081358" cy="3081358"/>
            </a:xfrm>
          </p:grpSpPr>
          <p:sp>
            <p:nvSpPr>
              <p:cNvPr id="47" name="菱形 46"/>
              <p:cNvSpPr/>
              <p:nvPr/>
            </p:nvSpPr>
            <p:spPr bwMode="auto">
              <a:xfrm>
                <a:off x="545754" y="1857364"/>
                <a:ext cx="2571768" cy="2571768"/>
              </a:xfrm>
              <a:prstGeom prst="diamond">
                <a:avLst/>
              </a:prstGeom>
              <a:solidFill>
                <a:schemeClr val="bg1">
                  <a:alpha val="54000"/>
                </a:schemeClr>
              </a:solidFill>
              <a:ln algn="ctr" cap="flat" cmpd="sng" w="9525">
                <a:noFill/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 anchor="ctr" anchorCtr="0" bIns="39600" compatLnSpc="1" lIns="79200" numCol="1" rIns="79200" rtlCol="0" tIns="39600" vert="horz" wrap="square">
                <a:prstTxWarp prst="textNoShape">
                  <a:avLst/>
                </a:prstTxWarp>
                <a:noAutofit/>
              </a:bodyPr>
              <a:lstStyle/>
              <a:p>
                <a:pPr algn="ctr" defTabSz="801688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b="1" kern="0" lang="zh-CN" sz="2400">
                  <a:solidFill>
                    <a:schemeClr val="accent2">
                      <a:lumMod val="50000"/>
                    </a:schemeClr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8" name="Text Box 5"/>
              <p:cNvSpPr txBox="1">
                <a:spLocks noChangeArrowheads="1"/>
              </p:cNvSpPr>
              <p:nvPr/>
            </p:nvSpPr>
            <p:spPr bwMode="auto">
              <a:xfrm>
                <a:off x="831506" y="2285992"/>
                <a:ext cx="2071702" cy="1785950"/>
              </a:xfrm>
              <a:prstGeom prst="rect">
                <a:avLst/>
              </a:prstGeom>
              <a:noFill/>
              <a:ln algn="ctr" w="9525">
                <a:noFill/>
                <a:miter lim="800000"/>
              </a:ln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altLang="zh-CN" b="1" kern="0" kumimoji="1" lang="en-US" sz="2800">
                    <a:solidFill>
                      <a:schemeClr val="bg1"/>
                    </a:solidFill>
                    <a:latin charset="-122" pitchFamily="34" typeface="微软雅黑"/>
                    <a:ea charset="-122" pitchFamily="34" typeface="微软雅黑"/>
                  </a:rPr>
                  <a:t>TITLE</a:t>
                </a:r>
              </a:p>
              <a:p>
                <a:pPr algn="ctr">
                  <a:spcBef>
                    <a:spcPct val="50000"/>
                  </a:spcBef>
                  <a:defRPr/>
                </a:pPr>
                <a:r>
                  <a:rPr altLang="zh-CN" b="1" kern="0" kumimoji="1" lang="en-US" sz="2800">
                    <a:solidFill>
                      <a:schemeClr val="bg1"/>
                    </a:solidFill>
                    <a:latin charset="-122" pitchFamily="34" typeface="微软雅黑"/>
                    <a:ea charset="-122" pitchFamily="34" typeface="微软雅黑"/>
                  </a:rPr>
                  <a:t>It is a temple here. Please add your text.</a:t>
                </a:r>
              </a:p>
            </p:txBody>
          </p:sp>
          <p:sp>
            <p:nvSpPr>
              <p:cNvPr id="49" name="菱形 48"/>
              <p:cNvSpPr/>
              <p:nvPr/>
            </p:nvSpPr>
            <p:spPr bwMode="auto">
              <a:xfrm>
                <a:off x="285720" y="1577328"/>
                <a:ext cx="3081358" cy="3081358"/>
              </a:xfrm>
              <a:prstGeom prst="diamond">
                <a:avLst/>
              </a:prstGeom>
              <a:noFill/>
              <a:ln algn="ctr" cap="flat" cmpd="sng" w="9525">
                <a:solidFill>
                  <a:srgbClr val="FFFFFF">
                    <a:lumMod val="65000"/>
                  </a:srgbClr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 anchor="ctr" anchorCtr="0" bIns="39600" compatLnSpc="1" lIns="79200" numCol="1" rIns="79200" rtlCol="0" tIns="39600" vert="horz" wrap="square">
                <a:prstTxWarp prst="textNoShape">
                  <a:avLst/>
                </a:prstTxWarp>
                <a:noAutofit/>
              </a:bodyPr>
              <a:lstStyle/>
              <a:p>
                <a:pPr algn="ctr" defTabSz="801688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b="1" kern="0" lang="zh-CN" sz="2400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  <p:grpSp>
          <p:nvGrpSpPr>
            <p:cNvPr id="44" name="组合 42"/>
            <p:cNvGrpSpPr/>
            <p:nvPr/>
          </p:nvGrpSpPr>
          <p:grpSpPr>
            <a:xfrm>
              <a:off x="768926" y="4929198"/>
              <a:ext cx="2160000" cy="142876"/>
              <a:chOff x="768926" y="4929198"/>
              <a:chExt cx="2160000" cy="142876"/>
            </a:xfrm>
          </p:grpSpPr>
          <p:cxnSp>
            <p:nvCxnSpPr>
              <p:cNvPr id="45" name="直接连接符 44"/>
              <p:cNvCxnSpPr/>
              <p:nvPr/>
            </p:nvCxnSpPr>
            <p:spPr bwMode="auto">
              <a:xfrm>
                <a:off x="768926" y="5070486"/>
                <a:ext cx="2160000" cy="1588"/>
              </a:xfrm>
              <a:prstGeom prst="line">
                <a:avLst/>
              </a:prstGeom>
              <a:noFill/>
              <a:ln algn="ctr" cap="flat" cmpd="sng" w="9525">
                <a:solidFill>
                  <a:srgbClr val="FFFFFF">
                    <a:lumMod val="65000"/>
                  </a:srgbClr>
                </a:solidFill>
                <a:prstDash val="solid"/>
                <a:round/>
                <a:headEnd len="med" type="none" w="med"/>
                <a:tailEnd len="med" type="none" w="med"/>
              </a:ln>
              <a:effectLst/>
            </p:spPr>
          </p:cxnSp>
          <p:sp>
            <p:nvSpPr>
              <p:cNvPr id="46" name="等腰三角形 45"/>
              <p:cNvSpPr/>
              <p:nvPr/>
            </p:nvSpPr>
            <p:spPr bwMode="auto">
              <a:xfrm>
                <a:off x="1627802" y="4929198"/>
                <a:ext cx="428628" cy="142876"/>
              </a:xfrm>
              <a:prstGeom prst="triangle">
                <a:avLst/>
              </a:prstGeom>
              <a:solidFill>
                <a:schemeClr val="bg1">
                  <a:alpha val="56000"/>
                </a:schemeClr>
              </a:solidFill>
              <a:ln algn="ctr" cap="flat" cmpd="sng" w="9525">
                <a:noFill/>
                <a:prstDash val="solid"/>
                <a:round/>
                <a:headEnd len="med" type="none" w="med"/>
                <a:tailEnd len="med" type="none" w="med"/>
              </a:ln>
              <a:effectLst/>
            </p:spPr>
            <p:txBody>
              <a:bodyPr anchor="ctr" anchorCtr="0" bIns="39600" compatLnSpc="1" lIns="79200" numCol="1" rIns="79200" rtlCol="0" tIns="39600" vert="horz" wrap="square">
                <a:prstTxWarp prst="textNoShape">
                  <a:avLst/>
                </a:prstTxWarp>
                <a:noAutofit/>
              </a:bodyPr>
              <a:lstStyle/>
              <a:p>
                <a:pPr algn="ctr" defTabSz="801688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b="1" kern="0" lang="zh-CN" sz="2400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5400000">
            <a:off x="1618597" y="94608"/>
            <a:ext cx="1739566" cy="928695"/>
          </a:xfrm>
          <a:prstGeom prst="chevron">
            <a:avLst>
              <a:gd fmla="val 24496" name="adj"/>
            </a:avLst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>
              <a:solidFill>
                <a:schemeClr val="accent2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095472" y="285728"/>
            <a:ext cx="785818" cy="1148502"/>
            <a:chOff x="5967422" y="642918"/>
            <a:chExt cx="2786082" cy="4071966"/>
          </a:xfrm>
        </p:grpSpPr>
        <p:sp>
          <p:nvSpPr>
            <p:cNvPr id="4" name="饼形 3"/>
            <p:cNvSpPr/>
            <p:nvPr/>
          </p:nvSpPr>
          <p:spPr>
            <a:xfrm>
              <a:off x="5967422" y="1928802"/>
              <a:ext cx="2786082" cy="2786082"/>
            </a:xfrm>
            <a:prstGeom prst="pie">
              <a:avLst>
                <a:gd fmla="val 10756964" name="adj1"/>
                <a:gd fmla="val 9820" name="adj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5" name="菱形 4"/>
            <p:cNvSpPr/>
            <p:nvPr/>
          </p:nvSpPr>
          <p:spPr>
            <a:xfrm>
              <a:off x="7224730" y="2028814"/>
              <a:ext cx="307860" cy="1295410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101600" dir="18900000" dist="508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菱形 5"/>
            <p:cNvSpPr/>
            <p:nvPr/>
          </p:nvSpPr>
          <p:spPr>
            <a:xfrm>
              <a:off x="7148530" y="1895464"/>
              <a:ext cx="433370" cy="409586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6786578" y="642918"/>
              <a:ext cx="1143008" cy="114300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矩形 7"/>
          <p:cNvSpPr/>
          <p:nvPr/>
        </p:nvSpPr>
        <p:spPr>
          <a:xfrm>
            <a:off x="3095604" y="500042"/>
            <a:ext cx="6143668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ADD YOUR TITLE HERE</a:t>
            </a:r>
          </a:p>
        </p:txBody>
      </p:sp>
      <p:sp>
        <p:nvSpPr>
          <p:cNvPr id="9" name="椭圆 8"/>
          <p:cNvSpPr/>
          <p:nvPr/>
        </p:nvSpPr>
        <p:spPr>
          <a:xfrm>
            <a:off x="5024430" y="1928802"/>
            <a:ext cx="1928826" cy="1928826"/>
          </a:xfrm>
          <a:prstGeom prst="ellipse">
            <a:avLst/>
          </a:prstGeom>
          <a:blipFill dpi="0" rotWithShape="1"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/>
          <p:cNvSpPr/>
          <p:nvPr/>
        </p:nvSpPr>
        <p:spPr>
          <a:xfrm>
            <a:off x="3167042" y="3857628"/>
            <a:ext cx="5572164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pPr algn="ct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  <p:sp>
        <p:nvSpPr>
          <p:cNvPr id="11" name="椭圆 10"/>
          <p:cNvSpPr/>
          <p:nvPr/>
        </p:nvSpPr>
        <p:spPr>
          <a:xfrm>
            <a:off x="2881290" y="5000636"/>
            <a:ext cx="1000132" cy="1000132"/>
          </a:xfrm>
          <a:prstGeom prst="ellipse">
            <a:avLst/>
          </a:pr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b="1" lang="en-US" sz="2400">
                <a:latin charset="-122" pitchFamily="34" typeface="微软雅黑"/>
                <a:ea charset="-122" pitchFamily="34" typeface="微软雅黑"/>
              </a:rPr>
              <a:t>123</a:t>
            </a:r>
          </a:p>
        </p:txBody>
      </p:sp>
      <p:sp>
        <p:nvSpPr>
          <p:cNvPr id="12" name="椭圆 11"/>
          <p:cNvSpPr/>
          <p:nvPr/>
        </p:nvSpPr>
        <p:spPr>
          <a:xfrm>
            <a:off x="5524496" y="5000636"/>
            <a:ext cx="1000132" cy="1000132"/>
          </a:xfrm>
          <a:prstGeom prst="ellipse">
            <a:avLst/>
          </a:pr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b="1" lang="en-US" sz="2400">
                <a:latin charset="-122" pitchFamily="34" typeface="微软雅黑"/>
                <a:ea charset="-122" pitchFamily="34" typeface="微软雅黑"/>
              </a:rPr>
              <a:t>50%</a:t>
            </a:r>
          </a:p>
        </p:txBody>
      </p:sp>
      <p:sp>
        <p:nvSpPr>
          <p:cNvPr id="13" name="椭圆 12"/>
          <p:cNvSpPr/>
          <p:nvPr/>
        </p:nvSpPr>
        <p:spPr>
          <a:xfrm>
            <a:off x="8167702" y="5000636"/>
            <a:ext cx="1000132" cy="1000132"/>
          </a:xfrm>
          <a:prstGeom prst="ellipse">
            <a:avLst/>
          </a:pr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b="1" lang="en-US" sz="2400">
                <a:latin charset="-122" pitchFamily="34" typeface="微软雅黑"/>
                <a:ea charset="-122" pitchFamily="34" typeface="微软雅黑"/>
              </a:rPr>
              <a:t>321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5400000">
            <a:off x="1618597" y="94608"/>
            <a:ext cx="1739566" cy="928695"/>
          </a:xfrm>
          <a:prstGeom prst="chevron">
            <a:avLst>
              <a:gd fmla="val 24496" name="adj"/>
            </a:avLst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>
              <a:solidFill>
                <a:schemeClr val="accent2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095472" y="285728"/>
            <a:ext cx="785818" cy="1148502"/>
            <a:chOff x="5967422" y="642918"/>
            <a:chExt cx="2786082" cy="4071966"/>
          </a:xfrm>
        </p:grpSpPr>
        <p:sp>
          <p:nvSpPr>
            <p:cNvPr id="4" name="饼形 3"/>
            <p:cNvSpPr/>
            <p:nvPr/>
          </p:nvSpPr>
          <p:spPr>
            <a:xfrm>
              <a:off x="5967422" y="1928802"/>
              <a:ext cx="2786082" cy="2786082"/>
            </a:xfrm>
            <a:prstGeom prst="pie">
              <a:avLst>
                <a:gd fmla="val 10756964" name="adj1"/>
                <a:gd fmla="val 9820" name="adj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5" name="菱形 4"/>
            <p:cNvSpPr/>
            <p:nvPr/>
          </p:nvSpPr>
          <p:spPr>
            <a:xfrm>
              <a:off x="7224730" y="2028814"/>
              <a:ext cx="307860" cy="1295410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101600" dir="18900000" dist="50800">
                <a:schemeClr val="tx1"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菱形 5"/>
            <p:cNvSpPr/>
            <p:nvPr/>
          </p:nvSpPr>
          <p:spPr>
            <a:xfrm>
              <a:off x="7148530" y="1895464"/>
              <a:ext cx="433370" cy="409586"/>
            </a:xfrm>
            <a:prstGeom prst="diamond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innerShdw blurRad="63500" dir="189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6786578" y="642918"/>
              <a:ext cx="1143008" cy="114300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矩形 7"/>
          <p:cNvSpPr/>
          <p:nvPr/>
        </p:nvSpPr>
        <p:spPr>
          <a:xfrm>
            <a:off x="3095604" y="500042"/>
            <a:ext cx="6143668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ADD YOUR TITLE HERE</a:t>
            </a:r>
          </a:p>
        </p:txBody>
      </p:sp>
      <p:grpSp>
        <p:nvGrpSpPr>
          <p:cNvPr id="17" name="组合 16"/>
          <p:cNvGrpSpPr/>
          <p:nvPr/>
        </p:nvGrpSpPr>
        <p:grpSpPr>
          <a:xfrm rot="20443014">
            <a:off x="4552208" y="2085070"/>
            <a:ext cx="3143756" cy="3512162"/>
            <a:chOff x="2742456" y="2085070"/>
            <a:chExt cx="3143756" cy="3512162"/>
          </a:xfrm>
        </p:grpSpPr>
        <p:sp>
          <p:nvSpPr>
            <p:cNvPr id="9" name="任意多边形 8"/>
            <p:cNvSpPr/>
            <p:nvPr/>
          </p:nvSpPr>
          <p:spPr>
            <a:xfrm rot="16399455">
              <a:off x="2500239" y="2327287"/>
              <a:ext cx="3512162" cy="3027727"/>
            </a:xfrm>
            <a:custGeom>
              <a:gdLst>
                <a:gd fmla="*/ 303611 w 4250560" name="connsiteX0"/>
                <a:gd fmla="*/ 3140809 h 3664277" name="connsiteY0"/>
                <a:gd fmla="*/ 2125280 w 4250560" name="connsiteX1"/>
                <a:gd fmla="*/ 0 h 3664277" name="connsiteY1"/>
                <a:gd fmla="*/ 3946949 w 4250560" name="connsiteX2"/>
                <a:gd fmla="*/ 3140809 h 3664277" name="connsiteY2"/>
                <a:gd fmla="*/ 303611 w 4250560" name="connsiteX3"/>
                <a:gd fmla="*/ 3140809 h 366427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664277" w="4250560">
                  <a:moveTo>
                    <a:pt x="303611" y="3140809"/>
                  </a:moveTo>
                  <a:cubicBezTo>
                    <a:pt x="0" y="2617341"/>
                    <a:pt x="1518057" y="0"/>
                    <a:pt x="2125280" y="0"/>
                  </a:cubicBezTo>
                  <a:cubicBezTo>
                    <a:pt x="2732503" y="0"/>
                    <a:pt x="4250560" y="2617341"/>
                    <a:pt x="3946949" y="3140809"/>
                  </a:cubicBezTo>
                  <a:cubicBezTo>
                    <a:pt x="3643338" y="3664277"/>
                    <a:pt x="607222" y="3664277"/>
                    <a:pt x="303611" y="3140809"/>
                  </a:cubicBezTo>
                  <a:close/>
                </a:path>
              </a:pathLst>
            </a:custGeom>
            <a:solidFill>
              <a:schemeClr val="bg1">
                <a:alpha val="58000"/>
              </a:schemeClr>
            </a:solidFill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400">
                <a:latin charset="-122" pitchFamily="34" typeface="微软雅黑"/>
                <a:ea charset="-122" pitchFamily="34" typeface="微软雅黑"/>
              </a:endParaRPr>
            </a:p>
          </p:txBody>
        </p:sp>
        <p:sp useBgFill="1">
          <p:nvSpPr>
            <p:cNvPr id="10" name="任意多边形 9"/>
            <p:cNvSpPr/>
            <p:nvPr/>
          </p:nvSpPr>
          <p:spPr>
            <a:xfrm rot="16399455">
              <a:off x="3346148" y="2975608"/>
              <a:ext cx="2035594" cy="1754823"/>
            </a:xfrm>
            <a:custGeom>
              <a:gdLst>
                <a:gd fmla="*/ 303611 w 4250560" name="connsiteX0"/>
                <a:gd fmla="*/ 3140809 h 3664277" name="connsiteY0"/>
                <a:gd fmla="*/ 2125280 w 4250560" name="connsiteX1"/>
                <a:gd fmla="*/ 0 h 3664277" name="connsiteY1"/>
                <a:gd fmla="*/ 3946949 w 4250560" name="connsiteX2"/>
                <a:gd fmla="*/ 3140809 h 3664277" name="connsiteY2"/>
                <a:gd fmla="*/ 303611 w 4250560" name="connsiteX3"/>
                <a:gd fmla="*/ 3140809 h 366427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664277" w="4250560">
                  <a:moveTo>
                    <a:pt x="303611" y="3140809"/>
                  </a:moveTo>
                  <a:cubicBezTo>
                    <a:pt x="0" y="2617341"/>
                    <a:pt x="1518057" y="0"/>
                    <a:pt x="2125280" y="0"/>
                  </a:cubicBezTo>
                  <a:cubicBezTo>
                    <a:pt x="2732503" y="0"/>
                    <a:pt x="4250560" y="2617341"/>
                    <a:pt x="3946949" y="3140809"/>
                  </a:cubicBezTo>
                  <a:cubicBezTo>
                    <a:pt x="3643338" y="3664277"/>
                    <a:pt x="607222" y="3664277"/>
                    <a:pt x="303611" y="3140809"/>
                  </a:cubicBezTo>
                  <a:close/>
                </a:path>
              </a:pathLst>
            </a:custGeom>
            <a:ln w="0">
              <a:solidFill>
                <a:schemeClr val="bg1">
                  <a:alpha val="7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b="1" lang="zh-CN" sz="2400">
                <a:latin charset="-122" pitchFamily="34" typeface="微软雅黑"/>
                <a:ea charset="-122" pitchFamily="34" typeface="微软雅黑"/>
              </a:endParaRPr>
            </a:p>
          </p:txBody>
        </p:sp>
        <p:sp useBgFill="1">
          <p:nvSpPr>
            <p:cNvPr id="11" name="矩形 10"/>
            <p:cNvSpPr/>
            <p:nvPr/>
          </p:nvSpPr>
          <p:spPr>
            <a:xfrm rot="19498396">
              <a:off x="3856976" y="2596618"/>
              <a:ext cx="357190" cy="85725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 useBgFill="1">
          <p:nvSpPr>
            <p:cNvPr id="12" name="矩形 11"/>
            <p:cNvSpPr/>
            <p:nvPr/>
          </p:nvSpPr>
          <p:spPr>
            <a:xfrm rot="4657011">
              <a:off x="5278989" y="3409607"/>
              <a:ext cx="357190" cy="85725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矩形 12"/>
            <p:cNvSpPr/>
            <p:nvPr/>
          </p:nvSpPr>
          <p:spPr>
            <a:xfrm>
              <a:off x="3715435" y="3548723"/>
              <a:ext cx="1421130" cy="640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>
                <a:spcBef>
                  <a:spcPct val="50000"/>
                </a:spcBef>
                <a:defRPr/>
              </a:pPr>
              <a:r>
                <a:rPr altLang="zh-CN" b="1" kern="0" kumimoji="1" lang="en-US" sz="3600">
                  <a:solidFill>
                    <a:prstClr val="white"/>
                  </a:solidFill>
                  <a:latin charset="-122" pitchFamily="34" typeface="微软雅黑"/>
                  <a:ea charset="-122" pitchFamily="34" typeface="微软雅黑"/>
                </a:rPr>
                <a:t>TITLE</a:t>
              </a:r>
            </a:p>
          </p:txBody>
        </p:sp>
        <p:sp useBgFill="1">
          <p:nvSpPr>
            <p:cNvPr id="18" name="矩形 17"/>
            <p:cNvSpPr/>
            <p:nvPr/>
          </p:nvSpPr>
          <p:spPr>
            <a:xfrm rot="1616336">
              <a:off x="3476701" y="4069618"/>
              <a:ext cx="357190" cy="85725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7239008" y="1714488"/>
            <a:ext cx="2786082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Please add your text.</a:t>
            </a:r>
          </a:p>
        </p:txBody>
      </p:sp>
      <p:sp>
        <p:nvSpPr>
          <p:cNvPr id="15" name="矩形 14"/>
          <p:cNvSpPr/>
          <p:nvPr/>
        </p:nvSpPr>
        <p:spPr>
          <a:xfrm>
            <a:off x="5667372" y="5286388"/>
            <a:ext cx="2786082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Please add your text.</a:t>
            </a:r>
          </a:p>
        </p:txBody>
      </p:sp>
      <p:sp>
        <p:nvSpPr>
          <p:cNvPr id="16" name="矩形 15"/>
          <p:cNvSpPr/>
          <p:nvPr/>
        </p:nvSpPr>
        <p:spPr>
          <a:xfrm>
            <a:off x="2024034" y="2928934"/>
            <a:ext cx="2786082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pPr algn="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</a:t>
            </a:r>
          </a:p>
          <a:p>
            <a:pPr algn="r"/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Please add your text.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309786" y="2143117"/>
            <a:ext cx="2214578" cy="2230657"/>
            <a:chOff x="2928926" y="1071546"/>
            <a:chExt cx="3540956" cy="3566668"/>
          </a:xfrm>
        </p:grpSpPr>
        <p:grpSp>
          <p:nvGrpSpPr>
            <p:cNvPr id="3" name="组合 30"/>
            <p:cNvGrpSpPr/>
            <p:nvPr/>
          </p:nvGrpSpPr>
          <p:grpSpPr>
            <a:xfrm>
              <a:off x="2928926" y="1071546"/>
              <a:ext cx="3540956" cy="3566668"/>
              <a:chOff x="641437" y="1900071"/>
              <a:chExt cx="3540956" cy="3566668"/>
            </a:xfrm>
          </p:grpSpPr>
          <p:sp>
            <p:nvSpPr>
              <p:cNvPr id="7" name="八角星 6"/>
              <p:cNvSpPr/>
              <p:nvPr/>
            </p:nvSpPr>
            <p:spPr>
              <a:xfrm rot="1388962">
                <a:off x="659298" y="1970562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" name="八角星 7"/>
              <p:cNvSpPr/>
              <p:nvPr/>
            </p:nvSpPr>
            <p:spPr>
              <a:xfrm rot="1765316">
                <a:off x="649431" y="1988849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八角星 8"/>
              <p:cNvSpPr/>
              <p:nvPr/>
            </p:nvSpPr>
            <p:spPr>
              <a:xfrm rot="2125577">
                <a:off x="641437" y="1979814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" name="八角星 9"/>
              <p:cNvSpPr/>
              <p:nvPr/>
            </p:nvSpPr>
            <p:spPr>
              <a:xfrm rot="2517147">
                <a:off x="642737" y="1969345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八角星 10"/>
              <p:cNvSpPr/>
              <p:nvPr/>
            </p:nvSpPr>
            <p:spPr>
              <a:xfrm rot="2859596">
                <a:off x="651410" y="1949987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" name="八角星 11"/>
              <p:cNvSpPr/>
              <p:nvPr/>
            </p:nvSpPr>
            <p:spPr>
              <a:xfrm rot="3230781">
                <a:off x="664881" y="1936868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八角星 12"/>
              <p:cNvSpPr/>
              <p:nvPr/>
            </p:nvSpPr>
            <p:spPr>
              <a:xfrm rot="3628512">
                <a:off x="670280" y="1980441"/>
                <a:ext cx="3523095" cy="3449502"/>
              </a:xfrm>
              <a:prstGeom prst="star8">
                <a:avLst>
                  <a:gd fmla="val 29999" name="adj"/>
                </a:avLst>
              </a:prstGeom>
              <a:gradFill flip="none" rotWithShape="1">
                <a:gsLst>
                  <a:gs pos="0">
                    <a:schemeClr val="bg1"/>
                  </a:gs>
                  <a:gs pos="42000">
                    <a:schemeClr val="bg1">
                      <a:alpha val="39000"/>
                    </a:schemeClr>
                  </a:gs>
                  <a:gs pos="68000">
                    <a:schemeClr val="bg1">
                      <a:alpha val="16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 w="6350">
                <a:solidFill>
                  <a:schemeClr val="bg1">
                    <a:alpha val="3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 useBgFill="1">
          <p:nvSpPr>
            <p:cNvPr id="5" name="椭圆 3"/>
            <p:cNvSpPr/>
            <p:nvPr/>
          </p:nvSpPr>
          <p:spPr>
            <a:xfrm>
              <a:off x="3706687" y="1935110"/>
              <a:ext cx="1949972" cy="184522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5" name="矩形 34"/>
          <p:cNvSpPr/>
          <p:nvPr/>
        </p:nvSpPr>
        <p:spPr>
          <a:xfrm>
            <a:off x="4810116" y="2428868"/>
            <a:ext cx="4286280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40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PART 02</a:t>
            </a:r>
          </a:p>
        </p:txBody>
      </p:sp>
      <p:grpSp>
        <p:nvGrpSpPr>
          <p:cNvPr id="6" name="组合 45"/>
          <p:cNvGrpSpPr/>
          <p:nvPr/>
        </p:nvGrpSpPr>
        <p:grpSpPr>
          <a:xfrm>
            <a:off x="4906606" y="3286124"/>
            <a:ext cx="5261360" cy="785818"/>
            <a:chOff x="3454044" y="3286124"/>
            <a:chExt cx="5261360" cy="785818"/>
          </a:xfrm>
        </p:grpSpPr>
        <p:sp>
          <p:nvSpPr>
            <p:cNvPr id="43" name="燕尾形 42"/>
            <p:cNvSpPr/>
            <p:nvPr/>
          </p:nvSpPr>
          <p:spPr>
            <a:xfrm>
              <a:off x="3857620" y="3286124"/>
              <a:ext cx="4857784" cy="785818"/>
            </a:xfrm>
            <a:prstGeom prst="chevron">
              <a:avLst>
                <a:gd fmla="val 24496" name="adj"/>
              </a:avLst>
            </a:prstGeom>
            <a:solidFill>
              <a:schemeClr val="bg1"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r>
                <a:rPr altLang="zh-CN" b="1" lang="en-US" sz="2400">
                  <a:solidFill>
                    <a:schemeClr val="accent2">
                      <a:lumMod val="50000"/>
                    </a:schemeClr>
                  </a:solidFill>
                  <a:latin charset="0" pitchFamily="34" typeface="Arial"/>
                  <a:cs charset="0" pitchFamily="34" typeface="Arial"/>
                </a:rPr>
                <a:t>TEXT HERE</a:t>
              </a:r>
            </a:p>
            <a:p>
              <a:r>
                <a:rPr altLang="zh-CN" b="1" lang="en-US" sz="2400">
                  <a:solidFill>
                    <a:schemeClr val="accent2">
                      <a:lumMod val="50000"/>
                    </a:schemeClr>
                  </a:solidFill>
                  <a:latin charset="0" pitchFamily="34" typeface="Arial"/>
                  <a:cs charset="0" pitchFamily="34" typeface="Arial"/>
                </a:rPr>
                <a:t>It is a temple here. Please add your text.</a:t>
              </a:r>
            </a:p>
          </p:txBody>
        </p:sp>
        <p:sp>
          <p:nvSpPr>
            <p:cNvPr id="44" name="燕尾形 43"/>
            <p:cNvSpPr/>
            <p:nvPr/>
          </p:nvSpPr>
          <p:spPr>
            <a:xfrm>
              <a:off x="3655832" y="3298650"/>
              <a:ext cx="357190" cy="773292"/>
            </a:xfrm>
            <a:prstGeom prst="chevron">
              <a:avLst/>
            </a:prstGeom>
            <a:solidFill>
              <a:schemeClr val="bg1"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45" name="燕尾形 44"/>
            <p:cNvSpPr/>
            <p:nvPr/>
          </p:nvSpPr>
          <p:spPr>
            <a:xfrm>
              <a:off x="3454044" y="3298650"/>
              <a:ext cx="357190" cy="773292"/>
            </a:xfrm>
            <a:prstGeom prst="chevron">
              <a:avLst/>
            </a:prstGeom>
            <a:solidFill>
              <a:schemeClr val="bg1"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986588" y="2786058"/>
            <a:ext cx="857256" cy="818690"/>
            <a:chOff x="3643306" y="2552700"/>
            <a:chExt cx="1835157" cy="1752600"/>
          </a:xfrm>
        </p:grpSpPr>
        <p:sp>
          <p:nvSpPr>
            <p:cNvPr id="23" name="AutoShape 4"/>
            <p:cNvSpPr>
              <a:spLocks noChangeArrowheads="1" noChangeAspect="1" noTextEdit="1"/>
            </p:cNvSpPr>
            <p:nvPr/>
          </p:nvSpPr>
          <p:spPr bwMode="auto">
            <a:xfrm>
              <a:off x="3665538" y="2552700"/>
              <a:ext cx="1812925" cy="1752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6"/>
            <p:cNvSpPr/>
            <p:nvPr/>
          </p:nvSpPr>
          <p:spPr bwMode="auto">
            <a:xfrm>
              <a:off x="4038601" y="2784475"/>
              <a:ext cx="163513" cy="622300"/>
            </a:xfrm>
            <a:custGeom>
              <a:cxnLst>
                <a:cxn ang="0">
                  <a:pos x="205" y="450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85"/>
                </a:cxn>
                <a:cxn ang="0">
                  <a:pos x="205" y="450"/>
                </a:cxn>
              </a:cxnLst>
              <a:rect b="b" l="0" r="r" t="0"/>
              <a:pathLst>
                <a:path h="785" w="205">
                  <a:moveTo>
                    <a:pt x="205" y="450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85"/>
                  </a:lnTo>
                  <a:lnTo>
                    <a:pt x="205" y="4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7"/>
            <p:cNvSpPr/>
            <p:nvPr/>
          </p:nvSpPr>
          <p:spPr bwMode="auto">
            <a:xfrm>
              <a:off x="4378326" y="2552700"/>
              <a:ext cx="161925" cy="900113"/>
            </a:xfrm>
            <a:custGeom>
              <a:cxnLst>
                <a:cxn ang="0">
                  <a:pos x="205" y="1134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29"/>
                </a:cxn>
                <a:cxn ang="0">
                  <a:pos x="205" y="1134"/>
                </a:cxn>
              </a:cxnLst>
              <a:rect b="b" l="0" r="r" t="0"/>
              <a:pathLst>
                <a:path h="1134" w="205">
                  <a:moveTo>
                    <a:pt x="205" y="1134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29"/>
                  </a:lnTo>
                  <a:lnTo>
                    <a:pt x="205" y="113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8"/>
            <p:cNvSpPr/>
            <p:nvPr/>
          </p:nvSpPr>
          <p:spPr bwMode="auto">
            <a:xfrm>
              <a:off x="4718051" y="2781300"/>
              <a:ext cx="161925" cy="814388"/>
            </a:xfrm>
            <a:custGeom>
              <a:cxnLst>
                <a:cxn ang="0">
                  <a:pos x="205" y="823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1026"/>
                </a:cxn>
                <a:cxn ang="0">
                  <a:pos x="205" y="823"/>
                </a:cxn>
              </a:cxnLst>
              <a:rect b="b" l="0" r="r" t="0"/>
              <a:pathLst>
                <a:path h="1026" w="205">
                  <a:moveTo>
                    <a:pt x="205" y="823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1026"/>
                  </a:lnTo>
                  <a:lnTo>
                    <a:pt x="205" y="82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9"/>
            <p:cNvSpPr/>
            <p:nvPr/>
          </p:nvSpPr>
          <p:spPr bwMode="auto">
            <a:xfrm>
              <a:off x="5057776" y="3052763"/>
              <a:ext cx="163513" cy="438150"/>
            </a:xfrm>
            <a:custGeom>
              <a:cxnLst>
                <a:cxn ang="0">
                  <a:pos x="205" y="551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419"/>
                </a:cxn>
                <a:cxn ang="0">
                  <a:pos x="205" y="551"/>
                </a:cxn>
              </a:cxnLst>
              <a:rect b="b" l="0" r="r" t="0"/>
              <a:pathLst>
                <a:path h="551" w="205">
                  <a:moveTo>
                    <a:pt x="205" y="551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419"/>
                  </a:lnTo>
                  <a:lnTo>
                    <a:pt x="205" y="5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10"/>
            <p:cNvSpPr/>
            <p:nvPr/>
          </p:nvSpPr>
          <p:spPr bwMode="auto">
            <a:xfrm>
              <a:off x="3643306" y="3324225"/>
              <a:ext cx="1808163" cy="981075"/>
            </a:xfrm>
            <a:custGeom>
              <a:cxnLst>
                <a:cxn ang="0">
                  <a:pos x="1952" y="1142"/>
                </a:cxn>
                <a:cxn ang="0">
                  <a:pos x="1952" y="364"/>
                </a:cxn>
                <a:cxn ang="0">
                  <a:pos x="1747" y="230"/>
                </a:cxn>
                <a:cxn ang="0">
                  <a:pos x="1747" y="1142"/>
                </a:cxn>
                <a:cxn ang="0">
                  <a:pos x="1523" y="1142"/>
                </a:cxn>
                <a:cxn ang="0">
                  <a:pos x="1523" y="328"/>
                </a:cxn>
                <a:cxn ang="0">
                  <a:pos x="1318" y="524"/>
                </a:cxn>
                <a:cxn ang="0">
                  <a:pos x="1318" y="1142"/>
                </a:cxn>
                <a:cxn ang="0">
                  <a:pos x="1096" y="1142"/>
                </a:cxn>
                <a:cxn ang="0">
                  <a:pos x="1096" y="364"/>
                </a:cxn>
                <a:cxn ang="0">
                  <a:pos x="891" y="0"/>
                </a:cxn>
                <a:cxn ang="0">
                  <a:pos x="891" y="1142"/>
                </a:cxn>
                <a:cxn ang="0">
                  <a:pos x="668" y="1142"/>
                </a:cxn>
                <a:cxn ang="0">
                  <a:pos x="668" y="42"/>
                </a:cxn>
                <a:cxn ang="0">
                  <a:pos x="463" y="329"/>
                </a:cxn>
                <a:cxn ang="0">
                  <a:pos x="463" y="1142"/>
                </a:cxn>
                <a:cxn ang="0">
                  <a:pos x="0" y="1142"/>
                </a:cxn>
                <a:cxn ang="0">
                  <a:pos x="0" y="1235"/>
                </a:cxn>
                <a:cxn ang="0">
                  <a:pos x="2222" y="1235"/>
                </a:cxn>
                <a:cxn ang="0">
                  <a:pos x="2277" y="1142"/>
                </a:cxn>
                <a:cxn ang="0">
                  <a:pos x="1952" y="1142"/>
                </a:cxn>
              </a:cxnLst>
              <a:rect b="b" l="0" r="r" t="0"/>
              <a:pathLst>
                <a:path h="1235" w="2277">
                  <a:moveTo>
                    <a:pt x="1952" y="1142"/>
                  </a:moveTo>
                  <a:lnTo>
                    <a:pt x="1952" y="364"/>
                  </a:lnTo>
                  <a:lnTo>
                    <a:pt x="1747" y="230"/>
                  </a:lnTo>
                  <a:lnTo>
                    <a:pt x="1747" y="1142"/>
                  </a:lnTo>
                  <a:lnTo>
                    <a:pt x="1523" y="1142"/>
                  </a:lnTo>
                  <a:lnTo>
                    <a:pt x="1523" y="328"/>
                  </a:lnTo>
                  <a:lnTo>
                    <a:pt x="1318" y="524"/>
                  </a:lnTo>
                  <a:lnTo>
                    <a:pt x="1318" y="1142"/>
                  </a:lnTo>
                  <a:lnTo>
                    <a:pt x="1096" y="1142"/>
                  </a:lnTo>
                  <a:lnTo>
                    <a:pt x="1096" y="364"/>
                  </a:lnTo>
                  <a:lnTo>
                    <a:pt x="891" y="0"/>
                  </a:lnTo>
                  <a:lnTo>
                    <a:pt x="891" y="1142"/>
                  </a:lnTo>
                  <a:lnTo>
                    <a:pt x="668" y="1142"/>
                  </a:lnTo>
                  <a:lnTo>
                    <a:pt x="668" y="42"/>
                  </a:lnTo>
                  <a:lnTo>
                    <a:pt x="463" y="329"/>
                  </a:lnTo>
                  <a:lnTo>
                    <a:pt x="463" y="1142"/>
                  </a:lnTo>
                  <a:lnTo>
                    <a:pt x="0" y="1142"/>
                  </a:lnTo>
                  <a:lnTo>
                    <a:pt x="0" y="1235"/>
                  </a:lnTo>
                  <a:lnTo>
                    <a:pt x="2222" y="1235"/>
                  </a:lnTo>
                  <a:lnTo>
                    <a:pt x="2277" y="1142"/>
                  </a:lnTo>
                  <a:lnTo>
                    <a:pt x="1952" y="114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11"/>
            <p:cNvSpPr/>
            <p:nvPr/>
          </p:nvSpPr>
          <p:spPr bwMode="auto">
            <a:xfrm>
              <a:off x="3897313" y="3114675"/>
              <a:ext cx="1490663" cy="763588"/>
            </a:xfrm>
            <a:custGeom>
              <a:cxnLst>
                <a:cxn ang="0">
                  <a:pos x="1874" y="835"/>
                </a:cxn>
                <a:cxn ang="0">
                  <a:pos x="1380" y="502"/>
                </a:cxn>
                <a:cxn ang="0">
                  <a:pos x="930" y="942"/>
                </a:cxn>
                <a:cxn ang="0">
                  <a:pos x="488" y="147"/>
                </a:cxn>
                <a:cxn ang="0">
                  <a:pos x="2" y="962"/>
                </a:cxn>
                <a:cxn ang="0">
                  <a:pos x="0" y="812"/>
                </a:cxn>
                <a:cxn ang="0">
                  <a:pos x="492" y="0"/>
                </a:cxn>
                <a:cxn ang="0">
                  <a:pos x="943" y="814"/>
                </a:cxn>
                <a:cxn ang="0">
                  <a:pos x="1374" y="393"/>
                </a:cxn>
                <a:cxn ang="0">
                  <a:pos x="1878" y="736"/>
                </a:cxn>
                <a:cxn ang="0">
                  <a:pos x="1874" y="835"/>
                </a:cxn>
              </a:cxnLst>
              <a:rect b="b" l="0" r="r" t="0"/>
              <a:pathLst>
                <a:path h="962" w="1878">
                  <a:moveTo>
                    <a:pt x="1874" y="835"/>
                  </a:moveTo>
                  <a:lnTo>
                    <a:pt x="1380" y="502"/>
                  </a:lnTo>
                  <a:lnTo>
                    <a:pt x="930" y="942"/>
                  </a:lnTo>
                  <a:lnTo>
                    <a:pt x="488" y="147"/>
                  </a:lnTo>
                  <a:lnTo>
                    <a:pt x="2" y="962"/>
                  </a:lnTo>
                  <a:lnTo>
                    <a:pt x="0" y="812"/>
                  </a:lnTo>
                  <a:lnTo>
                    <a:pt x="492" y="0"/>
                  </a:lnTo>
                  <a:lnTo>
                    <a:pt x="943" y="814"/>
                  </a:lnTo>
                  <a:lnTo>
                    <a:pt x="1374" y="393"/>
                  </a:lnTo>
                  <a:lnTo>
                    <a:pt x="1878" y="736"/>
                  </a:lnTo>
                  <a:lnTo>
                    <a:pt x="1874" y="83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5400000">
            <a:off x="1618597" y="94608"/>
            <a:ext cx="1739566" cy="928695"/>
          </a:xfrm>
          <a:prstGeom prst="chevron">
            <a:avLst>
              <a:gd fmla="val 24496" name="adj"/>
            </a:avLst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endParaRPr altLang="en-US" lang="zh-CN">
              <a:solidFill>
                <a:schemeClr val="accent2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95604" y="500042"/>
            <a:ext cx="6143668" cy="78581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ADD YOUR TITLE HERE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2057894" y="252856"/>
            <a:ext cx="857256" cy="818690"/>
            <a:chOff x="3643306" y="2552700"/>
            <a:chExt cx="1835157" cy="1752600"/>
          </a:xfrm>
        </p:grpSpPr>
        <p:sp>
          <p:nvSpPr>
            <p:cNvPr id="10" name="AutoShape 4"/>
            <p:cNvSpPr>
              <a:spLocks noChangeArrowheads="1" noChangeAspect="1" noTextEdit="1"/>
            </p:cNvSpPr>
            <p:nvPr/>
          </p:nvSpPr>
          <p:spPr bwMode="auto">
            <a:xfrm>
              <a:off x="3665538" y="2552700"/>
              <a:ext cx="1812925" cy="17526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6"/>
            <p:cNvSpPr/>
            <p:nvPr/>
          </p:nvSpPr>
          <p:spPr bwMode="auto">
            <a:xfrm>
              <a:off x="4038601" y="2784475"/>
              <a:ext cx="163513" cy="622300"/>
            </a:xfrm>
            <a:custGeom>
              <a:cxnLst>
                <a:cxn ang="0">
                  <a:pos x="205" y="450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85"/>
                </a:cxn>
                <a:cxn ang="0">
                  <a:pos x="205" y="450"/>
                </a:cxn>
              </a:cxnLst>
              <a:rect b="b" l="0" r="r" t="0"/>
              <a:pathLst>
                <a:path h="785" w="205">
                  <a:moveTo>
                    <a:pt x="205" y="450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85"/>
                  </a:lnTo>
                  <a:lnTo>
                    <a:pt x="205" y="4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7"/>
            <p:cNvSpPr/>
            <p:nvPr/>
          </p:nvSpPr>
          <p:spPr bwMode="auto">
            <a:xfrm>
              <a:off x="4378326" y="2552700"/>
              <a:ext cx="161925" cy="900113"/>
            </a:xfrm>
            <a:custGeom>
              <a:cxnLst>
                <a:cxn ang="0">
                  <a:pos x="205" y="1134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729"/>
                </a:cxn>
                <a:cxn ang="0">
                  <a:pos x="205" y="1134"/>
                </a:cxn>
              </a:cxnLst>
              <a:rect b="b" l="0" r="r" t="0"/>
              <a:pathLst>
                <a:path h="1134" w="205">
                  <a:moveTo>
                    <a:pt x="205" y="1134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729"/>
                  </a:lnTo>
                  <a:lnTo>
                    <a:pt x="205" y="113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8"/>
            <p:cNvSpPr/>
            <p:nvPr/>
          </p:nvSpPr>
          <p:spPr bwMode="auto">
            <a:xfrm>
              <a:off x="4718051" y="2781300"/>
              <a:ext cx="161925" cy="814388"/>
            </a:xfrm>
            <a:custGeom>
              <a:cxnLst>
                <a:cxn ang="0">
                  <a:pos x="205" y="823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1026"/>
                </a:cxn>
                <a:cxn ang="0">
                  <a:pos x="205" y="823"/>
                </a:cxn>
              </a:cxnLst>
              <a:rect b="b" l="0" r="r" t="0"/>
              <a:pathLst>
                <a:path h="1026" w="205">
                  <a:moveTo>
                    <a:pt x="205" y="823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1026"/>
                  </a:lnTo>
                  <a:lnTo>
                    <a:pt x="205" y="82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9"/>
            <p:cNvSpPr/>
            <p:nvPr/>
          </p:nvSpPr>
          <p:spPr bwMode="auto">
            <a:xfrm>
              <a:off x="5057776" y="3052763"/>
              <a:ext cx="163513" cy="438150"/>
            </a:xfrm>
            <a:custGeom>
              <a:cxnLst>
                <a:cxn ang="0">
                  <a:pos x="205" y="551"/>
                </a:cxn>
                <a:cxn ang="0">
                  <a:pos x="205" y="0"/>
                </a:cxn>
                <a:cxn ang="0">
                  <a:pos x="0" y="0"/>
                </a:cxn>
                <a:cxn ang="0">
                  <a:pos x="0" y="419"/>
                </a:cxn>
                <a:cxn ang="0">
                  <a:pos x="205" y="551"/>
                </a:cxn>
              </a:cxnLst>
              <a:rect b="b" l="0" r="r" t="0"/>
              <a:pathLst>
                <a:path h="551" w="205">
                  <a:moveTo>
                    <a:pt x="205" y="551"/>
                  </a:moveTo>
                  <a:lnTo>
                    <a:pt x="205" y="0"/>
                  </a:lnTo>
                  <a:lnTo>
                    <a:pt x="0" y="0"/>
                  </a:lnTo>
                  <a:lnTo>
                    <a:pt x="0" y="419"/>
                  </a:lnTo>
                  <a:lnTo>
                    <a:pt x="205" y="55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10"/>
            <p:cNvSpPr/>
            <p:nvPr/>
          </p:nvSpPr>
          <p:spPr bwMode="auto">
            <a:xfrm>
              <a:off x="3643306" y="3324225"/>
              <a:ext cx="1808163" cy="981075"/>
            </a:xfrm>
            <a:custGeom>
              <a:cxnLst>
                <a:cxn ang="0">
                  <a:pos x="1952" y="1142"/>
                </a:cxn>
                <a:cxn ang="0">
                  <a:pos x="1952" y="364"/>
                </a:cxn>
                <a:cxn ang="0">
                  <a:pos x="1747" y="230"/>
                </a:cxn>
                <a:cxn ang="0">
                  <a:pos x="1747" y="1142"/>
                </a:cxn>
                <a:cxn ang="0">
                  <a:pos x="1523" y="1142"/>
                </a:cxn>
                <a:cxn ang="0">
                  <a:pos x="1523" y="328"/>
                </a:cxn>
                <a:cxn ang="0">
                  <a:pos x="1318" y="524"/>
                </a:cxn>
                <a:cxn ang="0">
                  <a:pos x="1318" y="1142"/>
                </a:cxn>
                <a:cxn ang="0">
                  <a:pos x="1096" y="1142"/>
                </a:cxn>
                <a:cxn ang="0">
                  <a:pos x="1096" y="364"/>
                </a:cxn>
                <a:cxn ang="0">
                  <a:pos x="891" y="0"/>
                </a:cxn>
                <a:cxn ang="0">
                  <a:pos x="891" y="1142"/>
                </a:cxn>
                <a:cxn ang="0">
                  <a:pos x="668" y="1142"/>
                </a:cxn>
                <a:cxn ang="0">
                  <a:pos x="668" y="42"/>
                </a:cxn>
                <a:cxn ang="0">
                  <a:pos x="463" y="329"/>
                </a:cxn>
                <a:cxn ang="0">
                  <a:pos x="463" y="1142"/>
                </a:cxn>
                <a:cxn ang="0">
                  <a:pos x="0" y="1142"/>
                </a:cxn>
                <a:cxn ang="0">
                  <a:pos x="0" y="1235"/>
                </a:cxn>
                <a:cxn ang="0">
                  <a:pos x="2222" y="1235"/>
                </a:cxn>
                <a:cxn ang="0">
                  <a:pos x="2277" y="1142"/>
                </a:cxn>
                <a:cxn ang="0">
                  <a:pos x="1952" y="1142"/>
                </a:cxn>
              </a:cxnLst>
              <a:rect b="b" l="0" r="r" t="0"/>
              <a:pathLst>
                <a:path h="1235" w="2277">
                  <a:moveTo>
                    <a:pt x="1952" y="1142"/>
                  </a:moveTo>
                  <a:lnTo>
                    <a:pt x="1952" y="364"/>
                  </a:lnTo>
                  <a:lnTo>
                    <a:pt x="1747" y="230"/>
                  </a:lnTo>
                  <a:lnTo>
                    <a:pt x="1747" y="1142"/>
                  </a:lnTo>
                  <a:lnTo>
                    <a:pt x="1523" y="1142"/>
                  </a:lnTo>
                  <a:lnTo>
                    <a:pt x="1523" y="328"/>
                  </a:lnTo>
                  <a:lnTo>
                    <a:pt x="1318" y="524"/>
                  </a:lnTo>
                  <a:lnTo>
                    <a:pt x="1318" y="1142"/>
                  </a:lnTo>
                  <a:lnTo>
                    <a:pt x="1096" y="1142"/>
                  </a:lnTo>
                  <a:lnTo>
                    <a:pt x="1096" y="364"/>
                  </a:lnTo>
                  <a:lnTo>
                    <a:pt x="891" y="0"/>
                  </a:lnTo>
                  <a:lnTo>
                    <a:pt x="891" y="1142"/>
                  </a:lnTo>
                  <a:lnTo>
                    <a:pt x="668" y="1142"/>
                  </a:lnTo>
                  <a:lnTo>
                    <a:pt x="668" y="42"/>
                  </a:lnTo>
                  <a:lnTo>
                    <a:pt x="463" y="329"/>
                  </a:lnTo>
                  <a:lnTo>
                    <a:pt x="463" y="1142"/>
                  </a:lnTo>
                  <a:lnTo>
                    <a:pt x="0" y="1142"/>
                  </a:lnTo>
                  <a:lnTo>
                    <a:pt x="0" y="1235"/>
                  </a:lnTo>
                  <a:lnTo>
                    <a:pt x="2222" y="1235"/>
                  </a:lnTo>
                  <a:lnTo>
                    <a:pt x="2277" y="1142"/>
                  </a:lnTo>
                  <a:lnTo>
                    <a:pt x="1952" y="114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11"/>
            <p:cNvSpPr/>
            <p:nvPr/>
          </p:nvSpPr>
          <p:spPr bwMode="auto">
            <a:xfrm>
              <a:off x="3897313" y="3114675"/>
              <a:ext cx="1490663" cy="763588"/>
            </a:xfrm>
            <a:custGeom>
              <a:cxnLst>
                <a:cxn ang="0">
                  <a:pos x="1874" y="835"/>
                </a:cxn>
                <a:cxn ang="0">
                  <a:pos x="1380" y="502"/>
                </a:cxn>
                <a:cxn ang="0">
                  <a:pos x="930" y="942"/>
                </a:cxn>
                <a:cxn ang="0">
                  <a:pos x="488" y="147"/>
                </a:cxn>
                <a:cxn ang="0">
                  <a:pos x="2" y="962"/>
                </a:cxn>
                <a:cxn ang="0">
                  <a:pos x="0" y="812"/>
                </a:cxn>
                <a:cxn ang="0">
                  <a:pos x="492" y="0"/>
                </a:cxn>
                <a:cxn ang="0">
                  <a:pos x="943" y="814"/>
                </a:cxn>
                <a:cxn ang="0">
                  <a:pos x="1374" y="393"/>
                </a:cxn>
                <a:cxn ang="0">
                  <a:pos x="1878" y="736"/>
                </a:cxn>
                <a:cxn ang="0">
                  <a:pos x="1874" y="835"/>
                </a:cxn>
              </a:cxnLst>
              <a:rect b="b" l="0" r="r" t="0"/>
              <a:pathLst>
                <a:path h="962" w="1878">
                  <a:moveTo>
                    <a:pt x="1874" y="835"/>
                  </a:moveTo>
                  <a:lnTo>
                    <a:pt x="1380" y="502"/>
                  </a:lnTo>
                  <a:lnTo>
                    <a:pt x="930" y="942"/>
                  </a:lnTo>
                  <a:lnTo>
                    <a:pt x="488" y="147"/>
                  </a:lnTo>
                  <a:lnTo>
                    <a:pt x="2" y="962"/>
                  </a:lnTo>
                  <a:lnTo>
                    <a:pt x="0" y="812"/>
                  </a:lnTo>
                  <a:lnTo>
                    <a:pt x="492" y="0"/>
                  </a:lnTo>
                  <a:lnTo>
                    <a:pt x="943" y="814"/>
                  </a:lnTo>
                  <a:lnTo>
                    <a:pt x="1374" y="393"/>
                  </a:lnTo>
                  <a:lnTo>
                    <a:pt x="1878" y="736"/>
                  </a:lnTo>
                  <a:lnTo>
                    <a:pt x="1874" y="83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7" name="任意多边形 16"/>
          <p:cNvSpPr/>
          <p:nvPr/>
        </p:nvSpPr>
        <p:spPr>
          <a:xfrm>
            <a:off x="5322708" y="3357562"/>
            <a:ext cx="3286148" cy="1571636"/>
          </a:xfrm>
          <a:custGeom>
            <a:gdLst>
              <a:gd fmla="*/ 1239 w 3573139" name="connsiteX0"/>
              <a:gd fmla="*/ 3079224 h 3457905" name="connsiteY0"/>
              <a:gd fmla="*/ 1787189 w 3573139" name="connsiteX1"/>
              <a:gd fmla="*/ 0 h 3457905" name="connsiteY1"/>
              <a:gd fmla="*/ 3573139 w 3573139" name="connsiteX2"/>
              <a:gd fmla="*/ 3079224 h 3457905" name="connsiteY2"/>
              <a:gd fmla="*/ 1779753 w 3573139" name="connsiteX3"/>
              <a:gd fmla="*/ 2272086 h 3457905" name="connsiteY3"/>
              <a:gd fmla="*/ 1239 w 3573139" name="connsiteX4"/>
              <a:gd fmla="*/ 3079224 h 345790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3457905" w="3573139">
                <a:moveTo>
                  <a:pt x="1239" y="3079224"/>
                </a:moveTo>
                <a:lnTo>
                  <a:pt x="1787189" y="0"/>
                </a:lnTo>
                <a:lnTo>
                  <a:pt x="3573139" y="3079224"/>
                </a:lnTo>
                <a:cubicBezTo>
                  <a:pt x="3571900" y="3457905"/>
                  <a:pt x="2375070" y="2272086"/>
                  <a:pt x="1779753" y="2272086"/>
                </a:cubicBezTo>
                <a:cubicBezTo>
                  <a:pt x="1184436" y="2272086"/>
                  <a:pt x="0" y="3457905"/>
                  <a:pt x="1239" y="307922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4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8" name="任意多边形 17"/>
          <p:cNvSpPr/>
          <p:nvPr/>
        </p:nvSpPr>
        <p:spPr>
          <a:xfrm flipV="1">
            <a:off x="3595670" y="3096862"/>
            <a:ext cx="3286148" cy="1571636"/>
          </a:xfrm>
          <a:custGeom>
            <a:gdLst>
              <a:gd fmla="*/ 1239 w 3573139" name="connsiteX0"/>
              <a:gd fmla="*/ 3079224 h 3457905" name="connsiteY0"/>
              <a:gd fmla="*/ 1787189 w 3573139" name="connsiteX1"/>
              <a:gd fmla="*/ 0 h 3457905" name="connsiteY1"/>
              <a:gd fmla="*/ 3573139 w 3573139" name="connsiteX2"/>
              <a:gd fmla="*/ 3079224 h 3457905" name="connsiteY2"/>
              <a:gd fmla="*/ 1779753 w 3573139" name="connsiteX3"/>
              <a:gd fmla="*/ 2272086 h 3457905" name="connsiteY3"/>
              <a:gd fmla="*/ 1239 w 3573139" name="connsiteX4"/>
              <a:gd fmla="*/ 3079224 h 345790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3457905" w="3573139">
                <a:moveTo>
                  <a:pt x="1239" y="3079224"/>
                </a:moveTo>
                <a:lnTo>
                  <a:pt x="1787189" y="0"/>
                </a:lnTo>
                <a:lnTo>
                  <a:pt x="3573139" y="3079224"/>
                </a:lnTo>
                <a:cubicBezTo>
                  <a:pt x="3571900" y="3457905"/>
                  <a:pt x="2375070" y="2272086"/>
                  <a:pt x="1779753" y="2272086"/>
                </a:cubicBezTo>
                <a:cubicBezTo>
                  <a:pt x="1184436" y="2272086"/>
                  <a:pt x="0" y="3457905"/>
                  <a:pt x="1239" y="3079224"/>
                </a:cubicBezTo>
                <a:close/>
              </a:path>
            </a:pathLst>
          </a:custGeom>
          <a:solidFill>
            <a:schemeClr val="bg1">
              <a:alpha val="58000"/>
            </a:schemeClr>
          </a:solidFill>
          <a:ln w="0">
            <a:solidFill>
              <a:schemeClr val="bg1">
                <a:alpha val="7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b="1" lang="zh-CN" sz="24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238348" y="2143116"/>
            <a:ext cx="6286544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  <p:sp>
        <p:nvSpPr>
          <p:cNvPr id="20" name="矩形 19"/>
          <p:cNvSpPr/>
          <p:nvPr/>
        </p:nvSpPr>
        <p:spPr>
          <a:xfrm>
            <a:off x="5238744" y="4857760"/>
            <a:ext cx="5429256" cy="107157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TEXT HERE</a:t>
            </a:r>
          </a:p>
          <a:p>
            <a:r>
              <a:rPr altLang="zh-CN" b="1" lang="en-US" sz="2800">
                <a:solidFill>
                  <a:schemeClr val="bg1"/>
                </a:solidFill>
                <a:latin charset="0" pitchFamily="34" typeface="Arial"/>
                <a:cs charset="0" pitchFamily="34" typeface="Arial"/>
              </a:rPr>
              <a:t>It is a temple here. Please add your text.</a:t>
            </a:r>
          </a:p>
        </p:txBody>
      </p:sp>
      <p:grpSp>
        <p:nvGrpSpPr>
          <p:cNvPr id="34" name="组合 33"/>
          <p:cNvGrpSpPr/>
          <p:nvPr/>
        </p:nvGrpSpPr>
        <p:grpSpPr>
          <a:xfrm>
            <a:off x="4999378" y="3857628"/>
            <a:ext cx="500066" cy="500066"/>
            <a:chOff x="6643688" y="1928813"/>
            <a:chExt cx="1085850" cy="2155825"/>
          </a:xfrm>
        </p:grpSpPr>
        <p:sp>
          <p:nvSpPr>
            <p:cNvPr id="3082" name="Freeform 10"/>
            <p:cNvSpPr/>
            <p:nvPr/>
          </p:nvSpPr>
          <p:spPr bwMode="auto">
            <a:xfrm>
              <a:off x="6643688" y="1928813"/>
              <a:ext cx="1085850" cy="1658938"/>
            </a:xfrm>
            <a:custGeom>
              <a:cxnLst>
                <a:cxn ang="0">
                  <a:pos x="568" y="55"/>
                </a:cxn>
                <a:cxn ang="0">
                  <a:pos x="527" y="33"/>
                </a:cxn>
                <a:cxn ang="0">
                  <a:pos x="483" y="18"/>
                </a:cxn>
                <a:cxn ang="0">
                  <a:pos x="434" y="7"/>
                </a:cxn>
                <a:cxn ang="0">
                  <a:pos x="381" y="1"/>
                </a:cxn>
                <a:cxn ang="0">
                  <a:pos x="324" y="0"/>
                </a:cxn>
                <a:cxn ang="0">
                  <a:pos x="268" y="4"/>
                </a:cxn>
                <a:cxn ang="0">
                  <a:pos x="217" y="14"/>
                </a:cxn>
                <a:cxn ang="0">
                  <a:pos x="171" y="27"/>
                </a:cxn>
                <a:cxn ang="0">
                  <a:pos x="130" y="46"/>
                </a:cxn>
                <a:cxn ang="0">
                  <a:pos x="93" y="71"/>
                </a:cxn>
                <a:cxn ang="0">
                  <a:pos x="37" y="131"/>
                </a:cxn>
                <a:cxn ang="0">
                  <a:pos x="5" y="206"/>
                </a:cxn>
                <a:cxn ang="0">
                  <a:pos x="1" y="294"/>
                </a:cxn>
                <a:cxn ang="0">
                  <a:pos x="26" y="400"/>
                </a:cxn>
                <a:cxn ang="0">
                  <a:pos x="81" y="540"/>
                </a:cxn>
                <a:cxn ang="0">
                  <a:pos x="152" y="694"/>
                </a:cxn>
                <a:cxn ang="0">
                  <a:pos x="195" y="812"/>
                </a:cxn>
                <a:cxn ang="0">
                  <a:pos x="210" y="888"/>
                </a:cxn>
                <a:cxn ang="0">
                  <a:pos x="210" y="984"/>
                </a:cxn>
                <a:cxn ang="0">
                  <a:pos x="186" y="1029"/>
                </a:cxn>
                <a:cxn ang="0">
                  <a:pos x="180" y="1040"/>
                </a:cxn>
                <a:cxn ang="0">
                  <a:pos x="202" y="1019"/>
                </a:cxn>
                <a:cxn ang="0">
                  <a:pos x="220" y="995"/>
                </a:cxn>
                <a:cxn ang="0">
                  <a:pos x="239" y="936"/>
                </a:cxn>
                <a:cxn ang="0">
                  <a:pos x="235" y="861"/>
                </a:cxn>
                <a:cxn ang="0">
                  <a:pos x="214" y="781"/>
                </a:cxn>
                <a:cxn ang="0">
                  <a:pos x="171" y="667"/>
                </a:cxn>
                <a:cxn ang="0">
                  <a:pos x="113" y="530"/>
                </a:cxn>
                <a:cxn ang="0">
                  <a:pos x="78" y="418"/>
                </a:cxn>
                <a:cxn ang="0">
                  <a:pos x="66" y="333"/>
                </a:cxn>
                <a:cxn ang="0">
                  <a:pos x="76" y="260"/>
                </a:cxn>
                <a:cxn ang="0">
                  <a:pos x="108" y="198"/>
                </a:cxn>
                <a:cxn ang="0">
                  <a:pos x="160" y="149"/>
                </a:cxn>
                <a:cxn ang="0">
                  <a:pos x="229" y="117"/>
                </a:cxn>
                <a:cxn ang="0">
                  <a:pos x="313" y="102"/>
                </a:cxn>
                <a:cxn ang="0">
                  <a:pos x="404" y="105"/>
                </a:cxn>
                <a:cxn ang="0">
                  <a:pos x="481" y="126"/>
                </a:cxn>
                <a:cxn ang="0">
                  <a:pos x="545" y="164"/>
                </a:cxn>
                <a:cxn ang="0">
                  <a:pos x="591" y="217"/>
                </a:cxn>
                <a:cxn ang="0">
                  <a:pos x="616" y="283"/>
                </a:cxn>
                <a:cxn ang="0">
                  <a:pos x="618" y="358"/>
                </a:cxn>
                <a:cxn ang="0">
                  <a:pos x="598" y="452"/>
                </a:cxn>
                <a:cxn ang="0">
                  <a:pos x="554" y="574"/>
                </a:cxn>
                <a:cxn ang="0">
                  <a:pos x="497" y="709"/>
                </a:cxn>
                <a:cxn ang="0">
                  <a:pos x="461" y="812"/>
                </a:cxn>
                <a:cxn ang="0">
                  <a:pos x="449" y="880"/>
                </a:cxn>
                <a:cxn ang="0">
                  <a:pos x="449" y="963"/>
                </a:cxn>
                <a:cxn ang="0">
                  <a:pos x="471" y="1003"/>
                </a:cxn>
                <a:cxn ang="0">
                  <a:pos x="490" y="1026"/>
                </a:cxn>
                <a:cxn ang="0">
                  <a:pos x="513" y="1044"/>
                </a:cxn>
                <a:cxn ang="0">
                  <a:pos x="493" y="1019"/>
                </a:cxn>
                <a:cxn ang="0">
                  <a:pos x="472" y="954"/>
                </a:cxn>
                <a:cxn ang="0">
                  <a:pos x="476" y="866"/>
                </a:cxn>
                <a:cxn ang="0">
                  <a:pos x="501" y="776"/>
                </a:cxn>
                <a:cxn ang="0">
                  <a:pos x="554" y="645"/>
                </a:cxn>
                <a:cxn ang="0">
                  <a:pos x="625" y="489"/>
                </a:cxn>
                <a:cxn ang="0">
                  <a:pos x="669" y="361"/>
                </a:cxn>
                <a:cxn ang="0">
                  <a:pos x="684" y="265"/>
                </a:cxn>
                <a:cxn ang="0">
                  <a:pos x="672" y="180"/>
                </a:cxn>
                <a:cxn ang="0">
                  <a:pos x="632" y="111"/>
                </a:cxn>
              </a:cxnLst>
              <a:rect b="b" l="0" r="r" t="0"/>
              <a:pathLst>
                <a:path h="1045" w="684">
                  <a:moveTo>
                    <a:pt x="593" y="71"/>
                  </a:moveTo>
                  <a:lnTo>
                    <a:pt x="580" y="63"/>
                  </a:lnTo>
                  <a:lnTo>
                    <a:pt x="568" y="55"/>
                  </a:lnTo>
                  <a:lnTo>
                    <a:pt x="556" y="46"/>
                  </a:lnTo>
                  <a:lnTo>
                    <a:pt x="542" y="40"/>
                  </a:lnTo>
                  <a:lnTo>
                    <a:pt x="527" y="33"/>
                  </a:lnTo>
                  <a:lnTo>
                    <a:pt x="513" y="27"/>
                  </a:lnTo>
                  <a:lnTo>
                    <a:pt x="498" y="22"/>
                  </a:lnTo>
                  <a:lnTo>
                    <a:pt x="483" y="18"/>
                  </a:lnTo>
                  <a:lnTo>
                    <a:pt x="467" y="14"/>
                  </a:lnTo>
                  <a:lnTo>
                    <a:pt x="451" y="10"/>
                  </a:lnTo>
                  <a:lnTo>
                    <a:pt x="434" y="7"/>
                  </a:lnTo>
                  <a:lnTo>
                    <a:pt x="416" y="4"/>
                  </a:lnTo>
                  <a:lnTo>
                    <a:pt x="399" y="3"/>
                  </a:lnTo>
                  <a:lnTo>
                    <a:pt x="381" y="1"/>
                  </a:lnTo>
                  <a:lnTo>
                    <a:pt x="362" y="0"/>
                  </a:lnTo>
                  <a:lnTo>
                    <a:pt x="343" y="0"/>
                  </a:lnTo>
                  <a:lnTo>
                    <a:pt x="324" y="0"/>
                  </a:lnTo>
                  <a:lnTo>
                    <a:pt x="304" y="1"/>
                  </a:lnTo>
                  <a:lnTo>
                    <a:pt x="285" y="3"/>
                  </a:lnTo>
                  <a:lnTo>
                    <a:pt x="268" y="4"/>
                  </a:lnTo>
                  <a:lnTo>
                    <a:pt x="251" y="7"/>
                  </a:lnTo>
                  <a:lnTo>
                    <a:pt x="233" y="10"/>
                  </a:lnTo>
                  <a:lnTo>
                    <a:pt x="217" y="14"/>
                  </a:lnTo>
                  <a:lnTo>
                    <a:pt x="202" y="18"/>
                  </a:lnTo>
                  <a:lnTo>
                    <a:pt x="186" y="22"/>
                  </a:lnTo>
                  <a:lnTo>
                    <a:pt x="171" y="27"/>
                  </a:lnTo>
                  <a:lnTo>
                    <a:pt x="157" y="33"/>
                  </a:lnTo>
                  <a:lnTo>
                    <a:pt x="143" y="40"/>
                  </a:lnTo>
                  <a:lnTo>
                    <a:pt x="130" y="46"/>
                  </a:lnTo>
                  <a:lnTo>
                    <a:pt x="117" y="55"/>
                  </a:lnTo>
                  <a:lnTo>
                    <a:pt x="105" y="63"/>
                  </a:lnTo>
                  <a:lnTo>
                    <a:pt x="93" y="71"/>
                  </a:lnTo>
                  <a:lnTo>
                    <a:pt x="71" y="90"/>
                  </a:lnTo>
                  <a:lnTo>
                    <a:pt x="52" y="111"/>
                  </a:lnTo>
                  <a:lnTo>
                    <a:pt x="37" y="131"/>
                  </a:lnTo>
                  <a:lnTo>
                    <a:pt x="23" y="156"/>
                  </a:lnTo>
                  <a:lnTo>
                    <a:pt x="14" y="180"/>
                  </a:lnTo>
                  <a:lnTo>
                    <a:pt x="5" y="206"/>
                  </a:lnTo>
                  <a:lnTo>
                    <a:pt x="1" y="235"/>
                  </a:lnTo>
                  <a:lnTo>
                    <a:pt x="0" y="265"/>
                  </a:lnTo>
                  <a:lnTo>
                    <a:pt x="1" y="294"/>
                  </a:lnTo>
                  <a:lnTo>
                    <a:pt x="7" y="325"/>
                  </a:lnTo>
                  <a:lnTo>
                    <a:pt x="15" y="361"/>
                  </a:lnTo>
                  <a:lnTo>
                    <a:pt x="26" y="400"/>
                  </a:lnTo>
                  <a:lnTo>
                    <a:pt x="41" y="443"/>
                  </a:lnTo>
                  <a:lnTo>
                    <a:pt x="59" y="489"/>
                  </a:lnTo>
                  <a:lnTo>
                    <a:pt x="81" y="540"/>
                  </a:lnTo>
                  <a:lnTo>
                    <a:pt x="105" y="593"/>
                  </a:lnTo>
                  <a:lnTo>
                    <a:pt x="130" y="645"/>
                  </a:lnTo>
                  <a:lnTo>
                    <a:pt x="152" y="694"/>
                  </a:lnTo>
                  <a:lnTo>
                    <a:pt x="169" y="738"/>
                  </a:lnTo>
                  <a:lnTo>
                    <a:pt x="184" y="776"/>
                  </a:lnTo>
                  <a:lnTo>
                    <a:pt x="195" y="812"/>
                  </a:lnTo>
                  <a:lnTo>
                    <a:pt x="203" y="842"/>
                  </a:lnTo>
                  <a:lnTo>
                    <a:pt x="209" y="866"/>
                  </a:lnTo>
                  <a:lnTo>
                    <a:pt x="210" y="888"/>
                  </a:lnTo>
                  <a:lnTo>
                    <a:pt x="212" y="921"/>
                  </a:lnTo>
                  <a:lnTo>
                    <a:pt x="213" y="954"/>
                  </a:lnTo>
                  <a:lnTo>
                    <a:pt x="210" y="984"/>
                  </a:lnTo>
                  <a:lnTo>
                    <a:pt x="198" y="1012"/>
                  </a:lnTo>
                  <a:lnTo>
                    <a:pt x="193" y="1021"/>
                  </a:lnTo>
                  <a:lnTo>
                    <a:pt x="186" y="1029"/>
                  </a:lnTo>
                  <a:lnTo>
                    <a:pt x="179" y="1037"/>
                  </a:lnTo>
                  <a:lnTo>
                    <a:pt x="172" y="1045"/>
                  </a:lnTo>
                  <a:lnTo>
                    <a:pt x="180" y="1040"/>
                  </a:lnTo>
                  <a:lnTo>
                    <a:pt x="188" y="1034"/>
                  </a:lnTo>
                  <a:lnTo>
                    <a:pt x="195" y="1026"/>
                  </a:lnTo>
                  <a:lnTo>
                    <a:pt x="202" y="1019"/>
                  </a:lnTo>
                  <a:lnTo>
                    <a:pt x="209" y="1011"/>
                  </a:lnTo>
                  <a:lnTo>
                    <a:pt x="214" y="1003"/>
                  </a:lnTo>
                  <a:lnTo>
                    <a:pt x="220" y="995"/>
                  </a:lnTo>
                  <a:lnTo>
                    <a:pt x="225" y="988"/>
                  </a:lnTo>
                  <a:lnTo>
                    <a:pt x="236" y="963"/>
                  </a:lnTo>
                  <a:lnTo>
                    <a:pt x="239" y="936"/>
                  </a:lnTo>
                  <a:lnTo>
                    <a:pt x="238" y="909"/>
                  </a:lnTo>
                  <a:lnTo>
                    <a:pt x="236" y="880"/>
                  </a:lnTo>
                  <a:lnTo>
                    <a:pt x="235" y="861"/>
                  </a:lnTo>
                  <a:lnTo>
                    <a:pt x="231" y="839"/>
                  </a:lnTo>
                  <a:lnTo>
                    <a:pt x="224" y="812"/>
                  </a:lnTo>
                  <a:lnTo>
                    <a:pt x="214" y="781"/>
                  </a:lnTo>
                  <a:lnTo>
                    <a:pt x="202" y="747"/>
                  </a:lnTo>
                  <a:lnTo>
                    <a:pt x="188" y="709"/>
                  </a:lnTo>
                  <a:lnTo>
                    <a:pt x="171" y="667"/>
                  </a:lnTo>
                  <a:lnTo>
                    <a:pt x="150" y="620"/>
                  </a:lnTo>
                  <a:lnTo>
                    <a:pt x="131" y="574"/>
                  </a:lnTo>
                  <a:lnTo>
                    <a:pt x="113" y="530"/>
                  </a:lnTo>
                  <a:lnTo>
                    <a:pt x="98" y="489"/>
                  </a:lnTo>
                  <a:lnTo>
                    <a:pt x="87" y="452"/>
                  </a:lnTo>
                  <a:lnTo>
                    <a:pt x="78" y="418"/>
                  </a:lnTo>
                  <a:lnTo>
                    <a:pt x="71" y="387"/>
                  </a:lnTo>
                  <a:lnTo>
                    <a:pt x="67" y="358"/>
                  </a:lnTo>
                  <a:lnTo>
                    <a:pt x="66" y="333"/>
                  </a:lnTo>
                  <a:lnTo>
                    <a:pt x="67" y="307"/>
                  </a:lnTo>
                  <a:lnTo>
                    <a:pt x="70" y="283"/>
                  </a:lnTo>
                  <a:lnTo>
                    <a:pt x="76" y="260"/>
                  </a:lnTo>
                  <a:lnTo>
                    <a:pt x="85" y="238"/>
                  </a:lnTo>
                  <a:lnTo>
                    <a:pt x="94" y="217"/>
                  </a:lnTo>
                  <a:lnTo>
                    <a:pt x="108" y="198"/>
                  </a:lnTo>
                  <a:lnTo>
                    <a:pt x="123" y="180"/>
                  </a:lnTo>
                  <a:lnTo>
                    <a:pt x="141" y="164"/>
                  </a:lnTo>
                  <a:lnTo>
                    <a:pt x="160" y="149"/>
                  </a:lnTo>
                  <a:lnTo>
                    <a:pt x="182" y="137"/>
                  </a:lnTo>
                  <a:lnTo>
                    <a:pt x="205" y="126"/>
                  </a:lnTo>
                  <a:lnTo>
                    <a:pt x="229" y="117"/>
                  </a:lnTo>
                  <a:lnTo>
                    <a:pt x="255" y="111"/>
                  </a:lnTo>
                  <a:lnTo>
                    <a:pt x="283" y="105"/>
                  </a:lnTo>
                  <a:lnTo>
                    <a:pt x="313" y="102"/>
                  </a:lnTo>
                  <a:lnTo>
                    <a:pt x="344" y="101"/>
                  </a:lnTo>
                  <a:lnTo>
                    <a:pt x="374" y="102"/>
                  </a:lnTo>
                  <a:lnTo>
                    <a:pt x="404" y="105"/>
                  </a:lnTo>
                  <a:lnTo>
                    <a:pt x="431" y="111"/>
                  </a:lnTo>
                  <a:lnTo>
                    <a:pt x="457" y="117"/>
                  </a:lnTo>
                  <a:lnTo>
                    <a:pt x="481" y="126"/>
                  </a:lnTo>
                  <a:lnTo>
                    <a:pt x="504" y="137"/>
                  </a:lnTo>
                  <a:lnTo>
                    <a:pt x="526" y="149"/>
                  </a:lnTo>
                  <a:lnTo>
                    <a:pt x="545" y="164"/>
                  </a:lnTo>
                  <a:lnTo>
                    <a:pt x="562" y="180"/>
                  </a:lnTo>
                  <a:lnTo>
                    <a:pt x="578" y="198"/>
                  </a:lnTo>
                  <a:lnTo>
                    <a:pt x="591" y="217"/>
                  </a:lnTo>
                  <a:lnTo>
                    <a:pt x="601" y="238"/>
                  </a:lnTo>
                  <a:lnTo>
                    <a:pt x="609" y="260"/>
                  </a:lnTo>
                  <a:lnTo>
                    <a:pt x="616" y="283"/>
                  </a:lnTo>
                  <a:lnTo>
                    <a:pt x="618" y="307"/>
                  </a:lnTo>
                  <a:lnTo>
                    <a:pt x="620" y="333"/>
                  </a:lnTo>
                  <a:lnTo>
                    <a:pt x="618" y="358"/>
                  </a:lnTo>
                  <a:lnTo>
                    <a:pt x="614" y="387"/>
                  </a:lnTo>
                  <a:lnTo>
                    <a:pt x="608" y="418"/>
                  </a:lnTo>
                  <a:lnTo>
                    <a:pt x="598" y="452"/>
                  </a:lnTo>
                  <a:lnTo>
                    <a:pt x="587" y="489"/>
                  </a:lnTo>
                  <a:lnTo>
                    <a:pt x="572" y="530"/>
                  </a:lnTo>
                  <a:lnTo>
                    <a:pt x="554" y="574"/>
                  </a:lnTo>
                  <a:lnTo>
                    <a:pt x="535" y="620"/>
                  </a:lnTo>
                  <a:lnTo>
                    <a:pt x="515" y="667"/>
                  </a:lnTo>
                  <a:lnTo>
                    <a:pt x="497" y="709"/>
                  </a:lnTo>
                  <a:lnTo>
                    <a:pt x="483" y="747"/>
                  </a:lnTo>
                  <a:lnTo>
                    <a:pt x="471" y="781"/>
                  </a:lnTo>
                  <a:lnTo>
                    <a:pt x="461" y="812"/>
                  </a:lnTo>
                  <a:lnTo>
                    <a:pt x="455" y="839"/>
                  </a:lnTo>
                  <a:lnTo>
                    <a:pt x="451" y="861"/>
                  </a:lnTo>
                  <a:lnTo>
                    <a:pt x="449" y="880"/>
                  </a:lnTo>
                  <a:lnTo>
                    <a:pt x="448" y="909"/>
                  </a:lnTo>
                  <a:lnTo>
                    <a:pt x="446" y="936"/>
                  </a:lnTo>
                  <a:lnTo>
                    <a:pt x="449" y="963"/>
                  </a:lnTo>
                  <a:lnTo>
                    <a:pt x="460" y="988"/>
                  </a:lnTo>
                  <a:lnTo>
                    <a:pt x="466" y="995"/>
                  </a:lnTo>
                  <a:lnTo>
                    <a:pt x="471" y="1003"/>
                  </a:lnTo>
                  <a:lnTo>
                    <a:pt x="476" y="1011"/>
                  </a:lnTo>
                  <a:lnTo>
                    <a:pt x="483" y="1018"/>
                  </a:lnTo>
                  <a:lnTo>
                    <a:pt x="490" y="1026"/>
                  </a:lnTo>
                  <a:lnTo>
                    <a:pt x="497" y="1033"/>
                  </a:lnTo>
                  <a:lnTo>
                    <a:pt x="505" y="1038"/>
                  </a:lnTo>
                  <a:lnTo>
                    <a:pt x="513" y="1044"/>
                  </a:lnTo>
                  <a:lnTo>
                    <a:pt x="505" y="1036"/>
                  </a:lnTo>
                  <a:lnTo>
                    <a:pt x="498" y="1027"/>
                  </a:lnTo>
                  <a:lnTo>
                    <a:pt x="493" y="1019"/>
                  </a:lnTo>
                  <a:lnTo>
                    <a:pt x="487" y="1012"/>
                  </a:lnTo>
                  <a:lnTo>
                    <a:pt x="475" y="984"/>
                  </a:lnTo>
                  <a:lnTo>
                    <a:pt x="472" y="954"/>
                  </a:lnTo>
                  <a:lnTo>
                    <a:pt x="474" y="921"/>
                  </a:lnTo>
                  <a:lnTo>
                    <a:pt x="475" y="888"/>
                  </a:lnTo>
                  <a:lnTo>
                    <a:pt x="476" y="866"/>
                  </a:lnTo>
                  <a:lnTo>
                    <a:pt x="482" y="842"/>
                  </a:lnTo>
                  <a:lnTo>
                    <a:pt x="490" y="812"/>
                  </a:lnTo>
                  <a:lnTo>
                    <a:pt x="501" y="776"/>
                  </a:lnTo>
                  <a:lnTo>
                    <a:pt x="516" y="738"/>
                  </a:lnTo>
                  <a:lnTo>
                    <a:pt x="534" y="694"/>
                  </a:lnTo>
                  <a:lnTo>
                    <a:pt x="554" y="645"/>
                  </a:lnTo>
                  <a:lnTo>
                    <a:pt x="579" y="593"/>
                  </a:lnTo>
                  <a:lnTo>
                    <a:pt x="603" y="540"/>
                  </a:lnTo>
                  <a:lnTo>
                    <a:pt x="625" y="489"/>
                  </a:lnTo>
                  <a:lnTo>
                    <a:pt x="643" y="443"/>
                  </a:lnTo>
                  <a:lnTo>
                    <a:pt x="658" y="400"/>
                  </a:lnTo>
                  <a:lnTo>
                    <a:pt x="669" y="361"/>
                  </a:lnTo>
                  <a:lnTo>
                    <a:pt x="677" y="325"/>
                  </a:lnTo>
                  <a:lnTo>
                    <a:pt x="683" y="294"/>
                  </a:lnTo>
                  <a:lnTo>
                    <a:pt x="684" y="265"/>
                  </a:lnTo>
                  <a:lnTo>
                    <a:pt x="683" y="235"/>
                  </a:lnTo>
                  <a:lnTo>
                    <a:pt x="679" y="206"/>
                  </a:lnTo>
                  <a:lnTo>
                    <a:pt x="672" y="180"/>
                  </a:lnTo>
                  <a:lnTo>
                    <a:pt x="661" y="156"/>
                  </a:lnTo>
                  <a:lnTo>
                    <a:pt x="649" y="131"/>
                  </a:lnTo>
                  <a:lnTo>
                    <a:pt x="632" y="111"/>
                  </a:lnTo>
                  <a:lnTo>
                    <a:pt x="614" y="90"/>
                  </a:lnTo>
                  <a:lnTo>
                    <a:pt x="593" y="7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83" name="Freeform 11"/>
            <p:cNvSpPr/>
            <p:nvPr/>
          </p:nvSpPr>
          <p:spPr bwMode="auto">
            <a:xfrm>
              <a:off x="6940551" y="2516188"/>
              <a:ext cx="449263" cy="1106488"/>
            </a:xfrm>
            <a:custGeom>
              <a:cxnLst>
                <a:cxn ang="0">
                  <a:pos x="208" y="615"/>
                </a:cxn>
                <a:cxn ang="0">
                  <a:pos x="191" y="562"/>
                </a:cxn>
                <a:cxn ang="0">
                  <a:pos x="193" y="503"/>
                </a:cxn>
                <a:cxn ang="0">
                  <a:pos x="202" y="442"/>
                </a:cxn>
                <a:cxn ang="0">
                  <a:pos x="210" y="391"/>
                </a:cxn>
                <a:cxn ang="0">
                  <a:pos x="227" y="332"/>
                </a:cxn>
                <a:cxn ang="0">
                  <a:pos x="261" y="238"/>
                </a:cxn>
                <a:cxn ang="0">
                  <a:pos x="280" y="159"/>
                </a:cxn>
                <a:cxn ang="0">
                  <a:pos x="280" y="101"/>
                </a:cxn>
                <a:cxn ang="0">
                  <a:pos x="264" y="55"/>
                </a:cxn>
                <a:cxn ang="0">
                  <a:pos x="240" y="28"/>
                </a:cxn>
                <a:cxn ang="0">
                  <a:pos x="220" y="14"/>
                </a:cxn>
                <a:cxn ang="0">
                  <a:pos x="197" y="6"/>
                </a:cxn>
                <a:cxn ang="0">
                  <a:pos x="171" y="0"/>
                </a:cxn>
                <a:cxn ang="0">
                  <a:pos x="142" y="0"/>
                </a:cxn>
                <a:cxn ang="0">
                  <a:pos x="116" y="6"/>
                </a:cxn>
                <a:cxn ang="0">
                  <a:pos x="93" y="14"/>
                </a:cxn>
                <a:cxn ang="0">
                  <a:pos x="74" y="28"/>
                </a:cxn>
                <a:cxn ang="0">
                  <a:pos x="49" y="55"/>
                </a:cxn>
                <a:cxn ang="0">
                  <a:pos x="33" y="101"/>
                </a:cxn>
                <a:cxn ang="0">
                  <a:pos x="30" y="138"/>
                </a:cxn>
                <a:cxn ang="0">
                  <a:pos x="33" y="160"/>
                </a:cxn>
                <a:cxn ang="0">
                  <a:pos x="16" y="172"/>
                </a:cxn>
                <a:cxn ang="0">
                  <a:pos x="4" y="178"/>
                </a:cxn>
                <a:cxn ang="0">
                  <a:pos x="0" y="190"/>
                </a:cxn>
                <a:cxn ang="0">
                  <a:pos x="4" y="202"/>
                </a:cxn>
                <a:cxn ang="0">
                  <a:pos x="16" y="208"/>
                </a:cxn>
                <a:cxn ang="0">
                  <a:pos x="37" y="208"/>
                </a:cxn>
                <a:cxn ang="0">
                  <a:pos x="41" y="207"/>
                </a:cxn>
                <a:cxn ang="0">
                  <a:pos x="48" y="224"/>
                </a:cxn>
                <a:cxn ang="0">
                  <a:pos x="60" y="265"/>
                </a:cxn>
                <a:cxn ang="0">
                  <a:pos x="85" y="332"/>
                </a:cxn>
                <a:cxn ang="0">
                  <a:pos x="104" y="391"/>
                </a:cxn>
                <a:cxn ang="0">
                  <a:pos x="112" y="442"/>
                </a:cxn>
                <a:cxn ang="0">
                  <a:pos x="120" y="504"/>
                </a:cxn>
                <a:cxn ang="0">
                  <a:pos x="122" y="566"/>
                </a:cxn>
                <a:cxn ang="0">
                  <a:pos x="104" y="622"/>
                </a:cxn>
                <a:cxn ang="0">
                  <a:pos x="81" y="652"/>
                </a:cxn>
                <a:cxn ang="0">
                  <a:pos x="67" y="666"/>
                </a:cxn>
                <a:cxn ang="0">
                  <a:pos x="49" y="681"/>
                </a:cxn>
                <a:cxn ang="0">
                  <a:pos x="33" y="693"/>
                </a:cxn>
                <a:cxn ang="0">
                  <a:pos x="264" y="677"/>
                </a:cxn>
                <a:cxn ang="0">
                  <a:pos x="246" y="657"/>
                </a:cxn>
                <a:cxn ang="0">
                  <a:pos x="227" y="638"/>
                </a:cxn>
              </a:cxnLst>
              <a:rect b="b" l="0" r="r" t="0"/>
              <a:pathLst>
                <a:path h="697" w="283">
                  <a:moveTo>
                    <a:pt x="227" y="638"/>
                  </a:moveTo>
                  <a:lnTo>
                    <a:pt x="208" y="615"/>
                  </a:lnTo>
                  <a:lnTo>
                    <a:pt x="197" y="589"/>
                  </a:lnTo>
                  <a:lnTo>
                    <a:pt x="191" y="562"/>
                  </a:lnTo>
                  <a:lnTo>
                    <a:pt x="190" y="533"/>
                  </a:lnTo>
                  <a:lnTo>
                    <a:pt x="193" y="503"/>
                  </a:lnTo>
                  <a:lnTo>
                    <a:pt x="197" y="473"/>
                  </a:lnTo>
                  <a:lnTo>
                    <a:pt x="202" y="442"/>
                  </a:lnTo>
                  <a:lnTo>
                    <a:pt x="206" y="410"/>
                  </a:lnTo>
                  <a:lnTo>
                    <a:pt x="210" y="391"/>
                  </a:lnTo>
                  <a:lnTo>
                    <a:pt x="217" y="366"/>
                  </a:lnTo>
                  <a:lnTo>
                    <a:pt x="227" y="332"/>
                  </a:lnTo>
                  <a:lnTo>
                    <a:pt x="243" y="287"/>
                  </a:lnTo>
                  <a:lnTo>
                    <a:pt x="261" y="238"/>
                  </a:lnTo>
                  <a:lnTo>
                    <a:pt x="273" y="194"/>
                  </a:lnTo>
                  <a:lnTo>
                    <a:pt x="280" y="159"/>
                  </a:lnTo>
                  <a:lnTo>
                    <a:pt x="283" y="129"/>
                  </a:lnTo>
                  <a:lnTo>
                    <a:pt x="280" y="101"/>
                  </a:lnTo>
                  <a:lnTo>
                    <a:pt x="274" y="75"/>
                  </a:lnTo>
                  <a:lnTo>
                    <a:pt x="264" y="55"/>
                  </a:lnTo>
                  <a:lnTo>
                    <a:pt x="249" y="36"/>
                  </a:lnTo>
                  <a:lnTo>
                    <a:pt x="240" y="28"/>
                  </a:lnTo>
                  <a:lnTo>
                    <a:pt x="231" y="21"/>
                  </a:lnTo>
                  <a:lnTo>
                    <a:pt x="220" y="14"/>
                  </a:lnTo>
                  <a:lnTo>
                    <a:pt x="209" y="10"/>
                  </a:lnTo>
                  <a:lnTo>
                    <a:pt x="197" y="6"/>
                  </a:lnTo>
                  <a:lnTo>
                    <a:pt x="184" y="3"/>
                  </a:lnTo>
                  <a:lnTo>
                    <a:pt x="171" y="0"/>
                  </a:lnTo>
                  <a:lnTo>
                    <a:pt x="157" y="0"/>
                  </a:lnTo>
                  <a:lnTo>
                    <a:pt x="142" y="0"/>
                  </a:lnTo>
                  <a:lnTo>
                    <a:pt x="130" y="3"/>
                  </a:lnTo>
                  <a:lnTo>
                    <a:pt x="116" y="6"/>
                  </a:lnTo>
                  <a:lnTo>
                    <a:pt x="105" y="10"/>
                  </a:lnTo>
                  <a:lnTo>
                    <a:pt x="93" y="14"/>
                  </a:lnTo>
                  <a:lnTo>
                    <a:pt x="83" y="21"/>
                  </a:lnTo>
                  <a:lnTo>
                    <a:pt x="74" y="28"/>
                  </a:lnTo>
                  <a:lnTo>
                    <a:pt x="64" y="36"/>
                  </a:lnTo>
                  <a:lnTo>
                    <a:pt x="49" y="55"/>
                  </a:lnTo>
                  <a:lnTo>
                    <a:pt x="38" y="75"/>
                  </a:lnTo>
                  <a:lnTo>
                    <a:pt x="33" y="101"/>
                  </a:lnTo>
                  <a:lnTo>
                    <a:pt x="30" y="129"/>
                  </a:lnTo>
                  <a:lnTo>
                    <a:pt x="30" y="138"/>
                  </a:lnTo>
                  <a:lnTo>
                    <a:pt x="31" y="149"/>
                  </a:lnTo>
                  <a:lnTo>
                    <a:pt x="33" y="160"/>
                  </a:lnTo>
                  <a:lnTo>
                    <a:pt x="34" y="172"/>
                  </a:lnTo>
                  <a:lnTo>
                    <a:pt x="16" y="172"/>
                  </a:lnTo>
                  <a:lnTo>
                    <a:pt x="10" y="174"/>
                  </a:lnTo>
                  <a:lnTo>
                    <a:pt x="4" y="178"/>
                  </a:lnTo>
                  <a:lnTo>
                    <a:pt x="1" y="183"/>
                  </a:lnTo>
                  <a:lnTo>
                    <a:pt x="0" y="190"/>
                  </a:lnTo>
                  <a:lnTo>
                    <a:pt x="1" y="197"/>
                  </a:lnTo>
                  <a:lnTo>
                    <a:pt x="4" y="202"/>
                  </a:lnTo>
                  <a:lnTo>
                    <a:pt x="10" y="207"/>
                  </a:lnTo>
                  <a:lnTo>
                    <a:pt x="16" y="208"/>
                  </a:lnTo>
                  <a:lnTo>
                    <a:pt x="36" y="208"/>
                  </a:lnTo>
                  <a:lnTo>
                    <a:pt x="37" y="208"/>
                  </a:lnTo>
                  <a:lnTo>
                    <a:pt x="38" y="207"/>
                  </a:lnTo>
                  <a:lnTo>
                    <a:pt x="41" y="207"/>
                  </a:lnTo>
                  <a:lnTo>
                    <a:pt x="42" y="205"/>
                  </a:lnTo>
                  <a:lnTo>
                    <a:pt x="48" y="224"/>
                  </a:lnTo>
                  <a:lnTo>
                    <a:pt x="53" y="243"/>
                  </a:lnTo>
                  <a:lnTo>
                    <a:pt x="60" y="265"/>
                  </a:lnTo>
                  <a:lnTo>
                    <a:pt x="68" y="287"/>
                  </a:lnTo>
                  <a:lnTo>
                    <a:pt x="85" y="332"/>
                  </a:lnTo>
                  <a:lnTo>
                    <a:pt x="97" y="366"/>
                  </a:lnTo>
                  <a:lnTo>
                    <a:pt x="104" y="391"/>
                  </a:lnTo>
                  <a:lnTo>
                    <a:pt x="108" y="410"/>
                  </a:lnTo>
                  <a:lnTo>
                    <a:pt x="112" y="442"/>
                  </a:lnTo>
                  <a:lnTo>
                    <a:pt x="116" y="473"/>
                  </a:lnTo>
                  <a:lnTo>
                    <a:pt x="120" y="504"/>
                  </a:lnTo>
                  <a:lnTo>
                    <a:pt x="122" y="536"/>
                  </a:lnTo>
                  <a:lnTo>
                    <a:pt x="122" y="566"/>
                  </a:lnTo>
                  <a:lnTo>
                    <a:pt x="115" y="595"/>
                  </a:lnTo>
                  <a:lnTo>
                    <a:pt x="104" y="622"/>
                  </a:lnTo>
                  <a:lnTo>
                    <a:pt x="86" y="646"/>
                  </a:lnTo>
                  <a:lnTo>
                    <a:pt x="81" y="652"/>
                  </a:lnTo>
                  <a:lnTo>
                    <a:pt x="74" y="659"/>
                  </a:lnTo>
                  <a:lnTo>
                    <a:pt x="67" y="666"/>
                  </a:lnTo>
                  <a:lnTo>
                    <a:pt x="59" y="672"/>
                  </a:lnTo>
                  <a:lnTo>
                    <a:pt x="49" y="681"/>
                  </a:lnTo>
                  <a:lnTo>
                    <a:pt x="41" y="687"/>
                  </a:lnTo>
                  <a:lnTo>
                    <a:pt x="33" y="693"/>
                  </a:lnTo>
                  <a:lnTo>
                    <a:pt x="26" y="697"/>
                  </a:lnTo>
                  <a:lnTo>
                    <a:pt x="264" y="677"/>
                  </a:lnTo>
                  <a:lnTo>
                    <a:pt x="255" y="667"/>
                  </a:lnTo>
                  <a:lnTo>
                    <a:pt x="246" y="657"/>
                  </a:lnTo>
                  <a:lnTo>
                    <a:pt x="236" y="648"/>
                  </a:lnTo>
                  <a:lnTo>
                    <a:pt x="227" y="638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84" name="Freeform 12"/>
            <p:cNvSpPr/>
            <p:nvPr/>
          </p:nvSpPr>
          <p:spPr bwMode="auto">
            <a:xfrm>
              <a:off x="6899276" y="3884613"/>
              <a:ext cx="581025" cy="200025"/>
            </a:xfrm>
            <a:custGeom>
              <a:cxnLst>
                <a:cxn ang="0">
                  <a:pos x="0" y="32"/>
                </a:cxn>
                <a:cxn ang="0">
                  <a:pos x="1" y="41"/>
                </a:cxn>
                <a:cxn ang="0">
                  <a:pos x="4" y="49"/>
                </a:cxn>
                <a:cxn ang="0">
                  <a:pos x="8" y="56"/>
                </a:cxn>
                <a:cxn ang="0">
                  <a:pos x="15" y="63"/>
                </a:cxn>
                <a:cxn ang="0">
                  <a:pos x="22" y="69"/>
                </a:cxn>
                <a:cxn ang="0">
                  <a:pos x="29" y="73"/>
                </a:cxn>
                <a:cxn ang="0">
                  <a:pos x="37" y="74"/>
                </a:cxn>
                <a:cxn ang="0">
                  <a:pos x="47" y="75"/>
                </a:cxn>
                <a:cxn ang="0">
                  <a:pos x="105" y="75"/>
                </a:cxn>
                <a:cxn ang="0">
                  <a:pos x="111" y="86"/>
                </a:cxn>
                <a:cxn ang="0">
                  <a:pos x="119" y="96"/>
                </a:cxn>
                <a:cxn ang="0">
                  <a:pos x="127" y="104"/>
                </a:cxn>
                <a:cxn ang="0">
                  <a:pos x="137" y="112"/>
                </a:cxn>
                <a:cxn ang="0">
                  <a:pos x="148" y="118"/>
                </a:cxn>
                <a:cxn ang="0">
                  <a:pos x="158" y="122"/>
                </a:cxn>
                <a:cxn ang="0">
                  <a:pos x="171" y="125"/>
                </a:cxn>
                <a:cxn ang="0">
                  <a:pos x="183" y="126"/>
                </a:cxn>
                <a:cxn ang="0">
                  <a:pos x="195" y="125"/>
                </a:cxn>
                <a:cxn ang="0">
                  <a:pos x="208" y="122"/>
                </a:cxn>
                <a:cxn ang="0">
                  <a:pos x="219" y="118"/>
                </a:cxn>
                <a:cxn ang="0">
                  <a:pos x="229" y="112"/>
                </a:cxn>
                <a:cxn ang="0">
                  <a:pos x="239" y="104"/>
                </a:cxn>
                <a:cxn ang="0">
                  <a:pos x="247" y="96"/>
                </a:cxn>
                <a:cxn ang="0">
                  <a:pos x="254" y="86"/>
                </a:cxn>
                <a:cxn ang="0">
                  <a:pos x="260" y="75"/>
                </a:cxn>
                <a:cxn ang="0">
                  <a:pos x="318" y="75"/>
                </a:cxn>
                <a:cxn ang="0">
                  <a:pos x="328" y="74"/>
                </a:cxn>
                <a:cxn ang="0">
                  <a:pos x="336" y="71"/>
                </a:cxn>
                <a:cxn ang="0">
                  <a:pos x="344" y="67"/>
                </a:cxn>
                <a:cxn ang="0">
                  <a:pos x="352" y="62"/>
                </a:cxn>
                <a:cxn ang="0">
                  <a:pos x="358" y="55"/>
                </a:cxn>
                <a:cxn ang="0">
                  <a:pos x="362" y="47"/>
                </a:cxn>
                <a:cxn ang="0">
                  <a:pos x="365" y="37"/>
                </a:cxn>
                <a:cxn ang="0">
                  <a:pos x="366" y="28"/>
                </a:cxn>
                <a:cxn ang="0">
                  <a:pos x="366" y="0"/>
                </a:cxn>
                <a:cxn ang="0">
                  <a:pos x="0" y="32"/>
                </a:cxn>
              </a:cxnLst>
              <a:rect b="b" l="0" r="r" t="0"/>
              <a:pathLst>
                <a:path h="125" w="366">
                  <a:moveTo>
                    <a:pt x="0" y="32"/>
                  </a:moveTo>
                  <a:lnTo>
                    <a:pt x="1" y="41"/>
                  </a:lnTo>
                  <a:lnTo>
                    <a:pt x="4" y="49"/>
                  </a:lnTo>
                  <a:lnTo>
                    <a:pt x="8" y="56"/>
                  </a:lnTo>
                  <a:lnTo>
                    <a:pt x="15" y="63"/>
                  </a:lnTo>
                  <a:lnTo>
                    <a:pt x="22" y="69"/>
                  </a:lnTo>
                  <a:lnTo>
                    <a:pt x="29" y="73"/>
                  </a:lnTo>
                  <a:lnTo>
                    <a:pt x="37" y="74"/>
                  </a:lnTo>
                  <a:lnTo>
                    <a:pt x="47" y="75"/>
                  </a:lnTo>
                  <a:lnTo>
                    <a:pt x="105" y="75"/>
                  </a:lnTo>
                  <a:lnTo>
                    <a:pt x="111" y="86"/>
                  </a:lnTo>
                  <a:lnTo>
                    <a:pt x="119" y="96"/>
                  </a:lnTo>
                  <a:lnTo>
                    <a:pt x="127" y="104"/>
                  </a:lnTo>
                  <a:lnTo>
                    <a:pt x="137" y="112"/>
                  </a:lnTo>
                  <a:lnTo>
                    <a:pt x="148" y="118"/>
                  </a:lnTo>
                  <a:lnTo>
                    <a:pt x="158" y="122"/>
                  </a:lnTo>
                  <a:lnTo>
                    <a:pt x="171" y="125"/>
                  </a:lnTo>
                  <a:lnTo>
                    <a:pt x="183" y="126"/>
                  </a:lnTo>
                  <a:lnTo>
                    <a:pt x="195" y="125"/>
                  </a:lnTo>
                  <a:lnTo>
                    <a:pt x="208" y="122"/>
                  </a:lnTo>
                  <a:lnTo>
                    <a:pt x="219" y="118"/>
                  </a:lnTo>
                  <a:lnTo>
                    <a:pt x="229" y="112"/>
                  </a:lnTo>
                  <a:lnTo>
                    <a:pt x="239" y="104"/>
                  </a:lnTo>
                  <a:lnTo>
                    <a:pt x="247" y="96"/>
                  </a:lnTo>
                  <a:lnTo>
                    <a:pt x="254" y="86"/>
                  </a:lnTo>
                  <a:lnTo>
                    <a:pt x="260" y="75"/>
                  </a:lnTo>
                  <a:lnTo>
                    <a:pt x="318" y="75"/>
                  </a:lnTo>
                  <a:lnTo>
                    <a:pt x="328" y="74"/>
                  </a:lnTo>
                  <a:lnTo>
                    <a:pt x="336" y="71"/>
                  </a:lnTo>
                  <a:lnTo>
                    <a:pt x="344" y="67"/>
                  </a:lnTo>
                  <a:lnTo>
                    <a:pt x="352" y="62"/>
                  </a:lnTo>
                  <a:lnTo>
                    <a:pt x="358" y="55"/>
                  </a:lnTo>
                  <a:lnTo>
                    <a:pt x="362" y="47"/>
                  </a:lnTo>
                  <a:lnTo>
                    <a:pt x="365" y="37"/>
                  </a:lnTo>
                  <a:lnTo>
                    <a:pt x="366" y="28"/>
                  </a:lnTo>
                  <a:lnTo>
                    <a:pt x="366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85" name="Freeform 13"/>
            <p:cNvSpPr/>
            <p:nvPr/>
          </p:nvSpPr>
          <p:spPr bwMode="auto">
            <a:xfrm>
              <a:off x="6897688" y="3759201"/>
              <a:ext cx="582613" cy="123825"/>
            </a:xfrm>
            <a:custGeom>
              <a:cxnLst>
                <a:cxn ang="0">
                  <a:pos x="0" y="78"/>
                </a:cxn>
                <a:cxn ang="0">
                  <a:pos x="367" y="45"/>
                </a:cxn>
                <a:cxn ang="0">
                  <a:pos x="367" y="0"/>
                </a:cxn>
                <a:cxn ang="0">
                  <a:pos x="0" y="31"/>
                </a:cxn>
                <a:cxn ang="0">
                  <a:pos x="0" y="78"/>
                </a:cxn>
              </a:cxnLst>
              <a:rect b="b" l="0" r="r" t="0"/>
              <a:pathLst>
                <a:path h="78" w="367">
                  <a:moveTo>
                    <a:pt x="0" y="78"/>
                  </a:moveTo>
                  <a:lnTo>
                    <a:pt x="367" y="45"/>
                  </a:lnTo>
                  <a:lnTo>
                    <a:pt x="367" y="0"/>
                  </a:lnTo>
                  <a:lnTo>
                    <a:pt x="0" y="31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86" name="Freeform 14"/>
            <p:cNvSpPr/>
            <p:nvPr/>
          </p:nvSpPr>
          <p:spPr bwMode="auto">
            <a:xfrm>
              <a:off x="6897688" y="3633788"/>
              <a:ext cx="582613" cy="123825"/>
            </a:xfrm>
            <a:custGeom>
              <a:cxnLst>
                <a:cxn ang="0">
                  <a:pos x="0" y="78"/>
                </a:cxn>
                <a:cxn ang="0">
                  <a:pos x="367" y="45"/>
                </a:cxn>
                <a:cxn ang="0">
                  <a:pos x="367" y="0"/>
                </a:cxn>
                <a:cxn ang="0">
                  <a:pos x="0" y="31"/>
                </a:cxn>
                <a:cxn ang="0">
                  <a:pos x="0" y="78"/>
                </a:cxn>
              </a:cxnLst>
              <a:rect b="b" l="0" r="r" t="0"/>
              <a:pathLst>
                <a:path h="78" w="367">
                  <a:moveTo>
                    <a:pt x="0" y="78"/>
                  </a:moveTo>
                  <a:lnTo>
                    <a:pt x="367" y="45"/>
                  </a:lnTo>
                  <a:lnTo>
                    <a:pt x="367" y="0"/>
                  </a:lnTo>
                  <a:lnTo>
                    <a:pt x="0" y="31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87" name="Freeform 15"/>
            <p:cNvSpPr/>
            <p:nvPr/>
          </p:nvSpPr>
          <p:spPr bwMode="auto">
            <a:xfrm>
              <a:off x="7142163" y="2706688"/>
              <a:ext cx="96838" cy="98425"/>
            </a:xfrm>
            <a:custGeom>
              <a:cxnLst>
                <a:cxn ang="0">
                  <a:pos x="30" y="62"/>
                </a:cxn>
                <a:cxn ang="0">
                  <a:pos x="42" y="59"/>
                </a:cxn>
                <a:cxn ang="0">
                  <a:pos x="52" y="52"/>
                </a:cxn>
                <a:cxn ang="0">
                  <a:pos x="59" y="43"/>
                </a:cxn>
                <a:cxn ang="0">
                  <a:pos x="61" y="32"/>
                </a:cxn>
                <a:cxn ang="0">
                  <a:pos x="59" y="20"/>
                </a:cxn>
                <a:cxn ang="0">
                  <a:pos x="52" y="10"/>
                </a:cxn>
                <a:cxn ang="0">
                  <a:pos x="42" y="3"/>
                </a:cxn>
                <a:cxn ang="0">
                  <a:pos x="30" y="0"/>
                </a:cxn>
                <a:cxn ang="0">
                  <a:pos x="19" y="3"/>
                </a:cxn>
                <a:cxn ang="0">
                  <a:pos x="10" y="10"/>
                </a:cxn>
                <a:cxn ang="0">
                  <a:pos x="3" y="20"/>
                </a:cxn>
                <a:cxn ang="0">
                  <a:pos x="0" y="32"/>
                </a:cxn>
                <a:cxn ang="0">
                  <a:pos x="3" y="43"/>
                </a:cxn>
                <a:cxn ang="0">
                  <a:pos x="10" y="52"/>
                </a:cxn>
                <a:cxn ang="0">
                  <a:pos x="19" y="59"/>
                </a:cxn>
                <a:cxn ang="0">
                  <a:pos x="30" y="62"/>
                </a:cxn>
              </a:cxnLst>
              <a:rect b="b" l="0" r="r" t="0"/>
              <a:pathLst>
                <a:path h="62" w="61">
                  <a:moveTo>
                    <a:pt x="30" y="62"/>
                  </a:moveTo>
                  <a:lnTo>
                    <a:pt x="42" y="59"/>
                  </a:lnTo>
                  <a:lnTo>
                    <a:pt x="52" y="52"/>
                  </a:lnTo>
                  <a:lnTo>
                    <a:pt x="59" y="43"/>
                  </a:lnTo>
                  <a:lnTo>
                    <a:pt x="61" y="32"/>
                  </a:lnTo>
                  <a:lnTo>
                    <a:pt x="59" y="20"/>
                  </a:lnTo>
                  <a:lnTo>
                    <a:pt x="52" y="10"/>
                  </a:lnTo>
                  <a:lnTo>
                    <a:pt x="42" y="3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10" y="10"/>
                  </a:lnTo>
                  <a:lnTo>
                    <a:pt x="3" y="20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0" y="52"/>
                  </a:lnTo>
                  <a:lnTo>
                    <a:pt x="19" y="59"/>
                  </a:lnTo>
                  <a:lnTo>
                    <a:pt x="30" y="6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732598" y="3714752"/>
            <a:ext cx="506410" cy="506410"/>
            <a:chOff x="3708400" y="2565400"/>
            <a:chExt cx="1727200" cy="1727200"/>
          </a:xfrm>
        </p:grpSpPr>
        <p:sp>
          <p:nvSpPr>
            <p:cNvPr id="3091" name="AutoShape 19"/>
            <p:cNvSpPr>
              <a:spLocks noChangeArrowheads="1" noChangeAspect="1" noTextEdit="1"/>
            </p:cNvSpPr>
            <p:nvPr/>
          </p:nvSpPr>
          <p:spPr bwMode="auto">
            <a:xfrm>
              <a:off x="3708400" y="2565400"/>
              <a:ext cx="1727200" cy="17272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93" name="Freeform 21"/>
            <p:cNvSpPr/>
            <p:nvPr/>
          </p:nvSpPr>
          <p:spPr bwMode="auto">
            <a:xfrm>
              <a:off x="3708400" y="2565400"/>
              <a:ext cx="1727200" cy="1727200"/>
            </a:xfrm>
            <a:custGeom>
              <a:cxnLst>
                <a:cxn ang="0">
                  <a:pos x="923" y="449"/>
                </a:cxn>
                <a:cxn ang="0">
                  <a:pos x="832" y="475"/>
                </a:cxn>
                <a:cxn ang="0">
                  <a:pos x="736" y="540"/>
                </a:cxn>
                <a:cxn ang="0">
                  <a:pos x="646" y="701"/>
                </a:cxn>
                <a:cxn ang="0">
                  <a:pos x="654" y="900"/>
                </a:cxn>
                <a:cxn ang="0">
                  <a:pos x="771" y="1048"/>
                </a:cxn>
                <a:cxn ang="0">
                  <a:pos x="942" y="1131"/>
                </a:cxn>
                <a:cxn ang="0">
                  <a:pos x="1074" y="1180"/>
                </a:cxn>
                <a:cxn ang="0">
                  <a:pos x="1157" y="1220"/>
                </a:cxn>
                <a:cxn ang="0">
                  <a:pos x="1209" y="1265"/>
                </a:cxn>
                <a:cxn ang="0">
                  <a:pos x="1237" y="1348"/>
                </a:cxn>
                <a:cxn ang="0">
                  <a:pos x="1158" y="1498"/>
                </a:cxn>
                <a:cxn ang="0">
                  <a:pos x="1026" y="1515"/>
                </a:cxn>
                <a:cxn ang="0">
                  <a:pos x="948" y="1485"/>
                </a:cxn>
                <a:cxn ang="0">
                  <a:pos x="888" y="1431"/>
                </a:cxn>
                <a:cxn ang="0">
                  <a:pos x="832" y="1303"/>
                </a:cxn>
                <a:cxn ang="0">
                  <a:pos x="822" y="1680"/>
                </a:cxn>
                <a:cxn ang="0">
                  <a:pos x="896" y="1643"/>
                </a:cxn>
                <a:cxn ang="0">
                  <a:pos x="1154" y="1697"/>
                </a:cxn>
                <a:cxn ang="0">
                  <a:pos x="1242" y="1677"/>
                </a:cxn>
                <a:cxn ang="0">
                  <a:pos x="1329" y="1635"/>
                </a:cxn>
                <a:cxn ang="0">
                  <a:pos x="1417" y="1540"/>
                </a:cxn>
                <a:cxn ang="0">
                  <a:pos x="1471" y="1347"/>
                </a:cxn>
                <a:cxn ang="0">
                  <a:pos x="1438" y="1186"/>
                </a:cxn>
                <a:cxn ang="0">
                  <a:pos x="1360" y="1081"/>
                </a:cxn>
                <a:cxn ang="0">
                  <a:pos x="1245" y="1011"/>
                </a:cxn>
                <a:cxn ang="0">
                  <a:pos x="1087" y="946"/>
                </a:cxn>
                <a:cxn ang="0">
                  <a:pos x="968" y="893"/>
                </a:cxn>
                <a:cxn ang="0">
                  <a:pos x="889" y="825"/>
                </a:cxn>
                <a:cxn ang="0">
                  <a:pos x="881" y="716"/>
                </a:cxn>
                <a:cxn ang="0">
                  <a:pos x="1026" y="629"/>
                </a:cxn>
                <a:cxn ang="0">
                  <a:pos x="1161" y="671"/>
                </a:cxn>
                <a:cxn ang="0">
                  <a:pos x="1235" y="784"/>
                </a:cxn>
                <a:cxn ang="0">
                  <a:pos x="1445" y="469"/>
                </a:cxn>
                <a:cxn ang="0">
                  <a:pos x="1215" y="504"/>
                </a:cxn>
                <a:cxn ang="0">
                  <a:pos x="1017" y="268"/>
                </a:cxn>
                <a:cxn ang="0">
                  <a:pos x="941" y="10"/>
                </a:cxn>
                <a:cxn ang="0">
                  <a:pos x="1021" y="2"/>
                </a:cxn>
                <a:cxn ang="0">
                  <a:pos x="1146" y="1"/>
                </a:cxn>
                <a:cxn ang="0">
                  <a:pos x="1462" y="66"/>
                </a:cxn>
                <a:cxn ang="0">
                  <a:pos x="1740" y="216"/>
                </a:cxn>
                <a:cxn ang="0">
                  <a:pos x="1960" y="438"/>
                </a:cxn>
                <a:cxn ang="0">
                  <a:pos x="2110" y="715"/>
                </a:cxn>
                <a:cxn ang="0">
                  <a:pos x="2175" y="1033"/>
                </a:cxn>
                <a:cxn ang="0">
                  <a:pos x="2141" y="1361"/>
                </a:cxn>
                <a:cxn ang="0">
                  <a:pos x="2018" y="1652"/>
                </a:cxn>
                <a:cxn ang="0">
                  <a:pos x="1820" y="1894"/>
                </a:cxn>
                <a:cxn ang="0">
                  <a:pos x="1560" y="2069"/>
                </a:cxn>
                <a:cxn ang="0">
                  <a:pos x="1255" y="2163"/>
                </a:cxn>
                <a:cxn ang="0">
                  <a:pos x="923" y="2163"/>
                </a:cxn>
                <a:cxn ang="0">
                  <a:pos x="617" y="2069"/>
                </a:cxn>
                <a:cxn ang="0">
                  <a:pos x="357" y="1894"/>
                </a:cxn>
                <a:cxn ang="0">
                  <a:pos x="158" y="1652"/>
                </a:cxn>
                <a:cxn ang="0">
                  <a:pos x="35" y="1361"/>
                </a:cxn>
                <a:cxn ang="0">
                  <a:pos x="1" y="1040"/>
                </a:cxn>
                <a:cxn ang="0">
                  <a:pos x="52" y="758"/>
                </a:cxn>
                <a:cxn ang="0">
                  <a:pos x="169" y="505"/>
                </a:cxn>
                <a:cxn ang="0">
                  <a:pos x="345" y="295"/>
                </a:cxn>
                <a:cxn ang="0">
                  <a:pos x="569" y="134"/>
                </a:cxn>
                <a:cxn ang="0">
                  <a:pos x="830" y="32"/>
                </a:cxn>
              </a:cxnLst>
              <a:rect b="b" l="0" r="r" t="0"/>
              <a:pathLst>
                <a:path h="2176" w="2176">
                  <a:moveTo>
                    <a:pt x="1017" y="268"/>
                  </a:moveTo>
                  <a:lnTo>
                    <a:pt x="961" y="268"/>
                  </a:lnTo>
                  <a:lnTo>
                    <a:pt x="961" y="443"/>
                  </a:lnTo>
                  <a:lnTo>
                    <a:pt x="950" y="444"/>
                  </a:lnTo>
                  <a:lnTo>
                    <a:pt x="937" y="447"/>
                  </a:lnTo>
                  <a:lnTo>
                    <a:pt x="923" y="449"/>
                  </a:lnTo>
                  <a:lnTo>
                    <a:pt x="910" y="451"/>
                  </a:lnTo>
                  <a:lnTo>
                    <a:pt x="895" y="455"/>
                  </a:lnTo>
                  <a:lnTo>
                    <a:pt x="880" y="458"/>
                  </a:lnTo>
                  <a:lnTo>
                    <a:pt x="865" y="463"/>
                  </a:lnTo>
                  <a:lnTo>
                    <a:pt x="849" y="469"/>
                  </a:lnTo>
                  <a:lnTo>
                    <a:pt x="832" y="475"/>
                  </a:lnTo>
                  <a:lnTo>
                    <a:pt x="816" y="482"/>
                  </a:lnTo>
                  <a:lnTo>
                    <a:pt x="800" y="492"/>
                  </a:lnTo>
                  <a:lnTo>
                    <a:pt x="783" y="501"/>
                  </a:lnTo>
                  <a:lnTo>
                    <a:pt x="767" y="512"/>
                  </a:lnTo>
                  <a:lnTo>
                    <a:pt x="752" y="525"/>
                  </a:lnTo>
                  <a:lnTo>
                    <a:pt x="736" y="540"/>
                  </a:lnTo>
                  <a:lnTo>
                    <a:pt x="721" y="556"/>
                  </a:lnTo>
                  <a:lnTo>
                    <a:pt x="699" y="584"/>
                  </a:lnTo>
                  <a:lnTo>
                    <a:pt x="680" y="613"/>
                  </a:lnTo>
                  <a:lnTo>
                    <a:pt x="665" y="641"/>
                  </a:lnTo>
                  <a:lnTo>
                    <a:pt x="655" y="671"/>
                  </a:lnTo>
                  <a:lnTo>
                    <a:pt x="646" y="701"/>
                  </a:lnTo>
                  <a:lnTo>
                    <a:pt x="641" y="731"/>
                  </a:lnTo>
                  <a:lnTo>
                    <a:pt x="638" y="760"/>
                  </a:lnTo>
                  <a:lnTo>
                    <a:pt x="637" y="789"/>
                  </a:lnTo>
                  <a:lnTo>
                    <a:pt x="639" y="829"/>
                  </a:lnTo>
                  <a:lnTo>
                    <a:pt x="645" y="866"/>
                  </a:lnTo>
                  <a:lnTo>
                    <a:pt x="654" y="900"/>
                  </a:lnTo>
                  <a:lnTo>
                    <a:pt x="668" y="931"/>
                  </a:lnTo>
                  <a:lnTo>
                    <a:pt x="683" y="959"/>
                  </a:lnTo>
                  <a:lnTo>
                    <a:pt x="702" y="984"/>
                  </a:lnTo>
                  <a:lnTo>
                    <a:pt x="723" y="1007"/>
                  </a:lnTo>
                  <a:lnTo>
                    <a:pt x="746" y="1028"/>
                  </a:lnTo>
                  <a:lnTo>
                    <a:pt x="771" y="1048"/>
                  </a:lnTo>
                  <a:lnTo>
                    <a:pt x="798" y="1065"/>
                  </a:lnTo>
                  <a:lnTo>
                    <a:pt x="825" y="1080"/>
                  </a:lnTo>
                  <a:lnTo>
                    <a:pt x="854" y="1094"/>
                  </a:lnTo>
                  <a:lnTo>
                    <a:pt x="883" y="1108"/>
                  </a:lnTo>
                  <a:lnTo>
                    <a:pt x="912" y="1119"/>
                  </a:lnTo>
                  <a:lnTo>
                    <a:pt x="942" y="1131"/>
                  </a:lnTo>
                  <a:lnTo>
                    <a:pt x="971" y="1141"/>
                  </a:lnTo>
                  <a:lnTo>
                    <a:pt x="994" y="1150"/>
                  </a:lnTo>
                  <a:lnTo>
                    <a:pt x="1015" y="1158"/>
                  </a:lnTo>
                  <a:lnTo>
                    <a:pt x="1036" y="1166"/>
                  </a:lnTo>
                  <a:lnTo>
                    <a:pt x="1056" y="1173"/>
                  </a:lnTo>
                  <a:lnTo>
                    <a:pt x="1074" y="1180"/>
                  </a:lnTo>
                  <a:lnTo>
                    <a:pt x="1090" y="1187"/>
                  </a:lnTo>
                  <a:lnTo>
                    <a:pt x="1106" y="1194"/>
                  </a:lnTo>
                  <a:lnTo>
                    <a:pt x="1120" y="1201"/>
                  </a:lnTo>
                  <a:lnTo>
                    <a:pt x="1134" y="1207"/>
                  </a:lnTo>
                  <a:lnTo>
                    <a:pt x="1147" y="1213"/>
                  </a:lnTo>
                  <a:lnTo>
                    <a:pt x="1157" y="1220"/>
                  </a:lnTo>
                  <a:lnTo>
                    <a:pt x="1167" y="1226"/>
                  </a:lnTo>
                  <a:lnTo>
                    <a:pt x="1178" y="1233"/>
                  </a:lnTo>
                  <a:lnTo>
                    <a:pt x="1186" y="1240"/>
                  </a:lnTo>
                  <a:lnTo>
                    <a:pt x="1194" y="1247"/>
                  </a:lnTo>
                  <a:lnTo>
                    <a:pt x="1201" y="1255"/>
                  </a:lnTo>
                  <a:lnTo>
                    <a:pt x="1209" y="1265"/>
                  </a:lnTo>
                  <a:lnTo>
                    <a:pt x="1216" y="1278"/>
                  </a:lnTo>
                  <a:lnTo>
                    <a:pt x="1223" y="1291"/>
                  </a:lnTo>
                  <a:lnTo>
                    <a:pt x="1228" y="1304"/>
                  </a:lnTo>
                  <a:lnTo>
                    <a:pt x="1232" y="1318"/>
                  </a:lnTo>
                  <a:lnTo>
                    <a:pt x="1235" y="1333"/>
                  </a:lnTo>
                  <a:lnTo>
                    <a:pt x="1237" y="1348"/>
                  </a:lnTo>
                  <a:lnTo>
                    <a:pt x="1238" y="1363"/>
                  </a:lnTo>
                  <a:lnTo>
                    <a:pt x="1234" y="1400"/>
                  </a:lnTo>
                  <a:lnTo>
                    <a:pt x="1223" y="1432"/>
                  </a:lnTo>
                  <a:lnTo>
                    <a:pt x="1205" y="1459"/>
                  </a:lnTo>
                  <a:lnTo>
                    <a:pt x="1184" y="1481"/>
                  </a:lnTo>
                  <a:lnTo>
                    <a:pt x="1158" y="1498"/>
                  </a:lnTo>
                  <a:lnTo>
                    <a:pt x="1129" y="1511"/>
                  </a:lnTo>
                  <a:lnTo>
                    <a:pt x="1100" y="1517"/>
                  </a:lnTo>
                  <a:lnTo>
                    <a:pt x="1068" y="1520"/>
                  </a:lnTo>
                  <a:lnTo>
                    <a:pt x="1053" y="1520"/>
                  </a:lnTo>
                  <a:lnTo>
                    <a:pt x="1040" y="1517"/>
                  </a:lnTo>
                  <a:lnTo>
                    <a:pt x="1026" y="1515"/>
                  </a:lnTo>
                  <a:lnTo>
                    <a:pt x="1012" y="1513"/>
                  </a:lnTo>
                  <a:lnTo>
                    <a:pt x="998" y="1508"/>
                  </a:lnTo>
                  <a:lnTo>
                    <a:pt x="984" y="1504"/>
                  </a:lnTo>
                  <a:lnTo>
                    <a:pt x="972" y="1498"/>
                  </a:lnTo>
                  <a:lnTo>
                    <a:pt x="960" y="1492"/>
                  </a:lnTo>
                  <a:lnTo>
                    <a:pt x="948" y="1485"/>
                  </a:lnTo>
                  <a:lnTo>
                    <a:pt x="936" y="1477"/>
                  </a:lnTo>
                  <a:lnTo>
                    <a:pt x="926" y="1469"/>
                  </a:lnTo>
                  <a:lnTo>
                    <a:pt x="915" y="1461"/>
                  </a:lnTo>
                  <a:lnTo>
                    <a:pt x="905" y="1452"/>
                  </a:lnTo>
                  <a:lnTo>
                    <a:pt x="896" y="1441"/>
                  </a:lnTo>
                  <a:lnTo>
                    <a:pt x="888" y="1431"/>
                  </a:lnTo>
                  <a:lnTo>
                    <a:pt x="880" y="1421"/>
                  </a:lnTo>
                  <a:lnTo>
                    <a:pt x="866" y="1398"/>
                  </a:lnTo>
                  <a:lnTo>
                    <a:pt x="854" y="1375"/>
                  </a:lnTo>
                  <a:lnTo>
                    <a:pt x="845" y="1351"/>
                  </a:lnTo>
                  <a:lnTo>
                    <a:pt x="838" y="1326"/>
                  </a:lnTo>
                  <a:lnTo>
                    <a:pt x="832" y="1303"/>
                  </a:lnTo>
                  <a:lnTo>
                    <a:pt x="829" y="1283"/>
                  </a:lnTo>
                  <a:lnTo>
                    <a:pt x="825" y="1264"/>
                  </a:lnTo>
                  <a:lnTo>
                    <a:pt x="823" y="1249"/>
                  </a:lnTo>
                  <a:lnTo>
                    <a:pt x="634" y="1249"/>
                  </a:lnTo>
                  <a:lnTo>
                    <a:pt x="634" y="1680"/>
                  </a:lnTo>
                  <a:lnTo>
                    <a:pt x="822" y="1680"/>
                  </a:lnTo>
                  <a:lnTo>
                    <a:pt x="825" y="1570"/>
                  </a:lnTo>
                  <a:lnTo>
                    <a:pt x="839" y="1588"/>
                  </a:lnTo>
                  <a:lnTo>
                    <a:pt x="852" y="1604"/>
                  </a:lnTo>
                  <a:lnTo>
                    <a:pt x="866" y="1618"/>
                  </a:lnTo>
                  <a:lnTo>
                    <a:pt x="880" y="1630"/>
                  </a:lnTo>
                  <a:lnTo>
                    <a:pt x="896" y="1643"/>
                  </a:lnTo>
                  <a:lnTo>
                    <a:pt x="914" y="1654"/>
                  </a:lnTo>
                  <a:lnTo>
                    <a:pt x="936" y="1665"/>
                  </a:lnTo>
                  <a:lnTo>
                    <a:pt x="961" y="1674"/>
                  </a:lnTo>
                  <a:lnTo>
                    <a:pt x="961" y="1878"/>
                  </a:lnTo>
                  <a:lnTo>
                    <a:pt x="1154" y="1878"/>
                  </a:lnTo>
                  <a:lnTo>
                    <a:pt x="1154" y="1697"/>
                  </a:lnTo>
                  <a:lnTo>
                    <a:pt x="1169" y="1695"/>
                  </a:lnTo>
                  <a:lnTo>
                    <a:pt x="1182" y="1692"/>
                  </a:lnTo>
                  <a:lnTo>
                    <a:pt x="1197" y="1689"/>
                  </a:lnTo>
                  <a:lnTo>
                    <a:pt x="1212" y="1686"/>
                  </a:lnTo>
                  <a:lnTo>
                    <a:pt x="1227" y="1682"/>
                  </a:lnTo>
                  <a:lnTo>
                    <a:pt x="1242" y="1677"/>
                  </a:lnTo>
                  <a:lnTo>
                    <a:pt x="1257" y="1672"/>
                  </a:lnTo>
                  <a:lnTo>
                    <a:pt x="1272" y="1666"/>
                  </a:lnTo>
                  <a:lnTo>
                    <a:pt x="1286" y="1659"/>
                  </a:lnTo>
                  <a:lnTo>
                    <a:pt x="1300" y="1652"/>
                  </a:lnTo>
                  <a:lnTo>
                    <a:pt x="1315" y="1644"/>
                  </a:lnTo>
                  <a:lnTo>
                    <a:pt x="1329" y="1635"/>
                  </a:lnTo>
                  <a:lnTo>
                    <a:pt x="1341" y="1626"/>
                  </a:lnTo>
                  <a:lnTo>
                    <a:pt x="1355" y="1615"/>
                  </a:lnTo>
                  <a:lnTo>
                    <a:pt x="1367" y="1604"/>
                  </a:lnTo>
                  <a:lnTo>
                    <a:pt x="1379" y="1591"/>
                  </a:lnTo>
                  <a:lnTo>
                    <a:pt x="1399" y="1567"/>
                  </a:lnTo>
                  <a:lnTo>
                    <a:pt x="1417" y="1540"/>
                  </a:lnTo>
                  <a:lnTo>
                    <a:pt x="1432" y="1513"/>
                  </a:lnTo>
                  <a:lnTo>
                    <a:pt x="1446" y="1482"/>
                  </a:lnTo>
                  <a:lnTo>
                    <a:pt x="1456" y="1450"/>
                  </a:lnTo>
                  <a:lnTo>
                    <a:pt x="1464" y="1416"/>
                  </a:lnTo>
                  <a:lnTo>
                    <a:pt x="1470" y="1383"/>
                  </a:lnTo>
                  <a:lnTo>
                    <a:pt x="1471" y="1347"/>
                  </a:lnTo>
                  <a:lnTo>
                    <a:pt x="1470" y="1319"/>
                  </a:lnTo>
                  <a:lnTo>
                    <a:pt x="1468" y="1292"/>
                  </a:lnTo>
                  <a:lnTo>
                    <a:pt x="1463" y="1265"/>
                  </a:lnTo>
                  <a:lnTo>
                    <a:pt x="1456" y="1238"/>
                  </a:lnTo>
                  <a:lnTo>
                    <a:pt x="1448" y="1211"/>
                  </a:lnTo>
                  <a:lnTo>
                    <a:pt x="1438" y="1186"/>
                  </a:lnTo>
                  <a:lnTo>
                    <a:pt x="1426" y="1163"/>
                  </a:lnTo>
                  <a:lnTo>
                    <a:pt x="1414" y="1141"/>
                  </a:lnTo>
                  <a:lnTo>
                    <a:pt x="1402" y="1125"/>
                  </a:lnTo>
                  <a:lnTo>
                    <a:pt x="1388" y="1109"/>
                  </a:lnTo>
                  <a:lnTo>
                    <a:pt x="1375" y="1095"/>
                  </a:lnTo>
                  <a:lnTo>
                    <a:pt x="1360" y="1081"/>
                  </a:lnTo>
                  <a:lnTo>
                    <a:pt x="1344" y="1068"/>
                  </a:lnTo>
                  <a:lnTo>
                    <a:pt x="1326" y="1056"/>
                  </a:lnTo>
                  <a:lnTo>
                    <a:pt x="1307" y="1044"/>
                  </a:lnTo>
                  <a:lnTo>
                    <a:pt x="1287" y="1033"/>
                  </a:lnTo>
                  <a:lnTo>
                    <a:pt x="1266" y="1022"/>
                  </a:lnTo>
                  <a:lnTo>
                    <a:pt x="1245" y="1011"/>
                  </a:lnTo>
                  <a:lnTo>
                    <a:pt x="1222" y="1000"/>
                  </a:lnTo>
                  <a:lnTo>
                    <a:pt x="1197" y="990"/>
                  </a:lnTo>
                  <a:lnTo>
                    <a:pt x="1171" y="980"/>
                  </a:lnTo>
                  <a:lnTo>
                    <a:pt x="1144" y="969"/>
                  </a:lnTo>
                  <a:lnTo>
                    <a:pt x="1117" y="958"/>
                  </a:lnTo>
                  <a:lnTo>
                    <a:pt x="1087" y="946"/>
                  </a:lnTo>
                  <a:lnTo>
                    <a:pt x="1065" y="938"/>
                  </a:lnTo>
                  <a:lnTo>
                    <a:pt x="1044" y="929"/>
                  </a:lnTo>
                  <a:lnTo>
                    <a:pt x="1025" y="921"/>
                  </a:lnTo>
                  <a:lnTo>
                    <a:pt x="1005" y="912"/>
                  </a:lnTo>
                  <a:lnTo>
                    <a:pt x="986" y="903"/>
                  </a:lnTo>
                  <a:lnTo>
                    <a:pt x="968" y="893"/>
                  </a:lnTo>
                  <a:lnTo>
                    <a:pt x="951" y="884"/>
                  </a:lnTo>
                  <a:lnTo>
                    <a:pt x="936" y="874"/>
                  </a:lnTo>
                  <a:lnTo>
                    <a:pt x="922" y="862"/>
                  </a:lnTo>
                  <a:lnTo>
                    <a:pt x="910" y="851"/>
                  </a:lnTo>
                  <a:lnTo>
                    <a:pt x="898" y="839"/>
                  </a:lnTo>
                  <a:lnTo>
                    <a:pt x="889" y="825"/>
                  </a:lnTo>
                  <a:lnTo>
                    <a:pt x="882" y="812"/>
                  </a:lnTo>
                  <a:lnTo>
                    <a:pt x="876" y="797"/>
                  </a:lnTo>
                  <a:lnTo>
                    <a:pt x="873" y="781"/>
                  </a:lnTo>
                  <a:lnTo>
                    <a:pt x="872" y="763"/>
                  </a:lnTo>
                  <a:lnTo>
                    <a:pt x="874" y="740"/>
                  </a:lnTo>
                  <a:lnTo>
                    <a:pt x="881" y="716"/>
                  </a:lnTo>
                  <a:lnTo>
                    <a:pt x="892" y="694"/>
                  </a:lnTo>
                  <a:lnTo>
                    <a:pt x="910" y="674"/>
                  </a:lnTo>
                  <a:lnTo>
                    <a:pt x="931" y="655"/>
                  </a:lnTo>
                  <a:lnTo>
                    <a:pt x="958" y="641"/>
                  </a:lnTo>
                  <a:lnTo>
                    <a:pt x="989" y="632"/>
                  </a:lnTo>
                  <a:lnTo>
                    <a:pt x="1026" y="629"/>
                  </a:lnTo>
                  <a:lnTo>
                    <a:pt x="1057" y="630"/>
                  </a:lnTo>
                  <a:lnTo>
                    <a:pt x="1085" y="636"/>
                  </a:lnTo>
                  <a:lnTo>
                    <a:pt x="1108" y="642"/>
                  </a:lnTo>
                  <a:lnTo>
                    <a:pt x="1128" y="650"/>
                  </a:lnTo>
                  <a:lnTo>
                    <a:pt x="1146" y="661"/>
                  </a:lnTo>
                  <a:lnTo>
                    <a:pt x="1161" y="671"/>
                  </a:lnTo>
                  <a:lnTo>
                    <a:pt x="1173" y="680"/>
                  </a:lnTo>
                  <a:lnTo>
                    <a:pt x="1182" y="690"/>
                  </a:lnTo>
                  <a:lnTo>
                    <a:pt x="1200" y="712"/>
                  </a:lnTo>
                  <a:lnTo>
                    <a:pt x="1215" y="736"/>
                  </a:lnTo>
                  <a:lnTo>
                    <a:pt x="1226" y="760"/>
                  </a:lnTo>
                  <a:lnTo>
                    <a:pt x="1235" y="784"/>
                  </a:lnTo>
                  <a:lnTo>
                    <a:pt x="1243" y="809"/>
                  </a:lnTo>
                  <a:lnTo>
                    <a:pt x="1249" y="832"/>
                  </a:lnTo>
                  <a:lnTo>
                    <a:pt x="1254" y="855"/>
                  </a:lnTo>
                  <a:lnTo>
                    <a:pt x="1257" y="877"/>
                  </a:lnTo>
                  <a:lnTo>
                    <a:pt x="1445" y="877"/>
                  </a:lnTo>
                  <a:lnTo>
                    <a:pt x="1445" y="469"/>
                  </a:lnTo>
                  <a:lnTo>
                    <a:pt x="1260" y="469"/>
                  </a:lnTo>
                  <a:lnTo>
                    <a:pt x="1256" y="553"/>
                  </a:lnTo>
                  <a:lnTo>
                    <a:pt x="1246" y="539"/>
                  </a:lnTo>
                  <a:lnTo>
                    <a:pt x="1235" y="526"/>
                  </a:lnTo>
                  <a:lnTo>
                    <a:pt x="1225" y="515"/>
                  </a:lnTo>
                  <a:lnTo>
                    <a:pt x="1215" y="504"/>
                  </a:lnTo>
                  <a:lnTo>
                    <a:pt x="1202" y="495"/>
                  </a:lnTo>
                  <a:lnTo>
                    <a:pt x="1188" y="486"/>
                  </a:lnTo>
                  <a:lnTo>
                    <a:pt x="1172" y="477"/>
                  </a:lnTo>
                  <a:lnTo>
                    <a:pt x="1154" y="469"/>
                  </a:lnTo>
                  <a:lnTo>
                    <a:pt x="1154" y="268"/>
                  </a:lnTo>
                  <a:lnTo>
                    <a:pt x="1017" y="268"/>
                  </a:lnTo>
                  <a:lnTo>
                    <a:pt x="876" y="22"/>
                  </a:lnTo>
                  <a:lnTo>
                    <a:pt x="889" y="20"/>
                  </a:lnTo>
                  <a:lnTo>
                    <a:pt x="901" y="17"/>
                  </a:lnTo>
                  <a:lnTo>
                    <a:pt x="914" y="15"/>
                  </a:lnTo>
                  <a:lnTo>
                    <a:pt x="928" y="13"/>
                  </a:lnTo>
                  <a:lnTo>
                    <a:pt x="941" y="10"/>
                  </a:lnTo>
                  <a:lnTo>
                    <a:pt x="954" y="9"/>
                  </a:lnTo>
                  <a:lnTo>
                    <a:pt x="967" y="7"/>
                  </a:lnTo>
                  <a:lnTo>
                    <a:pt x="981" y="6"/>
                  </a:lnTo>
                  <a:lnTo>
                    <a:pt x="994" y="5"/>
                  </a:lnTo>
                  <a:lnTo>
                    <a:pt x="1007" y="3"/>
                  </a:lnTo>
                  <a:lnTo>
                    <a:pt x="1021" y="2"/>
                  </a:lnTo>
                  <a:lnTo>
                    <a:pt x="1034" y="1"/>
                  </a:lnTo>
                  <a:lnTo>
                    <a:pt x="1048" y="1"/>
                  </a:lnTo>
                  <a:lnTo>
                    <a:pt x="1062" y="0"/>
                  </a:lnTo>
                  <a:lnTo>
                    <a:pt x="1075" y="0"/>
                  </a:lnTo>
                  <a:lnTo>
                    <a:pt x="1089" y="0"/>
                  </a:lnTo>
                  <a:lnTo>
                    <a:pt x="1146" y="1"/>
                  </a:lnTo>
                  <a:lnTo>
                    <a:pt x="1200" y="6"/>
                  </a:lnTo>
                  <a:lnTo>
                    <a:pt x="1255" y="13"/>
                  </a:lnTo>
                  <a:lnTo>
                    <a:pt x="1308" y="22"/>
                  </a:lnTo>
                  <a:lnTo>
                    <a:pt x="1361" y="35"/>
                  </a:lnTo>
                  <a:lnTo>
                    <a:pt x="1413" y="50"/>
                  </a:lnTo>
                  <a:lnTo>
                    <a:pt x="1462" y="66"/>
                  </a:lnTo>
                  <a:lnTo>
                    <a:pt x="1512" y="85"/>
                  </a:lnTo>
                  <a:lnTo>
                    <a:pt x="1560" y="107"/>
                  </a:lnTo>
                  <a:lnTo>
                    <a:pt x="1607" y="131"/>
                  </a:lnTo>
                  <a:lnTo>
                    <a:pt x="1652" y="158"/>
                  </a:lnTo>
                  <a:lnTo>
                    <a:pt x="1697" y="187"/>
                  </a:lnTo>
                  <a:lnTo>
                    <a:pt x="1740" y="216"/>
                  </a:lnTo>
                  <a:lnTo>
                    <a:pt x="1780" y="249"/>
                  </a:lnTo>
                  <a:lnTo>
                    <a:pt x="1820" y="283"/>
                  </a:lnTo>
                  <a:lnTo>
                    <a:pt x="1857" y="319"/>
                  </a:lnTo>
                  <a:lnTo>
                    <a:pt x="1894" y="357"/>
                  </a:lnTo>
                  <a:lnTo>
                    <a:pt x="1927" y="396"/>
                  </a:lnTo>
                  <a:lnTo>
                    <a:pt x="1960" y="438"/>
                  </a:lnTo>
                  <a:lnTo>
                    <a:pt x="1991" y="480"/>
                  </a:lnTo>
                  <a:lnTo>
                    <a:pt x="2018" y="525"/>
                  </a:lnTo>
                  <a:lnTo>
                    <a:pt x="2045" y="570"/>
                  </a:lnTo>
                  <a:lnTo>
                    <a:pt x="2069" y="617"/>
                  </a:lnTo>
                  <a:lnTo>
                    <a:pt x="2091" y="665"/>
                  </a:lnTo>
                  <a:lnTo>
                    <a:pt x="2110" y="715"/>
                  </a:lnTo>
                  <a:lnTo>
                    <a:pt x="2128" y="766"/>
                  </a:lnTo>
                  <a:lnTo>
                    <a:pt x="2141" y="817"/>
                  </a:lnTo>
                  <a:lnTo>
                    <a:pt x="2154" y="869"/>
                  </a:lnTo>
                  <a:lnTo>
                    <a:pt x="2163" y="923"/>
                  </a:lnTo>
                  <a:lnTo>
                    <a:pt x="2170" y="977"/>
                  </a:lnTo>
                  <a:lnTo>
                    <a:pt x="2175" y="1033"/>
                  </a:lnTo>
                  <a:lnTo>
                    <a:pt x="2176" y="1089"/>
                  </a:lnTo>
                  <a:lnTo>
                    <a:pt x="2175" y="1146"/>
                  </a:lnTo>
                  <a:lnTo>
                    <a:pt x="2170" y="1200"/>
                  </a:lnTo>
                  <a:lnTo>
                    <a:pt x="2163" y="1255"/>
                  </a:lnTo>
                  <a:lnTo>
                    <a:pt x="2154" y="1308"/>
                  </a:lnTo>
                  <a:lnTo>
                    <a:pt x="2141" y="1361"/>
                  </a:lnTo>
                  <a:lnTo>
                    <a:pt x="2128" y="1413"/>
                  </a:lnTo>
                  <a:lnTo>
                    <a:pt x="2110" y="1462"/>
                  </a:lnTo>
                  <a:lnTo>
                    <a:pt x="2091" y="1512"/>
                  </a:lnTo>
                  <a:lnTo>
                    <a:pt x="2069" y="1560"/>
                  </a:lnTo>
                  <a:lnTo>
                    <a:pt x="2045" y="1607"/>
                  </a:lnTo>
                  <a:lnTo>
                    <a:pt x="2018" y="1652"/>
                  </a:lnTo>
                  <a:lnTo>
                    <a:pt x="1991" y="1697"/>
                  </a:lnTo>
                  <a:lnTo>
                    <a:pt x="1960" y="1740"/>
                  </a:lnTo>
                  <a:lnTo>
                    <a:pt x="1927" y="1780"/>
                  </a:lnTo>
                  <a:lnTo>
                    <a:pt x="1894" y="1820"/>
                  </a:lnTo>
                  <a:lnTo>
                    <a:pt x="1857" y="1857"/>
                  </a:lnTo>
                  <a:lnTo>
                    <a:pt x="1820" y="1894"/>
                  </a:lnTo>
                  <a:lnTo>
                    <a:pt x="1780" y="1927"/>
                  </a:lnTo>
                  <a:lnTo>
                    <a:pt x="1740" y="1960"/>
                  </a:lnTo>
                  <a:lnTo>
                    <a:pt x="1697" y="1991"/>
                  </a:lnTo>
                  <a:lnTo>
                    <a:pt x="1652" y="2018"/>
                  </a:lnTo>
                  <a:lnTo>
                    <a:pt x="1607" y="2045"/>
                  </a:lnTo>
                  <a:lnTo>
                    <a:pt x="1560" y="2069"/>
                  </a:lnTo>
                  <a:lnTo>
                    <a:pt x="1512" y="2091"/>
                  </a:lnTo>
                  <a:lnTo>
                    <a:pt x="1462" y="2110"/>
                  </a:lnTo>
                  <a:lnTo>
                    <a:pt x="1413" y="2128"/>
                  </a:lnTo>
                  <a:lnTo>
                    <a:pt x="1361" y="2141"/>
                  </a:lnTo>
                  <a:lnTo>
                    <a:pt x="1308" y="2154"/>
                  </a:lnTo>
                  <a:lnTo>
                    <a:pt x="1255" y="2163"/>
                  </a:lnTo>
                  <a:lnTo>
                    <a:pt x="1200" y="2170"/>
                  </a:lnTo>
                  <a:lnTo>
                    <a:pt x="1146" y="2175"/>
                  </a:lnTo>
                  <a:lnTo>
                    <a:pt x="1089" y="2176"/>
                  </a:lnTo>
                  <a:lnTo>
                    <a:pt x="1033" y="2175"/>
                  </a:lnTo>
                  <a:lnTo>
                    <a:pt x="977" y="2170"/>
                  </a:lnTo>
                  <a:lnTo>
                    <a:pt x="923" y="2163"/>
                  </a:lnTo>
                  <a:lnTo>
                    <a:pt x="869" y="2154"/>
                  </a:lnTo>
                  <a:lnTo>
                    <a:pt x="817" y="2141"/>
                  </a:lnTo>
                  <a:lnTo>
                    <a:pt x="766" y="2128"/>
                  </a:lnTo>
                  <a:lnTo>
                    <a:pt x="715" y="2110"/>
                  </a:lnTo>
                  <a:lnTo>
                    <a:pt x="665" y="2091"/>
                  </a:lnTo>
                  <a:lnTo>
                    <a:pt x="617" y="2069"/>
                  </a:lnTo>
                  <a:lnTo>
                    <a:pt x="570" y="2045"/>
                  </a:lnTo>
                  <a:lnTo>
                    <a:pt x="525" y="2018"/>
                  </a:lnTo>
                  <a:lnTo>
                    <a:pt x="480" y="1991"/>
                  </a:lnTo>
                  <a:lnTo>
                    <a:pt x="438" y="1960"/>
                  </a:lnTo>
                  <a:lnTo>
                    <a:pt x="396" y="1927"/>
                  </a:lnTo>
                  <a:lnTo>
                    <a:pt x="357" y="1894"/>
                  </a:lnTo>
                  <a:lnTo>
                    <a:pt x="319" y="1857"/>
                  </a:lnTo>
                  <a:lnTo>
                    <a:pt x="283" y="1820"/>
                  </a:lnTo>
                  <a:lnTo>
                    <a:pt x="249" y="1780"/>
                  </a:lnTo>
                  <a:lnTo>
                    <a:pt x="216" y="1740"/>
                  </a:lnTo>
                  <a:lnTo>
                    <a:pt x="187" y="1697"/>
                  </a:lnTo>
                  <a:lnTo>
                    <a:pt x="158" y="1652"/>
                  </a:lnTo>
                  <a:lnTo>
                    <a:pt x="131" y="1607"/>
                  </a:lnTo>
                  <a:lnTo>
                    <a:pt x="107" y="1560"/>
                  </a:lnTo>
                  <a:lnTo>
                    <a:pt x="85" y="1512"/>
                  </a:lnTo>
                  <a:lnTo>
                    <a:pt x="66" y="1462"/>
                  </a:lnTo>
                  <a:lnTo>
                    <a:pt x="50" y="1413"/>
                  </a:lnTo>
                  <a:lnTo>
                    <a:pt x="35" y="1361"/>
                  </a:lnTo>
                  <a:lnTo>
                    <a:pt x="22" y="1308"/>
                  </a:lnTo>
                  <a:lnTo>
                    <a:pt x="13" y="1255"/>
                  </a:lnTo>
                  <a:lnTo>
                    <a:pt x="6" y="1200"/>
                  </a:lnTo>
                  <a:lnTo>
                    <a:pt x="1" y="1146"/>
                  </a:lnTo>
                  <a:lnTo>
                    <a:pt x="0" y="1089"/>
                  </a:lnTo>
                  <a:lnTo>
                    <a:pt x="1" y="1040"/>
                  </a:lnTo>
                  <a:lnTo>
                    <a:pt x="5" y="991"/>
                  </a:lnTo>
                  <a:lnTo>
                    <a:pt x="9" y="943"/>
                  </a:lnTo>
                  <a:lnTo>
                    <a:pt x="17" y="896"/>
                  </a:lnTo>
                  <a:lnTo>
                    <a:pt x="26" y="849"/>
                  </a:lnTo>
                  <a:lnTo>
                    <a:pt x="38" y="802"/>
                  </a:lnTo>
                  <a:lnTo>
                    <a:pt x="52" y="758"/>
                  </a:lnTo>
                  <a:lnTo>
                    <a:pt x="67" y="714"/>
                  </a:lnTo>
                  <a:lnTo>
                    <a:pt x="84" y="670"/>
                  </a:lnTo>
                  <a:lnTo>
                    <a:pt x="102" y="627"/>
                  </a:lnTo>
                  <a:lnTo>
                    <a:pt x="123" y="586"/>
                  </a:lnTo>
                  <a:lnTo>
                    <a:pt x="145" y="546"/>
                  </a:lnTo>
                  <a:lnTo>
                    <a:pt x="169" y="505"/>
                  </a:lnTo>
                  <a:lnTo>
                    <a:pt x="195" y="467"/>
                  </a:lnTo>
                  <a:lnTo>
                    <a:pt x="222" y="431"/>
                  </a:lnTo>
                  <a:lnTo>
                    <a:pt x="251" y="395"/>
                  </a:lnTo>
                  <a:lnTo>
                    <a:pt x="281" y="359"/>
                  </a:lnTo>
                  <a:lnTo>
                    <a:pt x="312" y="327"/>
                  </a:lnTo>
                  <a:lnTo>
                    <a:pt x="345" y="295"/>
                  </a:lnTo>
                  <a:lnTo>
                    <a:pt x="379" y="264"/>
                  </a:lnTo>
                  <a:lnTo>
                    <a:pt x="414" y="235"/>
                  </a:lnTo>
                  <a:lnTo>
                    <a:pt x="451" y="207"/>
                  </a:lnTo>
                  <a:lnTo>
                    <a:pt x="489" y="181"/>
                  </a:lnTo>
                  <a:lnTo>
                    <a:pt x="528" y="157"/>
                  </a:lnTo>
                  <a:lnTo>
                    <a:pt x="569" y="134"/>
                  </a:lnTo>
                  <a:lnTo>
                    <a:pt x="610" y="112"/>
                  </a:lnTo>
                  <a:lnTo>
                    <a:pt x="652" y="92"/>
                  </a:lnTo>
                  <a:lnTo>
                    <a:pt x="695" y="75"/>
                  </a:lnTo>
                  <a:lnTo>
                    <a:pt x="739" y="59"/>
                  </a:lnTo>
                  <a:lnTo>
                    <a:pt x="784" y="45"/>
                  </a:lnTo>
                  <a:lnTo>
                    <a:pt x="830" y="32"/>
                  </a:lnTo>
                  <a:lnTo>
                    <a:pt x="876" y="22"/>
                  </a:lnTo>
                  <a:lnTo>
                    <a:pt x="1017" y="268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129</Paragraphs>
  <Slides>19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baseType="lpstr" size="27">
      <vt:lpstr>Arial</vt:lpstr>
      <vt:lpstr>Calibri</vt:lpstr>
      <vt:lpstr>Calibri Light</vt:lpstr>
      <vt:lpstr>FrankRuehl</vt:lpstr>
      <vt:lpstr>微软雅黑</vt:lpstr>
      <vt:lpstr>Meiryo</vt:lpstr>
      <vt:lpstr>幼圆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2021-08-22T12:03:08Z</dcterms:created>
  <cp:lastPrinted>2021-08-22T12:03:08Z</cp:lastPrinted>
  <dcterms:modified xsi:type="dcterms:W3CDTF">2021-08-22T05:52:42Z</dcterms:modified>
  <cp:revision>1</cp:revision>
</cp:coreProperties>
</file>