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drawingml.chart+xml" PartName="/ppt/charts/chart5.xml"/>
  <Override ContentType="application/vnd.ms-office.chartcolorstyle+xml" PartName="/ppt/charts/colors1.xml"/>
  <Override ContentType="application/vnd.ms-office.chartstyle+xml" PartName="/ppt/charts/style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presentationml.tags+xml" PartName="/ppt/tags/tag41.xml"/>
  <Override ContentType="application/vnd.openxmlformats-officedocument.presentationml.tags+xml" PartName="/ppt/tags/tag42.xml"/>
  <Override ContentType="application/vnd.openxmlformats-officedocument.presentationml.tags+xml" PartName="/ppt/tags/tag43.xml"/>
  <Override ContentType="application/vnd.openxmlformats-officedocument.presentationml.tags+xml" PartName="/ppt/tags/tag44.xml"/>
  <Override ContentType="application/vnd.openxmlformats-officedocument.presentationml.tags+xml" PartName="/ppt/tags/tag45.xml"/>
  <Override ContentType="application/vnd.openxmlformats-officedocument.presentationml.tags+xml" PartName="/ppt/tags/tag46.xml"/>
  <Override ContentType="application/vnd.openxmlformats-officedocument.presentationml.tags+xml" PartName="/ppt/tags/tag47.xml"/>
  <Override ContentType="application/vnd.openxmlformats-officedocument.presentationml.tags+xml" PartName="/ppt/tags/tag48.xml"/>
  <Override ContentType="application/vnd.openxmlformats-officedocument.presentationml.tags+xml" PartName="/ppt/tags/tag49.xml"/>
  <Override ContentType="application/vnd.openxmlformats-officedocument.presentationml.tags+xml" PartName="/ppt/tags/tag50.xml"/>
  <Override ContentType="application/vnd.openxmlformats-officedocument.presentationml.tags+xml" PartName="/ppt/tags/tag51.xml"/>
  <Override ContentType="application/vnd.openxmlformats-officedocument.presentationml.tags+xml" PartName="/ppt/tags/tag52.xml"/>
  <Override ContentType="application/vnd.openxmlformats-officedocument.presentationml.tags+xml" PartName="/ppt/tags/tag53.xml"/>
  <Override ContentType="application/vnd.openxmlformats-officedocument.presentationml.tags+xml" PartName="/ppt/tags/tag54.xml"/>
  <Override ContentType="application/vnd.openxmlformats-officedocument.presentationml.tags+xml" PartName="/ppt/tags/tag55.xml"/>
  <Override ContentType="application/vnd.openxmlformats-officedocument.presentationml.tags+xml" PartName="/ppt/tags/tag56.xml"/>
  <Override ContentType="application/vnd.openxmlformats-officedocument.presentationml.tags+xml" PartName="/ppt/tags/tag57.xml"/>
  <Override ContentType="application/vnd.openxmlformats-officedocument.presentationml.tags+xml" PartName="/ppt/tags/tag58.xml"/>
  <Override ContentType="application/vnd.openxmlformats-officedocument.presentationml.tags+xml" PartName="/ppt/tags/tag59.xml"/>
  <Override ContentType="application/vnd.openxmlformats-officedocument.presentationml.tags+xml" PartName="/ppt/tags/tag60.xml"/>
  <Override ContentType="application/vnd.openxmlformats-officedocument.presentationml.tags+xml" PartName="/ppt/tags/tag61.xml"/>
  <Override ContentType="application/vnd.openxmlformats-officedocument.presentationml.tags+xml" PartName="/ppt/tags/tag62.xml"/>
  <Override ContentType="application/vnd.openxmlformats-officedocument.presentationml.tags+xml" PartName="/ppt/tags/tag63.xml"/>
  <Override ContentType="application/vnd.openxmlformats-officedocument.presentationml.tags+xml" PartName="/ppt/tags/tag64.xml"/>
  <Override ContentType="application/vnd.openxmlformats-officedocument.presentationml.tags+xml" PartName="/ppt/tags/tag65.xml"/>
  <Override ContentType="application/vnd.openxmlformats-officedocument.presentationml.tags+xml" PartName="/ppt/tags/tag66.xml"/>
  <Override ContentType="application/vnd.openxmlformats-officedocument.presentationml.tags+xml" PartName="/ppt/tags/tag67.xml"/>
  <Override ContentType="application/vnd.openxmlformats-officedocument.presentationml.tags+xml" PartName="/ppt/tags/tag68.xml"/>
  <Override ContentType="application/vnd.openxmlformats-officedocument.presentationml.tags+xml" PartName="/ppt/tags/tag69.xml"/>
  <Override ContentType="application/vnd.openxmlformats-officedocument.presentationml.tags+xml" PartName="/ppt/tags/tag70.xml"/>
  <Override ContentType="application/vnd.openxmlformats-officedocument.presentationml.tags+xml" PartName="/ppt/tags/tag71.xml"/>
  <Override ContentType="application/vnd.openxmlformats-officedocument.presentationml.tags+xml" PartName="/ppt/tags/tag72.xml"/>
  <Override ContentType="application/vnd.openxmlformats-officedocument.presentationml.tags+xml" PartName="/ppt/tags/tag73.xml"/>
  <Override ContentType="application/vnd.openxmlformats-officedocument.presentationml.tags+xml" PartName="/ppt/tags/tag74.xml"/>
  <Override ContentType="application/vnd.openxmlformats-officedocument.presentationml.tags+xml" PartName="/ppt/tags/tag75.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2" r:id="rId2"/>
  </p:sldMasterIdLst>
  <p:notesMasterIdLst>
    <p:notesMasterId r:id="rId3"/>
  </p:notesMasterIdLst>
  <p:sldIdLst>
    <p:sldId id="257" r:id="rId4"/>
    <p:sldId id="258" r:id="rId5"/>
    <p:sldId id="259" r:id="rId6"/>
    <p:sldId id="275" r:id="rId7"/>
    <p:sldId id="274" r:id="rId8"/>
    <p:sldId id="3326" r:id="rId9"/>
    <p:sldId id="973" r:id="rId10"/>
    <p:sldId id="281" r:id="rId11"/>
    <p:sldId id="260" r:id="rId12"/>
    <p:sldId id="266" r:id="rId13"/>
    <p:sldId id="277" r:id="rId14"/>
    <p:sldId id="289" r:id="rId15"/>
    <p:sldId id="3336" r:id="rId16"/>
    <p:sldId id="261" r:id="rId17"/>
    <p:sldId id="8665" r:id="rId18"/>
    <p:sldId id="265" r:id="rId19"/>
    <p:sldId id="3324" r:id="rId20"/>
    <p:sldId id="287" r:id="rId21"/>
    <p:sldId id="262" r:id="rId22"/>
    <p:sldId id="11706" r:id="rId23"/>
    <p:sldId id="11712" r:id="rId24"/>
    <p:sldId id="11715" r:id="rId25"/>
    <p:sldId id="11716" r:id="rId26"/>
    <p:sldId id="263" r:id="rId27"/>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58" autoAdjust="0"/>
    <p:restoredTop sz="96314" autoAdjust="0"/>
  </p:normalViewPr>
  <p:slideViewPr>
    <p:cSldViewPr snapToGrid="0">
      <p:cViewPr varScale="1">
        <p:scale>
          <a:sx n="108" d="100"/>
          <a:sy n="108" d="100"/>
        </p:scale>
        <p:origin x="468" y="150"/>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75.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s>
</file>

<file path=ppt/charts/_rels/chart5.xml.rels><?xml version="1.0" encoding="UTF-8" standalone="yes"?><Relationships xmlns="http://schemas.openxmlformats.org/package/2006/relationships"><Relationship Id="rId1" Target="../embeddings/Microsoft_Excel_Worksheet5.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spPr>
            <a:solidFill>
              <a:schemeClr val="bg1">
                <a:lumMod val="85000"/>
              </a:schemeClr>
            </a:solidFill>
            <a:ln>
              <a:solidFill>
                <a:schemeClr val="bg1"/>
              </a:solidFill>
            </a:ln>
          </c:spPr>
          <c:dPt>
            <c:idx val="0"/>
            <c:invertIfNegative val="1"/>
            <c:spPr>
              <a:solidFill>
                <a:schemeClr val="accent1"/>
              </a:solidFill>
              <a:ln>
                <a:solidFill>
                  <a:schemeClr val="bg1"/>
                </a:solidFill>
              </a:ln>
            </c:spPr>
            <c:extLst>
              <c:ext xmlns:c16="http://schemas.microsoft.com/office/drawing/2014/chart" uri="{C3380CC4-5D6E-409C-BE32-E72D297353CC}">
                <c16:uniqueId val="{00000001-8A3B-40C6-9199-3A9F2774D146}"/>
              </c:ext>
            </c:extLst>
          </c:dPt>
          <c:dPt>
            <c:idx val="1"/>
            <c:invertIfNegative val="1"/>
            <c:spPr>
              <a:solidFill>
                <a:schemeClr val="accent1"/>
              </a:solidFill>
              <a:ln>
                <a:solidFill>
                  <a:schemeClr val="bg1"/>
                </a:solidFill>
              </a:ln>
            </c:spPr>
            <c:extLst>
              <c:ext xmlns:c16="http://schemas.microsoft.com/office/drawing/2014/chart" uri="{C3380CC4-5D6E-409C-BE32-E72D297353CC}">
                <c16:uniqueId val="{00000003-8A3B-40C6-9199-3A9F2774D146}"/>
              </c:ext>
            </c:extLst>
          </c:dPt>
          <c:dPt>
            <c:idx val="2"/>
            <c:invertIfNegative val="1"/>
            <c:spPr>
              <a:solidFill>
                <a:schemeClr val="accent1"/>
              </a:solidFill>
              <a:ln>
                <a:solidFill>
                  <a:schemeClr val="bg1"/>
                </a:solidFill>
              </a:ln>
            </c:spPr>
            <c:extLst>
              <c:ext xmlns:c16="http://schemas.microsoft.com/office/drawing/2014/chart" uri="{C3380CC4-5D6E-409C-BE32-E72D297353CC}">
                <c16:uniqueId val="{00000005-8A3B-40C6-9199-3A9F2774D146}"/>
              </c:ext>
            </c:extLst>
          </c:dPt>
          <c:dPt>
            <c:idx val="3"/>
            <c:invertIfNegative val="1"/>
            <c:spPr>
              <a:solidFill>
                <a:schemeClr val="accent1"/>
              </a:solidFill>
              <a:ln>
                <a:solidFill>
                  <a:schemeClr val="bg1"/>
                </a:solidFill>
              </a:ln>
            </c:spPr>
            <c:extLst>
              <c:ext xmlns:c16="http://schemas.microsoft.com/office/drawing/2014/chart" uri="{C3380CC4-5D6E-409C-BE32-E72D297353CC}">
                <c16:uniqueId val="{00000007-8A3B-40C6-9199-3A9F2774D146}"/>
              </c:ext>
            </c:extLst>
          </c:dPt>
          <c:dPt>
            <c:idx val="4"/>
            <c:invertIfNegative val="1"/>
            <c:spPr>
              <a:solidFill>
                <a:schemeClr val="accent1"/>
              </a:solidFill>
              <a:ln>
                <a:solidFill>
                  <a:schemeClr val="bg1"/>
                </a:solidFill>
              </a:ln>
            </c:spPr>
            <c:extLst>
              <c:ext xmlns:c16="http://schemas.microsoft.com/office/drawing/2014/chart" uri="{C3380CC4-5D6E-409C-BE32-E72D297353CC}">
                <c16:uniqueId val="{00000009-8A3B-40C6-9199-3A9F2774D146}"/>
              </c:ext>
            </c:extLst>
          </c:dPt>
          <c:dLbls>
            <c:delete val="1"/>
            <c:extLst>
              <c:ext xmlns:c15="http://schemas.microsoft.com/office/drawing/2012/chart" uri="{CE6537A1-D6FC-4f65-9D91-7224C49458BB}">
                <c15:showLeaderLines val="1"/>
              </c:ext>
            </c:extLst>
          </c:dLbls>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A-8A3B-40C6-9199-3A9F2774D146}"/>
            </c:ext>
          </c:extLst>
        </c:ser>
        <c:dLbls>
          <c:showLegendKey val="0"/>
          <c:showVal val="0"/>
          <c:showCatName val="0"/>
          <c:showSerName val="0"/>
          <c:showPercent val="0"/>
          <c:showBubbleSize val="0"/>
          <c:showLeaderLines val="0"/>
        </c:dLbls>
        <c:firstSliceAng/>
        <c:holeSize val="80"/>
      </c:doughnutChart>
    </c:plotArea>
    <c:plotVisOnly val="1"/>
    <c:dispBlanksAs/>
    <c:showDLblsOverMax val="0"/>
  </c:chart>
  <c:spPr>
    <a:ln>
      <a:noFill/>
    </a:ln>
  </c:spPr>
  <c:txPr>
    <a:bodyPr/>
    <a:p>
      <a:pPr rtl="0">
        <a:defRPr sz="1800" baseline="-25000" smtId="4294967295">
          <a:latin typeface="+mn-lt"/>
          <a:ea typeface="+mn-ea"/>
          <a:cs typeface="+mn-ea"/>
          <a:sym typeface="+mn-lt"/>
        </a:defRPr>
      </a:pPr>
      <a:endParaRPr sz="1800" baseline="-25000" smtId="4294967295">
        <a:latin typeface="+mn-lt"/>
        <a:ea typeface="+mn-ea"/>
        <a:cs typeface="+mn-ea"/>
        <a:sym typeface="+mn-lt"/>
      </a:endParaRPr>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spPr>
            <a:solidFill>
              <a:schemeClr val="bg1">
                <a:lumMod val="85000"/>
              </a:schemeClr>
            </a:solidFill>
            <a:ln>
              <a:solidFill>
                <a:schemeClr val="bg1"/>
              </a:solidFill>
            </a:ln>
          </c:spPr>
          <c:dPt>
            <c:idx val="0"/>
            <c:invertIfNegative val="1"/>
            <c:spPr>
              <a:solidFill>
                <a:schemeClr val="accent2"/>
              </a:solidFill>
              <a:ln>
                <a:solidFill>
                  <a:schemeClr val="bg1"/>
                </a:solidFill>
              </a:ln>
            </c:spPr>
            <c:extLst>
              <c:ext xmlns:c16="http://schemas.microsoft.com/office/drawing/2014/chart" uri="{C3380CC4-5D6E-409C-BE32-E72D297353CC}">
                <c16:uniqueId val="{00000001-9126-4BD7-8AC2-F911BD9DF0E9}"/>
              </c:ext>
            </c:extLst>
          </c:dPt>
          <c:dPt>
            <c:idx val="1"/>
            <c:invertIfNegative val="1"/>
            <c:spPr>
              <a:solidFill>
                <a:schemeClr val="accent2"/>
              </a:solidFill>
              <a:ln>
                <a:solidFill>
                  <a:schemeClr val="bg1"/>
                </a:solidFill>
              </a:ln>
            </c:spPr>
            <c:extLst>
              <c:ext xmlns:c16="http://schemas.microsoft.com/office/drawing/2014/chart" uri="{C3380CC4-5D6E-409C-BE32-E72D297353CC}">
                <c16:uniqueId val="{00000003-9126-4BD7-8AC2-F911BD9DF0E9}"/>
              </c:ext>
            </c:extLst>
          </c:dPt>
          <c:dPt>
            <c:idx val="2"/>
            <c:invertIfNegative val="1"/>
            <c:spPr>
              <a:solidFill>
                <a:schemeClr val="accent2"/>
              </a:solidFill>
              <a:ln>
                <a:solidFill>
                  <a:schemeClr val="bg1"/>
                </a:solidFill>
              </a:ln>
            </c:spPr>
            <c:extLst>
              <c:ext xmlns:c16="http://schemas.microsoft.com/office/drawing/2014/chart" uri="{C3380CC4-5D6E-409C-BE32-E72D297353CC}">
                <c16:uniqueId val="{00000005-9126-4BD7-8AC2-F911BD9DF0E9}"/>
              </c:ext>
            </c:extLst>
          </c:dPt>
          <c:dPt>
            <c:idx val="3"/>
            <c:invertIfNegative val="1"/>
            <c:spPr>
              <a:solidFill>
                <a:schemeClr val="accent2"/>
              </a:solidFill>
              <a:ln>
                <a:solidFill>
                  <a:schemeClr val="bg1"/>
                </a:solidFill>
              </a:ln>
            </c:spPr>
            <c:extLst>
              <c:ext xmlns:c16="http://schemas.microsoft.com/office/drawing/2014/chart" uri="{C3380CC4-5D6E-409C-BE32-E72D297353CC}">
                <c16:uniqueId val="{00000007-9126-4BD7-8AC2-F911BD9DF0E9}"/>
              </c:ext>
            </c:extLst>
          </c:dPt>
          <c:dPt>
            <c:idx val="4"/>
            <c:invertIfNegative val="1"/>
            <c:spPr>
              <a:solidFill>
                <a:schemeClr val="accent2"/>
              </a:solidFill>
              <a:ln>
                <a:solidFill>
                  <a:schemeClr val="bg1"/>
                </a:solidFill>
              </a:ln>
            </c:spPr>
            <c:extLst>
              <c:ext xmlns:c16="http://schemas.microsoft.com/office/drawing/2014/chart" uri="{C3380CC4-5D6E-409C-BE32-E72D297353CC}">
                <c16:uniqueId val="{00000009-9126-4BD7-8AC2-F911BD9DF0E9}"/>
              </c:ext>
            </c:extLst>
          </c:dPt>
          <c:dPt>
            <c:idx val="5"/>
            <c:invertIfNegative val="1"/>
            <c:spPr>
              <a:solidFill>
                <a:schemeClr val="accent2"/>
              </a:solidFill>
              <a:ln>
                <a:solidFill>
                  <a:schemeClr val="bg1"/>
                </a:solidFill>
              </a:ln>
            </c:spPr>
            <c:extLst>
              <c:ext xmlns:c16="http://schemas.microsoft.com/office/drawing/2014/chart" uri="{C3380CC4-5D6E-409C-BE32-E72D297353CC}">
                <c16:uniqueId val="{0000000B-9126-4BD7-8AC2-F911BD9DF0E9}"/>
              </c:ext>
            </c:extLst>
          </c:dPt>
          <c:dPt>
            <c:idx val="6"/>
            <c:invertIfNegative val="1"/>
            <c:spPr>
              <a:solidFill>
                <a:schemeClr val="accent2"/>
              </a:solidFill>
              <a:ln>
                <a:solidFill>
                  <a:schemeClr val="bg1"/>
                </a:solidFill>
              </a:ln>
            </c:spPr>
            <c:extLst>
              <c:ext xmlns:c16="http://schemas.microsoft.com/office/drawing/2014/chart" uri="{C3380CC4-5D6E-409C-BE32-E72D297353CC}">
                <c16:uniqueId val="{0000000D-9126-4BD7-8AC2-F911BD9DF0E9}"/>
              </c:ext>
            </c:extLst>
          </c:dPt>
          <c:dLbls>
            <c:delete val="1"/>
            <c:extLst>
              <c:ext xmlns:c15="http://schemas.microsoft.com/office/drawing/2012/chart" uri="{CE6537A1-D6FC-4f65-9D91-7224C49458BB}">
                <c15:showLeaderLines val="1"/>
              </c:ext>
            </c:extLst>
          </c:dLbls>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9126-4BD7-8AC2-F911BD9DF0E9}"/>
            </c:ext>
          </c:extLst>
        </c:ser>
        <c:dLbls>
          <c:showLegendKey val="0"/>
          <c:showVal val="0"/>
          <c:showCatName val="0"/>
          <c:showSerName val="0"/>
          <c:showPercent val="0"/>
          <c:showBubbleSize val="0"/>
          <c:showLeaderLines val="0"/>
        </c:dLbls>
        <c:firstSliceAng/>
        <c:holeSize val="80"/>
      </c:doughnutChart>
    </c:plotArea>
    <c:plotVisOnly val="1"/>
    <c:dispBlanksAs/>
    <c:showDLblsOverMax val="0"/>
  </c:chart>
  <c:spPr>
    <a:ln>
      <a:noFill/>
    </a:ln>
  </c:spPr>
  <c:txPr>
    <a:bodyPr/>
    <a:p>
      <a:pPr rtl="0">
        <a:defRPr sz="1800" baseline="-25000" smtId="4294967295">
          <a:latin typeface="+mn-lt"/>
          <a:ea typeface="+mn-ea"/>
          <a:cs typeface="+mn-ea"/>
          <a:sym typeface="+mn-lt"/>
        </a:defRPr>
      </a:pPr>
      <a:endParaRPr sz="1800" baseline="-25000" smtId="4294967295">
        <a:latin typeface="+mn-lt"/>
        <a:ea typeface="+mn-ea"/>
        <a:cs typeface="+mn-ea"/>
        <a:sym typeface="+mn-lt"/>
      </a:endParaRPr>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spPr>
            <a:solidFill>
              <a:schemeClr val="bg1">
                <a:lumMod val="85000"/>
              </a:schemeClr>
            </a:solidFill>
            <a:ln>
              <a:solidFill>
                <a:schemeClr val="bg1"/>
              </a:solidFill>
            </a:ln>
          </c:spPr>
          <c:dPt>
            <c:idx val="0"/>
            <c:invertIfNegative val="1"/>
            <c:spPr>
              <a:solidFill>
                <a:schemeClr val="accent3"/>
              </a:solidFill>
              <a:ln>
                <a:solidFill>
                  <a:schemeClr val="bg1"/>
                </a:solidFill>
              </a:ln>
            </c:spPr>
            <c:extLst>
              <c:ext xmlns:c16="http://schemas.microsoft.com/office/drawing/2014/chart" uri="{C3380CC4-5D6E-409C-BE32-E72D297353CC}">
                <c16:uniqueId val="{00000001-89F6-4E67-A36B-67C3D55481A1}"/>
              </c:ext>
            </c:extLst>
          </c:dPt>
          <c:dPt>
            <c:idx val="1"/>
            <c:invertIfNegative val="1"/>
            <c:spPr>
              <a:solidFill>
                <a:schemeClr val="accent3"/>
              </a:solidFill>
              <a:ln>
                <a:solidFill>
                  <a:schemeClr val="bg1"/>
                </a:solidFill>
              </a:ln>
            </c:spPr>
            <c:extLst>
              <c:ext xmlns:c16="http://schemas.microsoft.com/office/drawing/2014/chart" uri="{C3380CC4-5D6E-409C-BE32-E72D297353CC}">
                <c16:uniqueId val="{00000003-89F6-4E67-A36B-67C3D55481A1}"/>
              </c:ext>
            </c:extLst>
          </c:dPt>
          <c:dPt>
            <c:idx val="2"/>
            <c:invertIfNegative val="1"/>
            <c:spPr>
              <a:solidFill>
                <a:schemeClr val="accent3"/>
              </a:solidFill>
              <a:ln>
                <a:solidFill>
                  <a:schemeClr val="bg1"/>
                </a:solidFill>
              </a:ln>
            </c:spPr>
            <c:extLst>
              <c:ext xmlns:c16="http://schemas.microsoft.com/office/drawing/2014/chart" uri="{C3380CC4-5D6E-409C-BE32-E72D297353CC}">
                <c16:uniqueId val="{00000005-89F6-4E67-A36B-67C3D55481A1}"/>
              </c:ext>
            </c:extLst>
          </c:dPt>
          <c:dPt>
            <c:idx val="3"/>
            <c:invertIfNegative val="1"/>
            <c:spPr>
              <a:solidFill>
                <a:schemeClr val="accent3"/>
              </a:solidFill>
              <a:ln>
                <a:solidFill>
                  <a:schemeClr val="bg1"/>
                </a:solidFill>
              </a:ln>
            </c:spPr>
            <c:extLst>
              <c:ext xmlns:c16="http://schemas.microsoft.com/office/drawing/2014/chart" uri="{C3380CC4-5D6E-409C-BE32-E72D297353CC}">
                <c16:uniqueId val="{00000007-89F6-4E67-A36B-67C3D55481A1}"/>
              </c:ext>
            </c:extLst>
          </c:dPt>
          <c:dPt>
            <c:idx val="4"/>
            <c:invertIfNegative val="1"/>
            <c:spPr>
              <a:solidFill>
                <a:schemeClr val="accent3"/>
              </a:solidFill>
              <a:ln>
                <a:solidFill>
                  <a:schemeClr val="bg1"/>
                </a:solidFill>
              </a:ln>
            </c:spPr>
            <c:extLst>
              <c:ext xmlns:c16="http://schemas.microsoft.com/office/drawing/2014/chart" uri="{C3380CC4-5D6E-409C-BE32-E72D297353CC}">
                <c16:uniqueId val="{00000009-89F6-4E67-A36B-67C3D55481A1}"/>
              </c:ext>
            </c:extLst>
          </c:dPt>
          <c:dPt>
            <c:idx val="5"/>
            <c:invertIfNegative val="1"/>
            <c:spPr>
              <a:solidFill>
                <a:schemeClr val="accent3"/>
              </a:solidFill>
              <a:ln>
                <a:solidFill>
                  <a:schemeClr val="bg1"/>
                </a:solidFill>
              </a:ln>
            </c:spPr>
            <c:extLst>
              <c:ext xmlns:c16="http://schemas.microsoft.com/office/drawing/2014/chart" uri="{C3380CC4-5D6E-409C-BE32-E72D297353CC}">
                <c16:uniqueId val="{0000000B-89F6-4E67-A36B-67C3D55481A1}"/>
              </c:ext>
            </c:extLst>
          </c:dPt>
          <c:dPt>
            <c:idx val="6"/>
            <c:invertIfNegative val="1"/>
            <c:spPr>
              <a:solidFill>
                <a:schemeClr val="accent3"/>
              </a:solidFill>
              <a:ln>
                <a:solidFill>
                  <a:schemeClr val="bg1"/>
                </a:solidFill>
              </a:ln>
            </c:spPr>
            <c:extLst>
              <c:ext xmlns:c16="http://schemas.microsoft.com/office/drawing/2014/chart" uri="{C3380CC4-5D6E-409C-BE32-E72D297353CC}">
                <c16:uniqueId val="{0000000D-89F6-4E67-A36B-67C3D55481A1}"/>
              </c:ext>
            </c:extLst>
          </c:dPt>
          <c:dPt>
            <c:idx val="7"/>
            <c:invertIfNegative val="1"/>
            <c:spPr>
              <a:solidFill>
                <a:schemeClr val="accent3"/>
              </a:solidFill>
              <a:ln>
                <a:solidFill>
                  <a:schemeClr val="bg1"/>
                </a:solidFill>
              </a:ln>
            </c:spPr>
            <c:extLst>
              <c:ext xmlns:c16="http://schemas.microsoft.com/office/drawing/2014/chart" uri="{C3380CC4-5D6E-409C-BE32-E72D297353CC}">
                <c16:uniqueId val="{0000000F-89F6-4E67-A36B-67C3D55481A1}"/>
              </c:ext>
            </c:extLst>
          </c:dPt>
          <c:dLbls>
            <c:delete val="1"/>
            <c:extLst>
              <c:ext xmlns:c15="http://schemas.microsoft.com/office/drawing/2012/chart" uri="{CE6537A1-D6FC-4f65-9D91-7224C49458BB}">
                <c15:showLeaderLines val="1"/>
              </c:ext>
            </c:extLst>
          </c:dLbls>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89F6-4E67-A36B-67C3D55481A1}"/>
            </c:ext>
          </c:extLst>
        </c:ser>
        <c:dLbls>
          <c:showLegendKey val="0"/>
          <c:showVal val="0"/>
          <c:showCatName val="0"/>
          <c:showSerName val="0"/>
          <c:showPercent val="0"/>
          <c:showBubbleSize val="0"/>
          <c:showLeaderLines val="0"/>
        </c:dLbls>
        <c:firstSliceAng/>
        <c:holeSize val="80"/>
      </c:doughnutChart>
    </c:plotArea>
    <c:plotVisOnly val="1"/>
    <c:dispBlanksAs/>
    <c:showDLblsOverMax val="0"/>
  </c:chart>
  <c:spPr>
    <a:ln>
      <a:noFill/>
    </a:ln>
  </c:spPr>
  <c:txPr>
    <a:bodyPr/>
    <a:p>
      <a:pPr rtl="0">
        <a:defRPr sz="1800" baseline="-25000" smtId="4294967295">
          <a:latin typeface="+mn-lt"/>
          <a:ea typeface="+mn-ea"/>
          <a:cs typeface="+mn-ea"/>
          <a:sym typeface="+mn-lt"/>
        </a:defRPr>
      </a:pPr>
      <a:endParaRPr sz="1800" baseline="-25000" smtId="4294967295">
        <a:latin typeface="+mn-lt"/>
        <a:ea typeface="+mn-ea"/>
        <a:cs typeface="+mn-ea"/>
        <a:sym typeface="+mn-lt"/>
      </a:endParaRPr>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spPr>
            <a:solidFill>
              <a:schemeClr val="bg1">
                <a:lumMod val="85000"/>
              </a:schemeClr>
            </a:solidFill>
            <a:ln>
              <a:solidFill>
                <a:schemeClr val="bg1"/>
              </a:solidFill>
            </a:ln>
          </c:spPr>
          <c:dPt>
            <c:idx val="1"/>
            <c:invertIfNegative val="1"/>
            <c:spPr>
              <a:solidFill>
                <a:schemeClr val="accent4"/>
              </a:solidFill>
              <a:ln>
                <a:solidFill>
                  <a:schemeClr val="bg1"/>
                </a:solidFill>
              </a:ln>
            </c:spPr>
            <c:extLst>
              <c:ext xmlns:c16="http://schemas.microsoft.com/office/drawing/2014/chart" uri="{C3380CC4-5D6E-409C-BE32-E72D297353CC}">
                <c16:uniqueId val="{00000001-01B7-498B-BBA6-FD70623FB02C}"/>
              </c:ext>
            </c:extLst>
          </c:dPt>
          <c:dPt>
            <c:idx val="2"/>
            <c:invertIfNegative val="1"/>
            <c:spPr>
              <a:solidFill>
                <a:schemeClr val="accent4"/>
              </a:solidFill>
              <a:ln>
                <a:solidFill>
                  <a:schemeClr val="bg1"/>
                </a:solidFill>
              </a:ln>
            </c:spPr>
            <c:extLst>
              <c:ext xmlns:c16="http://schemas.microsoft.com/office/drawing/2014/chart" uri="{C3380CC4-5D6E-409C-BE32-E72D297353CC}">
                <c16:uniqueId val="{00000003-01B7-498B-BBA6-FD70623FB02C}"/>
              </c:ext>
            </c:extLst>
          </c:dPt>
          <c:dPt>
            <c:idx val="3"/>
            <c:invertIfNegative val="1"/>
            <c:spPr>
              <a:solidFill>
                <a:schemeClr val="accent4"/>
              </a:solidFill>
              <a:ln>
                <a:solidFill>
                  <a:schemeClr val="bg1"/>
                </a:solidFill>
              </a:ln>
            </c:spPr>
            <c:extLst>
              <c:ext xmlns:c16="http://schemas.microsoft.com/office/drawing/2014/chart" uri="{C3380CC4-5D6E-409C-BE32-E72D297353CC}">
                <c16:uniqueId val="{00000005-01B7-498B-BBA6-FD70623FB02C}"/>
              </c:ext>
            </c:extLst>
          </c:dPt>
          <c:dPt>
            <c:idx val="4"/>
            <c:invertIfNegative val="1"/>
            <c:spPr>
              <a:solidFill>
                <a:schemeClr val="accent4"/>
              </a:solidFill>
              <a:ln>
                <a:solidFill>
                  <a:schemeClr val="bg1"/>
                </a:solidFill>
              </a:ln>
            </c:spPr>
            <c:extLst>
              <c:ext xmlns:c16="http://schemas.microsoft.com/office/drawing/2014/chart" uri="{C3380CC4-5D6E-409C-BE32-E72D297353CC}">
                <c16:uniqueId val="{00000007-01B7-498B-BBA6-FD70623FB02C}"/>
              </c:ext>
            </c:extLst>
          </c:dPt>
          <c:dLbls>
            <c:delete val="1"/>
            <c:extLst>
              <c:ext xmlns:c15="http://schemas.microsoft.com/office/drawing/2012/chart" uri="{CE6537A1-D6FC-4f65-9D91-7224C49458BB}">
                <c15:showLeaderLines val="1"/>
              </c:ext>
            </c:extLst>
          </c:dLbls>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8-01B7-498B-BBA6-FD70623FB02C}"/>
            </c:ext>
          </c:extLst>
        </c:ser>
        <c:dLbls>
          <c:showLegendKey val="0"/>
          <c:showVal val="0"/>
          <c:showCatName val="0"/>
          <c:showSerName val="0"/>
          <c:showPercent val="0"/>
          <c:showBubbleSize val="0"/>
          <c:showLeaderLines val="0"/>
        </c:dLbls>
        <c:firstSliceAng/>
        <c:holeSize val="80"/>
      </c:doughnutChart>
    </c:plotArea>
    <c:plotVisOnly val="1"/>
    <c:dispBlanksAs/>
    <c:showDLblsOverMax val="0"/>
  </c:chart>
  <c:spPr>
    <a:ln>
      <a:noFill/>
    </a:ln>
  </c:spPr>
  <c:txPr>
    <a:bodyPr/>
    <a:p>
      <a:pPr rtl="0">
        <a:defRPr sz="1800" baseline="-25000" smtId="4294967295">
          <a:latin typeface="+mn-lt"/>
          <a:ea typeface="+mn-ea"/>
          <a:cs typeface="+mn-ea"/>
          <a:sym typeface="+mn-lt"/>
        </a:defRPr>
      </a:pPr>
      <a:endParaRPr sz="1800" baseline="-25000" smtId="4294967295">
        <a:latin typeface="+mn-lt"/>
        <a:ea typeface="+mn-ea"/>
        <a:cs typeface="+mn-ea"/>
        <a:sym typeface="+mn-lt"/>
      </a:endParaRPr>
    </a:p>
  </c:txPr>
  <c:externalData r:id="rId1">
    <c:autoUpdate val="0"/>
  </c:externalData>
</c:chartSpace>
</file>

<file path=ppt/charts/chart5.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p>
          <a:pPr>
            <a:defRPr sz="1862" b="0" i="0" u="none" strike="noStrike" kern="1200" spc="0" baseline="0" smtId="4294967295">
              <a:solidFill>
                <a:schemeClr val="tx1">
                  <a:lumMod val="65000"/>
                  <a:lumOff val="35000"/>
                </a:schemeClr>
              </a:solidFill>
              <a:latin typeface="+mn-lt"/>
              <a:ea typeface="+mn-ea"/>
              <a:cs typeface="+mn-cs"/>
            </a:defRPr>
          </a:pPr>
          <a:endParaRPr sz="1862" b="0" i="0" u="none" strike="noStrike" kern="1200" spc="0" baseline="0" smtId="4294967295">
            <a:solidFill>
              <a:schemeClr val="tx1">
                <a:lumMod val="65000"/>
                <a:lumOff val="35000"/>
              </a:schemeClr>
            </a:solidFill>
            <a:latin typeface="+mn-lt"/>
            <a:ea typeface="+mn-ea"/>
            <a:cs typeface="+mn-cs"/>
          </a:endParaRPr>
        </a:p>
      </c:txPr>
    </c:title>
    <c:autoTitleDeleted val="0"/>
    <c:plotArea>
      <c:barChart>
        <c:barDir val="col"/>
        <c:grouping val="percentStacked"/>
        <c:varyColors val="0"/>
        <c:ser>
          <c:idx val="0"/>
          <c:order val="0"/>
          <c:tx>
            <c:strRef>
              <c:f>Sheet1!$B$1</c:f>
              <c:strCache>
                <c:ptCount val="1"/>
                <c:pt idx="0">
                  <c:v>系列 1</c:v>
                </c:pt>
              </c:strCache>
            </c:strRef>
          </c:tx>
          <c:spPr>
            <a:solidFill>
              <a:schemeClr val="accent1"/>
            </a:solidFill>
            <a:ln>
              <a:noFill/>
            </a:ln>
            <a:effectLst/>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2160-485A-B0C2-64D60AC86AE9}"/>
            </c:ext>
          </c:extLst>
        </c:ser>
        <c:ser>
          <c:idx val="1"/>
          <c:order val="1"/>
          <c:tx>
            <c:strRef>
              <c:f>Sheet1!$C$1</c:f>
              <c:strCache>
                <c:ptCount val="1"/>
                <c:pt idx="0">
                  <c:v>系列 2</c:v>
                </c:pt>
              </c:strCache>
            </c:strRef>
          </c:tx>
          <c:spPr>
            <a:solidFill>
              <a:schemeClr val="accent2"/>
            </a:solidFill>
            <a:ln>
              <a:noFill/>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extLst>
            <c:ext xmlns:c16="http://schemas.microsoft.com/office/drawing/2014/chart" uri="{C3380CC4-5D6E-409C-BE32-E72D297353CC}">
              <c16:uniqueId val="{00000001-2160-485A-B0C2-64D60AC86AE9}"/>
            </c:ext>
          </c:extLst>
        </c:ser>
        <c:ser>
          <c:idx val="2"/>
          <c:order val="2"/>
          <c:tx>
            <c:strRef>
              <c:f>Sheet1!$D$1</c:f>
              <c:strCache>
                <c:ptCount val="1"/>
                <c:pt idx="0">
                  <c:v>系列 3</c:v>
                </c:pt>
              </c:strCache>
            </c:strRef>
          </c:tx>
          <c:spPr>
            <a:solidFill>
              <a:schemeClr val="accent3"/>
            </a:solidFill>
            <a:ln>
              <a:noFill/>
            </a:ln>
            <a:effectLst/>
          </c:spPr>
          <c:invertIfNegative val="0"/>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2160-485A-B0C2-64D60AC86AE9}"/>
            </c:ext>
          </c:extLst>
        </c:ser>
        <c:dLbls>
          <c:showLegendKey val="0"/>
          <c:showVal val="0"/>
          <c:showCatName val="0"/>
          <c:showSerName val="0"/>
          <c:showPercent val="0"/>
          <c:showBubbleSize val="0"/>
          <c:showLeaderLines val="0"/>
        </c:dLbls>
        <c:gapWidth/>
        <c:overlap val="100"/>
        <c:axId val="-372856688"/>
        <c:axId val="-372863216"/>
      </c:barChart>
      <c:catAx>
        <c:axId val="-372856688"/>
        <c:scaling>
          <c:orientation/>
        </c:scaling>
        <c:delete val="0"/>
        <c:axPos val="b"/>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crossAx val="-372863216"/>
        <c:crosses val="autoZero"/>
        <c:auto val="0"/>
        <c:lblAlgn val="ctr"/>
        <c:lblOffset/>
        <c:noMultiLvlLbl val="0"/>
      </c:catAx>
      <c:valAx>
        <c:axId val="-372863216"/>
        <c:scaling>
          <c:orientation/>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crossAx val="-3728566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p>
      <a:pPr>
        <a:defRPr/>
      </a:pPr>
      <a:endParaRPr lang="zh-CN"/>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95469-8054-4D37-B10D-371D3A83AD73}" type="datetimeFigureOut">
              <a:rPr lang="zh-CN" altLang="en-US" smtClean="0"/>
              <a:t>2020/7/15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FDF439-EB9C-44A7-878D-13F662F8A22F}" type="slidenum">
              <a:rPr lang="zh-CN" altLang="en-US" smtClean="0"/>
              <a:t>‹#›</a:t>
            </a:fld>
            <a:endParaRPr lang="zh-CN" altLang="en-US"/>
          </a:p>
        </p:txBody>
      </p:sp>
    </p:spTree>
    <p:extLst>
      <p:ext uri="{BB962C8B-B14F-4D97-AF65-F5344CB8AC3E}">
        <p14:creationId val="2272418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02205040"/>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04443825"/>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56066271"/>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64945862"/>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65242166"/>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17084454"/>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12789364"/>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00516561"/>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78112544"/>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86351239"/>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86168391"/>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41197437"/>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95583293"/>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60218465"/>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21303386"/>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9716545"/>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8278665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96AD8240-3148-4746-BA4B-7B32B016BA5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B51CC32A-496B-42D5-8EC6-30D10EB5C1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0F25E7C-B1D9-4999-8D1F-ED84C4EE9A27}"/>
              </a:ext>
            </a:extLst>
          </p:cNvPr>
          <p:cNvSpPr>
            <a:spLocks noGrp="1"/>
          </p:cNvSpPr>
          <p:nvPr>
            <p:ph type="dt" sz="half" idx="10"/>
          </p:nvPr>
        </p:nvSpPr>
        <p:spPr/>
        <p:txBody>
          <a:bodyPr/>
          <a:lstStyle/>
          <a:p>
            <a:fld id="{0DA2CC75-8280-4D50-8556-C2874ADEF926}" type="datetimeFigureOut">
              <a:rPr lang="zh-CN" altLang="en-US" smtClean="0"/>
              <a:t>2020/7/15</a:t>
            </a:fld>
            <a:endParaRPr lang="zh-CN" altLang="en-US"/>
          </a:p>
        </p:txBody>
      </p:sp>
      <p:sp>
        <p:nvSpPr>
          <p:cNvPr id="5" name="页脚占位符 4">
            <a:extLst>
              <a:ext uri="{FF2B5EF4-FFF2-40B4-BE49-F238E27FC236}">
                <a16:creationId xmlns:a16="http://schemas.microsoft.com/office/drawing/2014/main" id="{E18A7BBD-E847-449A-AA53-B3DBD3F53D1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1910074-A50B-4F6C-9D3A-997C16815E9A}"/>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1498359271"/>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C46F3415-0A6E-4DE3-88B2-28E302089DA4}"/>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DE31FD0E-70F4-4FE8-BC80-B6DA28E8BE22}"/>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A527977-21C6-4B35-81A1-E9ACD6844F4F}"/>
              </a:ext>
            </a:extLst>
          </p:cNvPr>
          <p:cNvSpPr>
            <a:spLocks noGrp="1"/>
          </p:cNvSpPr>
          <p:nvPr>
            <p:ph type="dt" sz="half" idx="10"/>
          </p:nvPr>
        </p:nvSpPr>
        <p:spPr/>
        <p:txBody>
          <a:bodyPr/>
          <a:lstStyle/>
          <a:p>
            <a:fld id="{0DA2CC75-8280-4D50-8556-C2874ADEF926}" type="datetimeFigureOut">
              <a:rPr lang="zh-CN" altLang="en-US" smtClean="0"/>
              <a:t>2020/7/15</a:t>
            </a:fld>
            <a:endParaRPr lang="zh-CN" altLang="en-US"/>
          </a:p>
        </p:txBody>
      </p:sp>
      <p:sp>
        <p:nvSpPr>
          <p:cNvPr id="5" name="页脚占位符 4">
            <a:extLst>
              <a:ext uri="{FF2B5EF4-FFF2-40B4-BE49-F238E27FC236}">
                <a16:creationId xmlns:a16="http://schemas.microsoft.com/office/drawing/2014/main" id="{F50C14C7-634C-47F0-B111-6D43CB0918C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47A43F5-75A1-4409-ADD1-D790DF592457}"/>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265693473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95EA7536-D96F-400A-84FA-EE0431868554}"/>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8D80802C-D1E2-4C80-BE8C-D027A1D80D0D}"/>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355BE6F8-219E-413C-B399-2A6399D61FFD}"/>
              </a:ext>
            </a:extLst>
          </p:cNvPr>
          <p:cNvSpPr>
            <a:spLocks noGrp="1"/>
          </p:cNvSpPr>
          <p:nvPr>
            <p:ph type="dt" sz="half" idx="10"/>
          </p:nvPr>
        </p:nvSpPr>
        <p:spPr/>
        <p:txBody>
          <a:bodyPr/>
          <a:lstStyle/>
          <a:p>
            <a:fld id="{0DA2CC75-8280-4D50-8556-C2874ADEF926}" type="datetimeFigureOut">
              <a:rPr lang="zh-CN" altLang="en-US" smtClean="0"/>
              <a:t>2020/7/15</a:t>
            </a:fld>
            <a:endParaRPr lang="zh-CN" altLang="en-US"/>
          </a:p>
        </p:txBody>
      </p:sp>
      <p:sp>
        <p:nvSpPr>
          <p:cNvPr id="5" name="页脚占位符 4">
            <a:extLst>
              <a:ext uri="{FF2B5EF4-FFF2-40B4-BE49-F238E27FC236}">
                <a16:creationId xmlns:a16="http://schemas.microsoft.com/office/drawing/2014/main" id="{9479AEE5-26EE-4C85-8E5E-E86011772B0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AC8C42C-BCED-4376-A8E1-FBA47CCFAAD6}"/>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
        <p:nvSpPr>
          <p:cNvPr id="7" name="文本框 6">
            <a:extLst>
              <a:ext uri="{FF2B5EF4-FFF2-40B4-BE49-F238E27FC236}">
                <a16:creationId xmlns:a16="http://schemas.microsoft.com/office/drawing/2014/main" id="{3FC8E0B0-E21F-4372-8D0F-E401BD7F0C7D}"/>
              </a:ext>
            </a:extLst>
          </p:cNvPr>
          <p:cNvSpPr txBox="1"/>
          <p:nvPr userDrawn="1"/>
        </p:nvSpPr>
        <p:spPr>
          <a:xfrm>
            <a:off x="4218317" y="2286000"/>
            <a:ext cx="3027872" cy="646331"/>
          </a:xfrm>
          <a:prstGeom prst="rect">
            <a:avLst/>
          </a:prstGeom>
          <a:noFill/>
        </p:spPr>
        <p:txBody>
          <a:bodyPr wrap="square" rtlCol="0">
            <a:spAutoFit/>
          </a:bodyPr>
          <a:lstStyle/>
          <a:p>
            <a:pPr algn="ctr"/>
            <a:r>
              <a:rPr lang="en-US" altLang="zh-CN">
                <a:solidFill>
                  <a:schemeClr val="bg1"/>
                </a:solidFill>
              </a:rPr>
              <a:t>www.tukuppt.com </a:t>
            </a:r>
            <a:r>
              <a:rPr lang="zh-CN" altLang="en-US">
                <a:solidFill>
                  <a:schemeClr val="bg1"/>
                </a:solidFill>
              </a:rPr>
              <a:t>熊猫办公 高效办公在熊猫</a:t>
            </a:r>
          </a:p>
        </p:txBody>
      </p:sp>
      <p:sp>
        <p:nvSpPr>
          <p:cNvPr id="8" name="文本框 7">
            <a:extLst>
              <a:ext uri="{FF2B5EF4-FFF2-40B4-BE49-F238E27FC236}">
                <a16:creationId xmlns:a16="http://schemas.microsoft.com/office/drawing/2014/main" id="{2A85526C-BB76-4590-B86E-39951DF37361}"/>
              </a:ext>
            </a:extLst>
          </p:cNvPr>
          <p:cNvSpPr txBox="1"/>
          <p:nvPr userDrawn="1"/>
        </p:nvSpPr>
        <p:spPr>
          <a:xfrm>
            <a:off x="4218316" y="3678129"/>
            <a:ext cx="5503653" cy="646331"/>
          </a:xfrm>
          <a:prstGeom prst="rect">
            <a:avLst/>
          </a:prstGeom>
          <a:noFill/>
        </p:spPr>
        <p:txBody>
          <a:bodyPr wrap="square" rtlCol="0">
            <a:spAutoFit/>
          </a:bodyPr>
          <a:lstStyle/>
          <a:p>
            <a:pPr algn="ctr"/>
            <a:r>
              <a:rPr lang="zh-CN" altLang="en-US">
                <a:solidFill>
                  <a:schemeClr val="bg1"/>
                </a:solidFill>
              </a:rPr>
              <a:t>该作品版权为熊猫办公所有，请勿盗版，否则我们将按照</a:t>
            </a:r>
            <a:r>
              <a:rPr lang="en-US" altLang="zh-CN">
                <a:solidFill>
                  <a:schemeClr val="bg1"/>
                </a:solidFill>
                <a:effectLst/>
              </a:rPr>
              <a:t>《</a:t>
            </a:r>
            <a:r>
              <a:rPr lang="zh-CN" altLang="en-US">
                <a:solidFill>
                  <a:schemeClr val="bg1"/>
                </a:solidFill>
                <a:effectLst/>
              </a:rPr>
              <a:t>中华人民共和国著作权法</a:t>
            </a:r>
            <a:r>
              <a:rPr lang="en-US" altLang="zh-CN">
                <a:solidFill>
                  <a:schemeClr val="bg1"/>
                </a:solidFill>
                <a:effectLst/>
              </a:rPr>
              <a:t>》</a:t>
            </a:r>
            <a:r>
              <a:rPr lang="zh-CN" altLang="en-US">
                <a:solidFill>
                  <a:schemeClr val="bg1"/>
                </a:solidFill>
                <a:effectLst/>
              </a:rPr>
              <a:t>进行维权工作。</a:t>
            </a:r>
            <a:endParaRPr lang="zh-CN" altLang="en-US">
              <a:solidFill>
                <a:schemeClr val="bg1"/>
              </a:solidFill>
            </a:endParaRPr>
          </a:p>
        </p:txBody>
      </p:sp>
    </p:spTree>
    <p:extLst>
      <p:ext uri="{BB962C8B-B14F-4D97-AF65-F5344CB8AC3E}">
        <p14:creationId val="3417712001"/>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和内容">
    <p:spTree>
      <p:nvGrpSpPr>
        <p:cNvPr id="1" name=""/>
        <p:cNvGrpSpPr/>
        <p:nvPr/>
      </p:nvGrpSpPr>
      <p:grpSpPr>
        <a:xfrm>
          <a:off x="0" y="0"/>
          <a:ext cx="0" cy="0"/>
        </a:xfrm>
      </p:grpSpPr>
    </p:spTree>
    <p:extLst>
      <p:ext uri="{BB962C8B-B14F-4D97-AF65-F5344CB8AC3E}">
        <p14:creationId val="3674033599"/>
      </p:ext>
    </p:extLst>
  </p:cSld>
  <p:clrMapOvr>
    <a:masterClrMapping/>
  </p:clrMapOvr>
  <mc:AlternateContent>
    <mc:Choice Requires="p14">
      <p:transition spd="slow" p14:dur="1400">
        <p:blinds/>
      </p:transition>
    </mc:Choice>
    <mc:Fallback>
      <p:transition spd="slow">
        <p:blinds/>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内页-1">
    <p:spTree>
      <p:nvGrpSpPr>
        <p:cNvPr id="1" name=""/>
        <p:cNvGrpSpPr/>
        <p:nvPr/>
      </p:nvGrpSpPr>
      <p:grpSpPr>
        <a:xfrm>
          <a:off x="0" y="0"/>
          <a:ext cx="0" cy="0"/>
        </a:xfrm>
      </p:grpSpPr>
    </p:spTree>
    <p:extLst>
      <p:ext uri="{BB962C8B-B14F-4D97-AF65-F5344CB8AC3E}">
        <p14:creationId val="3121061238"/>
      </p:ext>
    </p:extLst>
  </p:cSld>
  <p:clrMapOvr>
    <a:masterClrMapping/>
  </p:clrMapOvr>
  <mc:AlternateContent>
    <mc:Choice Requires="p14">
      <p:transition spd="slow" advClick="0" advTm="2000" p14:dur="1600">
        <p14:prism isInverted="1"/>
      </p:transition>
    </mc:Choice>
    <mc:Fallback>
      <p:transition spd="slow" advClick="0" advTm="2000">
        <p:fade/>
      </p:transition>
    </mc:Fallback>
  </mc:AlternateConten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13924915"/>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2097946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2333407"/>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37822542"/>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364909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7595850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26C06C8B-3FFA-465E-BBD4-66F625EA93C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8D2C06C-38E0-4052-90C3-34D76C49CE7B}"/>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B14FF9F-64CF-48F0-9865-817A3C67139A}"/>
              </a:ext>
            </a:extLst>
          </p:cNvPr>
          <p:cNvSpPr>
            <a:spLocks noGrp="1"/>
          </p:cNvSpPr>
          <p:nvPr>
            <p:ph type="dt" sz="half" idx="10"/>
          </p:nvPr>
        </p:nvSpPr>
        <p:spPr/>
        <p:txBody>
          <a:bodyPr/>
          <a:lstStyle/>
          <a:p>
            <a:fld id="{0DA2CC75-8280-4D50-8556-C2874ADEF926}" type="datetimeFigureOut">
              <a:rPr lang="zh-CN" altLang="en-US" smtClean="0"/>
              <a:t>2020/7/15</a:t>
            </a:fld>
            <a:endParaRPr lang="zh-CN" altLang="en-US"/>
          </a:p>
        </p:txBody>
      </p:sp>
      <p:sp>
        <p:nvSpPr>
          <p:cNvPr id="5" name="页脚占位符 4">
            <a:extLst>
              <a:ext uri="{FF2B5EF4-FFF2-40B4-BE49-F238E27FC236}">
                <a16:creationId xmlns:a16="http://schemas.microsoft.com/office/drawing/2014/main" id="{FBDFB08F-E192-48E0-9032-C1389CE0C2F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6655902-398F-4442-BFD8-731BAF5AAD04}"/>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2341148024"/>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0279197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43076291"/>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65569922"/>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33533990"/>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66529275"/>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4ACA5E3A-4A41-4F73-A3A1-EC72B0904A36}"/>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229AFC29-6332-4492-9285-A0418B56BE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D5A3F6DF-3B49-481C-8199-D371B240C94C}"/>
              </a:ext>
            </a:extLst>
          </p:cNvPr>
          <p:cNvSpPr>
            <a:spLocks noGrp="1"/>
          </p:cNvSpPr>
          <p:nvPr>
            <p:ph type="dt" sz="half" idx="10"/>
          </p:nvPr>
        </p:nvSpPr>
        <p:spPr/>
        <p:txBody>
          <a:bodyPr/>
          <a:lstStyle/>
          <a:p>
            <a:fld id="{0DA2CC75-8280-4D50-8556-C2874ADEF926}" type="datetimeFigureOut">
              <a:rPr lang="zh-CN" altLang="en-US" smtClean="0"/>
              <a:t>2020/7/15</a:t>
            </a:fld>
            <a:endParaRPr lang="zh-CN" altLang="en-US"/>
          </a:p>
        </p:txBody>
      </p:sp>
      <p:sp>
        <p:nvSpPr>
          <p:cNvPr id="5" name="页脚占位符 4">
            <a:extLst>
              <a:ext uri="{FF2B5EF4-FFF2-40B4-BE49-F238E27FC236}">
                <a16:creationId xmlns:a16="http://schemas.microsoft.com/office/drawing/2014/main" id="{1598FB59-4AA8-45EA-9B9E-82D9B84BE88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CB2A394-124D-4F37-9BD3-DD17561AEDB7}"/>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3499000005"/>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F85F11B9-A495-4E50-B767-C28445DE4C7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D2E66B8F-31CE-4C4A-BA93-E9868EAF51DC}"/>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270A5FB8-642F-4221-8862-0F7DC55DB42B}"/>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5462E781-5F45-47EB-85D1-75BCC226BA2A}"/>
              </a:ext>
            </a:extLst>
          </p:cNvPr>
          <p:cNvSpPr>
            <a:spLocks noGrp="1"/>
          </p:cNvSpPr>
          <p:nvPr>
            <p:ph type="dt" sz="half" idx="10"/>
          </p:nvPr>
        </p:nvSpPr>
        <p:spPr/>
        <p:txBody>
          <a:bodyPr/>
          <a:lstStyle/>
          <a:p>
            <a:fld id="{0DA2CC75-8280-4D50-8556-C2874ADEF926}" type="datetimeFigureOut">
              <a:rPr lang="zh-CN" altLang="en-US" smtClean="0"/>
              <a:t>2020/7/15</a:t>
            </a:fld>
            <a:endParaRPr lang="zh-CN" altLang="en-US"/>
          </a:p>
        </p:txBody>
      </p:sp>
      <p:sp>
        <p:nvSpPr>
          <p:cNvPr id="6" name="页脚占位符 5">
            <a:extLst>
              <a:ext uri="{FF2B5EF4-FFF2-40B4-BE49-F238E27FC236}">
                <a16:creationId xmlns:a16="http://schemas.microsoft.com/office/drawing/2014/main" id="{EE229F42-3063-4EC2-A927-2B503755B20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A99879A-EFE9-4C35-8BC8-83B215514A23}"/>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170742079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2C999036-B6F6-4846-9EBC-2D1E2101686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9601D12E-4C54-40ED-BAD5-EA824CE69E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FC456FEA-986E-44D7-8675-9006DB4F6D92}"/>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8C4BD64E-F292-41EA-A7CE-2DC8902639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C4E11F10-D94A-4C55-9672-1DE9FA8F6682}"/>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C93CE2B1-BCED-4AF2-9798-454A9C47D976}"/>
              </a:ext>
            </a:extLst>
          </p:cNvPr>
          <p:cNvSpPr>
            <a:spLocks noGrp="1"/>
          </p:cNvSpPr>
          <p:nvPr>
            <p:ph type="dt" sz="half" idx="10"/>
          </p:nvPr>
        </p:nvSpPr>
        <p:spPr/>
        <p:txBody>
          <a:bodyPr/>
          <a:lstStyle/>
          <a:p>
            <a:fld id="{0DA2CC75-8280-4D50-8556-C2874ADEF926}" type="datetimeFigureOut">
              <a:rPr lang="zh-CN" altLang="en-US" smtClean="0"/>
              <a:t>2020/7/15</a:t>
            </a:fld>
            <a:endParaRPr lang="zh-CN" altLang="en-US"/>
          </a:p>
        </p:txBody>
      </p:sp>
      <p:sp>
        <p:nvSpPr>
          <p:cNvPr id="8" name="页脚占位符 7">
            <a:extLst>
              <a:ext uri="{FF2B5EF4-FFF2-40B4-BE49-F238E27FC236}">
                <a16:creationId xmlns:a16="http://schemas.microsoft.com/office/drawing/2014/main" id="{47E462DE-4C04-437B-9047-D94E6CB3B245}"/>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243BDB45-E029-4677-94CB-8A1A3DFA58D3}"/>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1283774871"/>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5FE41ED8-8C3F-4EB3-92C5-33A0EAF4643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5E4D1BAF-403B-4803-86C6-1E3AD3ABD134}"/>
              </a:ext>
            </a:extLst>
          </p:cNvPr>
          <p:cNvSpPr>
            <a:spLocks noGrp="1"/>
          </p:cNvSpPr>
          <p:nvPr>
            <p:ph type="dt" sz="half" idx="10"/>
          </p:nvPr>
        </p:nvSpPr>
        <p:spPr/>
        <p:txBody>
          <a:bodyPr/>
          <a:lstStyle/>
          <a:p>
            <a:fld id="{0DA2CC75-8280-4D50-8556-C2874ADEF926}" type="datetimeFigureOut">
              <a:rPr lang="zh-CN" altLang="en-US" smtClean="0"/>
              <a:t>2020/7/15</a:t>
            </a:fld>
            <a:endParaRPr lang="zh-CN" altLang="en-US"/>
          </a:p>
        </p:txBody>
      </p:sp>
      <p:sp>
        <p:nvSpPr>
          <p:cNvPr id="4" name="页脚占位符 3">
            <a:extLst>
              <a:ext uri="{FF2B5EF4-FFF2-40B4-BE49-F238E27FC236}">
                <a16:creationId xmlns:a16="http://schemas.microsoft.com/office/drawing/2014/main" id="{C2AA558D-D833-4A3D-AAC9-04655BB3275B}"/>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FEE9AE99-6EBB-4793-8E85-3D8E148BB240}"/>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3195341209"/>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19222988-F7A5-40D8-93C2-FFC76DD6F132}"/>
              </a:ext>
            </a:extLst>
          </p:cNvPr>
          <p:cNvSpPr>
            <a:spLocks noGrp="1"/>
          </p:cNvSpPr>
          <p:nvPr>
            <p:ph type="dt" sz="half" idx="10"/>
          </p:nvPr>
        </p:nvSpPr>
        <p:spPr/>
        <p:txBody>
          <a:bodyPr/>
          <a:lstStyle/>
          <a:p>
            <a:fld id="{0DA2CC75-8280-4D50-8556-C2874ADEF926}" type="datetimeFigureOut">
              <a:rPr lang="zh-CN" altLang="en-US" smtClean="0"/>
              <a:t>2020/7/15</a:t>
            </a:fld>
            <a:endParaRPr lang="zh-CN" altLang="en-US"/>
          </a:p>
        </p:txBody>
      </p:sp>
      <p:sp>
        <p:nvSpPr>
          <p:cNvPr id="3" name="页脚占位符 2">
            <a:extLst>
              <a:ext uri="{FF2B5EF4-FFF2-40B4-BE49-F238E27FC236}">
                <a16:creationId xmlns:a16="http://schemas.microsoft.com/office/drawing/2014/main" id="{B09A7AB5-A93E-4BB9-B456-29E36D7D437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A06456C9-71B0-4254-B323-89F5CF60FAE3}"/>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64633517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CECD1FAB-B226-4561-BB40-8946875184E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ADFEEBC1-5908-46CD-8BE4-D21430F30C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C0A38BA2-129C-4C83-91E4-70AE5F4B0E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E57F831B-A5D5-4402-B859-E8CC69FFA66C}"/>
              </a:ext>
            </a:extLst>
          </p:cNvPr>
          <p:cNvSpPr>
            <a:spLocks noGrp="1"/>
          </p:cNvSpPr>
          <p:nvPr>
            <p:ph type="dt" sz="half" idx="10"/>
          </p:nvPr>
        </p:nvSpPr>
        <p:spPr/>
        <p:txBody>
          <a:bodyPr/>
          <a:lstStyle/>
          <a:p>
            <a:fld id="{0DA2CC75-8280-4D50-8556-C2874ADEF926}" type="datetimeFigureOut">
              <a:rPr lang="zh-CN" altLang="en-US" smtClean="0"/>
              <a:t>2020/7/15</a:t>
            </a:fld>
            <a:endParaRPr lang="zh-CN" altLang="en-US"/>
          </a:p>
        </p:txBody>
      </p:sp>
      <p:sp>
        <p:nvSpPr>
          <p:cNvPr id="6" name="页脚占位符 5">
            <a:extLst>
              <a:ext uri="{FF2B5EF4-FFF2-40B4-BE49-F238E27FC236}">
                <a16:creationId xmlns:a16="http://schemas.microsoft.com/office/drawing/2014/main" id="{8431C191-134A-47F1-A55C-C841FFD6C56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DD292E3-562D-4157-963D-FA5B17C5FF01}"/>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2341335020"/>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59576ED4-9A28-4464-992D-FC79EF3E436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9F03FEC-A4CC-4EAF-8556-78DF6C6E3A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519E19BE-2FE5-436F-9DEC-0CF4090257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0A6F6EAA-3DF6-4EA4-9068-AEE5F78EF1E8}"/>
              </a:ext>
            </a:extLst>
          </p:cNvPr>
          <p:cNvSpPr>
            <a:spLocks noGrp="1"/>
          </p:cNvSpPr>
          <p:nvPr>
            <p:ph type="dt" sz="half" idx="10"/>
          </p:nvPr>
        </p:nvSpPr>
        <p:spPr/>
        <p:txBody>
          <a:bodyPr/>
          <a:lstStyle/>
          <a:p>
            <a:fld id="{0DA2CC75-8280-4D50-8556-C2874ADEF926}" type="datetimeFigureOut">
              <a:rPr lang="zh-CN" altLang="en-US" smtClean="0"/>
              <a:t>2020/7/15</a:t>
            </a:fld>
            <a:endParaRPr lang="zh-CN" altLang="en-US"/>
          </a:p>
        </p:txBody>
      </p:sp>
      <p:sp>
        <p:nvSpPr>
          <p:cNvPr id="6" name="页脚占位符 5">
            <a:extLst>
              <a:ext uri="{FF2B5EF4-FFF2-40B4-BE49-F238E27FC236}">
                <a16:creationId xmlns:a16="http://schemas.microsoft.com/office/drawing/2014/main" id="{526C1105-777B-4977-97DA-DF5E17BD77A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A560B3E-6416-47DC-A8AE-3951B072C3D2}"/>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2080288769"/>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10" Target="../slideLayouts/slideLayout23.xml" Type="http://schemas.openxmlformats.org/officeDocument/2006/relationships/slideLayout"/><Relationship Id="rId11" Target="../slideLayouts/slideLayout24.xml" Type="http://schemas.openxmlformats.org/officeDocument/2006/relationships/slideLayout"/><Relationship Id="rId12" Target="../theme/theme2.xml" Type="http://schemas.openxmlformats.org/officeDocument/2006/relationships/theme"/><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slideLayouts/slideLayout17.xml" Type="http://schemas.openxmlformats.org/officeDocument/2006/relationships/slideLayout"/><Relationship Id="rId5" Target="../slideLayouts/slideLayout18.xml" Type="http://schemas.openxmlformats.org/officeDocument/2006/relationships/slideLayout"/><Relationship Id="rId6" Target="../slideLayouts/slideLayout19.xml" Type="http://schemas.openxmlformats.org/officeDocument/2006/relationships/slideLayout"/><Relationship Id="rId7" Target="../slideLayouts/slideLayout20.xml" Type="http://schemas.openxmlformats.org/officeDocument/2006/relationships/slideLayout"/><Relationship Id="rId8" Target="../slideLayouts/slideLayout21.xml" Type="http://schemas.openxmlformats.org/officeDocument/2006/relationships/slideLayout"/><Relationship Id="rId9" Target="../slideLayouts/slideLayout2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D429047F-5DE1-40DA-AC24-00876ED9E4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52D65A70-6F68-4B83-92A0-6D80F28C95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7F1EB68C-B904-4D82-949D-22E3B851D4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A2CC75-8280-4D50-8556-C2874ADEF926}" type="datetimeFigureOut">
              <a:rPr lang="zh-CN" altLang="en-US" smtClean="0"/>
              <a:t>2020/7/15</a:t>
            </a:fld>
            <a:endParaRPr lang="zh-CN" altLang="en-US"/>
          </a:p>
        </p:txBody>
      </p:sp>
      <p:sp>
        <p:nvSpPr>
          <p:cNvPr id="5" name="页脚占位符 4">
            <a:extLst>
              <a:ext uri="{FF2B5EF4-FFF2-40B4-BE49-F238E27FC236}">
                <a16:creationId xmlns:a16="http://schemas.microsoft.com/office/drawing/2014/main" id="{836AE24F-59F4-4360-AE82-7A8125C362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D8A32B3F-6528-4220-A583-FE0D755461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190E77-D57C-49F8-ADC2-FB99C50EBC2E}" type="slidenum">
              <a:rPr lang="zh-CN" altLang="en-US" smtClean="0"/>
              <a:t>‹#›</a:t>
            </a:fld>
            <a:endParaRPr lang="zh-CN" altLang="en-US"/>
          </a:p>
        </p:txBody>
      </p:sp>
    </p:spTree>
    <p:extLst>
      <p:ext uri="{BB962C8B-B14F-4D97-AF65-F5344CB8AC3E}">
        <p14:creationId val="2830311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2020/7/15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0534982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6.xml" Type="http://schemas.openxmlformats.org/officeDocument/2006/relationships/notesSlide"/><Relationship Id="rId3" Target="../charts/chart1.xml" Type="http://schemas.openxmlformats.org/officeDocument/2006/relationships/chart"/><Relationship Id="rId4" Target="../charts/chart2.xml" Type="http://schemas.openxmlformats.org/officeDocument/2006/relationships/chart"/><Relationship Id="rId5" Target="../charts/chart3.xml" Type="http://schemas.openxmlformats.org/officeDocument/2006/relationships/chart"/><Relationship Id="rId6" Target="../charts/chart4.xml" Type="http://schemas.openxmlformats.org/officeDocument/2006/relationships/chart"/><Relationship Id="rId7" Target="../media/image2.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7.xml" Type="http://schemas.openxmlformats.org/officeDocument/2006/relationships/notesSlide"/><Relationship Id="rId3" Target="../media/image2.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8.xml" Type="http://schemas.openxmlformats.org/officeDocument/2006/relationships/notesSlide"/><Relationship Id="rId3" Target="../media/image2.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9.xml" Type="http://schemas.openxmlformats.org/officeDocument/2006/relationships/notesSlide"/><Relationship Id="rId3" Target="../media/image2.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48.xml" Type="http://schemas.openxmlformats.org/officeDocument/2006/relationships/tags"/><Relationship Id="rId11" Target="../tags/tag49.xml" Type="http://schemas.openxmlformats.org/officeDocument/2006/relationships/tags"/><Relationship Id="rId12" Target="../tags/tag50.xml" Type="http://schemas.openxmlformats.org/officeDocument/2006/relationships/tags"/><Relationship Id="rId13" Target="../tags/tag51.xml" Type="http://schemas.openxmlformats.org/officeDocument/2006/relationships/tags"/><Relationship Id="rId14" Target="../tags/tag52.xml" Type="http://schemas.openxmlformats.org/officeDocument/2006/relationships/tags"/><Relationship Id="rId15" Target="../tags/tag53.xml" Type="http://schemas.openxmlformats.org/officeDocument/2006/relationships/tags"/><Relationship Id="rId16" Target="../tags/tag54.xml" Type="http://schemas.openxmlformats.org/officeDocument/2006/relationships/tags"/><Relationship Id="rId17" Target="../tags/tag55.xml" Type="http://schemas.openxmlformats.org/officeDocument/2006/relationships/tags"/><Relationship Id="rId18" Target="../tags/tag56.xml" Type="http://schemas.openxmlformats.org/officeDocument/2006/relationships/tags"/><Relationship Id="rId19" Target="../tags/tag57.xml" Type="http://schemas.openxmlformats.org/officeDocument/2006/relationships/tags"/><Relationship Id="rId2" Target="../notesSlides/notesSlide10.xml" Type="http://schemas.openxmlformats.org/officeDocument/2006/relationships/notesSlide"/><Relationship Id="rId20" Target="../tags/tag58.xml" Type="http://schemas.openxmlformats.org/officeDocument/2006/relationships/tags"/><Relationship Id="rId21" Target="../tags/tag59.xml" Type="http://schemas.openxmlformats.org/officeDocument/2006/relationships/tags"/><Relationship Id="rId22" Target="../media/image2.png" Type="http://schemas.openxmlformats.org/officeDocument/2006/relationships/image"/><Relationship Id="rId3" Target="../tags/tag41.xml" Type="http://schemas.openxmlformats.org/officeDocument/2006/relationships/tags"/><Relationship Id="rId4" Target="../tags/tag42.xml" Type="http://schemas.openxmlformats.org/officeDocument/2006/relationships/tags"/><Relationship Id="rId5" Target="../tags/tag43.xml" Type="http://schemas.openxmlformats.org/officeDocument/2006/relationships/tags"/><Relationship Id="rId6" Target="../tags/tag44.xml" Type="http://schemas.openxmlformats.org/officeDocument/2006/relationships/tags"/><Relationship Id="rId7" Target="../tags/tag45.xml" Type="http://schemas.openxmlformats.org/officeDocument/2006/relationships/tags"/><Relationship Id="rId8" Target="../tags/tag46.xml" Type="http://schemas.openxmlformats.org/officeDocument/2006/relationships/tags"/><Relationship Id="rId9" Target="../tags/tag47.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1.xml" Type="http://schemas.openxmlformats.org/officeDocument/2006/relationships/notesSlide"/><Relationship Id="rId3" Target="../media/image2.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2.xml" Type="http://schemas.openxmlformats.org/officeDocument/2006/relationships/notesSlide"/><Relationship Id="rId3" Target="../media/image3.png" Type="http://schemas.openxmlformats.org/officeDocument/2006/relationships/image"/><Relationship Id="rId4" Target="../media/image2.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12.xml" Type="http://schemas.openxmlformats.org/officeDocument/2006/relationships/slideLayout"/><Relationship Id="rId10" Target="../media/image2.png" Type="http://schemas.openxmlformats.org/officeDocument/2006/relationships/image"/><Relationship Id="rId2" Target="../notesSlides/notesSlide13.xml" Type="http://schemas.openxmlformats.org/officeDocument/2006/relationships/notesSlide"/><Relationship Id="rId3" Target="../tags/tag60.xml" Type="http://schemas.openxmlformats.org/officeDocument/2006/relationships/tags"/><Relationship Id="rId4" Target="../tags/tag61.xml" Type="http://schemas.openxmlformats.org/officeDocument/2006/relationships/tags"/><Relationship Id="rId5" Target="../tags/tag62.xml" Type="http://schemas.openxmlformats.org/officeDocument/2006/relationships/tags"/><Relationship Id="rId6" Target="../tags/tag63.xml" Type="http://schemas.openxmlformats.org/officeDocument/2006/relationships/tags"/><Relationship Id="rId7" Target="../tags/tag64.xml" Type="http://schemas.openxmlformats.org/officeDocument/2006/relationships/tags"/><Relationship Id="rId8" Target="../tags/tag65.xml" Type="http://schemas.openxmlformats.org/officeDocument/2006/relationships/tags"/><Relationship Id="rId9" Target="../tags/tag66.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 Id="rId3" Target="../media/image2.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 Id="rId3" Target="../tags/tag67.xml" Type="http://schemas.openxmlformats.org/officeDocument/2006/relationships/tags"/><Relationship Id="rId4" Target="../tags/tag68.xml" Type="http://schemas.openxmlformats.org/officeDocument/2006/relationships/tags"/><Relationship Id="rId5" Target="../media/image2.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 Id="rId3" Target="../charts/chart5.xml" Type="http://schemas.openxmlformats.org/officeDocument/2006/relationships/chart"/><Relationship Id="rId4" Target="../media/image2.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17.xml" Type="http://schemas.openxmlformats.org/officeDocument/2006/relationships/notesSlide"/><Relationship Id="rId3" Target="../tags/tag69.xml" Type="http://schemas.openxmlformats.org/officeDocument/2006/relationships/tags"/><Relationship Id="rId4" Target="../tags/tag70.xml" Type="http://schemas.openxmlformats.org/officeDocument/2006/relationships/tags"/><Relationship Id="rId5" Target="../tags/tag71.xml" Type="http://schemas.openxmlformats.org/officeDocument/2006/relationships/tags"/><Relationship Id="rId6" Target="../tags/tag72.xml" Type="http://schemas.openxmlformats.org/officeDocument/2006/relationships/tags"/><Relationship Id="rId7" Target="../tags/tag73.xml" Type="http://schemas.openxmlformats.org/officeDocument/2006/relationships/tags"/><Relationship Id="rId8" Target="../tags/tag74.xml" Type="http://schemas.openxmlformats.org/officeDocument/2006/relationships/tags"/><Relationship Id="rId9" Target="../media/image2.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2.xml" Type="http://schemas.openxmlformats.org/officeDocument/2006/relationships/slideLayout"/><Relationship Id="rId10" Target="../tags/tag8.xml" Type="http://schemas.openxmlformats.org/officeDocument/2006/relationships/tags"/><Relationship Id="rId11" Target="../tags/tag9.xml" Type="http://schemas.openxmlformats.org/officeDocument/2006/relationships/tags"/><Relationship Id="rId12" Target="../tags/tag10.xml" Type="http://schemas.openxmlformats.org/officeDocument/2006/relationships/tags"/><Relationship Id="rId13" Target="../tags/tag11.xml" Type="http://schemas.openxmlformats.org/officeDocument/2006/relationships/tags"/><Relationship Id="rId14" Target="../tags/tag12.xml" Type="http://schemas.openxmlformats.org/officeDocument/2006/relationships/tags"/><Relationship Id="rId15" Target="../tags/tag13.xml" Type="http://schemas.openxmlformats.org/officeDocument/2006/relationships/tags"/><Relationship Id="rId16" Target="../tags/tag14.xml" Type="http://schemas.openxmlformats.org/officeDocument/2006/relationships/tags"/><Relationship Id="rId17" Target="../tags/tag15.xml" Type="http://schemas.openxmlformats.org/officeDocument/2006/relationships/tags"/><Relationship Id="rId18" Target="../tags/tag16.xml" Type="http://schemas.openxmlformats.org/officeDocument/2006/relationships/tags"/><Relationship Id="rId19" Target="../tags/tag17.xml" Type="http://schemas.openxmlformats.org/officeDocument/2006/relationships/tags"/><Relationship Id="rId2" Target="../notesSlides/notesSlide1.xml" Type="http://schemas.openxmlformats.org/officeDocument/2006/relationships/notesSlide"/><Relationship Id="rId20" Target="../tags/tag18.xml" Type="http://schemas.openxmlformats.org/officeDocument/2006/relationships/tags"/><Relationship Id="rId21" Target="../tags/tag19.xml" Type="http://schemas.openxmlformats.org/officeDocument/2006/relationships/tags"/><Relationship Id="rId22" Target="../tags/tag20.xml" Type="http://schemas.openxmlformats.org/officeDocument/2006/relationships/tags"/><Relationship Id="rId23" Target="../tags/tag21.xml" Type="http://schemas.openxmlformats.org/officeDocument/2006/relationships/tags"/><Relationship Id="rId24" Target="../tags/tag22.xml" Type="http://schemas.openxmlformats.org/officeDocument/2006/relationships/tags"/><Relationship Id="rId25" Target="../tags/tag23.xml" Type="http://schemas.openxmlformats.org/officeDocument/2006/relationships/tags"/><Relationship Id="rId26" Target="../tags/tag24.xml" Type="http://schemas.openxmlformats.org/officeDocument/2006/relationships/tags"/><Relationship Id="rId27" Target="../tags/tag25.xml" Type="http://schemas.openxmlformats.org/officeDocument/2006/relationships/tags"/><Relationship Id="rId28" Target="../tags/tag26.xml" Type="http://schemas.openxmlformats.org/officeDocument/2006/relationships/tags"/><Relationship Id="rId29" Target="../tags/tag27.xml" Type="http://schemas.openxmlformats.org/officeDocument/2006/relationships/tags"/><Relationship Id="rId3" Target="../tags/tag1.xml" Type="http://schemas.openxmlformats.org/officeDocument/2006/relationships/tags"/><Relationship Id="rId30" Target="../tags/tag28.xml" Type="http://schemas.openxmlformats.org/officeDocument/2006/relationships/tags"/><Relationship Id="rId31" Target="../tags/tag29.xml" Type="http://schemas.openxmlformats.org/officeDocument/2006/relationships/tags"/><Relationship Id="rId32" Target="../tags/tag30.xml" Type="http://schemas.openxmlformats.org/officeDocument/2006/relationships/tags"/><Relationship Id="rId33" Target="../tags/tag31.xml" Type="http://schemas.openxmlformats.org/officeDocument/2006/relationships/tags"/><Relationship Id="rId34" Target="../tags/tag32.xml" Type="http://schemas.openxmlformats.org/officeDocument/2006/relationships/tags"/><Relationship Id="rId35" Target="../tags/tag33.xml" Type="http://schemas.openxmlformats.org/officeDocument/2006/relationships/tags"/><Relationship Id="rId36" Target="../tags/tag34.xml" Type="http://schemas.openxmlformats.org/officeDocument/2006/relationships/tags"/><Relationship Id="rId37" Target="../tags/tag35.xml" Type="http://schemas.openxmlformats.org/officeDocument/2006/relationships/tags"/><Relationship Id="rId38" Target="../tags/tag36.xml" Type="http://schemas.openxmlformats.org/officeDocument/2006/relationships/tags"/><Relationship Id="rId39" Target="../tags/tag37.xml" Type="http://schemas.openxmlformats.org/officeDocument/2006/relationships/tags"/><Relationship Id="rId4" Target="../tags/tag2.xml" Type="http://schemas.openxmlformats.org/officeDocument/2006/relationships/tags"/><Relationship Id="rId40" Target="../tags/tag38.xml" Type="http://schemas.openxmlformats.org/officeDocument/2006/relationships/tags"/><Relationship Id="rId41" Target="../tags/tag39.xml" Type="http://schemas.openxmlformats.org/officeDocument/2006/relationships/tags"/><Relationship Id="rId42" Target="../media/image2.png" Type="http://schemas.openxmlformats.org/officeDocument/2006/relationships/image"/><Relationship Id="rId5" Target="../tags/tag3.xml" Type="http://schemas.openxmlformats.org/officeDocument/2006/relationships/tags"/><Relationship Id="rId6" Target="../tags/tag4.xml" Type="http://schemas.openxmlformats.org/officeDocument/2006/relationships/tags"/><Relationship Id="rId7" Target="../tags/tag5.xml" Type="http://schemas.openxmlformats.org/officeDocument/2006/relationships/tags"/><Relationship Id="rId8" Target="../tags/tag6.xml" Type="http://schemas.openxmlformats.org/officeDocument/2006/relationships/tags"/><Relationship Id="rId9" Target="../tags/tag7.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2.xml" Type="http://schemas.openxmlformats.org/officeDocument/2006/relationships/notesSlide"/><Relationship Id="rId3" Target="../media/image2.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3.xml" Type="http://schemas.openxmlformats.org/officeDocument/2006/relationships/notesSlide"/><Relationship Id="rId3" Target="../media/image2.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4.xml" Type="http://schemas.openxmlformats.org/officeDocument/2006/relationships/notesSlide"/><Relationship Id="rId3" Target="../media/image2.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5.xml" Type="http://schemas.openxmlformats.org/officeDocument/2006/relationships/notesSlide"/><Relationship Id="rId3" Target="../tags/tag40.xml" Type="http://schemas.openxmlformats.org/officeDocument/2006/relationships/tags"/><Relationship Id="rId4" Target="../media/image2.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3" name="图片 2">
            <a:extLst>
              <a:ext uri="{FF2B5EF4-FFF2-40B4-BE49-F238E27FC236}">
                <a16:creationId xmlns:a16="http://schemas.microsoft.com/office/drawing/2014/main" id="{2311DEE8-0935-4034-A130-0688A1436933}"/>
              </a:ext>
            </a:extLst>
          </p:cNvPr>
          <p:cNvPicPr>
            <a:picLocks noChangeAspect="1"/>
          </p:cNvPicPr>
          <p:nvPr/>
        </p:nvPicPr>
        <p:blipFill>
          <a:blip r:embed="rId2">
            <a:extLst>
              <a:ext uri="{28A0092B-C50C-407E-A947-70E740481C1C}">
                <a14:useLocalDpi val="0"/>
              </a:ext>
            </a:extLst>
          </a:blip>
          <a:srcRect b="66394" t="1286"/>
          <a:stretch>
            <a:fillRect/>
          </a:stretch>
        </p:blipFill>
        <p:spPr>
          <a:xfrm>
            <a:off x="523161" y="363893"/>
            <a:ext cx="11066520" cy="6167536"/>
          </a:xfrm>
          <a:prstGeom prst="rect">
            <a:avLst/>
          </a:prstGeom>
        </p:spPr>
      </p:pic>
      <p:pic>
        <p:nvPicPr>
          <p:cNvPr id="7" name="图片 6">
            <a:extLst>
              <a:ext uri="{FF2B5EF4-FFF2-40B4-BE49-F238E27FC236}">
                <a16:creationId xmlns:a16="http://schemas.microsoft.com/office/drawing/2014/main" id="{12B7BFB3-5577-47D9-B47B-5D23273B3916}"/>
              </a:ext>
            </a:extLst>
          </p:cNvPr>
          <p:cNvPicPr>
            <a:picLocks noChangeAspect="1"/>
          </p:cNvPicPr>
          <p:nvPr/>
        </p:nvPicPr>
        <p:blipFill>
          <a:blip r:embed="rId3">
            <a:extLst>
              <a:ext uri="{28A0092B-C50C-407E-A947-70E740481C1C}">
                <a14:useLocalDpi val="0"/>
              </a:ext>
            </a:extLst>
          </a:blip>
          <a:srcRect r="95014"/>
          <a:stretch>
            <a:fillRect/>
          </a:stretch>
        </p:blipFill>
        <p:spPr>
          <a:xfrm>
            <a:off x="53104" y="0"/>
            <a:ext cx="478757" cy="6858000"/>
          </a:xfrm>
          <a:prstGeom prst="rect">
            <a:avLst/>
          </a:prstGeom>
        </p:spPr>
      </p:pic>
      <p:pic>
        <p:nvPicPr>
          <p:cNvPr id="8" name="图片 7">
            <a:extLst>
              <a:ext uri="{FF2B5EF4-FFF2-40B4-BE49-F238E27FC236}">
                <a16:creationId xmlns:a16="http://schemas.microsoft.com/office/drawing/2014/main" id="{E8C9B3B1-71F8-4924-BB42-450986F49C71}"/>
              </a:ext>
            </a:extLst>
          </p:cNvPr>
          <p:cNvPicPr>
            <a:picLocks noChangeAspect="1"/>
          </p:cNvPicPr>
          <p:nvPr/>
        </p:nvPicPr>
        <p:blipFill>
          <a:blip r:embed="rId3">
            <a:extLst>
              <a:ext uri="{28A0092B-C50C-407E-A947-70E740481C1C}">
                <a14:useLocalDpi val="0"/>
              </a:ext>
            </a:extLst>
          </a:blip>
          <a:srcRect b="88571" r="50337"/>
          <a:stretch>
            <a:fillRect/>
          </a:stretch>
        </p:blipFill>
        <p:spPr>
          <a:xfrm>
            <a:off x="149315" y="-209939"/>
            <a:ext cx="4769048" cy="783771"/>
          </a:xfrm>
          <a:prstGeom prst="rect">
            <a:avLst/>
          </a:prstGeom>
        </p:spPr>
      </p:pic>
      <p:pic>
        <p:nvPicPr>
          <p:cNvPr id="9" name="图片 8">
            <a:extLst>
              <a:ext uri="{FF2B5EF4-FFF2-40B4-BE49-F238E27FC236}">
                <a16:creationId xmlns:a16="http://schemas.microsoft.com/office/drawing/2014/main" id="{3B7E68E6-62D2-4EBF-9E40-83B600510489}"/>
              </a:ext>
            </a:extLst>
          </p:cNvPr>
          <p:cNvPicPr>
            <a:picLocks noChangeAspect="1"/>
          </p:cNvPicPr>
          <p:nvPr/>
        </p:nvPicPr>
        <p:blipFill>
          <a:blip r:embed="rId3">
            <a:extLst>
              <a:ext uri="{28A0092B-C50C-407E-A947-70E740481C1C}">
                <a14:useLocalDpi val="0"/>
              </a:ext>
            </a:extLst>
          </a:blip>
          <a:srcRect b="-1" t="83637"/>
          <a:stretch>
            <a:fillRect/>
          </a:stretch>
        </p:blipFill>
        <p:spPr>
          <a:xfrm>
            <a:off x="3460781" y="5654304"/>
            <a:ext cx="9602749" cy="1122218"/>
          </a:xfrm>
          <a:prstGeom prst="rect">
            <a:avLst/>
          </a:prstGeom>
        </p:spPr>
      </p:pic>
      <p:pic>
        <p:nvPicPr>
          <p:cNvPr id="10" name="图片 9">
            <a:extLst>
              <a:ext uri="{FF2B5EF4-FFF2-40B4-BE49-F238E27FC236}">
                <a16:creationId xmlns:a16="http://schemas.microsoft.com/office/drawing/2014/main" id="{5F181CDA-E266-4EA1-ABE1-5A8283328C3E}"/>
              </a:ext>
            </a:extLst>
          </p:cNvPr>
          <p:cNvPicPr>
            <a:picLocks noChangeAspect="1"/>
          </p:cNvPicPr>
          <p:nvPr/>
        </p:nvPicPr>
        <p:blipFill>
          <a:blip r:embed="rId3">
            <a:extLst>
              <a:ext uri="{28A0092B-C50C-407E-A947-70E740481C1C}">
                <a14:useLocalDpi val="0"/>
              </a:ext>
            </a:extLst>
          </a:blip>
          <a:srcRect l="89820"/>
          <a:stretch>
            <a:fillRect/>
          </a:stretch>
        </p:blipFill>
        <p:spPr>
          <a:xfrm>
            <a:off x="11161377" y="-81478"/>
            <a:ext cx="977519" cy="6858000"/>
          </a:xfrm>
          <a:prstGeom prst="rect">
            <a:avLst/>
          </a:prstGeom>
        </p:spPr>
      </p:pic>
      <p:pic>
        <p:nvPicPr>
          <p:cNvPr id="11" name="图片 10">
            <a:extLst>
              <a:ext uri="{FF2B5EF4-FFF2-40B4-BE49-F238E27FC236}">
                <a16:creationId xmlns:a16="http://schemas.microsoft.com/office/drawing/2014/main" id="{8032F766-534B-4CAD-A4BC-0888A38A4DC4}"/>
              </a:ext>
            </a:extLst>
          </p:cNvPr>
          <p:cNvPicPr>
            <a:picLocks noChangeAspect="1"/>
          </p:cNvPicPr>
          <p:nvPr/>
        </p:nvPicPr>
        <p:blipFill>
          <a:blip r:embed="rId3">
            <a:extLst>
              <a:ext uri="{28A0092B-C50C-407E-A947-70E740481C1C}">
                <a14:useLocalDpi val="0"/>
              </a:ext>
            </a:extLst>
          </a:blip>
          <a:srcRect l="89820"/>
          <a:stretch>
            <a:fillRect/>
          </a:stretch>
        </p:blipFill>
        <p:spPr>
          <a:xfrm rot="15884595">
            <a:off x="7603213" y="-2855168"/>
            <a:ext cx="977519" cy="6858000"/>
          </a:xfrm>
          <a:prstGeom prst="rect">
            <a:avLst/>
          </a:prstGeom>
        </p:spPr>
      </p:pic>
      <p:sp>
        <p:nvSpPr>
          <p:cNvPr id="12" name="文本框 11">
            <a:extLst>
              <a:ext uri="{FF2B5EF4-FFF2-40B4-BE49-F238E27FC236}">
                <a16:creationId xmlns:a16="http://schemas.microsoft.com/office/drawing/2014/main" id="{0F6DB3E9-0C1F-4633-8764-3189E21B19DF}"/>
              </a:ext>
            </a:extLst>
          </p:cNvPr>
          <p:cNvSpPr txBox="1"/>
          <p:nvPr/>
        </p:nvSpPr>
        <p:spPr>
          <a:xfrm>
            <a:off x="5450467" y="2574143"/>
            <a:ext cx="5283009" cy="1005840"/>
          </a:xfrm>
          <a:prstGeom prst="rect">
            <a:avLst/>
          </a:prstGeom>
          <a:noFill/>
        </p:spPr>
        <p:txBody>
          <a:bodyPr rtlCol="0" wrap="square">
            <a:spAutoFit/>
          </a:bodyPr>
          <a:lstStyle/>
          <a:p>
            <a:pPr algn="dist"/>
            <a:r>
              <a:rPr altLang="en-US" lang="zh-CN" sz="6000">
                <a:solidFill>
                  <a:srgbClr val="380B2D"/>
                </a:solidFill>
                <a:latin charset="-122" panose="00020600040101010101" pitchFamily="18" typeface="汉仪超级战甲W"/>
                <a:ea charset="-122" panose="00020600040101010101" pitchFamily="18" typeface="汉仪超级战甲W"/>
              </a:rPr>
              <a:t>音乐培训模板</a:t>
            </a:r>
          </a:p>
        </p:txBody>
      </p:sp>
      <p:sp>
        <p:nvSpPr>
          <p:cNvPr id="15" name="矩形 14">
            <a:extLst>
              <a:ext uri="{FF2B5EF4-FFF2-40B4-BE49-F238E27FC236}">
                <a16:creationId xmlns:a16="http://schemas.microsoft.com/office/drawing/2014/main" id="{BB048A82-4F3F-40D2-B238-E74E0ABC8A80}"/>
              </a:ext>
            </a:extLst>
          </p:cNvPr>
          <p:cNvSpPr/>
          <p:nvPr/>
        </p:nvSpPr>
        <p:spPr>
          <a:xfrm>
            <a:off x="4918362" y="1668456"/>
            <a:ext cx="5834288" cy="914400"/>
          </a:xfrm>
          <a:prstGeom prst="rect">
            <a:avLst/>
          </a:prstGeom>
        </p:spPr>
        <p:txBody>
          <a:bodyPr wrap="square">
            <a:spAutoFit/>
          </a:bodyPr>
          <a:lstStyle/>
          <a:p>
            <a:pPr algn="r" defTabSz="685800"/>
            <a:r>
              <a:rPr altLang="zh-CN" lang="en-US" sz="2700">
                <a:solidFill>
                  <a:schemeClr val="bg1">
                    <a:alpha val="50000"/>
                  </a:schemeClr>
                </a:solidFill>
                <a:latin charset="0" panose="020b0a04020102020204" pitchFamily="34" typeface="Arial Black"/>
                <a:ea charset="-122" panose="00000500000000000000" pitchFamily="2" typeface="字魂5号-无外润黑体"/>
              </a:rPr>
              <a:t>MUSIC  TRAINING </a:t>
            </a:r>
          </a:p>
          <a:p>
            <a:pPr algn="r" defTabSz="685800"/>
            <a:r>
              <a:rPr altLang="zh-CN" lang="en-US" sz="2700">
                <a:solidFill>
                  <a:schemeClr val="bg1">
                    <a:alpha val="50000"/>
                  </a:schemeClr>
                </a:solidFill>
                <a:latin charset="0" panose="020b0a04020102020204" pitchFamily="34" typeface="Arial Black"/>
                <a:ea charset="-122" panose="00000500000000000000" pitchFamily="2" typeface="字魂5号-无外润黑体"/>
              </a:rPr>
              <a:t>TEMPLATE</a:t>
            </a:r>
          </a:p>
        </p:txBody>
      </p:sp>
      <p:sp>
        <p:nvSpPr>
          <p:cNvPr id="17" name="矩形 16">
            <a:extLst>
              <a:ext uri="{FF2B5EF4-FFF2-40B4-BE49-F238E27FC236}">
                <a16:creationId xmlns:a16="http://schemas.microsoft.com/office/drawing/2014/main" id="{54470815-A683-43A6-B5BA-D0FA4A8FA1BB}"/>
              </a:ext>
            </a:extLst>
          </p:cNvPr>
          <p:cNvSpPr/>
          <p:nvPr/>
        </p:nvSpPr>
        <p:spPr>
          <a:xfrm>
            <a:off x="5643418" y="3675312"/>
            <a:ext cx="5090058" cy="502920"/>
          </a:xfrm>
          <a:prstGeom prst="rect">
            <a:avLst/>
          </a:prstGeom>
        </p:spPr>
        <p:txBody>
          <a:bodyPr wrap="square">
            <a:spAutoFit/>
          </a:bodyPr>
          <a:lstStyle/>
          <a:p>
            <a:pPr algn="r" defTabSz="685800"/>
            <a:r>
              <a:rPr altLang="zh-CN" lang="en-US" sz="1350">
                <a:solidFill>
                  <a:srgbClr val="380B2D"/>
                </a:solidFill>
                <a:latin charset="-122" panose="00000500000000000000" pitchFamily="2" typeface="字魂5号-无外润黑体"/>
                <a:ea charset="-122" panose="00000500000000000000" pitchFamily="2" typeface="字魂5号-无外润黑体"/>
              </a:rPr>
              <a:t>Time would heal almost all wounds. If your wounds have not been healed up please. </a:t>
            </a:r>
          </a:p>
        </p:txBody>
      </p:sp>
      <p:sp>
        <p:nvSpPr>
          <p:cNvPr id="18" name="文本框 17">
            <a:extLst>
              <a:ext uri="{FF2B5EF4-FFF2-40B4-BE49-F238E27FC236}">
                <a16:creationId xmlns:a16="http://schemas.microsoft.com/office/drawing/2014/main" id="{71EC8676-DD2B-4202-A2EE-CD57F8C0130E}"/>
              </a:ext>
            </a:extLst>
          </p:cNvPr>
          <p:cNvSpPr txBox="1"/>
          <p:nvPr/>
        </p:nvSpPr>
        <p:spPr>
          <a:xfrm>
            <a:off x="7972427" y="4183144"/>
            <a:ext cx="2566266" cy="304800"/>
          </a:xfrm>
          <a:prstGeom prst="rect">
            <a:avLst/>
          </a:prstGeom>
          <a:noFill/>
        </p:spPr>
        <p:txBody>
          <a:bodyPr rtlCol="0" wrap="square">
            <a:spAutoFit/>
          </a:bodyPr>
          <a:lstStyle/>
          <a:p>
            <a:pPr algn="dist"/>
            <a:r>
              <a:rPr altLang="en-US" b="1" lang="zh-CN" smtClean="0" sz="1400">
                <a:solidFill>
                  <a:srgbClr val="380B2D"/>
                </a:solidFill>
                <a:latin charset="-122" panose="02010600000101010101" pitchFamily="2" typeface="汉仪超粗宋简"/>
                <a:ea charset="-122" panose="02010600000101010101" pitchFamily="2" typeface="汉仪超粗宋简"/>
              </a:rPr>
              <a:t>上海优页音乐工作室</a:t>
            </a:r>
          </a:p>
        </p:txBody>
      </p:sp>
    </p:spTree>
    <p:extLst>
      <p:ext uri="{BB962C8B-B14F-4D97-AF65-F5344CB8AC3E}">
        <p14:creationId val="1269261502"/>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11"/>
                                        </p:tgtEl>
                                        <p:attrNameLst>
                                          <p:attrName>style.visibility</p:attrName>
                                        </p:attrNameLst>
                                      </p:cBhvr>
                                      <p:to>
                                        <p:strVal val="visible"/>
                                      </p:to>
                                    </p:set>
                                    <p:animEffect filter="wipe(down)" transition="in">
                                      <p:cBhvr>
                                        <p:cTn dur="500" id="7"/>
                                        <p:tgtEl>
                                          <p:spTgt spid="11"/>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8"/>
                                        </p:tgtEl>
                                        <p:attrNameLst>
                                          <p:attrName>style.visibility</p:attrName>
                                        </p:attrNameLst>
                                      </p:cBhvr>
                                      <p:to>
                                        <p:strVal val="visible"/>
                                      </p:to>
                                    </p:set>
                                    <p:animEffect filter="wipe(down)" transition="in">
                                      <p:cBhvr>
                                        <p:cTn dur="500" id="11"/>
                                        <p:tgtEl>
                                          <p:spTgt spid="8"/>
                                        </p:tgtEl>
                                      </p:cBhvr>
                                    </p:animEffect>
                                  </p:childTnLst>
                                </p:cTn>
                              </p:par>
                            </p:childTnLst>
                          </p:cTn>
                        </p:par>
                        <p:par>
                          <p:cTn fill="hold" id="12" nodeType="afterGroup">
                            <p:stCondLst>
                              <p:cond delay="1000"/>
                            </p:stCondLst>
                            <p:childTnLst>
                              <p:par>
                                <p:cTn fill="hold" id="13" nodeType="afterEffect" presetClass="entr" presetID="22" presetSubtype="4">
                                  <p:stCondLst>
                                    <p:cond delay="0"/>
                                  </p:stCondLst>
                                  <p:childTnLst>
                                    <p:set>
                                      <p:cBhvr>
                                        <p:cTn dur="1" fill="hold" id="14">
                                          <p:stCondLst>
                                            <p:cond delay="0"/>
                                          </p:stCondLst>
                                        </p:cTn>
                                        <p:tgtEl>
                                          <p:spTgt spid="7"/>
                                        </p:tgtEl>
                                        <p:attrNameLst>
                                          <p:attrName>style.visibility</p:attrName>
                                        </p:attrNameLst>
                                      </p:cBhvr>
                                      <p:to>
                                        <p:strVal val="visible"/>
                                      </p:to>
                                    </p:set>
                                    <p:animEffect filter="wipe(down)" transition="in">
                                      <p:cBhvr>
                                        <p:cTn dur="500" id="15"/>
                                        <p:tgtEl>
                                          <p:spTgt spid="7"/>
                                        </p:tgtEl>
                                      </p:cBhvr>
                                    </p:animEffect>
                                  </p:childTnLst>
                                </p:cTn>
                              </p:par>
                            </p:childTnLst>
                          </p:cTn>
                        </p:par>
                        <p:par>
                          <p:cTn fill="hold" id="16" nodeType="afterGroup">
                            <p:stCondLst>
                              <p:cond delay="1500"/>
                            </p:stCondLst>
                            <p:childTnLst>
                              <p:par>
                                <p:cTn fill="hold" id="17" nodeType="afterEffect" presetClass="entr" presetID="22" presetSubtype="4">
                                  <p:stCondLst>
                                    <p:cond delay="0"/>
                                  </p:stCondLst>
                                  <p:childTnLst>
                                    <p:set>
                                      <p:cBhvr>
                                        <p:cTn dur="1" fill="hold" id="18">
                                          <p:stCondLst>
                                            <p:cond delay="0"/>
                                          </p:stCondLst>
                                        </p:cTn>
                                        <p:tgtEl>
                                          <p:spTgt spid="9"/>
                                        </p:tgtEl>
                                        <p:attrNameLst>
                                          <p:attrName>style.visibility</p:attrName>
                                        </p:attrNameLst>
                                      </p:cBhvr>
                                      <p:to>
                                        <p:strVal val="visible"/>
                                      </p:to>
                                    </p:set>
                                    <p:animEffect filter="wipe(down)" transition="in">
                                      <p:cBhvr>
                                        <p:cTn dur="500" id="19"/>
                                        <p:tgtEl>
                                          <p:spTgt spid="9"/>
                                        </p:tgtEl>
                                      </p:cBhvr>
                                    </p:animEffect>
                                  </p:childTnLst>
                                </p:cTn>
                              </p:par>
                            </p:childTnLst>
                          </p:cTn>
                        </p:par>
                        <p:par>
                          <p:cTn fill="hold" id="20" nodeType="afterGroup">
                            <p:stCondLst>
                              <p:cond delay="2000"/>
                            </p:stCondLst>
                            <p:childTnLst>
                              <p:par>
                                <p:cTn fill="hold" id="21" nodeType="afterEffect" presetClass="entr" presetID="22" presetSubtype="4">
                                  <p:stCondLst>
                                    <p:cond delay="0"/>
                                  </p:stCondLst>
                                  <p:childTnLst>
                                    <p:set>
                                      <p:cBhvr>
                                        <p:cTn dur="1" fill="hold" id="22">
                                          <p:stCondLst>
                                            <p:cond delay="0"/>
                                          </p:stCondLst>
                                        </p:cTn>
                                        <p:tgtEl>
                                          <p:spTgt spid="10"/>
                                        </p:tgtEl>
                                        <p:attrNameLst>
                                          <p:attrName>style.visibility</p:attrName>
                                        </p:attrNameLst>
                                      </p:cBhvr>
                                      <p:to>
                                        <p:strVal val="visible"/>
                                      </p:to>
                                    </p:set>
                                    <p:animEffect filter="wipe(down)" transition="in">
                                      <p:cBhvr>
                                        <p:cTn dur="500" id="23"/>
                                        <p:tgtEl>
                                          <p:spTgt spid="10"/>
                                        </p:tgtEl>
                                      </p:cBhvr>
                                    </p:animEffect>
                                  </p:childTnLst>
                                </p:cTn>
                              </p:par>
                            </p:childTnLst>
                          </p:cTn>
                        </p:par>
                        <p:par>
                          <p:cTn fill="hold" id="24" nodeType="afterGroup">
                            <p:stCondLst>
                              <p:cond delay="2500"/>
                            </p:stCondLst>
                            <p:childTnLst>
                              <p:par>
                                <p:cTn fill="hold" grpId="0" id="25" nodeType="afterEffect" presetClass="entr" presetID="14" presetSubtype="10">
                                  <p:stCondLst>
                                    <p:cond delay="0"/>
                                  </p:stCondLst>
                                  <p:childTnLst>
                                    <p:set>
                                      <p:cBhvr>
                                        <p:cTn dur="1" fill="hold" id="26">
                                          <p:stCondLst>
                                            <p:cond delay="0"/>
                                          </p:stCondLst>
                                        </p:cTn>
                                        <p:tgtEl>
                                          <p:spTgt spid="15"/>
                                        </p:tgtEl>
                                        <p:attrNameLst>
                                          <p:attrName>style.visibility</p:attrName>
                                        </p:attrNameLst>
                                      </p:cBhvr>
                                      <p:to>
                                        <p:strVal val="visible"/>
                                      </p:to>
                                    </p:set>
                                    <p:animEffect filter="randombar(horizontal)" transition="in">
                                      <p:cBhvr>
                                        <p:cTn dur="750" id="27"/>
                                        <p:tgtEl>
                                          <p:spTgt spid="15"/>
                                        </p:tgtEl>
                                      </p:cBhvr>
                                    </p:animEffect>
                                  </p:childTnLst>
                                </p:cTn>
                              </p:par>
                            </p:childTnLst>
                          </p:cTn>
                        </p:par>
                        <p:par>
                          <p:cTn fill="hold" id="28" nodeType="afterGroup">
                            <p:stCondLst>
                              <p:cond delay="3250"/>
                            </p:stCondLst>
                            <p:childTnLst>
                              <p:par>
                                <p:cTn fill="hold" grpId="0" id="29" nodeType="afterEffect" presetClass="entr" presetID="31" presetSubtype="0">
                                  <p:stCondLst>
                                    <p:cond delay="0"/>
                                  </p:stCondLst>
                                  <p:childTnLst>
                                    <p:set>
                                      <p:cBhvr>
                                        <p:cTn dur="1" fill="hold" id="30">
                                          <p:stCondLst>
                                            <p:cond delay="0"/>
                                          </p:stCondLst>
                                        </p:cTn>
                                        <p:tgtEl>
                                          <p:spTgt spid="12"/>
                                        </p:tgtEl>
                                        <p:attrNameLst>
                                          <p:attrName>style.visibility</p:attrName>
                                        </p:attrNameLst>
                                      </p:cBhvr>
                                      <p:to>
                                        <p:strVal val="visible"/>
                                      </p:to>
                                    </p:set>
                                    <p:anim calcmode="lin" valueType="num">
                                      <p:cBhvr>
                                        <p:cTn dur="1000" fill="hold" id="31"/>
                                        <p:tgtEl>
                                          <p:spTgt spid="12"/>
                                        </p:tgtEl>
                                        <p:attrNameLst>
                                          <p:attrName>ppt_w</p:attrName>
                                        </p:attrNameLst>
                                      </p:cBhvr>
                                      <p:tavLst>
                                        <p:tav tm="0">
                                          <p:val>
                                            <p:fltVal val="0"/>
                                          </p:val>
                                        </p:tav>
                                        <p:tav tm="100000">
                                          <p:val>
                                            <p:strVal val="#ppt_w"/>
                                          </p:val>
                                        </p:tav>
                                      </p:tavLst>
                                    </p:anim>
                                    <p:anim calcmode="lin" valueType="num">
                                      <p:cBhvr>
                                        <p:cTn dur="1000" fill="hold" id="32"/>
                                        <p:tgtEl>
                                          <p:spTgt spid="12"/>
                                        </p:tgtEl>
                                        <p:attrNameLst>
                                          <p:attrName>ppt_h</p:attrName>
                                        </p:attrNameLst>
                                      </p:cBhvr>
                                      <p:tavLst>
                                        <p:tav tm="0">
                                          <p:val>
                                            <p:fltVal val="0"/>
                                          </p:val>
                                        </p:tav>
                                        <p:tav tm="100000">
                                          <p:val>
                                            <p:strVal val="#ppt_h"/>
                                          </p:val>
                                        </p:tav>
                                      </p:tavLst>
                                    </p:anim>
                                    <p:anim calcmode="lin" valueType="num">
                                      <p:cBhvr>
                                        <p:cTn dur="1000" fill="hold" id="33"/>
                                        <p:tgtEl>
                                          <p:spTgt spid="12"/>
                                        </p:tgtEl>
                                        <p:attrNameLst>
                                          <p:attrName>style.rotation</p:attrName>
                                        </p:attrNameLst>
                                      </p:cBhvr>
                                      <p:tavLst>
                                        <p:tav tm="0">
                                          <p:val>
                                            <p:fltVal val="90"/>
                                          </p:val>
                                        </p:tav>
                                        <p:tav tm="100000">
                                          <p:val>
                                            <p:fltVal val="0"/>
                                          </p:val>
                                        </p:tav>
                                      </p:tavLst>
                                    </p:anim>
                                    <p:animEffect filter="fade" transition="in">
                                      <p:cBhvr>
                                        <p:cTn dur="1000" id="34"/>
                                        <p:tgtEl>
                                          <p:spTgt spid="12"/>
                                        </p:tgtEl>
                                      </p:cBhvr>
                                    </p:animEffect>
                                  </p:childTnLst>
                                </p:cTn>
                              </p:par>
                            </p:childTnLst>
                          </p:cTn>
                        </p:par>
                        <p:par>
                          <p:cTn fill="hold" id="35" nodeType="afterGroup">
                            <p:stCondLst>
                              <p:cond delay="4250"/>
                            </p:stCondLst>
                            <p:childTnLst>
                              <p:par>
                                <p:cTn fill="hold" grpId="0" id="36" nodeType="afterEffect" presetClass="entr" presetID="2" presetSubtype="4">
                                  <p:stCondLst>
                                    <p:cond delay="0"/>
                                  </p:stCondLst>
                                  <p:childTnLst>
                                    <p:set>
                                      <p:cBhvr>
                                        <p:cTn dur="1" fill="hold" id="37">
                                          <p:stCondLst>
                                            <p:cond delay="0"/>
                                          </p:stCondLst>
                                        </p:cTn>
                                        <p:tgtEl>
                                          <p:spTgt spid="17"/>
                                        </p:tgtEl>
                                        <p:attrNameLst>
                                          <p:attrName>style.visibility</p:attrName>
                                        </p:attrNameLst>
                                      </p:cBhvr>
                                      <p:to>
                                        <p:strVal val="visible"/>
                                      </p:to>
                                    </p:set>
                                    <p:anim calcmode="lin" valueType="num">
                                      <p:cBhvr additive="base">
                                        <p:cTn dur="750" fill="hold" id="38"/>
                                        <p:tgtEl>
                                          <p:spTgt spid="17"/>
                                        </p:tgtEl>
                                        <p:attrNameLst>
                                          <p:attrName>ppt_x</p:attrName>
                                        </p:attrNameLst>
                                      </p:cBhvr>
                                      <p:tavLst>
                                        <p:tav tm="0">
                                          <p:val>
                                            <p:strVal val="#ppt_x"/>
                                          </p:val>
                                        </p:tav>
                                        <p:tav tm="100000">
                                          <p:val>
                                            <p:strVal val="#ppt_x"/>
                                          </p:val>
                                        </p:tav>
                                      </p:tavLst>
                                    </p:anim>
                                    <p:anim calcmode="lin" valueType="num">
                                      <p:cBhvr additive="base">
                                        <p:cTn dur="750" fill="hold" id="39"/>
                                        <p:tgtEl>
                                          <p:spTgt spid="17"/>
                                        </p:tgtEl>
                                        <p:attrNameLst>
                                          <p:attrName>ppt_y</p:attrName>
                                        </p:attrNameLst>
                                      </p:cBhvr>
                                      <p:tavLst>
                                        <p:tav tm="0">
                                          <p:val>
                                            <p:strVal val="1+#ppt_h/2"/>
                                          </p:val>
                                        </p:tav>
                                        <p:tav tm="100000">
                                          <p:val>
                                            <p:strVal val="#ppt_y"/>
                                          </p:val>
                                        </p:tav>
                                      </p:tavLst>
                                    </p:anim>
                                  </p:childTnLst>
                                </p:cTn>
                              </p:par>
                            </p:childTnLst>
                          </p:cTn>
                        </p:par>
                        <p:par>
                          <p:cTn fill="hold" id="40" nodeType="afterGroup">
                            <p:stCondLst>
                              <p:cond delay="5000"/>
                            </p:stCondLst>
                            <p:childTnLst>
                              <p:par>
                                <p:cTn fill="hold" grpId="0" id="41" nodeType="afterEffect" presetClass="entr" presetID="22" presetSubtype="4">
                                  <p:stCondLst>
                                    <p:cond delay="0"/>
                                  </p:stCondLst>
                                  <p:childTnLst>
                                    <p:set>
                                      <p:cBhvr>
                                        <p:cTn dur="1" fill="hold" id="42">
                                          <p:stCondLst>
                                            <p:cond delay="0"/>
                                          </p:stCondLst>
                                        </p:cTn>
                                        <p:tgtEl>
                                          <p:spTgt spid="18"/>
                                        </p:tgtEl>
                                        <p:attrNameLst>
                                          <p:attrName>style.visibility</p:attrName>
                                        </p:attrNameLst>
                                      </p:cBhvr>
                                      <p:to>
                                        <p:strVal val="visible"/>
                                      </p:to>
                                    </p:set>
                                    <p:animEffect filter="wipe(down)" transition="in">
                                      <p:cBhvr>
                                        <p:cTn dur="500" id="43"/>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5"/>
      <p:bldP grpId="0" spid="17"/>
      <p:bldP grpId="0" spid="18"/>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E3B00EDA-5DA2-4974-80F8-5448471C3AC0}"/>
              </a:ext>
            </a:extLst>
          </p:cNvPr>
          <p:cNvGrpSpPr/>
          <p:nvPr/>
        </p:nvGrpSpPr>
        <p:grpSpPr>
          <a:xfrm>
            <a:off x="2718498" y="2238066"/>
            <a:ext cx="6702288" cy="3138285"/>
            <a:chOff x="2718498" y="2238066"/>
            <a:chExt cx="6702288" cy="3138285"/>
          </a:xfrm>
        </p:grpSpPr>
        <p:graphicFrame>
          <p:nvGraphicFramePr>
            <p:cNvPr id="62" name="Chart 61"/>
            <p:cNvGraphicFramePr/>
            <p:nvPr>
              <p:extLst>
                <p:ext uri="{D42A27DB-BD31-4B8C-83A1-F6EECF244321}">
                  <p14:modId val="89697182"/>
                </p:ext>
              </p:extLst>
            </p:nvPr>
          </p:nvGraphicFramePr>
          <p:xfrm>
            <a:off x="2718498" y="2238066"/>
            <a:ext cx="1420451" cy="1503717"/>
          </p:xfrm>
          <a:graphic>
            <a:graphicData uri="http://schemas.openxmlformats.org/drawingml/2006/chart">
              <c:chart xmlns:c="http://schemas.openxmlformats.org/drawingml/2006/chart" r:id="rId3"/>
            </a:graphicData>
          </a:graphic>
        </p:graphicFrame>
        <p:sp>
          <p:nvSpPr>
            <p:cNvPr id="68" name="TextBox 67"/>
            <p:cNvSpPr txBox="1"/>
            <p:nvPr/>
          </p:nvSpPr>
          <p:spPr>
            <a:xfrm>
              <a:off x="3178816" y="2882086"/>
              <a:ext cx="555598" cy="247880"/>
            </a:xfrm>
            <a:prstGeom prst="rect">
              <a:avLst/>
            </a:prstGeom>
            <a:noFill/>
          </p:spPr>
          <p:txBody>
            <a:bodyPr anchor="ctr" bIns="32500" lIns="65001" rIns="65001" rtlCol="0" tIns="32500" wrap="square">
              <a:spAutoFit/>
            </a:bodyPr>
            <a:lstStyle/>
            <a:p>
              <a:pPr algn="ctr">
                <a:lnSpc>
                  <a:spcPct val="120000"/>
                </a:lnSpc>
              </a:pPr>
              <a:r>
                <a:rPr b="1" lang="en-US" sz="1000">
                  <a:solidFill>
                    <a:schemeClr val="accent1"/>
                  </a:solidFill>
                  <a:cs typeface="+mn-ea"/>
                  <a:sym typeface="+mn-lt"/>
                </a:rPr>
                <a:t>50%</a:t>
              </a:r>
            </a:p>
          </p:txBody>
        </p:sp>
        <p:sp>
          <p:nvSpPr>
            <p:cNvPr id="50" name="TextBox 49"/>
            <p:cNvSpPr txBox="1"/>
            <p:nvPr/>
          </p:nvSpPr>
          <p:spPr>
            <a:xfrm>
              <a:off x="3291029" y="3674843"/>
              <a:ext cx="279400" cy="182880"/>
            </a:xfrm>
            <a:prstGeom prst="rect">
              <a:avLst/>
            </a:prstGeom>
            <a:noFill/>
          </p:spPr>
          <p:txBody>
            <a:bodyPr bIns="0" lIns="0" rIns="0" rtlCol="0" tIns="0" wrap="none">
              <a:spAutoFit/>
            </a:bodyPr>
            <a:lstStyle/>
            <a:p>
              <a:pPr algn="ctr">
                <a:lnSpc>
                  <a:spcPct val="120000"/>
                </a:lnSpc>
              </a:pPr>
              <a:r>
                <a:rPr b="1" lang="en-US" sz="1000">
                  <a:solidFill>
                    <a:schemeClr val="accent1"/>
                  </a:solidFill>
                  <a:cs typeface="+mn-ea"/>
                  <a:sym typeface="+mn-lt"/>
                </a:rPr>
                <a:t>2001</a:t>
              </a:r>
            </a:p>
          </p:txBody>
        </p:sp>
        <p:graphicFrame>
          <p:nvGraphicFramePr>
            <p:cNvPr id="36" name="Chart 35"/>
            <p:cNvGraphicFramePr/>
            <p:nvPr>
              <p:extLst>
                <p:ext uri="{D42A27DB-BD31-4B8C-83A1-F6EECF244321}">
                  <p14:modId val="2489732257"/>
                </p:ext>
              </p:extLst>
            </p:nvPr>
          </p:nvGraphicFramePr>
          <p:xfrm>
            <a:off x="4483331" y="2238066"/>
            <a:ext cx="1420451" cy="1503717"/>
          </p:xfrm>
          <a:graphic>
            <a:graphicData uri="http://schemas.openxmlformats.org/drawingml/2006/chart">
              <c:chart xmlns:c="http://schemas.openxmlformats.org/drawingml/2006/chart" r:id="rId4"/>
            </a:graphicData>
          </a:graphic>
        </p:graphicFrame>
        <p:sp>
          <p:nvSpPr>
            <p:cNvPr id="37" name="TextBox 36"/>
            <p:cNvSpPr txBox="1"/>
            <p:nvPr/>
          </p:nvSpPr>
          <p:spPr>
            <a:xfrm>
              <a:off x="4943647" y="2882086"/>
              <a:ext cx="555598" cy="247880"/>
            </a:xfrm>
            <a:prstGeom prst="rect">
              <a:avLst/>
            </a:prstGeom>
            <a:noFill/>
          </p:spPr>
          <p:txBody>
            <a:bodyPr anchor="ctr" bIns="32500" lIns="65001" rIns="65001" rtlCol="0" tIns="32500" wrap="square">
              <a:spAutoFit/>
            </a:bodyPr>
            <a:lstStyle/>
            <a:p>
              <a:pPr algn="ctr">
                <a:lnSpc>
                  <a:spcPct val="120000"/>
                </a:lnSpc>
              </a:pPr>
              <a:r>
                <a:rPr b="1" lang="en-US" sz="1000">
                  <a:solidFill>
                    <a:schemeClr val="accent2"/>
                  </a:solidFill>
                  <a:cs typeface="+mn-ea"/>
                  <a:sym typeface="+mn-lt"/>
                </a:rPr>
                <a:t>70%</a:t>
              </a:r>
            </a:p>
          </p:txBody>
        </p:sp>
        <p:sp>
          <p:nvSpPr>
            <p:cNvPr id="38" name="TextBox 37"/>
            <p:cNvSpPr txBox="1"/>
            <p:nvPr/>
          </p:nvSpPr>
          <p:spPr>
            <a:xfrm>
              <a:off x="5060270" y="3674843"/>
              <a:ext cx="279400" cy="182880"/>
            </a:xfrm>
            <a:prstGeom prst="rect">
              <a:avLst/>
            </a:prstGeom>
            <a:noFill/>
          </p:spPr>
          <p:txBody>
            <a:bodyPr bIns="0" lIns="0" rIns="0" rtlCol="0" tIns="0" wrap="none">
              <a:spAutoFit/>
            </a:bodyPr>
            <a:lstStyle/>
            <a:p>
              <a:pPr algn="ctr">
                <a:lnSpc>
                  <a:spcPct val="120000"/>
                </a:lnSpc>
              </a:pPr>
              <a:r>
                <a:rPr b="1" lang="en-US" sz="1000">
                  <a:solidFill>
                    <a:schemeClr val="accent2"/>
                  </a:solidFill>
                  <a:cs typeface="+mn-ea"/>
                  <a:sym typeface="+mn-lt"/>
                </a:rPr>
                <a:t>2010</a:t>
              </a:r>
            </a:p>
          </p:txBody>
        </p:sp>
        <p:graphicFrame>
          <p:nvGraphicFramePr>
            <p:cNvPr id="43" name="Chart 42"/>
            <p:cNvGraphicFramePr/>
            <p:nvPr>
              <p:extLst>
                <p:ext uri="{D42A27DB-BD31-4B8C-83A1-F6EECF244321}">
                  <p14:modId val="307018718"/>
                </p:ext>
              </p:extLst>
            </p:nvPr>
          </p:nvGraphicFramePr>
          <p:xfrm>
            <a:off x="6231430" y="2238066"/>
            <a:ext cx="1420451" cy="1503717"/>
          </p:xfrm>
          <a:graphic>
            <a:graphicData uri="http://schemas.openxmlformats.org/drawingml/2006/chart">
              <c:chart xmlns:c="http://schemas.openxmlformats.org/drawingml/2006/chart" r:id="rId5"/>
            </a:graphicData>
          </a:graphic>
        </p:graphicFrame>
        <p:sp>
          <p:nvSpPr>
            <p:cNvPr id="44" name="TextBox 43"/>
            <p:cNvSpPr txBox="1"/>
            <p:nvPr/>
          </p:nvSpPr>
          <p:spPr>
            <a:xfrm>
              <a:off x="6691747" y="2882086"/>
              <a:ext cx="555598" cy="247880"/>
            </a:xfrm>
            <a:prstGeom prst="rect">
              <a:avLst/>
            </a:prstGeom>
            <a:noFill/>
          </p:spPr>
          <p:txBody>
            <a:bodyPr anchor="ctr" bIns="32500" lIns="65001" rIns="65001" rtlCol="0" tIns="32500" wrap="square">
              <a:spAutoFit/>
            </a:bodyPr>
            <a:lstStyle/>
            <a:p>
              <a:pPr algn="ctr">
                <a:lnSpc>
                  <a:spcPct val="120000"/>
                </a:lnSpc>
              </a:pPr>
              <a:r>
                <a:rPr b="1" lang="en-US" sz="1000">
                  <a:solidFill>
                    <a:schemeClr val="accent3"/>
                  </a:solidFill>
                  <a:cs typeface="+mn-ea"/>
                  <a:sym typeface="+mn-lt"/>
                </a:rPr>
                <a:t>80%</a:t>
              </a:r>
            </a:p>
          </p:txBody>
        </p:sp>
        <p:sp>
          <p:nvSpPr>
            <p:cNvPr id="45" name="TextBox 44"/>
            <p:cNvSpPr txBox="1"/>
            <p:nvPr/>
          </p:nvSpPr>
          <p:spPr>
            <a:xfrm>
              <a:off x="6829509" y="3697271"/>
              <a:ext cx="279400" cy="182880"/>
            </a:xfrm>
            <a:prstGeom prst="rect">
              <a:avLst/>
            </a:prstGeom>
            <a:noFill/>
          </p:spPr>
          <p:txBody>
            <a:bodyPr bIns="0" lIns="0" rIns="0" rtlCol="0" tIns="0" wrap="none">
              <a:spAutoFit/>
            </a:bodyPr>
            <a:lstStyle/>
            <a:p>
              <a:pPr algn="ctr">
                <a:lnSpc>
                  <a:spcPct val="120000"/>
                </a:lnSpc>
              </a:pPr>
              <a:r>
                <a:rPr b="1" lang="en-US" sz="1000">
                  <a:solidFill>
                    <a:schemeClr val="accent3"/>
                  </a:solidFill>
                  <a:cs typeface="+mn-ea"/>
                  <a:sym typeface="+mn-lt"/>
                </a:rPr>
                <a:t>2012</a:t>
              </a:r>
            </a:p>
          </p:txBody>
        </p:sp>
        <p:graphicFrame>
          <p:nvGraphicFramePr>
            <p:cNvPr id="54" name="Chart 53"/>
            <p:cNvGraphicFramePr/>
            <p:nvPr>
              <p:extLst>
                <p:ext uri="{D42A27DB-BD31-4B8C-83A1-F6EECF244321}">
                  <p14:modId val="3393837452"/>
                </p:ext>
              </p:extLst>
            </p:nvPr>
          </p:nvGraphicFramePr>
          <p:xfrm>
            <a:off x="8000335" y="2238066"/>
            <a:ext cx="1420451" cy="1503717"/>
          </p:xfrm>
          <a:graphic>
            <a:graphicData uri="http://schemas.openxmlformats.org/drawingml/2006/chart">
              <c:chart xmlns:c="http://schemas.openxmlformats.org/drawingml/2006/chart" r:id="rId6"/>
            </a:graphicData>
          </a:graphic>
        </p:graphicFrame>
        <p:sp>
          <p:nvSpPr>
            <p:cNvPr id="56" name="TextBox 55"/>
            <p:cNvSpPr txBox="1"/>
            <p:nvPr/>
          </p:nvSpPr>
          <p:spPr>
            <a:xfrm>
              <a:off x="8460653" y="2882086"/>
              <a:ext cx="555598" cy="247880"/>
            </a:xfrm>
            <a:prstGeom prst="rect">
              <a:avLst/>
            </a:prstGeom>
            <a:noFill/>
          </p:spPr>
          <p:txBody>
            <a:bodyPr anchor="ctr" bIns="32500" lIns="65001" rIns="65001" rtlCol="0" tIns="32500" wrap="square">
              <a:spAutoFit/>
            </a:bodyPr>
            <a:lstStyle/>
            <a:p>
              <a:pPr algn="ctr">
                <a:lnSpc>
                  <a:spcPct val="120000"/>
                </a:lnSpc>
              </a:pPr>
              <a:r>
                <a:rPr b="1" lang="en-US" sz="1000">
                  <a:solidFill>
                    <a:schemeClr val="accent4"/>
                  </a:solidFill>
                  <a:cs typeface="+mn-ea"/>
                  <a:sym typeface="+mn-lt"/>
                </a:rPr>
                <a:t>40%</a:t>
              </a:r>
            </a:p>
          </p:txBody>
        </p:sp>
        <p:sp>
          <p:nvSpPr>
            <p:cNvPr id="59" name="TextBox 58"/>
            <p:cNvSpPr txBox="1"/>
            <p:nvPr/>
          </p:nvSpPr>
          <p:spPr>
            <a:xfrm>
              <a:off x="8598750" y="3697271"/>
              <a:ext cx="279400" cy="182880"/>
            </a:xfrm>
            <a:prstGeom prst="rect">
              <a:avLst/>
            </a:prstGeom>
            <a:noFill/>
          </p:spPr>
          <p:txBody>
            <a:bodyPr bIns="0" lIns="0" rIns="0" rtlCol="0" tIns="0" wrap="none">
              <a:spAutoFit/>
            </a:bodyPr>
            <a:lstStyle/>
            <a:p>
              <a:pPr algn="ctr">
                <a:lnSpc>
                  <a:spcPct val="120000"/>
                </a:lnSpc>
              </a:pPr>
              <a:r>
                <a:rPr b="1" lang="en-US" sz="1000">
                  <a:solidFill>
                    <a:schemeClr val="accent4"/>
                  </a:solidFill>
                  <a:cs typeface="+mn-ea"/>
                  <a:sym typeface="+mn-lt"/>
                </a:rPr>
                <a:t>2015</a:t>
              </a:r>
            </a:p>
          </p:txBody>
        </p:sp>
        <p:grpSp>
          <p:nvGrpSpPr>
            <p:cNvPr id="28" name="Group 29"/>
            <p:cNvGrpSpPr/>
            <p:nvPr/>
          </p:nvGrpSpPr>
          <p:grpSpPr>
            <a:xfrm>
              <a:off x="2813586" y="4084751"/>
              <a:ext cx="2910625" cy="513494"/>
              <a:chOff x="648100" y="3562350"/>
              <a:chExt cx="3771500" cy="914400"/>
            </a:xfrm>
          </p:grpSpPr>
          <p:sp>
            <p:nvSpPr>
              <p:cNvPr id="29" name="Rectangle 28"/>
              <p:cNvSpPr/>
              <p:nvPr/>
            </p:nvSpPr>
            <p:spPr>
              <a:xfrm>
                <a:off x="800500" y="3562350"/>
                <a:ext cx="36191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600">
                  <a:cs typeface="+mn-ea"/>
                  <a:sym typeface="+mn-lt"/>
                </a:endParaRPr>
              </a:p>
            </p:txBody>
          </p:sp>
          <p:sp>
            <p:nvSpPr>
              <p:cNvPr id="30" name="Rectangle 29"/>
              <p:cNvSpPr/>
              <p:nvPr/>
            </p:nvSpPr>
            <p:spPr>
              <a:xfrm>
                <a:off x="648100" y="3562350"/>
                <a:ext cx="152400" cy="914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600">
                  <a:cs typeface="+mn-ea"/>
                  <a:sym typeface="+mn-lt"/>
                </a:endParaRPr>
              </a:p>
            </p:txBody>
          </p:sp>
        </p:grpSp>
        <p:grpSp>
          <p:nvGrpSpPr>
            <p:cNvPr id="31" name="Group 32"/>
            <p:cNvGrpSpPr/>
            <p:nvPr/>
          </p:nvGrpSpPr>
          <p:grpSpPr>
            <a:xfrm>
              <a:off x="2813586" y="4649120"/>
              <a:ext cx="2910625" cy="513494"/>
              <a:chOff x="648100" y="3562350"/>
              <a:chExt cx="3771500" cy="914400"/>
            </a:xfrm>
          </p:grpSpPr>
          <p:sp>
            <p:nvSpPr>
              <p:cNvPr id="32" name="Rectangle 31"/>
              <p:cNvSpPr/>
              <p:nvPr/>
            </p:nvSpPr>
            <p:spPr>
              <a:xfrm>
                <a:off x="800500" y="3562350"/>
                <a:ext cx="36191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600">
                  <a:cs typeface="+mn-ea"/>
                  <a:sym typeface="+mn-lt"/>
                </a:endParaRPr>
              </a:p>
            </p:txBody>
          </p:sp>
          <p:sp>
            <p:nvSpPr>
              <p:cNvPr id="33" name="Rectangle 32"/>
              <p:cNvSpPr/>
              <p:nvPr/>
            </p:nvSpPr>
            <p:spPr>
              <a:xfrm>
                <a:off x="648100" y="3562350"/>
                <a:ext cx="152400" cy="914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600">
                  <a:cs typeface="+mn-ea"/>
                  <a:sym typeface="+mn-lt"/>
                </a:endParaRPr>
              </a:p>
            </p:txBody>
          </p:sp>
        </p:grpSp>
        <p:grpSp>
          <p:nvGrpSpPr>
            <p:cNvPr id="39" name="Group 35"/>
            <p:cNvGrpSpPr/>
            <p:nvPr/>
          </p:nvGrpSpPr>
          <p:grpSpPr>
            <a:xfrm>
              <a:off x="6492905" y="4082002"/>
              <a:ext cx="2910625" cy="513494"/>
              <a:chOff x="648100" y="3562350"/>
              <a:chExt cx="3771500" cy="914400"/>
            </a:xfrm>
          </p:grpSpPr>
          <p:sp>
            <p:nvSpPr>
              <p:cNvPr id="40" name="Rectangle 39"/>
              <p:cNvSpPr/>
              <p:nvPr/>
            </p:nvSpPr>
            <p:spPr>
              <a:xfrm>
                <a:off x="800500" y="3562350"/>
                <a:ext cx="36191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600">
                  <a:cs typeface="+mn-ea"/>
                  <a:sym typeface="+mn-lt"/>
                </a:endParaRPr>
              </a:p>
            </p:txBody>
          </p:sp>
          <p:sp>
            <p:nvSpPr>
              <p:cNvPr id="46" name="Rectangle 45"/>
              <p:cNvSpPr/>
              <p:nvPr/>
            </p:nvSpPr>
            <p:spPr>
              <a:xfrm>
                <a:off x="648100" y="3562350"/>
                <a:ext cx="152400" cy="914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600">
                  <a:cs typeface="+mn-ea"/>
                  <a:sym typeface="+mn-lt"/>
                </a:endParaRPr>
              </a:p>
            </p:txBody>
          </p:sp>
        </p:grpSp>
        <p:grpSp>
          <p:nvGrpSpPr>
            <p:cNvPr id="53" name="Group 52"/>
            <p:cNvGrpSpPr/>
            <p:nvPr/>
          </p:nvGrpSpPr>
          <p:grpSpPr>
            <a:xfrm>
              <a:off x="6492905" y="4644389"/>
              <a:ext cx="2910625" cy="513494"/>
              <a:chOff x="648100" y="3562350"/>
              <a:chExt cx="3771500" cy="914400"/>
            </a:xfrm>
          </p:grpSpPr>
          <p:sp>
            <p:nvSpPr>
              <p:cNvPr id="55" name="Rectangle 54"/>
              <p:cNvSpPr/>
              <p:nvPr/>
            </p:nvSpPr>
            <p:spPr>
              <a:xfrm>
                <a:off x="800500" y="3562350"/>
                <a:ext cx="36191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600">
                  <a:cs typeface="+mn-ea"/>
                  <a:sym typeface="+mn-lt"/>
                </a:endParaRPr>
              </a:p>
            </p:txBody>
          </p:sp>
          <p:sp>
            <p:nvSpPr>
              <p:cNvPr id="57" name="Rectangle 56"/>
              <p:cNvSpPr/>
              <p:nvPr/>
            </p:nvSpPr>
            <p:spPr>
              <a:xfrm>
                <a:off x="648100" y="3562350"/>
                <a:ext cx="152400" cy="9144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600">
                  <a:cs typeface="+mn-ea"/>
                  <a:sym typeface="+mn-lt"/>
                </a:endParaRPr>
              </a:p>
            </p:txBody>
          </p:sp>
        </p:grpSp>
        <p:sp>
          <p:nvSpPr>
            <p:cNvPr id="34" name="išľíďè">
              <a:extLst>
                <a:ext uri="{FF2B5EF4-FFF2-40B4-BE49-F238E27FC236}">
                  <a16:creationId xmlns:a16="http://schemas.microsoft.com/office/drawing/2014/main" id="{3C3B66EC-64F4-4677-8298-D63422901D74}"/>
                </a:ext>
              </a:extLst>
            </p:cNvPr>
            <p:cNvSpPr/>
            <p:nvPr/>
          </p:nvSpPr>
          <p:spPr bwMode="auto">
            <a:xfrm>
              <a:off x="3178817" y="4282927"/>
              <a:ext cx="2426963"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点击输入标题输入标题点击输入标题输入标题点击输入标题输入标题</a:t>
              </a:r>
            </a:p>
          </p:txBody>
        </p:sp>
        <p:sp>
          <p:nvSpPr>
            <p:cNvPr id="35" name="iSlíďè">
              <a:extLst>
                <a:ext uri="{FF2B5EF4-FFF2-40B4-BE49-F238E27FC236}">
                  <a16:creationId xmlns:a16="http://schemas.microsoft.com/office/drawing/2014/main" id="{28F0D916-DA6A-4D39-ACBA-0F83E13D4694}"/>
                </a:ext>
              </a:extLst>
            </p:cNvPr>
            <p:cNvSpPr txBox="1"/>
            <p:nvPr/>
          </p:nvSpPr>
          <p:spPr bwMode="auto">
            <a:xfrm>
              <a:off x="3199936" y="4019530"/>
              <a:ext cx="1079032"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41" name="išľíďè">
              <a:extLst>
                <a:ext uri="{FF2B5EF4-FFF2-40B4-BE49-F238E27FC236}">
                  <a16:creationId xmlns:a16="http://schemas.microsoft.com/office/drawing/2014/main" id="{B1A1F140-1C10-442A-8278-3EA663D07236}"/>
                </a:ext>
              </a:extLst>
            </p:cNvPr>
            <p:cNvSpPr/>
            <p:nvPr/>
          </p:nvSpPr>
          <p:spPr bwMode="auto">
            <a:xfrm>
              <a:off x="3155625" y="4958234"/>
              <a:ext cx="2426963"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点击输入标题输入标题点击输入标题输入标题点击输入标题输入标题</a:t>
              </a:r>
            </a:p>
          </p:txBody>
        </p:sp>
        <p:sp>
          <p:nvSpPr>
            <p:cNvPr id="42" name="iSlíďè">
              <a:extLst>
                <a:ext uri="{FF2B5EF4-FFF2-40B4-BE49-F238E27FC236}">
                  <a16:creationId xmlns:a16="http://schemas.microsoft.com/office/drawing/2014/main" id="{5CAF0B5B-9406-45BD-B50D-B815013DA446}"/>
                </a:ext>
              </a:extLst>
            </p:cNvPr>
            <p:cNvSpPr txBox="1"/>
            <p:nvPr/>
          </p:nvSpPr>
          <p:spPr bwMode="auto">
            <a:xfrm>
              <a:off x="3176745" y="4694837"/>
              <a:ext cx="1079032"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47" name="išľíďè">
              <a:extLst>
                <a:ext uri="{FF2B5EF4-FFF2-40B4-BE49-F238E27FC236}">
                  <a16:creationId xmlns:a16="http://schemas.microsoft.com/office/drawing/2014/main" id="{F0492B6F-F59F-468D-88B9-0E740A50E481}"/>
                </a:ext>
              </a:extLst>
            </p:cNvPr>
            <p:cNvSpPr/>
            <p:nvPr/>
          </p:nvSpPr>
          <p:spPr bwMode="auto">
            <a:xfrm>
              <a:off x="6850535" y="4282927"/>
              <a:ext cx="2426963"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点击输入标题输入标题点击输入标题输入标题点击输入标题输入标题</a:t>
              </a:r>
            </a:p>
          </p:txBody>
        </p:sp>
        <p:sp>
          <p:nvSpPr>
            <p:cNvPr id="48" name="iSlíďè">
              <a:extLst>
                <a:ext uri="{FF2B5EF4-FFF2-40B4-BE49-F238E27FC236}">
                  <a16:creationId xmlns:a16="http://schemas.microsoft.com/office/drawing/2014/main" id="{D47F4002-0C93-4708-87A4-D69C80160CBB}"/>
                </a:ext>
              </a:extLst>
            </p:cNvPr>
            <p:cNvSpPr txBox="1"/>
            <p:nvPr/>
          </p:nvSpPr>
          <p:spPr bwMode="auto">
            <a:xfrm>
              <a:off x="6871655" y="4019530"/>
              <a:ext cx="1079032"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60" name="išľíďè">
              <a:extLst>
                <a:ext uri="{FF2B5EF4-FFF2-40B4-BE49-F238E27FC236}">
                  <a16:creationId xmlns:a16="http://schemas.microsoft.com/office/drawing/2014/main" id="{7FE0D7B7-3887-4528-ACBF-B4B98AC50CF6}"/>
                </a:ext>
              </a:extLst>
            </p:cNvPr>
            <p:cNvSpPr/>
            <p:nvPr/>
          </p:nvSpPr>
          <p:spPr bwMode="auto">
            <a:xfrm>
              <a:off x="6827344" y="4958234"/>
              <a:ext cx="2426963"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点击输入标题输入标题点击输入标题输入标题点击输入标题输入标题</a:t>
              </a:r>
            </a:p>
          </p:txBody>
        </p:sp>
        <p:sp>
          <p:nvSpPr>
            <p:cNvPr id="61" name="iSlíďè">
              <a:extLst>
                <a:ext uri="{FF2B5EF4-FFF2-40B4-BE49-F238E27FC236}">
                  <a16:creationId xmlns:a16="http://schemas.microsoft.com/office/drawing/2014/main" id="{E8404951-869F-4FDA-991B-B0C5C8544B6E}"/>
                </a:ext>
              </a:extLst>
            </p:cNvPr>
            <p:cNvSpPr txBox="1"/>
            <p:nvPr/>
          </p:nvSpPr>
          <p:spPr bwMode="auto">
            <a:xfrm>
              <a:off x="6848463" y="4694837"/>
              <a:ext cx="1079032"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grpSp>
      <p:grpSp>
        <p:nvGrpSpPr>
          <p:cNvPr id="72" name="组合 71">
            <a:extLst>
              <a:ext uri="{FF2B5EF4-FFF2-40B4-BE49-F238E27FC236}">
                <a16:creationId xmlns:a16="http://schemas.microsoft.com/office/drawing/2014/main" id="{A2E329F3-F41D-4C44-8E5E-C816F0387EA5}"/>
              </a:ext>
            </a:extLst>
          </p:cNvPr>
          <p:cNvGrpSpPr/>
          <p:nvPr/>
        </p:nvGrpSpPr>
        <p:grpSpPr>
          <a:xfrm>
            <a:off x="794328" y="674255"/>
            <a:ext cx="12605619" cy="6438627"/>
            <a:chOff x="794328" y="674255"/>
            <a:chExt cx="12605619" cy="6438627"/>
          </a:xfrm>
        </p:grpSpPr>
        <p:sp>
          <p:nvSpPr>
            <p:cNvPr id="73" name="矩形: 圆角 72">
              <a:extLst>
                <a:ext uri="{FF2B5EF4-FFF2-40B4-BE49-F238E27FC236}">
                  <a16:creationId xmlns:a16="http://schemas.microsoft.com/office/drawing/2014/main" id="{478E4E90-DE43-4AC1-B207-AF095EAAD353}"/>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74" name="文本框 73">
              <a:extLst>
                <a:ext uri="{FF2B5EF4-FFF2-40B4-BE49-F238E27FC236}">
                  <a16:creationId xmlns:a16="http://schemas.microsoft.com/office/drawing/2014/main" id="{CA6DBFDD-49D7-43ED-9ADE-F60615B69480}"/>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75" name="图片 74">
              <a:extLst>
                <a:ext uri="{FF2B5EF4-FFF2-40B4-BE49-F238E27FC236}">
                  <a16:creationId xmlns:a16="http://schemas.microsoft.com/office/drawing/2014/main" id="{91A48294-A740-46CE-A5FA-E9C6F1605D80}"/>
                </a:ext>
              </a:extLst>
            </p:cNvPr>
            <p:cNvPicPr>
              <a:picLocks noChangeAspect="1"/>
            </p:cNvPicPr>
            <p:nvPr/>
          </p:nvPicPr>
          <p:blipFill>
            <a:blip r:embed="rId7">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132586951"/>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2"/>
                                        </p:tgtEl>
                                        <p:attrNameLst>
                                          <p:attrName>style.visibility</p:attrName>
                                        </p:attrNameLst>
                                      </p:cBhvr>
                                      <p:to>
                                        <p:strVal val="visible"/>
                                      </p:to>
                                    </p:set>
                                    <p:animEffect filter="randombar(horizontal)" transition="in">
                                      <p:cBhvr>
                                        <p:cTn dur="500" id="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1E9F1FE6-EBFA-4CEB-AC67-6CADA6848BCA}"/>
              </a:ext>
            </a:extLst>
          </p:cNvPr>
          <p:cNvGrpSpPr/>
          <p:nvPr/>
        </p:nvGrpSpPr>
        <p:grpSpPr>
          <a:xfrm>
            <a:off x="2380089" y="2329769"/>
            <a:ext cx="7330587" cy="2532020"/>
            <a:chOff x="2380089" y="2329769"/>
            <a:chExt cx="7330587" cy="2532020"/>
          </a:xfrm>
        </p:grpSpPr>
        <p:sp>
          <p:nvSpPr>
            <p:cNvPr id="55" name="空心弧 2"/>
            <p:cNvSpPr/>
            <p:nvPr/>
          </p:nvSpPr>
          <p:spPr bwMode="auto">
            <a:xfrm rot="13247034">
              <a:off x="2573301" y="2507528"/>
              <a:ext cx="2173825" cy="2174118"/>
            </a:xfrm>
            <a:custGeom>
              <a:gdLst>
                <a:gd fmla="*/ 2950 w 21600" name="T0"/>
                <a:gd fmla="*/ 15226 h 21600" name="T1"/>
                <a:gd fmla="*/ 1788 w 21600" name="T2"/>
                <a:gd fmla="*/ 10800 h 21600" name="T3"/>
                <a:gd fmla="*/ 10800 w 21600" name="T4"/>
                <a:gd fmla="*/ 1788 h 21600" name="T5"/>
                <a:gd fmla="*/ 19812 w 21600" name="T6"/>
                <a:gd fmla="*/ 10800 h 21600" name="T7"/>
                <a:gd fmla="*/ 18649 w 21600" name="T8"/>
                <a:gd fmla="*/ 15226 h 21600" name="T9"/>
                <a:gd fmla="*/ 20207 w 21600" name="T10"/>
                <a:gd fmla="*/ 16105 h 21600" name="T11"/>
                <a:gd fmla="*/ 21600 w 21600" name="T12"/>
                <a:gd fmla="*/ 10800 h 21600" name="T13"/>
                <a:gd fmla="*/ 10800 w 21600" name="T14"/>
                <a:gd fmla="*/ 0 h 21600" name="T15"/>
                <a:gd fmla="*/ 0 w 21600" name="T16"/>
                <a:gd fmla="*/ 10800 h 21600" name="T17"/>
                <a:gd fmla="*/ 1392 w 21600" name="T18"/>
                <a:gd fmla="*/ 16105 h 21600" name="T19"/>
                <a:gd fmla="*/ 2950 w 21600" name="T20"/>
                <a:gd fmla="*/ 15226 h 21600" name="T21"/>
                <a:gd fmla="*/ 0 w 21600" name="T22"/>
                <a:gd fmla="*/ 0 h 21600" name="T23"/>
                <a:gd fmla="*/ 21600 w 21600" name="T24"/>
                <a:gd fmla="*/ 13691 h 2160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T25" l="T22" r="T24" t="T23"/>
              <a:pathLst>
                <a:path h="21600" w="21600">
                  <a:moveTo>
                    <a:pt x="2950" y="15226"/>
                  </a:moveTo>
                  <a:cubicBezTo>
                    <a:pt x="2188" y="13875"/>
                    <a:pt x="1788" y="12351"/>
                    <a:pt x="1788" y="10800"/>
                  </a:cubicBezTo>
                  <a:cubicBezTo>
                    <a:pt x="1788" y="5822"/>
                    <a:pt x="5822" y="1788"/>
                    <a:pt x="10800" y="1788"/>
                  </a:cubicBezTo>
                  <a:cubicBezTo>
                    <a:pt x="15777" y="1788"/>
                    <a:pt x="19812" y="5822"/>
                    <a:pt x="19812" y="10800"/>
                  </a:cubicBezTo>
                  <a:cubicBezTo>
                    <a:pt x="19812" y="12351"/>
                    <a:pt x="19411" y="13875"/>
                    <a:pt x="18649" y="15226"/>
                  </a:cubicBezTo>
                  <a:lnTo>
                    <a:pt x="20207" y="16105"/>
                  </a:lnTo>
                  <a:cubicBezTo>
                    <a:pt x="21120" y="14486"/>
                    <a:pt x="21600" y="12658"/>
                    <a:pt x="21600" y="10800"/>
                  </a:cubicBezTo>
                  <a:cubicBezTo>
                    <a:pt x="21600" y="4835"/>
                    <a:pt x="16764" y="0"/>
                    <a:pt x="10800" y="0"/>
                  </a:cubicBezTo>
                  <a:cubicBezTo>
                    <a:pt x="4835" y="0"/>
                    <a:pt x="0" y="4835"/>
                    <a:pt x="0" y="10800"/>
                  </a:cubicBezTo>
                  <a:cubicBezTo>
                    <a:pt x="-1" y="12658"/>
                    <a:pt x="479" y="14486"/>
                    <a:pt x="1392" y="16105"/>
                  </a:cubicBezTo>
                  <a:lnTo>
                    <a:pt x="2950" y="15226"/>
                  </a:lnTo>
                  <a:close/>
                </a:path>
              </a:pathLst>
            </a:custGeom>
            <a:solidFill>
              <a:schemeClr val="accent2"/>
            </a:solidFill>
            <a:ln>
              <a:noFill/>
            </a:ln>
          </p:spPr>
          <p:txBody>
            <a:bodyPr anchor="ctr" bIns="45707" lIns="91414" rIns="91414" tIns="45707"/>
            <a:lstStyle/>
            <a:p>
              <a:endParaRPr altLang="en-US" lang="zh-CN" sz="1799">
                <a:cs typeface="+mn-ea"/>
                <a:sym typeface="+mn-lt"/>
              </a:endParaRPr>
            </a:p>
          </p:txBody>
        </p:sp>
        <p:sp>
          <p:nvSpPr>
            <p:cNvPr id="57" name="空心弧 4"/>
            <p:cNvSpPr/>
            <p:nvPr/>
          </p:nvSpPr>
          <p:spPr bwMode="auto">
            <a:xfrm rot="16200000">
              <a:off x="2379919" y="2329939"/>
              <a:ext cx="2532020" cy="2531680"/>
            </a:xfrm>
            <a:custGeom>
              <a:gdLst>
                <a:gd fmla="*/ 6106 w 21600" name="T0"/>
                <a:gd fmla="*/ 18536 h 21600" name="T1"/>
                <a:gd fmla="*/ 1751 w 21600" name="T2"/>
                <a:gd fmla="*/ 10800 h 21600" name="T3"/>
                <a:gd fmla="*/ 10800 w 21600" name="T4"/>
                <a:gd fmla="*/ 1751 h 21600" name="T5"/>
                <a:gd fmla="*/ 19849 w 21600" name="T6"/>
                <a:gd fmla="*/ 10800 h 21600" name="T7"/>
                <a:gd fmla="*/ 15493 w 21600" name="T8"/>
                <a:gd fmla="*/ 18536 h 21600" name="T9"/>
                <a:gd fmla="*/ 16401 w 21600" name="T10"/>
                <a:gd fmla="*/ 20033 h 21600" name="T11"/>
                <a:gd fmla="*/ 21600 w 21600" name="T12"/>
                <a:gd fmla="*/ 10800 h 21600" name="T13"/>
                <a:gd fmla="*/ 10800 w 21600" name="T14"/>
                <a:gd fmla="*/ 0 h 21600" name="T15"/>
                <a:gd fmla="*/ 0 w 21600" name="T16"/>
                <a:gd fmla="*/ 10800 h 21600" name="T17"/>
                <a:gd fmla="*/ 5198 w 21600" name="T18"/>
                <a:gd fmla="*/ 20033 h 21600" name="T19"/>
                <a:gd fmla="*/ 6106 w 21600" name="T20"/>
                <a:gd fmla="*/ 18536 h 21600" name="T21"/>
                <a:gd fmla="*/ 0 w 21600" name="T22"/>
                <a:gd fmla="*/ 0 h 21600" name="T23"/>
                <a:gd fmla="*/ 21600 w 21600" name="T24"/>
                <a:gd fmla="*/ 18772 h 2160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T25" l="T22" r="T24" t="T23"/>
              <a:pathLst>
                <a:path h="21600" w="21600">
                  <a:moveTo>
                    <a:pt x="6106" y="18536"/>
                  </a:moveTo>
                  <a:cubicBezTo>
                    <a:pt x="3402" y="16896"/>
                    <a:pt x="1751" y="13962"/>
                    <a:pt x="1751" y="10800"/>
                  </a:cubicBezTo>
                  <a:cubicBezTo>
                    <a:pt x="1751" y="5802"/>
                    <a:pt x="5802" y="1751"/>
                    <a:pt x="10800" y="1751"/>
                  </a:cubicBezTo>
                  <a:cubicBezTo>
                    <a:pt x="15797" y="1751"/>
                    <a:pt x="19849" y="5802"/>
                    <a:pt x="19849" y="10800"/>
                  </a:cubicBezTo>
                  <a:cubicBezTo>
                    <a:pt x="19849" y="13962"/>
                    <a:pt x="18197" y="16896"/>
                    <a:pt x="15493" y="18536"/>
                  </a:cubicBezTo>
                  <a:lnTo>
                    <a:pt x="16401" y="20033"/>
                  </a:lnTo>
                  <a:cubicBezTo>
                    <a:pt x="19628" y="18075"/>
                    <a:pt x="21600" y="14574"/>
                    <a:pt x="21600" y="10800"/>
                  </a:cubicBezTo>
                  <a:cubicBezTo>
                    <a:pt x="21600" y="4835"/>
                    <a:pt x="16764" y="0"/>
                    <a:pt x="10800" y="0"/>
                  </a:cubicBezTo>
                  <a:cubicBezTo>
                    <a:pt x="4835" y="0"/>
                    <a:pt x="0" y="4835"/>
                    <a:pt x="0" y="10800"/>
                  </a:cubicBezTo>
                  <a:cubicBezTo>
                    <a:pt x="-1" y="14574"/>
                    <a:pt x="1971" y="18075"/>
                    <a:pt x="5198" y="20033"/>
                  </a:cubicBezTo>
                  <a:lnTo>
                    <a:pt x="6106" y="18536"/>
                  </a:lnTo>
                  <a:close/>
                </a:path>
              </a:pathLst>
            </a:custGeom>
            <a:solidFill>
              <a:schemeClr val="accent1">
                <a:alpha val="84000"/>
              </a:schemeClr>
            </a:solidFill>
            <a:ln>
              <a:noFill/>
            </a:ln>
          </p:spPr>
          <p:txBody>
            <a:bodyPr anchor="ctr" bIns="45707" lIns="91414" rIns="91414" tIns="45707"/>
            <a:lstStyle/>
            <a:p>
              <a:endParaRPr altLang="en-US" lang="zh-CN" sz="1799">
                <a:cs typeface="+mn-ea"/>
                <a:sym typeface="+mn-lt"/>
              </a:endParaRPr>
            </a:p>
          </p:txBody>
        </p:sp>
        <p:sp>
          <p:nvSpPr>
            <p:cNvPr id="58" name="矩形 5"/>
            <p:cNvSpPr>
              <a:spLocks noChangeArrowheads="1"/>
            </p:cNvSpPr>
            <p:nvPr/>
          </p:nvSpPr>
          <p:spPr bwMode="auto">
            <a:xfrm>
              <a:off x="3064218" y="3399602"/>
              <a:ext cx="1242938" cy="33525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07" lIns="91414" rIns="91414" tIns="45707" wrap="square">
              <a:spAutoFit/>
            </a:bodyPr>
            <a:lstStyle/>
            <a:p>
              <a:r>
                <a:rPr altLang="en-US" b="1" lang="zh-CN" sz="1600">
                  <a:solidFill>
                    <a:schemeClr val="bg2">
                      <a:lumMod val="25000"/>
                    </a:schemeClr>
                  </a:solidFill>
                  <a:cs typeface="+mn-ea"/>
                  <a:sym typeface="+mn-lt"/>
                </a:rPr>
                <a:t>添加内容</a:t>
              </a:r>
            </a:p>
          </p:txBody>
        </p:sp>
        <p:sp>
          <p:nvSpPr>
            <p:cNvPr id="60" name="矩形 22"/>
            <p:cNvSpPr>
              <a:spLocks noChangeArrowheads="1"/>
            </p:cNvSpPr>
            <p:nvPr/>
          </p:nvSpPr>
          <p:spPr bwMode="auto">
            <a:xfrm>
              <a:off x="6829484" y="2662523"/>
              <a:ext cx="269960" cy="173067"/>
            </a:xfrm>
            <a:prstGeom prst="rect">
              <a:avLst/>
            </a:prstGeom>
            <a:solidFill>
              <a:schemeClr val="accent1"/>
            </a:solidFill>
            <a:ln>
              <a:noFill/>
            </a:ln>
          </p:spPr>
          <p:txBody>
            <a:bodyPr anchor="ctr"/>
            <a:lstStyle/>
            <a:p>
              <a:pPr algn="ctr"/>
              <a:endParaRPr altLang="en-US" lang="zh-CN" sz="1799">
                <a:solidFill>
                  <a:srgbClr val="FFFFFF"/>
                </a:solidFill>
                <a:cs typeface="+mn-ea"/>
                <a:sym typeface="+mn-lt"/>
              </a:endParaRPr>
            </a:p>
          </p:txBody>
        </p:sp>
        <p:grpSp>
          <p:nvGrpSpPr>
            <p:cNvPr id="3" name="组合 4"/>
            <p:cNvGrpSpPr/>
            <p:nvPr/>
          </p:nvGrpSpPr>
          <p:grpSpPr>
            <a:xfrm>
              <a:off x="6807511" y="3335954"/>
              <a:ext cx="1600257" cy="272714"/>
              <a:chOff x="7073484" y="3472772"/>
              <a:chExt cx="2134334" cy="363682"/>
            </a:xfrm>
          </p:grpSpPr>
          <p:sp>
            <p:nvSpPr>
              <p:cNvPr id="73" name="TextBox 72"/>
              <p:cNvSpPr txBox="1"/>
              <p:nvPr/>
            </p:nvSpPr>
            <p:spPr>
              <a:xfrm>
                <a:off x="7433542" y="3472772"/>
                <a:ext cx="1774275" cy="365519"/>
              </a:xfrm>
              <a:prstGeom prst="rect">
                <a:avLst/>
              </a:prstGeom>
              <a:noFill/>
            </p:spPr>
            <p:txBody>
              <a:bodyPr anchor="t" bIns="0" lIns="68540" rIns="68540" rtlCol="0" tIns="0" wrap="square">
                <a:spAutoFit/>
              </a:bodyPr>
              <a:lstStyle/>
              <a:p>
                <a:pPr algn="ctr">
                  <a:lnSpc>
                    <a:spcPct val="150000"/>
                  </a:lnSpc>
                </a:pPr>
                <a:r>
                  <a:rPr altLang="en-US" b="1" lang="zh-CN" sz="1199">
                    <a:solidFill>
                      <a:schemeClr val="bg2">
                        <a:lumMod val="25000"/>
                      </a:schemeClr>
                    </a:solidFill>
                    <a:cs typeface="+mn-ea"/>
                    <a:sym typeface="+mn-lt"/>
                  </a:rPr>
                  <a:t>添加标题</a:t>
                </a:r>
              </a:p>
            </p:txBody>
          </p:sp>
          <p:sp>
            <p:nvSpPr>
              <p:cNvPr id="74" name="矩形 22"/>
              <p:cNvSpPr>
                <a:spLocks noChangeArrowheads="1"/>
              </p:cNvSpPr>
              <p:nvPr/>
            </p:nvSpPr>
            <p:spPr bwMode="auto">
              <a:xfrm>
                <a:off x="7073484" y="3605658"/>
                <a:ext cx="360058" cy="230796"/>
              </a:xfrm>
              <a:prstGeom prst="rect">
                <a:avLst/>
              </a:prstGeom>
              <a:solidFill>
                <a:schemeClr val="accent3"/>
              </a:solidFill>
              <a:ln>
                <a:noFill/>
              </a:ln>
            </p:spPr>
            <p:txBody>
              <a:bodyPr anchor="ctr"/>
              <a:lstStyle/>
              <a:p>
                <a:pPr algn="ctr"/>
                <a:endParaRPr altLang="en-US" lang="zh-CN" sz="1799">
                  <a:solidFill>
                    <a:schemeClr val="bg2">
                      <a:lumMod val="25000"/>
                    </a:schemeClr>
                  </a:solidFill>
                  <a:cs typeface="+mn-ea"/>
                  <a:sym typeface="+mn-lt"/>
                </a:endParaRPr>
              </a:p>
            </p:txBody>
          </p:sp>
        </p:grpSp>
        <p:grpSp>
          <p:nvGrpSpPr>
            <p:cNvPr id="4" name="组合 5"/>
            <p:cNvGrpSpPr/>
            <p:nvPr/>
          </p:nvGrpSpPr>
          <p:grpSpPr>
            <a:xfrm>
              <a:off x="6829485" y="4132314"/>
              <a:ext cx="1600257" cy="272714"/>
              <a:chOff x="7073484" y="4534750"/>
              <a:chExt cx="2134334" cy="363681"/>
            </a:xfrm>
          </p:grpSpPr>
          <p:sp>
            <p:nvSpPr>
              <p:cNvPr id="76" name="TextBox 75"/>
              <p:cNvSpPr txBox="1"/>
              <p:nvPr/>
            </p:nvSpPr>
            <p:spPr>
              <a:xfrm>
                <a:off x="7433542" y="4534751"/>
                <a:ext cx="1774275" cy="365518"/>
              </a:xfrm>
              <a:prstGeom prst="rect">
                <a:avLst/>
              </a:prstGeom>
              <a:noFill/>
            </p:spPr>
            <p:txBody>
              <a:bodyPr anchor="t" bIns="0" lIns="68540" rIns="68540" rtlCol="0" tIns="0" wrap="square">
                <a:spAutoFit/>
              </a:bodyPr>
              <a:lstStyle/>
              <a:p>
                <a:pPr algn="ctr">
                  <a:lnSpc>
                    <a:spcPct val="150000"/>
                  </a:lnSpc>
                </a:pPr>
                <a:r>
                  <a:rPr altLang="en-US" b="1" lang="zh-CN" sz="1199">
                    <a:solidFill>
                      <a:schemeClr val="bg2">
                        <a:lumMod val="25000"/>
                      </a:schemeClr>
                    </a:solidFill>
                    <a:cs typeface="+mn-ea"/>
                    <a:sym typeface="+mn-lt"/>
                  </a:rPr>
                  <a:t>添加标题</a:t>
                </a:r>
              </a:p>
            </p:txBody>
          </p:sp>
          <p:sp>
            <p:nvSpPr>
              <p:cNvPr id="77" name="矩形 22"/>
              <p:cNvSpPr>
                <a:spLocks noChangeArrowheads="1"/>
              </p:cNvSpPr>
              <p:nvPr/>
            </p:nvSpPr>
            <p:spPr bwMode="auto">
              <a:xfrm>
                <a:off x="7073484" y="4667635"/>
                <a:ext cx="360058" cy="230796"/>
              </a:xfrm>
              <a:prstGeom prst="rect">
                <a:avLst/>
              </a:prstGeom>
              <a:solidFill>
                <a:schemeClr val="accent2"/>
              </a:solidFill>
              <a:ln>
                <a:noFill/>
              </a:ln>
            </p:spPr>
            <p:txBody>
              <a:bodyPr anchor="ctr"/>
              <a:lstStyle/>
              <a:p>
                <a:pPr algn="ctr"/>
                <a:endParaRPr altLang="en-US" lang="zh-CN" sz="1799">
                  <a:solidFill>
                    <a:schemeClr val="bg2">
                      <a:lumMod val="25000"/>
                    </a:schemeClr>
                  </a:solidFill>
                  <a:cs typeface="+mn-ea"/>
                  <a:sym typeface="+mn-lt"/>
                </a:endParaRPr>
              </a:p>
            </p:txBody>
          </p:sp>
        </p:grpSp>
        <p:grpSp>
          <p:nvGrpSpPr>
            <p:cNvPr id="5" name="组合 1"/>
            <p:cNvGrpSpPr/>
            <p:nvPr/>
          </p:nvGrpSpPr>
          <p:grpSpPr>
            <a:xfrm rot="1561121">
              <a:off x="2757724" y="2692762"/>
              <a:ext cx="1804981" cy="1803653"/>
              <a:chOff x="1642796" y="2615022"/>
              <a:chExt cx="2407382" cy="2405286"/>
            </a:xfrm>
            <a:solidFill>
              <a:schemeClr val="accent3"/>
            </a:solidFill>
          </p:grpSpPr>
          <p:sp>
            <p:nvSpPr>
              <p:cNvPr id="56" name="空心弧 3"/>
              <p:cNvSpPr/>
              <p:nvPr/>
            </p:nvSpPr>
            <p:spPr bwMode="auto">
              <a:xfrm rot="15302329">
                <a:off x="1643844" y="2613974"/>
                <a:ext cx="2405286" cy="2407382"/>
              </a:xfrm>
              <a:custGeom>
                <a:gdLst>
                  <a:gd fmla="*/ 2643 w 21600" name="T0"/>
                  <a:gd fmla="*/ 7715 h 21600" name="T1"/>
                  <a:gd fmla="*/ 10799 w 21600" name="T2"/>
                  <a:gd fmla="*/ 2080 h 21600" name="T3"/>
                  <a:gd fmla="*/ 18956 w 21600" name="T4"/>
                  <a:gd fmla="*/ 7715 h 21600" name="T5"/>
                  <a:gd fmla="*/ 20901 w 21600" name="T6"/>
                  <a:gd fmla="*/ 6979 h 21600" name="T7"/>
                  <a:gd fmla="*/ 10800 w 21600" name="T8"/>
                  <a:gd fmla="*/ 0 h 21600" name="T9"/>
                  <a:gd fmla="*/ 698 w 21600" name="T10"/>
                  <a:gd fmla="*/ 6979 h 21600" name="T11"/>
                  <a:gd fmla="*/ 2643 w 21600" name="T12"/>
                  <a:gd fmla="*/ 7715 h 21600" name="T13"/>
                  <a:gd fmla="*/ 0 w 21600" name="T14"/>
                  <a:gd fmla="*/ 0 h 21600" name="T15"/>
                  <a:gd fmla="*/ 21600 w 21600" name="T16"/>
                  <a:gd fmla="*/ 3969 h 21600" name="T17"/>
                </a:gdLst>
                <a:cxnLst>
                  <a:cxn ang="0">
                    <a:pos x="T0" y="T1"/>
                  </a:cxn>
                  <a:cxn ang="0">
                    <a:pos x="T2" y="T3"/>
                  </a:cxn>
                  <a:cxn ang="0">
                    <a:pos x="T4" y="T5"/>
                  </a:cxn>
                  <a:cxn ang="0">
                    <a:pos x="T6" y="T7"/>
                  </a:cxn>
                  <a:cxn ang="0">
                    <a:pos x="T8" y="T9"/>
                  </a:cxn>
                  <a:cxn ang="0">
                    <a:pos x="T10" y="T11"/>
                  </a:cxn>
                  <a:cxn ang="0">
                    <a:pos x="T12" y="T13"/>
                  </a:cxn>
                </a:cxnLst>
                <a:rect b="T17" l="T14" r="T16" t="T15"/>
                <a:pathLst>
                  <a:path h="21600" w="21600">
                    <a:moveTo>
                      <a:pt x="2643" y="7715"/>
                    </a:moveTo>
                    <a:cubicBezTo>
                      <a:pt x="3926" y="4323"/>
                      <a:pt x="7173" y="2080"/>
                      <a:pt x="10799" y="2080"/>
                    </a:cubicBezTo>
                    <a:cubicBezTo>
                      <a:pt x="14426" y="2079"/>
                      <a:pt x="17673" y="4323"/>
                      <a:pt x="18956" y="7715"/>
                    </a:cubicBezTo>
                    <a:lnTo>
                      <a:pt x="20901" y="6979"/>
                    </a:lnTo>
                    <a:cubicBezTo>
                      <a:pt x="19313" y="2779"/>
                      <a:pt x="15290" y="0"/>
                      <a:pt x="10800" y="0"/>
                    </a:cubicBezTo>
                    <a:cubicBezTo>
                      <a:pt x="6309" y="-1"/>
                      <a:pt x="2286" y="2779"/>
                      <a:pt x="698" y="6979"/>
                    </a:cubicBezTo>
                    <a:lnTo>
                      <a:pt x="2643" y="7715"/>
                    </a:lnTo>
                    <a:close/>
                  </a:path>
                </a:pathLst>
              </a:custGeom>
              <a:grpFill/>
              <a:ln>
                <a:noFill/>
              </a:ln>
            </p:spPr>
            <p:txBody>
              <a:bodyPr anchor="ctr"/>
              <a:lstStyle/>
              <a:p>
                <a:endParaRPr altLang="en-US" lang="zh-CN" sz="1799">
                  <a:cs typeface="+mn-ea"/>
                  <a:sym typeface="+mn-lt"/>
                </a:endParaRPr>
              </a:p>
            </p:txBody>
          </p:sp>
          <p:sp>
            <p:nvSpPr>
              <p:cNvPr id="102" name="空心弧 3"/>
              <p:cNvSpPr/>
              <p:nvPr/>
            </p:nvSpPr>
            <p:spPr bwMode="auto">
              <a:xfrm rot="7872149">
                <a:off x="1643844" y="2613974"/>
                <a:ext cx="2405286" cy="2407382"/>
              </a:xfrm>
              <a:custGeom>
                <a:gdLst>
                  <a:gd fmla="*/ 2643 w 21600" name="T0"/>
                  <a:gd fmla="*/ 7715 h 21600" name="T1"/>
                  <a:gd fmla="*/ 10799 w 21600" name="T2"/>
                  <a:gd fmla="*/ 2080 h 21600" name="T3"/>
                  <a:gd fmla="*/ 18956 w 21600" name="T4"/>
                  <a:gd fmla="*/ 7715 h 21600" name="T5"/>
                  <a:gd fmla="*/ 20901 w 21600" name="T6"/>
                  <a:gd fmla="*/ 6979 h 21600" name="T7"/>
                  <a:gd fmla="*/ 10800 w 21600" name="T8"/>
                  <a:gd fmla="*/ 0 h 21600" name="T9"/>
                  <a:gd fmla="*/ 698 w 21600" name="T10"/>
                  <a:gd fmla="*/ 6979 h 21600" name="T11"/>
                  <a:gd fmla="*/ 2643 w 21600" name="T12"/>
                  <a:gd fmla="*/ 7715 h 21600" name="T13"/>
                  <a:gd fmla="*/ 0 w 21600" name="T14"/>
                  <a:gd fmla="*/ 0 h 21600" name="T15"/>
                  <a:gd fmla="*/ 21600 w 21600" name="T16"/>
                  <a:gd fmla="*/ 3969 h 21600" name="T17"/>
                </a:gdLst>
                <a:cxnLst>
                  <a:cxn ang="0">
                    <a:pos x="T0" y="T1"/>
                  </a:cxn>
                  <a:cxn ang="0">
                    <a:pos x="T2" y="T3"/>
                  </a:cxn>
                  <a:cxn ang="0">
                    <a:pos x="T4" y="T5"/>
                  </a:cxn>
                  <a:cxn ang="0">
                    <a:pos x="T6" y="T7"/>
                  </a:cxn>
                  <a:cxn ang="0">
                    <a:pos x="T8" y="T9"/>
                  </a:cxn>
                  <a:cxn ang="0">
                    <a:pos x="T10" y="T11"/>
                  </a:cxn>
                  <a:cxn ang="0">
                    <a:pos x="T12" y="T13"/>
                  </a:cxn>
                </a:cxnLst>
                <a:rect b="T17" l="T14" r="T16" t="T15"/>
                <a:pathLst>
                  <a:path h="21600" w="21600">
                    <a:moveTo>
                      <a:pt x="2643" y="7715"/>
                    </a:moveTo>
                    <a:cubicBezTo>
                      <a:pt x="3926" y="4323"/>
                      <a:pt x="7173" y="2080"/>
                      <a:pt x="10799" y="2080"/>
                    </a:cubicBezTo>
                    <a:cubicBezTo>
                      <a:pt x="14426" y="2079"/>
                      <a:pt x="17673" y="4323"/>
                      <a:pt x="18956" y="7715"/>
                    </a:cubicBezTo>
                    <a:lnTo>
                      <a:pt x="20901" y="6979"/>
                    </a:lnTo>
                    <a:cubicBezTo>
                      <a:pt x="19313" y="2779"/>
                      <a:pt x="15290" y="0"/>
                      <a:pt x="10800" y="0"/>
                    </a:cubicBezTo>
                    <a:cubicBezTo>
                      <a:pt x="6309" y="-1"/>
                      <a:pt x="2286" y="2779"/>
                      <a:pt x="698" y="6979"/>
                    </a:cubicBezTo>
                    <a:lnTo>
                      <a:pt x="2643" y="7715"/>
                    </a:lnTo>
                    <a:close/>
                  </a:path>
                </a:pathLst>
              </a:custGeom>
              <a:grpFill/>
              <a:ln>
                <a:noFill/>
              </a:ln>
            </p:spPr>
            <p:txBody>
              <a:bodyPr anchor="ctr"/>
              <a:lstStyle/>
              <a:p>
                <a:endParaRPr altLang="en-US" lang="zh-CN" sz="1799">
                  <a:cs typeface="+mn-ea"/>
                  <a:sym typeface="+mn-lt"/>
                </a:endParaRPr>
              </a:p>
            </p:txBody>
          </p:sp>
        </p:grpSp>
        <p:grpSp>
          <p:nvGrpSpPr>
            <p:cNvPr id="6" name="组合 2"/>
            <p:cNvGrpSpPr/>
            <p:nvPr/>
          </p:nvGrpSpPr>
          <p:grpSpPr>
            <a:xfrm>
              <a:off x="4535068" y="2730715"/>
              <a:ext cx="2294419" cy="1461911"/>
              <a:chOff x="4013318" y="2665635"/>
              <a:chExt cx="3060168" cy="1949553"/>
            </a:xfrm>
          </p:grpSpPr>
          <p:cxnSp>
            <p:nvCxnSpPr>
              <p:cNvPr id="9" name="直接连接符 8"/>
              <p:cNvCxnSpPr/>
              <p:nvPr/>
            </p:nvCxnSpPr>
            <p:spPr>
              <a:xfrm flipH="1">
                <a:off x="4150990" y="2665635"/>
                <a:ext cx="2922494" cy="24156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4" name="直接连接符 103"/>
              <p:cNvCxnSpPr>
                <a:stCxn id="77" idx="1"/>
              </p:cNvCxnSpPr>
              <p:nvPr/>
            </p:nvCxnSpPr>
            <p:spPr>
              <a:xfrm flipH="1" flipV="1">
                <a:off x="4150990" y="4366898"/>
                <a:ext cx="2922495" cy="24829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flipH="1">
                <a:off x="4013318" y="3708825"/>
                <a:ext cx="3060168" cy="10884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24" name="TextBox 75">
              <a:extLst>
                <a:ext uri="{FF2B5EF4-FFF2-40B4-BE49-F238E27FC236}">
                  <a16:creationId xmlns:a16="http://schemas.microsoft.com/office/drawing/2014/main" id="{D5E16EA5-44A6-4E26-9A68-700AAED23253}"/>
                </a:ext>
              </a:extLst>
            </p:cNvPr>
            <p:cNvSpPr txBox="1"/>
            <p:nvPr/>
          </p:nvSpPr>
          <p:spPr>
            <a:xfrm>
              <a:off x="7054983" y="2615437"/>
              <a:ext cx="1330296" cy="274091"/>
            </a:xfrm>
            <a:prstGeom prst="rect">
              <a:avLst/>
            </a:prstGeom>
            <a:noFill/>
          </p:spPr>
          <p:txBody>
            <a:bodyPr anchor="t" bIns="0" lIns="68540" rIns="68540" rtlCol="0" tIns="0" wrap="square">
              <a:spAutoFit/>
            </a:bodyPr>
            <a:lstStyle/>
            <a:p>
              <a:pPr algn="ctr">
                <a:lnSpc>
                  <a:spcPct val="150000"/>
                </a:lnSpc>
              </a:pPr>
              <a:r>
                <a:rPr altLang="en-US" b="1" lang="zh-CN" sz="1199">
                  <a:solidFill>
                    <a:schemeClr val="bg2">
                      <a:lumMod val="25000"/>
                    </a:schemeClr>
                  </a:solidFill>
                  <a:cs typeface="+mn-ea"/>
                  <a:sym typeface="+mn-lt"/>
                </a:rPr>
                <a:t>添加标题</a:t>
              </a:r>
            </a:p>
          </p:txBody>
        </p:sp>
        <p:sp>
          <p:nvSpPr>
            <p:cNvPr id="25" name="išľíďè">
              <a:extLst>
                <a:ext uri="{FF2B5EF4-FFF2-40B4-BE49-F238E27FC236}">
                  <a16:creationId xmlns:a16="http://schemas.microsoft.com/office/drawing/2014/main" id="{696AE806-77EF-4474-9E2F-17EE2BEA24DB}"/>
                </a:ext>
              </a:extLst>
            </p:cNvPr>
            <p:cNvSpPr/>
            <p:nvPr/>
          </p:nvSpPr>
          <p:spPr bwMode="auto">
            <a:xfrm>
              <a:off x="7342454" y="2888619"/>
              <a:ext cx="2364941"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26" name="išľíďè">
              <a:extLst>
                <a:ext uri="{FF2B5EF4-FFF2-40B4-BE49-F238E27FC236}">
                  <a16:creationId xmlns:a16="http://schemas.microsoft.com/office/drawing/2014/main" id="{99DF57A0-DAF9-47D7-94F4-E8128682013A}"/>
                </a:ext>
              </a:extLst>
            </p:cNvPr>
            <p:cNvSpPr/>
            <p:nvPr/>
          </p:nvSpPr>
          <p:spPr bwMode="auto">
            <a:xfrm>
              <a:off x="7345735" y="3630905"/>
              <a:ext cx="2364941"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27" name="išľíďè">
              <a:extLst>
                <a:ext uri="{FF2B5EF4-FFF2-40B4-BE49-F238E27FC236}">
                  <a16:creationId xmlns:a16="http://schemas.microsoft.com/office/drawing/2014/main" id="{5E6E4515-BBEC-4FEE-B7FD-2EB7CC692B1A}"/>
                </a:ext>
              </a:extLst>
            </p:cNvPr>
            <p:cNvSpPr/>
            <p:nvPr/>
          </p:nvSpPr>
          <p:spPr bwMode="auto">
            <a:xfrm>
              <a:off x="7342453" y="4392361"/>
              <a:ext cx="2364941"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grpSp>
      <p:grpSp>
        <p:nvGrpSpPr>
          <p:cNvPr id="39" name="组合 38">
            <a:extLst>
              <a:ext uri="{FF2B5EF4-FFF2-40B4-BE49-F238E27FC236}">
                <a16:creationId xmlns:a16="http://schemas.microsoft.com/office/drawing/2014/main" id="{7F5B681E-DEEA-442A-BE04-D78BDED65657}"/>
              </a:ext>
            </a:extLst>
          </p:cNvPr>
          <p:cNvGrpSpPr/>
          <p:nvPr/>
        </p:nvGrpSpPr>
        <p:grpSpPr>
          <a:xfrm>
            <a:off x="794328" y="674255"/>
            <a:ext cx="12605619" cy="6438627"/>
            <a:chOff x="794328" y="674255"/>
            <a:chExt cx="12605619" cy="6438627"/>
          </a:xfrm>
        </p:grpSpPr>
        <p:sp>
          <p:nvSpPr>
            <p:cNvPr id="40" name="矩形: 圆角 39">
              <a:extLst>
                <a:ext uri="{FF2B5EF4-FFF2-40B4-BE49-F238E27FC236}">
                  <a16:creationId xmlns:a16="http://schemas.microsoft.com/office/drawing/2014/main" id="{2BEF2E7B-4078-4416-9524-2AEB83F09E2A}"/>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41" name="文本框 40">
              <a:extLst>
                <a:ext uri="{FF2B5EF4-FFF2-40B4-BE49-F238E27FC236}">
                  <a16:creationId xmlns:a16="http://schemas.microsoft.com/office/drawing/2014/main" id="{7688B1AC-6BF0-43D2-94A1-5B7E76A688BC}"/>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42" name="图片 41">
              <a:extLst>
                <a:ext uri="{FF2B5EF4-FFF2-40B4-BE49-F238E27FC236}">
                  <a16:creationId xmlns:a16="http://schemas.microsoft.com/office/drawing/2014/main" id="{C4798040-4BD3-43AD-B888-0A9B73E4604C}"/>
                </a:ext>
              </a:extLst>
            </p:cNvPr>
            <p:cNvPicPr>
              <a:picLocks noChangeAspect="1"/>
            </p:cNvPicPr>
            <p:nvPr/>
          </p:nvPicPr>
          <p:blipFill>
            <a:blip r:embed="rId3">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2041195635"/>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2"/>
                                        </p:tgtEl>
                                        <p:attrNameLst>
                                          <p:attrName>style.visibility</p:attrName>
                                        </p:attrNameLst>
                                      </p:cBhvr>
                                      <p:to>
                                        <p:strVal val="visible"/>
                                      </p:to>
                                    </p:set>
                                    <p:animEffect filter="randombar(horizontal)" transition="in">
                                      <p:cBhvr>
                                        <p:cTn dur="500" id="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B92B5EC1-8A34-46BB-B9AE-E21807590E2F}"/>
              </a:ext>
            </a:extLst>
          </p:cNvPr>
          <p:cNvGrpSpPr/>
          <p:nvPr/>
        </p:nvGrpSpPr>
        <p:grpSpPr>
          <a:xfrm>
            <a:off x="2012835" y="2532254"/>
            <a:ext cx="8442387" cy="1841721"/>
            <a:chOff x="2012835" y="2532254"/>
            <a:chExt cx="8442387" cy="1841721"/>
          </a:xfrm>
        </p:grpSpPr>
        <p:sp>
          <p:nvSpPr>
            <p:cNvPr id="7" name="Freeform 21"/>
            <p:cNvSpPr>
              <a:spLocks noEditPoints="1"/>
            </p:cNvSpPr>
            <p:nvPr/>
          </p:nvSpPr>
          <p:spPr bwMode="auto">
            <a:xfrm>
              <a:off x="2805125" y="2548972"/>
              <a:ext cx="677024" cy="677024"/>
            </a:xfrm>
            <a:custGeom>
              <a:gdLst>
                <a:gd fmla="*/ 0 w 260" name="T0"/>
                <a:gd fmla="*/ 130 h 259" name="T1"/>
                <a:gd fmla="*/ 260 w 260" name="T2"/>
                <a:gd fmla="*/ 130 h 259" name="T3"/>
                <a:gd fmla="*/ 130 w 260" name="T4"/>
                <a:gd fmla="*/ 32 h 259" name="T5"/>
                <a:gd fmla="*/ 130 w 260" name="T6"/>
                <a:gd fmla="*/ 227 h 259" name="T7"/>
                <a:gd fmla="*/ 130 w 260" name="T8"/>
                <a:gd fmla="*/ 32 h 259" name="T9"/>
                <a:gd fmla="*/ 175 w 260" name="T10"/>
                <a:gd fmla="*/ 190 h 259" name="T11"/>
                <a:gd fmla="*/ 161 w 260" name="T12"/>
                <a:gd fmla="*/ 198 h 259" name="T13"/>
                <a:gd fmla="*/ 150 w 260" name="T14"/>
                <a:gd fmla="*/ 198 h 259" name="T15"/>
                <a:gd fmla="*/ 147 w 260" name="T16"/>
                <a:gd fmla="*/ 179 h 259" name="T17"/>
                <a:gd fmla="*/ 136 w 260" name="T18"/>
                <a:gd fmla="*/ 171 h 259" name="T19"/>
                <a:gd fmla="*/ 128 w 260" name="T20"/>
                <a:gd fmla="*/ 157 h 259" name="T21"/>
                <a:gd fmla="*/ 130 w 260" name="T22"/>
                <a:gd fmla="*/ 129 h 259" name="T23"/>
                <a:gd fmla="*/ 138 w 260" name="T24"/>
                <a:gd fmla="*/ 122 h 259" name="T25"/>
                <a:gd fmla="*/ 152 w 260" name="T26"/>
                <a:gd fmla="*/ 123 h 259" name="T27"/>
                <a:gd fmla="*/ 162 w 260" name="T28"/>
                <a:gd fmla="*/ 129 h 259" name="T29"/>
                <a:gd fmla="*/ 174 w 260" name="T30"/>
                <a:gd fmla="*/ 142 h 259" name="T31"/>
                <a:gd fmla="*/ 186 w 260" name="T32"/>
                <a:gd fmla="*/ 144 h 259" name="T33"/>
                <a:gd fmla="*/ 193 w 260" name="T34"/>
                <a:gd fmla="*/ 155 h 259" name="T35"/>
                <a:gd fmla="*/ 195 w 260" name="T36"/>
                <a:gd fmla="*/ 165 h 259" name="T37"/>
                <a:gd fmla="*/ 177 w 260" name="T38"/>
                <a:gd fmla="*/ 188 h 259" name="T39"/>
                <a:gd fmla="*/ 143 w 260" name="T40"/>
                <a:gd fmla="*/ 77 h 259" name="T41"/>
                <a:gd fmla="*/ 136 w 260" name="T42"/>
                <a:gd fmla="*/ 88 h 259" name="T43"/>
                <a:gd fmla="*/ 114 w 260" name="T44"/>
                <a:gd fmla="*/ 91 h 259" name="T45"/>
                <a:gd fmla="*/ 111 w 260" name="T46"/>
                <a:gd fmla="*/ 101 h 259" name="T47"/>
                <a:gd fmla="*/ 112 w 260" name="T48"/>
                <a:gd fmla="*/ 110 h 259" name="T49"/>
                <a:gd fmla="*/ 114 w 260" name="T50"/>
                <a:gd fmla="*/ 122 h 259" name="T51"/>
                <a:gd fmla="*/ 98 w 260" name="T52"/>
                <a:gd fmla="*/ 112 h 259" name="T53"/>
                <a:gd fmla="*/ 86 w 260" name="T54"/>
                <a:gd fmla="*/ 107 h 259" name="T55"/>
                <a:gd fmla="*/ 81 w 260" name="T56"/>
                <a:gd fmla="*/ 100 h 259" name="T57"/>
                <a:gd fmla="*/ 79 w 260" name="T58"/>
                <a:gd fmla="*/ 90 h 259" name="T59"/>
                <a:gd fmla="*/ 73 w 260" name="T60"/>
                <a:gd fmla="*/ 81 h 259" name="T61"/>
                <a:gd fmla="*/ 128 w 260" name="T62"/>
                <a:gd fmla="*/ 56 h 259" name="T63"/>
                <a:gd fmla="*/ 161 w 260" name="T64"/>
                <a:gd fmla="*/ 66 h 259"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59" w="260">
                  <a:moveTo>
                    <a:pt x="130" y="259"/>
                  </a:moveTo>
                  <a:cubicBezTo>
                    <a:pt x="58" y="259"/>
                    <a:pt x="0" y="201"/>
                    <a:pt x="0" y="130"/>
                  </a:cubicBezTo>
                  <a:cubicBezTo>
                    <a:pt x="0" y="58"/>
                    <a:pt x="58" y="0"/>
                    <a:pt x="130" y="0"/>
                  </a:cubicBezTo>
                  <a:cubicBezTo>
                    <a:pt x="201" y="0"/>
                    <a:pt x="260" y="58"/>
                    <a:pt x="260" y="130"/>
                  </a:cubicBezTo>
                  <a:cubicBezTo>
                    <a:pt x="260" y="201"/>
                    <a:pt x="201" y="259"/>
                    <a:pt x="130" y="259"/>
                  </a:cubicBezTo>
                  <a:close/>
                  <a:moveTo>
                    <a:pt x="130" y="32"/>
                  </a:moveTo>
                  <a:cubicBezTo>
                    <a:pt x="76" y="32"/>
                    <a:pt x="32" y="76"/>
                    <a:pt x="32" y="130"/>
                  </a:cubicBezTo>
                  <a:cubicBezTo>
                    <a:pt x="32" y="183"/>
                    <a:pt x="76" y="227"/>
                    <a:pt x="130" y="227"/>
                  </a:cubicBezTo>
                  <a:cubicBezTo>
                    <a:pt x="183" y="227"/>
                    <a:pt x="227" y="183"/>
                    <a:pt x="227" y="130"/>
                  </a:cubicBezTo>
                  <a:cubicBezTo>
                    <a:pt x="227" y="76"/>
                    <a:pt x="183" y="32"/>
                    <a:pt x="130" y="32"/>
                  </a:cubicBezTo>
                  <a:close/>
                  <a:moveTo>
                    <a:pt x="177" y="188"/>
                  </a:moveTo>
                  <a:cubicBezTo>
                    <a:pt x="175" y="190"/>
                    <a:pt x="175" y="190"/>
                    <a:pt x="175" y="190"/>
                  </a:cubicBezTo>
                  <a:cubicBezTo>
                    <a:pt x="166" y="195"/>
                    <a:pt x="166" y="195"/>
                    <a:pt x="166" y="195"/>
                  </a:cubicBezTo>
                  <a:cubicBezTo>
                    <a:pt x="161" y="198"/>
                    <a:pt x="161" y="198"/>
                    <a:pt x="161" y="198"/>
                  </a:cubicBezTo>
                  <a:cubicBezTo>
                    <a:pt x="158" y="200"/>
                    <a:pt x="154" y="201"/>
                    <a:pt x="150" y="203"/>
                  </a:cubicBezTo>
                  <a:cubicBezTo>
                    <a:pt x="150" y="198"/>
                    <a:pt x="150" y="198"/>
                    <a:pt x="150" y="198"/>
                  </a:cubicBezTo>
                  <a:cubicBezTo>
                    <a:pt x="149" y="187"/>
                    <a:pt x="149" y="187"/>
                    <a:pt x="149" y="187"/>
                  </a:cubicBezTo>
                  <a:cubicBezTo>
                    <a:pt x="149" y="187"/>
                    <a:pt x="148" y="180"/>
                    <a:pt x="147" y="179"/>
                  </a:cubicBezTo>
                  <a:cubicBezTo>
                    <a:pt x="146" y="177"/>
                    <a:pt x="144" y="175"/>
                    <a:pt x="141" y="174"/>
                  </a:cubicBezTo>
                  <a:cubicBezTo>
                    <a:pt x="139" y="173"/>
                    <a:pt x="137" y="173"/>
                    <a:pt x="136" y="171"/>
                  </a:cubicBezTo>
                  <a:cubicBezTo>
                    <a:pt x="134" y="169"/>
                    <a:pt x="133" y="166"/>
                    <a:pt x="132" y="164"/>
                  </a:cubicBezTo>
                  <a:cubicBezTo>
                    <a:pt x="130" y="161"/>
                    <a:pt x="128" y="158"/>
                    <a:pt x="128" y="157"/>
                  </a:cubicBezTo>
                  <a:cubicBezTo>
                    <a:pt x="128" y="156"/>
                    <a:pt x="128" y="142"/>
                    <a:pt x="128" y="142"/>
                  </a:cubicBezTo>
                  <a:cubicBezTo>
                    <a:pt x="130" y="129"/>
                    <a:pt x="130" y="129"/>
                    <a:pt x="130" y="129"/>
                  </a:cubicBezTo>
                  <a:cubicBezTo>
                    <a:pt x="133" y="127"/>
                    <a:pt x="133" y="127"/>
                    <a:pt x="133" y="127"/>
                  </a:cubicBezTo>
                  <a:cubicBezTo>
                    <a:pt x="138" y="122"/>
                    <a:pt x="138" y="122"/>
                    <a:pt x="138" y="122"/>
                  </a:cubicBezTo>
                  <a:cubicBezTo>
                    <a:pt x="141" y="121"/>
                    <a:pt x="141" y="121"/>
                    <a:pt x="141" y="121"/>
                  </a:cubicBezTo>
                  <a:cubicBezTo>
                    <a:pt x="152" y="123"/>
                    <a:pt x="152" y="123"/>
                    <a:pt x="152" y="123"/>
                  </a:cubicBezTo>
                  <a:cubicBezTo>
                    <a:pt x="159" y="123"/>
                    <a:pt x="159" y="123"/>
                    <a:pt x="159" y="123"/>
                  </a:cubicBezTo>
                  <a:cubicBezTo>
                    <a:pt x="162" y="129"/>
                    <a:pt x="162" y="129"/>
                    <a:pt x="162" y="129"/>
                  </a:cubicBezTo>
                  <a:cubicBezTo>
                    <a:pt x="169" y="135"/>
                    <a:pt x="169" y="135"/>
                    <a:pt x="169" y="135"/>
                  </a:cubicBezTo>
                  <a:cubicBezTo>
                    <a:pt x="174" y="142"/>
                    <a:pt x="174" y="142"/>
                    <a:pt x="174" y="142"/>
                  </a:cubicBezTo>
                  <a:cubicBezTo>
                    <a:pt x="180" y="144"/>
                    <a:pt x="180" y="144"/>
                    <a:pt x="180" y="144"/>
                  </a:cubicBezTo>
                  <a:cubicBezTo>
                    <a:pt x="186" y="144"/>
                    <a:pt x="186" y="144"/>
                    <a:pt x="186" y="144"/>
                  </a:cubicBezTo>
                  <a:cubicBezTo>
                    <a:pt x="191" y="149"/>
                    <a:pt x="191" y="149"/>
                    <a:pt x="191" y="149"/>
                  </a:cubicBezTo>
                  <a:cubicBezTo>
                    <a:pt x="193" y="155"/>
                    <a:pt x="193" y="155"/>
                    <a:pt x="193" y="155"/>
                  </a:cubicBezTo>
                  <a:cubicBezTo>
                    <a:pt x="195" y="159"/>
                    <a:pt x="195" y="159"/>
                    <a:pt x="195" y="159"/>
                  </a:cubicBezTo>
                  <a:cubicBezTo>
                    <a:pt x="195" y="165"/>
                    <a:pt x="195" y="165"/>
                    <a:pt x="195" y="165"/>
                  </a:cubicBezTo>
                  <a:cubicBezTo>
                    <a:pt x="194" y="169"/>
                    <a:pt x="194" y="169"/>
                    <a:pt x="194" y="169"/>
                  </a:cubicBezTo>
                  <a:cubicBezTo>
                    <a:pt x="189" y="176"/>
                    <a:pt x="184" y="183"/>
                    <a:pt x="177" y="188"/>
                  </a:cubicBezTo>
                  <a:close/>
                  <a:moveTo>
                    <a:pt x="151" y="73"/>
                  </a:moveTo>
                  <a:cubicBezTo>
                    <a:pt x="143" y="77"/>
                    <a:pt x="143" y="77"/>
                    <a:pt x="143" y="77"/>
                  </a:cubicBezTo>
                  <a:cubicBezTo>
                    <a:pt x="141" y="84"/>
                    <a:pt x="141" y="84"/>
                    <a:pt x="141" y="84"/>
                  </a:cubicBezTo>
                  <a:cubicBezTo>
                    <a:pt x="136" y="88"/>
                    <a:pt x="136" y="88"/>
                    <a:pt x="136" y="88"/>
                  </a:cubicBezTo>
                  <a:cubicBezTo>
                    <a:pt x="121" y="88"/>
                    <a:pt x="121" y="88"/>
                    <a:pt x="121" y="88"/>
                  </a:cubicBezTo>
                  <a:cubicBezTo>
                    <a:pt x="114" y="91"/>
                    <a:pt x="114" y="91"/>
                    <a:pt x="114" y="91"/>
                  </a:cubicBezTo>
                  <a:cubicBezTo>
                    <a:pt x="114" y="96"/>
                    <a:pt x="114" y="96"/>
                    <a:pt x="114" y="96"/>
                  </a:cubicBezTo>
                  <a:cubicBezTo>
                    <a:pt x="111" y="101"/>
                    <a:pt x="111" y="101"/>
                    <a:pt x="111" y="101"/>
                  </a:cubicBezTo>
                  <a:cubicBezTo>
                    <a:pt x="111" y="106"/>
                    <a:pt x="111" y="106"/>
                    <a:pt x="111" y="106"/>
                  </a:cubicBezTo>
                  <a:cubicBezTo>
                    <a:pt x="112" y="110"/>
                    <a:pt x="112" y="110"/>
                    <a:pt x="112" y="110"/>
                  </a:cubicBezTo>
                  <a:cubicBezTo>
                    <a:pt x="114" y="114"/>
                    <a:pt x="114" y="114"/>
                    <a:pt x="114" y="114"/>
                  </a:cubicBezTo>
                  <a:cubicBezTo>
                    <a:pt x="114" y="114"/>
                    <a:pt x="118" y="118"/>
                    <a:pt x="114" y="122"/>
                  </a:cubicBezTo>
                  <a:cubicBezTo>
                    <a:pt x="114" y="122"/>
                    <a:pt x="109" y="122"/>
                    <a:pt x="108" y="120"/>
                  </a:cubicBezTo>
                  <a:cubicBezTo>
                    <a:pt x="107" y="118"/>
                    <a:pt x="99" y="114"/>
                    <a:pt x="98" y="112"/>
                  </a:cubicBezTo>
                  <a:cubicBezTo>
                    <a:pt x="96" y="111"/>
                    <a:pt x="92" y="110"/>
                    <a:pt x="92" y="110"/>
                  </a:cubicBezTo>
                  <a:cubicBezTo>
                    <a:pt x="86" y="107"/>
                    <a:pt x="86" y="107"/>
                    <a:pt x="86" y="107"/>
                  </a:cubicBezTo>
                  <a:cubicBezTo>
                    <a:pt x="81" y="107"/>
                    <a:pt x="81" y="107"/>
                    <a:pt x="81" y="107"/>
                  </a:cubicBezTo>
                  <a:cubicBezTo>
                    <a:pt x="81" y="100"/>
                    <a:pt x="81" y="100"/>
                    <a:pt x="81" y="100"/>
                  </a:cubicBezTo>
                  <a:cubicBezTo>
                    <a:pt x="81" y="94"/>
                    <a:pt x="81" y="94"/>
                    <a:pt x="81" y="94"/>
                  </a:cubicBezTo>
                  <a:cubicBezTo>
                    <a:pt x="79" y="90"/>
                    <a:pt x="79" y="90"/>
                    <a:pt x="79" y="90"/>
                  </a:cubicBezTo>
                  <a:cubicBezTo>
                    <a:pt x="73" y="85"/>
                    <a:pt x="73" y="85"/>
                    <a:pt x="73" y="85"/>
                  </a:cubicBezTo>
                  <a:cubicBezTo>
                    <a:pt x="73" y="81"/>
                    <a:pt x="73" y="81"/>
                    <a:pt x="73" y="81"/>
                  </a:cubicBezTo>
                  <a:cubicBezTo>
                    <a:pt x="74" y="78"/>
                    <a:pt x="74" y="78"/>
                    <a:pt x="74" y="78"/>
                  </a:cubicBezTo>
                  <a:cubicBezTo>
                    <a:pt x="87" y="65"/>
                    <a:pt x="107" y="56"/>
                    <a:pt x="128" y="56"/>
                  </a:cubicBezTo>
                  <a:cubicBezTo>
                    <a:pt x="140" y="56"/>
                    <a:pt x="151" y="59"/>
                    <a:pt x="161" y="64"/>
                  </a:cubicBezTo>
                  <a:cubicBezTo>
                    <a:pt x="161" y="66"/>
                    <a:pt x="161" y="66"/>
                    <a:pt x="161" y="66"/>
                  </a:cubicBezTo>
                  <a:lnTo>
                    <a:pt x="151" y="73"/>
                  </a:lnTo>
                  <a:close/>
                </a:path>
              </a:pathLst>
            </a:custGeom>
            <a:solidFill>
              <a:schemeClr val="accent2">
                <a:lumMod val="100000"/>
              </a:schemeClr>
            </a:solidFill>
            <a:ln>
              <a:noFill/>
            </a:ln>
          </p:spPr>
          <p:txBody>
            <a:bodyPr anchor="t" anchorCtr="0" bIns="45708" compatLnSpc="1" lIns="91416" numCol="1" rIns="91416" tIns="45708" vert="horz" wrap="square"/>
            <a:lstStyle/>
            <a:p>
              <a:endParaRPr lang="pl-PL">
                <a:cs typeface="+mn-ea"/>
                <a:sym typeface="+mn-lt"/>
              </a:endParaRPr>
            </a:p>
          </p:txBody>
        </p:sp>
        <p:grpSp>
          <p:nvGrpSpPr>
            <p:cNvPr id="8" name="Group 8"/>
            <p:cNvGrpSpPr/>
            <p:nvPr/>
          </p:nvGrpSpPr>
          <p:grpSpPr>
            <a:xfrm>
              <a:off x="4782466" y="2532254"/>
              <a:ext cx="553112" cy="738080"/>
              <a:chOff x="5410411" y="1735157"/>
              <a:chExt cx="342689" cy="457290"/>
            </a:xfrm>
            <a:solidFill>
              <a:schemeClr val="accent1"/>
            </a:solidFill>
          </p:grpSpPr>
          <p:sp>
            <p:nvSpPr>
              <p:cNvPr id="9" name="Freeform 23@|5FFC:0|FBC:0|LFC:0|LBC:16777215"/>
              <p:cNvSpPr>
                <a:spLocks noEditPoints="1"/>
              </p:cNvSpPr>
              <p:nvPr/>
            </p:nvSpPr>
            <p:spPr bwMode="auto">
              <a:xfrm>
                <a:off x="5410411" y="1735157"/>
                <a:ext cx="342689" cy="342689"/>
              </a:xfrm>
              <a:custGeom>
                <a:gdLst>
                  <a:gd fmla="*/ 115 w 212" name="T0"/>
                  <a:gd fmla="*/ 0 h 212" name="T1"/>
                  <a:gd fmla="*/ 97 w 212" name="T2"/>
                  <a:gd fmla="*/ 0 h 212" name="T3"/>
                  <a:gd fmla="*/ 0 w 212" name="T4"/>
                  <a:gd fmla="*/ 97 h 212" name="T5"/>
                  <a:gd fmla="*/ 53 w 212" name="T6"/>
                  <a:gd fmla="*/ 184 h 212" name="T7"/>
                  <a:gd fmla="*/ 53 w 212" name="T8"/>
                  <a:gd fmla="*/ 195 h 212" name="T9"/>
                  <a:gd fmla="*/ 71 w 212" name="T10"/>
                  <a:gd fmla="*/ 212 h 212" name="T11"/>
                  <a:gd fmla="*/ 142 w 212" name="T12"/>
                  <a:gd fmla="*/ 212 h 212" name="T13"/>
                  <a:gd fmla="*/ 159 w 212" name="T14"/>
                  <a:gd fmla="*/ 195 h 212" name="T15"/>
                  <a:gd fmla="*/ 159 w 212" name="T16"/>
                  <a:gd fmla="*/ 184 h 212" name="T17"/>
                  <a:gd fmla="*/ 212 w 212" name="T18"/>
                  <a:gd fmla="*/ 97 h 212" name="T19"/>
                  <a:gd fmla="*/ 115 w 212" name="T20"/>
                  <a:gd fmla="*/ 0 h 212" name="T21"/>
                  <a:gd fmla="*/ 124 w 212" name="T22"/>
                  <a:gd fmla="*/ 159 h 212" name="T23"/>
                  <a:gd fmla="*/ 124 w 212" name="T24"/>
                  <a:gd fmla="*/ 177 h 212" name="T25"/>
                  <a:gd fmla="*/ 88 w 212" name="T26"/>
                  <a:gd fmla="*/ 177 h 212" name="T27"/>
                  <a:gd fmla="*/ 88 w 212" name="T28"/>
                  <a:gd fmla="*/ 159 h 212" name="T29"/>
                  <a:gd fmla="*/ 35 w 212" name="T30"/>
                  <a:gd fmla="*/ 97 h 212" name="T31"/>
                  <a:gd fmla="*/ 97 w 212" name="T32"/>
                  <a:gd fmla="*/ 36 h 212" name="T33"/>
                  <a:gd fmla="*/ 115 w 212" name="T34"/>
                  <a:gd fmla="*/ 36 h 212" name="T35"/>
                  <a:gd fmla="*/ 177 w 212" name="T36"/>
                  <a:gd fmla="*/ 97 h 212" name="T37"/>
                  <a:gd fmla="*/ 124 w 212" name="T38"/>
                  <a:gd fmla="*/ 159 h 212"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11" w="211">
                    <a:moveTo>
                      <a:pt x="115" y="0"/>
                    </a:moveTo>
                    <a:cubicBezTo>
                      <a:pt x="97" y="0"/>
                      <a:pt x="97" y="0"/>
                      <a:pt x="97" y="0"/>
                    </a:cubicBezTo>
                    <a:cubicBezTo>
                      <a:pt x="44" y="0"/>
                      <a:pt x="0" y="44"/>
                      <a:pt x="0" y="97"/>
                    </a:cubicBezTo>
                    <a:cubicBezTo>
                      <a:pt x="0" y="135"/>
                      <a:pt x="22" y="168"/>
                      <a:pt x="53" y="184"/>
                    </a:cubicBezTo>
                    <a:cubicBezTo>
                      <a:pt x="53" y="195"/>
                      <a:pt x="53" y="195"/>
                      <a:pt x="53" y="195"/>
                    </a:cubicBezTo>
                    <a:cubicBezTo>
                      <a:pt x="53" y="204"/>
                      <a:pt x="61" y="212"/>
                      <a:pt x="71" y="212"/>
                    </a:cubicBezTo>
                    <a:cubicBezTo>
                      <a:pt x="142" y="212"/>
                      <a:pt x="142" y="212"/>
                      <a:pt x="142" y="212"/>
                    </a:cubicBezTo>
                    <a:cubicBezTo>
                      <a:pt x="151" y="212"/>
                      <a:pt x="159" y="204"/>
                      <a:pt x="159" y="195"/>
                    </a:cubicBezTo>
                    <a:cubicBezTo>
                      <a:pt x="159" y="184"/>
                      <a:pt x="159" y="184"/>
                      <a:pt x="159" y="184"/>
                    </a:cubicBezTo>
                    <a:cubicBezTo>
                      <a:pt x="191" y="168"/>
                      <a:pt x="212" y="135"/>
                      <a:pt x="212" y="97"/>
                    </a:cubicBezTo>
                    <a:cubicBezTo>
                      <a:pt x="212" y="44"/>
                      <a:pt x="169" y="0"/>
                      <a:pt x="115" y="0"/>
                    </a:cubicBezTo>
                    <a:close/>
                    <a:moveTo>
                      <a:pt x="124" y="159"/>
                    </a:moveTo>
                    <a:cubicBezTo>
                      <a:pt x="124" y="177"/>
                      <a:pt x="124" y="177"/>
                      <a:pt x="124" y="177"/>
                    </a:cubicBezTo>
                    <a:cubicBezTo>
                      <a:pt x="88" y="177"/>
                      <a:pt x="88" y="177"/>
                      <a:pt x="88" y="177"/>
                    </a:cubicBezTo>
                    <a:cubicBezTo>
                      <a:pt x="88" y="159"/>
                      <a:pt x="88" y="159"/>
                      <a:pt x="88" y="159"/>
                    </a:cubicBezTo>
                    <a:cubicBezTo>
                      <a:pt x="58" y="154"/>
                      <a:pt x="35" y="129"/>
                      <a:pt x="35" y="97"/>
                    </a:cubicBezTo>
                    <a:cubicBezTo>
                      <a:pt x="35" y="63"/>
                      <a:pt x="63" y="36"/>
                      <a:pt x="97" y="36"/>
                    </a:cubicBezTo>
                    <a:cubicBezTo>
                      <a:pt x="115" y="36"/>
                      <a:pt x="115" y="36"/>
                      <a:pt x="115" y="36"/>
                    </a:cubicBezTo>
                    <a:cubicBezTo>
                      <a:pt x="149" y="36"/>
                      <a:pt x="177" y="63"/>
                      <a:pt x="177" y="97"/>
                    </a:cubicBezTo>
                    <a:cubicBezTo>
                      <a:pt x="177" y="129"/>
                      <a:pt x="154" y="154"/>
                      <a:pt x="124" y="159"/>
                    </a:cubicBezTo>
                    <a:close/>
                  </a:path>
                </a:pathLst>
              </a:custGeom>
              <a:grpFill/>
              <a:ln>
                <a:noFill/>
              </a:ln>
              <a:extLst>
                <a:ext uri="{91240B29-F687-4F45-9708-019B960494DF}">
                  <a14:hiddenLine w="9525">
                    <a:solidFill>
                      <a:srgbClr val="000000"/>
                    </a:solidFill>
                    <a:round/>
                  </a14:hiddenLine>
                </a:ext>
              </a:extLst>
            </p:spPr>
            <p:txBody>
              <a:bodyPr anchor="t" anchorCtr="0" bIns="45708" compatLnSpc="1" lIns="91416" numCol="1" rIns="91416" tIns="45708" vert="horz" wrap="square"/>
              <a:lstStyle/>
              <a:p>
                <a:endParaRPr lang="pl-PL">
                  <a:cs typeface="+mn-ea"/>
                  <a:sym typeface="+mn-lt"/>
                </a:endParaRPr>
              </a:p>
            </p:txBody>
          </p:sp>
          <p:sp>
            <p:nvSpPr>
              <p:cNvPr id="10" name="Freeform 24@|5FFC:0|FBC:0|LFC:0|LBC:16777215"/>
              <p:cNvSpPr/>
              <p:nvPr/>
            </p:nvSpPr>
            <p:spPr bwMode="auto">
              <a:xfrm>
                <a:off x="5525012" y="2106774"/>
                <a:ext cx="114601" cy="28928"/>
              </a:xfrm>
              <a:custGeom>
                <a:gdLst>
                  <a:gd fmla="*/ 9 w 71" name="T0"/>
                  <a:gd fmla="*/ 0 h 18" name="T1"/>
                  <a:gd fmla="*/ 62 w 71" name="T2"/>
                  <a:gd fmla="*/ 0 h 18" name="T3"/>
                  <a:gd fmla="*/ 71 w 71" name="T4"/>
                  <a:gd fmla="*/ 9 h 18" name="T5"/>
                  <a:gd fmla="*/ 62 w 71" name="T6"/>
                  <a:gd fmla="*/ 18 h 18" name="T7"/>
                  <a:gd fmla="*/ 9 w 71" name="T8"/>
                  <a:gd fmla="*/ 18 h 18" name="T9"/>
                  <a:gd fmla="*/ 0 w 71" name="T10"/>
                  <a:gd fmla="*/ 9 h 18" name="T11"/>
                  <a:gd fmla="*/ 9 w 71" name="T12"/>
                  <a:gd fmla="*/ 0 h 18" name="T13"/>
                </a:gdLst>
                <a:cxnLst>
                  <a:cxn ang="0">
                    <a:pos x="T0" y="T1"/>
                  </a:cxn>
                  <a:cxn ang="0">
                    <a:pos x="T2" y="T3"/>
                  </a:cxn>
                  <a:cxn ang="0">
                    <a:pos x="T4" y="T5"/>
                  </a:cxn>
                  <a:cxn ang="0">
                    <a:pos x="T6" y="T7"/>
                  </a:cxn>
                  <a:cxn ang="0">
                    <a:pos x="T8" y="T9"/>
                  </a:cxn>
                  <a:cxn ang="0">
                    <a:pos x="T10" y="T11"/>
                  </a:cxn>
                  <a:cxn ang="0">
                    <a:pos x="T12" y="T13"/>
                  </a:cxn>
                </a:cxnLst>
                <a:rect b="b" l="0" r="r" t="0"/>
                <a:pathLst>
                  <a:path h="18" w="71">
                    <a:moveTo>
                      <a:pt x="9" y="0"/>
                    </a:moveTo>
                    <a:cubicBezTo>
                      <a:pt x="62" y="0"/>
                      <a:pt x="62" y="0"/>
                      <a:pt x="62" y="0"/>
                    </a:cubicBezTo>
                    <a:cubicBezTo>
                      <a:pt x="67" y="0"/>
                      <a:pt x="71" y="4"/>
                      <a:pt x="71" y="9"/>
                    </a:cubicBezTo>
                    <a:cubicBezTo>
                      <a:pt x="71" y="14"/>
                      <a:pt x="67" y="18"/>
                      <a:pt x="62" y="18"/>
                    </a:cubicBezTo>
                    <a:cubicBezTo>
                      <a:pt x="9" y="18"/>
                      <a:pt x="9" y="18"/>
                      <a:pt x="9" y="18"/>
                    </a:cubicBezTo>
                    <a:cubicBezTo>
                      <a:pt x="4" y="18"/>
                      <a:pt x="0" y="14"/>
                      <a:pt x="0" y="9"/>
                    </a:cubicBezTo>
                    <a:cubicBezTo>
                      <a:pt x="0" y="4"/>
                      <a:pt x="4" y="0"/>
                      <a:pt x="9" y="0"/>
                    </a:cubicBezTo>
                    <a:close/>
                  </a:path>
                </a:pathLst>
              </a:custGeom>
              <a:grpFill/>
              <a:ln>
                <a:noFill/>
              </a:ln>
              <a:extLst>
                <a:ext uri="{91240B29-F687-4F45-9708-019B960494DF}">
                  <a14:hiddenLine w="9525">
                    <a:solidFill>
                      <a:srgbClr val="000000"/>
                    </a:solidFill>
                    <a:round/>
                  </a14:hiddenLine>
                </a:ext>
              </a:extLst>
            </p:spPr>
            <p:txBody>
              <a:bodyPr anchor="t" anchorCtr="0" bIns="45708" compatLnSpc="1" lIns="91416" numCol="1" rIns="91416" tIns="45708" vert="horz" wrap="square"/>
              <a:lstStyle/>
              <a:p>
                <a:endParaRPr lang="pl-PL">
                  <a:cs typeface="+mn-ea"/>
                  <a:sym typeface="+mn-lt"/>
                </a:endParaRPr>
              </a:p>
            </p:txBody>
          </p:sp>
          <p:sp>
            <p:nvSpPr>
              <p:cNvPr id="11" name="Freeform 25@|5FFC:0|FBC:0|LFC:0|LBC:16777215"/>
              <p:cNvSpPr/>
              <p:nvPr/>
            </p:nvSpPr>
            <p:spPr bwMode="auto">
              <a:xfrm>
                <a:off x="5551715" y="2163519"/>
                <a:ext cx="58970" cy="28928"/>
              </a:xfrm>
              <a:custGeom>
                <a:gdLst>
                  <a:gd fmla="*/ 9 w 36" name="T0"/>
                  <a:gd fmla="*/ 0 h 18" name="T1"/>
                  <a:gd fmla="*/ 27 w 36" name="T2"/>
                  <a:gd fmla="*/ 0 h 18" name="T3"/>
                  <a:gd fmla="*/ 36 w 36" name="T4"/>
                  <a:gd fmla="*/ 9 h 18" name="T5"/>
                  <a:gd fmla="*/ 27 w 36" name="T6"/>
                  <a:gd fmla="*/ 18 h 18" name="T7"/>
                  <a:gd fmla="*/ 9 w 36" name="T8"/>
                  <a:gd fmla="*/ 18 h 18" name="T9"/>
                  <a:gd fmla="*/ 0 w 36" name="T10"/>
                  <a:gd fmla="*/ 9 h 18" name="T11"/>
                  <a:gd fmla="*/ 9 w 36" name="T12"/>
                  <a:gd fmla="*/ 0 h 18" name="T13"/>
                </a:gdLst>
                <a:cxnLst>
                  <a:cxn ang="0">
                    <a:pos x="T0" y="T1"/>
                  </a:cxn>
                  <a:cxn ang="0">
                    <a:pos x="T2" y="T3"/>
                  </a:cxn>
                  <a:cxn ang="0">
                    <a:pos x="T4" y="T5"/>
                  </a:cxn>
                  <a:cxn ang="0">
                    <a:pos x="T6" y="T7"/>
                  </a:cxn>
                  <a:cxn ang="0">
                    <a:pos x="T8" y="T9"/>
                  </a:cxn>
                  <a:cxn ang="0">
                    <a:pos x="T10" y="T11"/>
                  </a:cxn>
                  <a:cxn ang="0">
                    <a:pos x="T12" y="T13"/>
                  </a:cxn>
                </a:cxnLst>
                <a:rect b="b" l="0" r="r" t="0"/>
                <a:pathLst>
                  <a:path h="18" w="36">
                    <a:moveTo>
                      <a:pt x="9" y="0"/>
                    </a:moveTo>
                    <a:cubicBezTo>
                      <a:pt x="27" y="0"/>
                      <a:pt x="27" y="0"/>
                      <a:pt x="27" y="0"/>
                    </a:cubicBezTo>
                    <a:cubicBezTo>
                      <a:pt x="32" y="0"/>
                      <a:pt x="36" y="4"/>
                      <a:pt x="36" y="9"/>
                    </a:cubicBezTo>
                    <a:cubicBezTo>
                      <a:pt x="36" y="14"/>
                      <a:pt x="32" y="18"/>
                      <a:pt x="27" y="18"/>
                    </a:cubicBezTo>
                    <a:cubicBezTo>
                      <a:pt x="9" y="18"/>
                      <a:pt x="9" y="18"/>
                      <a:pt x="9" y="18"/>
                    </a:cubicBezTo>
                    <a:cubicBezTo>
                      <a:pt x="4" y="18"/>
                      <a:pt x="0" y="14"/>
                      <a:pt x="0" y="9"/>
                    </a:cubicBezTo>
                    <a:cubicBezTo>
                      <a:pt x="0" y="4"/>
                      <a:pt x="4" y="0"/>
                      <a:pt x="9" y="0"/>
                    </a:cubicBezTo>
                    <a:close/>
                  </a:path>
                </a:pathLst>
              </a:custGeom>
              <a:grpFill/>
              <a:ln>
                <a:noFill/>
              </a:ln>
              <a:extLst>
                <a:ext uri="{91240B29-F687-4F45-9708-019B960494DF}">
                  <a14:hiddenLine w="9525">
                    <a:solidFill>
                      <a:srgbClr val="000000"/>
                    </a:solidFill>
                    <a:round/>
                  </a14:hiddenLine>
                </a:ext>
              </a:extLst>
            </p:spPr>
            <p:txBody>
              <a:bodyPr anchor="t" anchorCtr="0" bIns="45708" compatLnSpc="1" lIns="91416" numCol="1" rIns="91416" tIns="45708" vert="horz" wrap="square"/>
              <a:lstStyle/>
              <a:p>
                <a:endParaRPr lang="pl-PL">
                  <a:cs typeface="+mn-ea"/>
                  <a:sym typeface="+mn-lt"/>
                </a:endParaRPr>
              </a:p>
            </p:txBody>
          </p:sp>
        </p:grpSp>
        <p:sp>
          <p:nvSpPr>
            <p:cNvPr id="12" name="Freeform 20"/>
            <p:cNvSpPr>
              <a:spLocks noEditPoints="1"/>
            </p:cNvSpPr>
            <p:nvPr/>
          </p:nvSpPr>
          <p:spPr bwMode="auto">
            <a:xfrm>
              <a:off x="6752463" y="2560483"/>
              <a:ext cx="650086" cy="650086"/>
            </a:xfrm>
            <a:custGeom>
              <a:gdLst>
                <a:gd fmla="*/ 125 w 249" name="T0"/>
                <a:gd fmla="*/ 249 h 249" name="T1"/>
                <a:gd fmla="*/ 0 w 249" name="T2"/>
                <a:gd fmla="*/ 125 h 249" name="T3"/>
                <a:gd fmla="*/ 125 w 249" name="T4"/>
                <a:gd fmla="*/ 0 h 249" name="T5"/>
                <a:gd fmla="*/ 249 w 249" name="T6"/>
                <a:gd fmla="*/ 125 h 249" name="T7"/>
                <a:gd fmla="*/ 125 w 249" name="T8"/>
                <a:gd fmla="*/ 249 h 249" name="T9"/>
                <a:gd fmla="*/ 125 w 249" name="T10"/>
                <a:gd fmla="*/ 31 h 249" name="T11"/>
                <a:gd fmla="*/ 31 w 249" name="T12"/>
                <a:gd fmla="*/ 125 h 249" name="T13"/>
                <a:gd fmla="*/ 125 w 249" name="T14"/>
                <a:gd fmla="*/ 218 h 249" name="T15"/>
                <a:gd fmla="*/ 218 w 249" name="T16"/>
                <a:gd fmla="*/ 125 h 249" name="T17"/>
                <a:gd fmla="*/ 125 w 249" name="T18"/>
                <a:gd fmla="*/ 31 h 249" name="T19"/>
                <a:gd fmla="*/ 93 w 249" name="T20"/>
                <a:gd fmla="*/ 78 h 249" name="T21"/>
                <a:gd fmla="*/ 171 w 249" name="T22"/>
                <a:gd fmla="*/ 125 h 249" name="T23"/>
                <a:gd fmla="*/ 93 w 249" name="T24"/>
                <a:gd fmla="*/ 171 h 249" name="T25"/>
                <a:gd fmla="*/ 93 w 249" name="T26"/>
                <a:gd fmla="*/ 78 h 24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49" w="249">
                  <a:moveTo>
                    <a:pt x="125" y="249"/>
                  </a:moveTo>
                  <a:cubicBezTo>
                    <a:pt x="56" y="249"/>
                    <a:pt x="0" y="193"/>
                    <a:pt x="0" y="125"/>
                  </a:cubicBezTo>
                  <a:cubicBezTo>
                    <a:pt x="0" y="56"/>
                    <a:pt x="56" y="0"/>
                    <a:pt x="125" y="0"/>
                  </a:cubicBezTo>
                  <a:cubicBezTo>
                    <a:pt x="193" y="0"/>
                    <a:pt x="249" y="56"/>
                    <a:pt x="249" y="125"/>
                  </a:cubicBezTo>
                  <a:cubicBezTo>
                    <a:pt x="249" y="193"/>
                    <a:pt x="193" y="249"/>
                    <a:pt x="125" y="249"/>
                  </a:cubicBezTo>
                  <a:close/>
                  <a:moveTo>
                    <a:pt x="125" y="31"/>
                  </a:moveTo>
                  <a:cubicBezTo>
                    <a:pt x="73" y="31"/>
                    <a:pt x="31" y="73"/>
                    <a:pt x="31" y="125"/>
                  </a:cubicBezTo>
                  <a:cubicBezTo>
                    <a:pt x="31" y="176"/>
                    <a:pt x="73" y="218"/>
                    <a:pt x="125" y="218"/>
                  </a:cubicBezTo>
                  <a:cubicBezTo>
                    <a:pt x="176" y="218"/>
                    <a:pt x="218" y="176"/>
                    <a:pt x="218" y="125"/>
                  </a:cubicBezTo>
                  <a:cubicBezTo>
                    <a:pt x="218" y="73"/>
                    <a:pt x="176" y="31"/>
                    <a:pt x="125" y="31"/>
                  </a:cubicBezTo>
                  <a:close/>
                  <a:moveTo>
                    <a:pt x="93" y="78"/>
                  </a:moveTo>
                  <a:cubicBezTo>
                    <a:pt x="171" y="125"/>
                    <a:pt x="171" y="125"/>
                    <a:pt x="171" y="125"/>
                  </a:cubicBezTo>
                  <a:cubicBezTo>
                    <a:pt x="93" y="171"/>
                    <a:pt x="93" y="171"/>
                    <a:pt x="93" y="171"/>
                  </a:cubicBezTo>
                  <a:lnTo>
                    <a:pt x="93" y="78"/>
                  </a:lnTo>
                  <a:close/>
                </a:path>
              </a:pathLst>
            </a:custGeom>
            <a:solidFill>
              <a:schemeClr val="accent2">
                <a:lumMod val="100000"/>
              </a:schemeClr>
            </a:solidFill>
            <a:ln>
              <a:noFill/>
            </a:ln>
          </p:spPr>
          <p:txBody>
            <a:bodyPr anchor="t" anchorCtr="0" bIns="45708" compatLnSpc="1" lIns="91416" numCol="1" rIns="91416" tIns="45708" vert="horz" wrap="square"/>
            <a:lstStyle/>
            <a:p>
              <a:endParaRPr lang="pl-PL">
                <a:cs typeface="+mn-ea"/>
                <a:sym typeface="+mn-lt"/>
              </a:endParaRPr>
            </a:p>
          </p:txBody>
        </p:sp>
        <p:sp>
          <p:nvSpPr>
            <p:cNvPr id="13" name="Freeform 22"/>
            <p:cNvSpPr>
              <a:spLocks noEditPoints="1"/>
            </p:cNvSpPr>
            <p:nvPr/>
          </p:nvSpPr>
          <p:spPr bwMode="auto">
            <a:xfrm>
              <a:off x="8752579" y="2535324"/>
              <a:ext cx="551316" cy="734489"/>
            </a:xfrm>
            <a:custGeom>
              <a:gdLst>
                <a:gd fmla="*/ 106 w 211" name="T0"/>
                <a:gd fmla="*/ 0 h 281" name="T1"/>
                <a:gd fmla="*/ 0 w 211" name="T2"/>
                <a:gd fmla="*/ 105 h 281" name="T3"/>
                <a:gd fmla="*/ 106 w 211" name="T4"/>
                <a:gd fmla="*/ 281 h 281" name="T5"/>
                <a:gd fmla="*/ 211 w 211" name="T6"/>
                <a:gd fmla="*/ 105 h 281" name="T7"/>
                <a:gd fmla="*/ 106 w 211" name="T8"/>
                <a:gd fmla="*/ 0 h 281" name="T9"/>
                <a:gd fmla="*/ 106 w 211" name="T10"/>
                <a:gd fmla="*/ 176 h 281" name="T11"/>
                <a:gd fmla="*/ 35 w 211" name="T12"/>
                <a:gd fmla="*/ 105 h 281" name="T13"/>
                <a:gd fmla="*/ 106 w 211" name="T14"/>
                <a:gd fmla="*/ 35 h 281" name="T15"/>
                <a:gd fmla="*/ 176 w 211" name="T16"/>
                <a:gd fmla="*/ 105 h 281" name="T17"/>
                <a:gd fmla="*/ 106 w 211" name="T18"/>
                <a:gd fmla="*/ 176 h 281" name="T19"/>
                <a:gd fmla="*/ 106 w 211" name="T20"/>
                <a:gd fmla="*/ 70 h 281" name="T21"/>
                <a:gd fmla="*/ 70 w 211" name="T22"/>
                <a:gd fmla="*/ 105 h 281" name="T23"/>
                <a:gd fmla="*/ 106 w 211" name="T24"/>
                <a:gd fmla="*/ 141 h 281" name="T25"/>
                <a:gd fmla="*/ 141 w 211" name="T26"/>
                <a:gd fmla="*/ 105 h 281" name="T27"/>
                <a:gd fmla="*/ 106 w 211" name="T28"/>
                <a:gd fmla="*/ 70 h 28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81" w="211">
                  <a:moveTo>
                    <a:pt x="106" y="0"/>
                  </a:moveTo>
                  <a:cubicBezTo>
                    <a:pt x="47" y="0"/>
                    <a:pt x="0" y="47"/>
                    <a:pt x="0" y="105"/>
                  </a:cubicBezTo>
                  <a:cubicBezTo>
                    <a:pt x="0" y="164"/>
                    <a:pt x="106" y="281"/>
                    <a:pt x="106" y="281"/>
                  </a:cubicBezTo>
                  <a:cubicBezTo>
                    <a:pt x="106" y="281"/>
                    <a:pt x="211" y="164"/>
                    <a:pt x="211" y="105"/>
                  </a:cubicBezTo>
                  <a:cubicBezTo>
                    <a:pt x="211" y="47"/>
                    <a:pt x="164" y="0"/>
                    <a:pt x="106" y="0"/>
                  </a:cubicBezTo>
                  <a:close/>
                  <a:moveTo>
                    <a:pt x="106" y="176"/>
                  </a:moveTo>
                  <a:cubicBezTo>
                    <a:pt x="67" y="176"/>
                    <a:pt x="35" y="144"/>
                    <a:pt x="35" y="105"/>
                  </a:cubicBezTo>
                  <a:cubicBezTo>
                    <a:pt x="35" y="67"/>
                    <a:pt x="67" y="35"/>
                    <a:pt x="106" y="35"/>
                  </a:cubicBezTo>
                  <a:cubicBezTo>
                    <a:pt x="144" y="35"/>
                    <a:pt x="176" y="67"/>
                    <a:pt x="176" y="105"/>
                  </a:cubicBezTo>
                  <a:cubicBezTo>
                    <a:pt x="176" y="144"/>
                    <a:pt x="144" y="176"/>
                    <a:pt x="106" y="176"/>
                  </a:cubicBezTo>
                  <a:close/>
                  <a:moveTo>
                    <a:pt x="106" y="70"/>
                  </a:moveTo>
                  <a:cubicBezTo>
                    <a:pt x="86" y="70"/>
                    <a:pt x="70" y="86"/>
                    <a:pt x="70" y="105"/>
                  </a:cubicBezTo>
                  <a:cubicBezTo>
                    <a:pt x="70" y="125"/>
                    <a:pt x="86" y="141"/>
                    <a:pt x="106" y="141"/>
                  </a:cubicBezTo>
                  <a:cubicBezTo>
                    <a:pt x="125" y="141"/>
                    <a:pt x="141" y="125"/>
                    <a:pt x="141" y="105"/>
                  </a:cubicBezTo>
                  <a:cubicBezTo>
                    <a:pt x="141" y="86"/>
                    <a:pt x="125" y="70"/>
                    <a:pt x="106" y="70"/>
                  </a:cubicBezTo>
                  <a:close/>
                </a:path>
              </a:pathLst>
            </a:custGeom>
            <a:solidFill>
              <a:schemeClr val="accent1"/>
            </a:solidFill>
            <a:ln>
              <a:noFill/>
            </a:ln>
          </p:spPr>
          <p:txBody>
            <a:bodyPr anchor="t" anchorCtr="0" bIns="45708" compatLnSpc="1" lIns="91416" numCol="1" rIns="91416" tIns="45708" vert="horz" wrap="square"/>
            <a:lstStyle/>
            <a:p>
              <a:endParaRPr lang="pl-PL">
                <a:cs typeface="+mn-ea"/>
                <a:sym typeface="+mn-lt"/>
              </a:endParaRPr>
            </a:p>
          </p:txBody>
        </p:sp>
        <p:sp>
          <p:nvSpPr>
            <p:cNvPr id="22" name="išľíďè">
              <a:extLst>
                <a:ext uri="{FF2B5EF4-FFF2-40B4-BE49-F238E27FC236}">
                  <a16:creationId xmlns:a16="http://schemas.microsoft.com/office/drawing/2014/main" id="{2B3B2E25-62E5-4354-980F-25B0038D6284}"/>
                </a:ext>
              </a:extLst>
            </p:cNvPr>
            <p:cNvSpPr/>
            <p:nvPr/>
          </p:nvSpPr>
          <p:spPr bwMode="auto">
            <a:xfrm>
              <a:off x="2012835" y="3951773"/>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23" name="iSlíďè">
              <a:extLst>
                <a:ext uri="{FF2B5EF4-FFF2-40B4-BE49-F238E27FC236}">
                  <a16:creationId xmlns:a16="http://schemas.microsoft.com/office/drawing/2014/main" id="{53CB28E9-009C-4489-BB53-BECB88DDABBA}"/>
                </a:ext>
              </a:extLst>
            </p:cNvPr>
            <p:cNvSpPr txBox="1"/>
            <p:nvPr/>
          </p:nvSpPr>
          <p:spPr bwMode="auto">
            <a:xfrm>
              <a:off x="2343654" y="3700994"/>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24" name="išľíďè">
              <a:extLst>
                <a:ext uri="{FF2B5EF4-FFF2-40B4-BE49-F238E27FC236}">
                  <a16:creationId xmlns:a16="http://schemas.microsoft.com/office/drawing/2014/main" id="{6FE60F93-D440-48B4-859B-42DAB32480BD}"/>
                </a:ext>
              </a:extLst>
            </p:cNvPr>
            <p:cNvSpPr/>
            <p:nvPr/>
          </p:nvSpPr>
          <p:spPr bwMode="auto">
            <a:xfrm>
              <a:off x="4201166" y="3955858"/>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25" name="iSlíďè">
              <a:extLst>
                <a:ext uri="{FF2B5EF4-FFF2-40B4-BE49-F238E27FC236}">
                  <a16:creationId xmlns:a16="http://schemas.microsoft.com/office/drawing/2014/main" id="{1759CD65-9197-4111-B075-7BBA35A0F696}"/>
                </a:ext>
              </a:extLst>
            </p:cNvPr>
            <p:cNvSpPr txBox="1"/>
            <p:nvPr/>
          </p:nvSpPr>
          <p:spPr bwMode="auto">
            <a:xfrm>
              <a:off x="4531985" y="3705078"/>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26" name="išľíďè">
              <a:extLst>
                <a:ext uri="{FF2B5EF4-FFF2-40B4-BE49-F238E27FC236}">
                  <a16:creationId xmlns:a16="http://schemas.microsoft.com/office/drawing/2014/main" id="{2C03199E-6B0F-461D-86F2-6CB5C7220349}"/>
                </a:ext>
              </a:extLst>
            </p:cNvPr>
            <p:cNvSpPr/>
            <p:nvPr/>
          </p:nvSpPr>
          <p:spPr bwMode="auto">
            <a:xfrm>
              <a:off x="6389496" y="3951748"/>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27" name="iSlíďè">
              <a:extLst>
                <a:ext uri="{FF2B5EF4-FFF2-40B4-BE49-F238E27FC236}">
                  <a16:creationId xmlns:a16="http://schemas.microsoft.com/office/drawing/2014/main" id="{92D25886-F21B-4BDC-90A7-2C15DBBB0FCC}"/>
                </a:ext>
              </a:extLst>
            </p:cNvPr>
            <p:cNvSpPr txBox="1"/>
            <p:nvPr/>
          </p:nvSpPr>
          <p:spPr bwMode="auto">
            <a:xfrm>
              <a:off x="6720315" y="3700968"/>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28" name="išľíďè">
              <a:extLst>
                <a:ext uri="{FF2B5EF4-FFF2-40B4-BE49-F238E27FC236}">
                  <a16:creationId xmlns:a16="http://schemas.microsoft.com/office/drawing/2014/main" id="{4C07F191-DE07-4AD8-A5D7-9151D8196153}"/>
                </a:ext>
              </a:extLst>
            </p:cNvPr>
            <p:cNvSpPr/>
            <p:nvPr/>
          </p:nvSpPr>
          <p:spPr bwMode="auto">
            <a:xfrm>
              <a:off x="8477530" y="3951748"/>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29" name="iSlíďè">
              <a:extLst>
                <a:ext uri="{FF2B5EF4-FFF2-40B4-BE49-F238E27FC236}">
                  <a16:creationId xmlns:a16="http://schemas.microsoft.com/office/drawing/2014/main" id="{A193C2A3-EFE8-43C9-9804-084CE5359DE6}"/>
                </a:ext>
              </a:extLst>
            </p:cNvPr>
            <p:cNvSpPr txBox="1"/>
            <p:nvPr/>
          </p:nvSpPr>
          <p:spPr bwMode="auto">
            <a:xfrm>
              <a:off x="8808349" y="3700968"/>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grpSp>
      <p:grpSp>
        <p:nvGrpSpPr>
          <p:cNvPr id="37" name="组合 36">
            <a:extLst>
              <a:ext uri="{FF2B5EF4-FFF2-40B4-BE49-F238E27FC236}">
                <a16:creationId xmlns:a16="http://schemas.microsoft.com/office/drawing/2014/main" id="{C6EE93D3-02AF-4800-9B61-58288909B629}"/>
              </a:ext>
            </a:extLst>
          </p:cNvPr>
          <p:cNvGrpSpPr/>
          <p:nvPr/>
        </p:nvGrpSpPr>
        <p:grpSpPr>
          <a:xfrm>
            <a:off x="794328" y="674255"/>
            <a:ext cx="12605619" cy="6438627"/>
            <a:chOff x="794328" y="674255"/>
            <a:chExt cx="12605619" cy="6438627"/>
          </a:xfrm>
        </p:grpSpPr>
        <p:sp>
          <p:nvSpPr>
            <p:cNvPr id="38" name="矩形: 圆角 37">
              <a:extLst>
                <a:ext uri="{FF2B5EF4-FFF2-40B4-BE49-F238E27FC236}">
                  <a16:creationId xmlns:a16="http://schemas.microsoft.com/office/drawing/2014/main" id="{8F724971-5509-421F-8107-256BE0F4426A}"/>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39" name="文本框 38">
              <a:extLst>
                <a:ext uri="{FF2B5EF4-FFF2-40B4-BE49-F238E27FC236}">
                  <a16:creationId xmlns:a16="http://schemas.microsoft.com/office/drawing/2014/main" id="{79221887-1933-467D-AD53-50C824D2066A}"/>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40" name="图片 39">
              <a:extLst>
                <a:ext uri="{FF2B5EF4-FFF2-40B4-BE49-F238E27FC236}">
                  <a16:creationId xmlns:a16="http://schemas.microsoft.com/office/drawing/2014/main" id="{55CE1BF7-1416-4599-832E-302103D16DFA}"/>
                </a:ext>
              </a:extLst>
            </p:cNvPr>
            <p:cNvPicPr>
              <a:picLocks noChangeAspect="1"/>
            </p:cNvPicPr>
            <p:nvPr/>
          </p:nvPicPr>
          <p:blipFill>
            <a:blip r:embed="rId3">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114997501"/>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2"/>
                                        </p:tgtEl>
                                        <p:attrNameLst>
                                          <p:attrName>style.visibility</p:attrName>
                                        </p:attrNameLst>
                                      </p:cBhvr>
                                      <p:to>
                                        <p:strVal val="visible"/>
                                      </p:to>
                                    </p:set>
                                    <p:animEffect filter="randombar(horizontal)" transition="in">
                                      <p:cBhvr>
                                        <p:cTn dur="500" id="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9" name="组合 38">
            <a:extLst>
              <a:ext uri="{FF2B5EF4-FFF2-40B4-BE49-F238E27FC236}">
                <a16:creationId xmlns:a16="http://schemas.microsoft.com/office/drawing/2014/main" id="{0804A898-0E91-4BE3-AB6D-939CB7D78BC2}"/>
              </a:ext>
            </a:extLst>
          </p:cNvPr>
          <p:cNvGrpSpPr/>
          <p:nvPr/>
        </p:nvGrpSpPr>
        <p:grpSpPr>
          <a:xfrm>
            <a:off x="3089484" y="2579255"/>
            <a:ext cx="6013036" cy="2556934"/>
            <a:chOff x="3089484" y="2579255"/>
            <a:chExt cx="6013036" cy="2556934"/>
          </a:xfrm>
        </p:grpSpPr>
        <p:cxnSp>
          <p:nvCxnSpPr>
            <p:cNvPr id="2" name="肘形连接符 1">
              <a:extLst>
                <a:ext uri="{FF2B5EF4-FFF2-40B4-BE49-F238E27FC236}">
                  <a16:creationId xmlns:a16="http://schemas.microsoft.com/office/drawing/2014/main" id="{1ECA1FBE-6EA7-4818-B776-B40173331A10}"/>
                </a:ext>
              </a:extLst>
            </p:cNvPr>
            <p:cNvCxnSpPr>
              <a:cxnSpLocks noChangeShapeType="1"/>
            </p:cNvCxnSpPr>
            <p:nvPr/>
          </p:nvCxnSpPr>
          <p:spPr bwMode="auto">
            <a:xfrm flipH="1" flipV="1">
              <a:off x="6271174" y="2579255"/>
              <a:ext cx="2425847" cy="351413"/>
            </a:xfrm>
            <a:prstGeom prst="bentConnector3">
              <a:avLst>
                <a:gd fmla="val 218" name="adj1"/>
              </a:avLst>
            </a:prstGeom>
            <a:noFill/>
            <a:ln w="19050">
              <a:solidFill>
                <a:schemeClr val="bg1">
                  <a:lumMod val="65000"/>
                </a:schemeClr>
              </a:solidFill>
              <a:bevel/>
              <a:headEnd len="med" type="oval" w="med"/>
              <a:tailEnd len="med" type="oval" w="med"/>
            </a:ln>
            <a:extLst>
              <a:ext uri="{909E8E84-426E-40DD-AFC4-6F175D3DCCD1}">
                <a14:hiddenFill>
                  <a:noFill/>
                </a14:hiddenFill>
              </a:ext>
            </a:extLst>
          </p:spPr>
        </p:cxnSp>
        <p:cxnSp>
          <p:nvCxnSpPr>
            <p:cNvPr id="3" name="肘形连接符 2">
              <a:extLst>
                <a:ext uri="{FF2B5EF4-FFF2-40B4-BE49-F238E27FC236}">
                  <a16:creationId xmlns:a16="http://schemas.microsoft.com/office/drawing/2014/main" id="{F443B0AC-6EE2-4188-8F84-BEBD10877C26}"/>
                </a:ext>
              </a:extLst>
            </p:cNvPr>
            <p:cNvCxnSpPr>
              <a:cxnSpLocks noChangeShapeType="1"/>
            </p:cNvCxnSpPr>
            <p:nvPr/>
          </p:nvCxnSpPr>
          <p:spPr bwMode="auto">
            <a:xfrm flipH="1">
              <a:off x="6271174" y="4785798"/>
              <a:ext cx="2425847" cy="350391"/>
            </a:xfrm>
            <a:prstGeom prst="bentConnector3">
              <a:avLst>
                <a:gd fmla="val 218" name="adj1"/>
              </a:avLst>
            </a:prstGeom>
            <a:noFill/>
            <a:ln w="19050">
              <a:solidFill>
                <a:schemeClr val="bg1">
                  <a:lumMod val="65000"/>
                </a:schemeClr>
              </a:solidFill>
              <a:bevel/>
              <a:headEnd len="med" type="oval" w="med"/>
              <a:tailEnd len="med" type="oval" w="med"/>
            </a:ln>
            <a:extLst>
              <a:ext uri="{909E8E84-426E-40DD-AFC4-6F175D3DCCD1}">
                <a14:hiddenFill>
                  <a:noFill/>
                </a14:hiddenFill>
              </a:ext>
            </a:extLst>
          </p:spPr>
        </p:cxnSp>
        <p:cxnSp>
          <p:nvCxnSpPr>
            <p:cNvPr id="4" name="肘形连接符 3">
              <a:extLst>
                <a:ext uri="{FF2B5EF4-FFF2-40B4-BE49-F238E27FC236}">
                  <a16:creationId xmlns:a16="http://schemas.microsoft.com/office/drawing/2014/main" id="{7AB57B66-F6A4-4069-AB82-23645947141A}"/>
                </a:ext>
              </a:extLst>
            </p:cNvPr>
            <p:cNvCxnSpPr>
              <a:cxnSpLocks noChangeShapeType="1"/>
            </p:cNvCxnSpPr>
            <p:nvPr/>
          </p:nvCxnSpPr>
          <p:spPr bwMode="auto">
            <a:xfrm flipV="1">
              <a:off x="3537882" y="2579255"/>
              <a:ext cx="2339026" cy="351413"/>
            </a:xfrm>
            <a:prstGeom prst="bentConnector3">
              <a:avLst>
                <a:gd fmla="val 218" name="adj1"/>
              </a:avLst>
            </a:prstGeom>
            <a:noFill/>
            <a:ln w="19050">
              <a:solidFill>
                <a:schemeClr val="bg1">
                  <a:lumMod val="65000"/>
                </a:schemeClr>
              </a:solidFill>
              <a:bevel/>
              <a:headEnd len="med" type="oval" w="med"/>
              <a:tailEnd len="med" type="oval" w="med"/>
            </a:ln>
            <a:extLst>
              <a:ext uri="{909E8E84-426E-40DD-AFC4-6F175D3DCCD1}">
                <a14:hiddenFill>
                  <a:noFill/>
                </a14:hiddenFill>
              </a:ext>
            </a:extLst>
          </p:spPr>
        </p:cxnSp>
        <p:cxnSp>
          <p:nvCxnSpPr>
            <p:cNvPr id="5" name="肘形连接符 4">
              <a:extLst>
                <a:ext uri="{FF2B5EF4-FFF2-40B4-BE49-F238E27FC236}">
                  <a16:creationId xmlns:a16="http://schemas.microsoft.com/office/drawing/2014/main" id="{E6AE3E43-6950-4B3C-98D5-54C90DBB54CB}"/>
                </a:ext>
              </a:extLst>
            </p:cNvPr>
            <p:cNvCxnSpPr>
              <a:cxnSpLocks noChangeShapeType="1"/>
            </p:cNvCxnSpPr>
            <p:nvPr/>
          </p:nvCxnSpPr>
          <p:spPr bwMode="auto">
            <a:xfrm>
              <a:off x="3537882" y="4785798"/>
              <a:ext cx="2339026" cy="350391"/>
            </a:xfrm>
            <a:prstGeom prst="bentConnector3">
              <a:avLst>
                <a:gd fmla="val 218" name="adj1"/>
              </a:avLst>
            </a:prstGeom>
            <a:noFill/>
            <a:ln w="19050">
              <a:solidFill>
                <a:schemeClr val="bg1">
                  <a:lumMod val="65000"/>
                </a:schemeClr>
              </a:solidFill>
              <a:bevel/>
              <a:headEnd len="med" type="oval" w="med"/>
              <a:tailEnd len="med" type="oval" w="med"/>
            </a:ln>
            <a:extLst>
              <a:ext uri="{909E8E84-426E-40DD-AFC4-6F175D3DCCD1}">
                <a14:hiddenFill>
                  <a:noFill/>
                </a14:hiddenFill>
              </a:ext>
            </a:extLst>
          </p:spPr>
        </p:cxnSp>
        <p:grpSp>
          <p:nvGrpSpPr>
            <p:cNvPr id="6" name="组合 7">
              <a:extLst>
                <a:ext uri="{FF2B5EF4-FFF2-40B4-BE49-F238E27FC236}">
                  <a16:creationId xmlns:a16="http://schemas.microsoft.com/office/drawing/2014/main" id="{981CD596-BC14-4C70-B98E-7224E55AB64D}"/>
                </a:ext>
              </a:extLst>
            </p:cNvPr>
            <p:cNvGrpSpPr/>
            <p:nvPr/>
          </p:nvGrpSpPr>
          <p:grpSpPr>
            <a:xfrm>
              <a:off x="3089484" y="3882773"/>
              <a:ext cx="865133" cy="866272"/>
              <a:chExt cx="1403797" cy="1403797"/>
            </a:xfrm>
          </p:grpSpPr>
          <p:sp>
            <p:nvSpPr>
              <p:cNvPr id="7" name="椭圆 8">
                <a:extLst>
                  <a:ext uri="{FF2B5EF4-FFF2-40B4-BE49-F238E27FC236}">
                    <a16:creationId xmlns:a16="http://schemas.microsoft.com/office/drawing/2014/main" id="{2EDBCDEA-A02E-44E0-8BFB-EC58F4FB276A}"/>
                  </a:ext>
                </a:extLst>
              </p:cNvPr>
              <p:cNvSpPr>
                <a:spLocks noChangeArrowheads="1"/>
              </p:cNvSpPr>
              <p:nvPr/>
            </p:nvSpPr>
            <p:spPr bwMode="auto">
              <a:xfrm>
                <a:off x="0" y="0"/>
                <a:ext cx="1403797" cy="1403797"/>
              </a:xfrm>
              <a:prstGeom prst="ellipse">
                <a:avLst/>
              </a:prstGeom>
              <a:solidFill>
                <a:schemeClr val="accent4"/>
              </a:solidFill>
              <a:ln>
                <a:noFill/>
              </a:ln>
              <a:extLst>
                <a:ext uri="{91240B29-F687-4F45-9708-019B960494DF}">
                  <a14:hiddenLine w="12700">
                    <a:solidFill>
                      <a:srgbClr val="000000"/>
                    </a:solidFill>
                    <a:bevel/>
                    <a:headEnd/>
                    <a:tailEnd/>
                  </a14:hiddenLine>
                </a:ext>
              </a:extLst>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800">
                  <a:solidFill>
                    <a:schemeClr val="bg1">
                      <a:lumMod val="50000"/>
                    </a:schemeClr>
                  </a:solidFill>
                  <a:latin typeface="+mn-lt"/>
                  <a:ea typeface="+mn-ea"/>
                  <a:cs typeface="+mn-ea"/>
                  <a:sym typeface="+mn-lt"/>
                </a:endParaRPr>
              </a:p>
            </p:txBody>
          </p:sp>
          <p:grpSp>
            <p:nvGrpSpPr>
              <p:cNvPr id="8" name="组合 9">
                <a:extLst>
                  <a:ext uri="{FF2B5EF4-FFF2-40B4-BE49-F238E27FC236}">
                    <a16:creationId xmlns:a16="http://schemas.microsoft.com/office/drawing/2014/main" id="{71D34649-8FA0-4540-8AEA-85B0444BB001}"/>
                  </a:ext>
                </a:extLst>
              </p:cNvPr>
              <p:cNvGrpSpPr/>
              <p:nvPr/>
            </p:nvGrpSpPr>
            <p:grpSpPr>
              <a:xfrm>
                <a:off x="486136" y="362881"/>
                <a:ext cx="392888" cy="661931"/>
                <a:chExt cx="292099" cy="492124"/>
              </a:xfrm>
            </p:grpSpPr>
            <p:sp>
              <p:nvSpPr>
                <p:cNvPr id="9" name="Freeform 15">
                  <a:extLst>
                    <a:ext uri="{FF2B5EF4-FFF2-40B4-BE49-F238E27FC236}">
                      <a16:creationId xmlns:a16="http://schemas.microsoft.com/office/drawing/2014/main" id="{1B2D0A4F-A23F-4D47-A54D-9EA980CD7DDB}"/>
                    </a:ext>
                  </a:extLst>
                </p:cNvPr>
                <p:cNvSpPr>
                  <a:spLocks noChangeArrowheads="1" noEditPoints="1"/>
                </p:cNvSpPr>
                <p:nvPr/>
              </p:nvSpPr>
              <p:spPr bwMode="auto">
                <a:xfrm>
                  <a:off x="0" y="0"/>
                  <a:ext cx="292099" cy="492124"/>
                </a:xfrm>
                <a:custGeom>
                  <a:gdLst>
                    <a:gd fmla="*/ 0 w 166" name="T0"/>
                    <a:gd fmla="*/ 2147483647 h 280" name="T1"/>
                    <a:gd fmla="*/ 2147483647 w 166" name="T2"/>
                    <a:gd fmla="*/ 2147483647 h 280" name="T3"/>
                    <a:gd fmla="*/ 2147483647 w 166" name="T4"/>
                    <a:gd fmla="*/ 2147483647 h 280" name="T5"/>
                    <a:gd fmla="*/ 2147483647 w 166" name="T6"/>
                    <a:gd fmla="*/ 2147483647 h 280" name="T7"/>
                    <a:gd fmla="*/ 2147483647 w 166" name="T8"/>
                    <a:gd fmla="*/ 2147483647 h 280" name="T9"/>
                    <a:gd fmla="*/ 2147483647 w 166" name="T10"/>
                    <a:gd fmla="*/ 2147483647 h 280" name="T11"/>
                    <a:gd fmla="*/ 2147483647 w 166" name="T12"/>
                    <a:gd fmla="*/ 2147483647 h 280" name="T13"/>
                    <a:gd fmla="*/ 2147483647 w 166" name="T14"/>
                    <a:gd fmla="*/ 2147483647 h 280" name="T15"/>
                    <a:gd fmla="*/ 2147483647 w 166" name="T16"/>
                    <a:gd fmla="*/ 2147483647 h 280" name="T17"/>
                    <a:gd fmla="*/ 0 w 166" name="T18"/>
                    <a:gd fmla="*/ 2147483647 h 280" name="T19"/>
                    <a:gd fmla="*/ 0 w 166" name="T20"/>
                    <a:gd fmla="*/ 2147483647 h 280" name="T21"/>
                    <a:gd fmla="*/ 0 w 166" name="T22"/>
                    <a:gd fmla="*/ 2147483647 h 280" name="T23"/>
                    <a:gd fmla="*/ 0 w 166" name="T24"/>
                    <a:gd fmla="*/ 0 h 280" name="T25"/>
                    <a:gd fmla="*/ 2147483647 w 166" name="T26"/>
                    <a:gd fmla="*/ 0 h 280" name="T27"/>
                    <a:gd fmla="*/ 2147483647 w 166" name="T28"/>
                    <a:gd fmla="*/ 2147483647 h 280" name="T29"/>
                    <a:gd fmla="*/ 2147483647 w 166" name="T30"/>
                    <a:gd fmla="*/ 2147483647 h 280" name="T31"/>
                    <a:gd fmla="*/ 2147483647 w 166" name="T32"/>
                    <a:gd fmla="*/ 2147483647 h 280" name="T33"/>
                    <a:gd fmla="*/ 2147483647 w 166" name="T34"/>
                    <a:gd fmla="*/ 2147483647 h 280" name="T35"/>
                    <a:gd fmla="*/ 2147483647 w 166" name="T36"/>
                    <a:gd fmla="*/ 2147483647 h 280" name="T37"/>
                    <a:gd fmla="*/ 2147483647 w 166" name="T38"/>
                    <a:gd fmla="*/ 2147483647 h 280" name="T39"/>
                    <a:gd fmla="*/ 2147483647 w 166" name="T40"/>
                    <a:gd fmla="*/ 2147483647 h 280" name="T41"/>
                    <a:gd fmla="*/ 0 w 166" name="T42"/>
                    <a:gd fmla="*/ 2147483647 h 280" name="T43"/>
                    <a:gd fmla="*/ 0 w 166" name="T44"/>
                    <a:gd fmla="*/ 0 h 280"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w 166" name="T69"/>
                    <a:gd fmla="*/ 0 h 280" name="T70"/>
                    <a:gd fmla="*/ 166 w 166" name="T71"/>
                    <a:gd fmla="*/ 280 h 280" name="T72"/>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T72" l="T69" r="T71" t="T70"/>
                  <a:pathLst>
                    <a:path h="280" w="166">
                      <a:moveTo>
                        <a:pt x="0" y="280"/>
                      </a:moveTo>
                      <a:lnTo>
                        <a:pt x="166" y="280"/>
                      </a:lnTo>
                      <a:lnTo>
                        <a:pt x="166" y="268"/>
                      </a:lnTo>
                      <a:lnTo>
                        <a:pt x="164" y="264"/>
                      </a:lnTo>
                      <a:lnTo>
                        <a:pt x="160" y="262"/>
                      </a:lnTo>
                      <a:lnTo>
                        <a:pt x="6" y="262"/>
                      </a:lnTo>
                      <a:lnTo>
                        <a:pt x="2" y="264"/>
                      </a:lnTo>
                      <a:lnTo>
                        <a:pt x="0" y="268"/>
                      </a:lnTo>
                      <a:lnTo>
                        <a:pt x="0" y="280"/>
                      </a:lnTo>
                      <a:close/>
                      <a:moveTo>
                        <a:pt x="0" y="0"/>
                      </a:moveTo>
                      <a:lnTo>
                        <a:pt x="166" y="0"/>
                      </a:lnTo>
                      <a:lnTo>
                        <a:pt x="166" y="12"/>
                      </a:lnTo>
                      <a:lnTo>
                        <a:pt x="164" y="16"/>
                      </a:lnTo>
                      <a:lnTo>
                        <a:pt x="160" y="18"/>
                      </a:lnTo>
                      <a:lnTo>
                        <a:pt x="6" y="18"/>
                      </a:lnTo>
                      <a:lnTo>
                        <a:pt x="2" y="16"/>
                      </a:lnTo>
                      <a:lnTo>
                        <a:pt x="0" y="12"/>
                      </a:lnTo>
                      <a:lnTo>
                        <a:pt x="0" y="0"/>
                      </a:lnTo>
                      <a:close/>
                    </a:path>
                  </a:pathLst>
                </a:custGeom>
                <a:solidFill>
                  <a:schemeClr val="bg1"/>
                </a:solidFill>
                <a:ln>
                  <a:noFill/>
                </a:ln>
                <a:extLst>
                  <a:ext uri="{91240B29-F687-4F45-9708-019B960494DF}">
                    <a14:hiddenLine w="9525">
                      <a:solidFill>
                        <a:srgbClr val="000000"/>
                      </a:solidFill>
                      <a:bevel/>
                      <a:headEnd/>
                      <a:tailEnd/>
                    </a14:hiddenLine>
                  </a:ext>
                </a:extLst>
              </p:spPr>
              <p:txBody>
                <a:bodyPr/>
                <a:lstStyle/>
                <a:p>
                  <a:pPr fontAlgn="base">
                    <a:spcBef>
                      <a:spcPct val="0"/>
                    </a:spcBef>
                    <a:spcAft>
                      <a:spcPct val="0"/>
                    </a:spcAft>
                    <a:buFont charset="0" panose="020b0604020202020204" pitchFamily="34" typeface="Arial"/>
                    <a:buNone/>
                  </a:pPr>
                  <a:endParaRPr altLang="en-US" lang="zh-CN" sz="1100">
                    <a:solidFill>
                      <a:schemeClr val="bg1">
                        <a:lumMod val="50000"/>
                      </a:schemeClr>
                    </a:solidFill>
                    <a:cs typeface="+mn-ea"/>
                    <a:sym typeface="+mn-lt"/>
                  </a:endParaRPr>
                </a:p>
              </p:txBody>
            </p:sp>
            <p:sp>
              <p:nvSpPr>
                <p:cNvPr id="10" name="Freeform 16">
                  <a:extLst>
                    <a:ext uri="{FF2B5EF4-FFF2-40B4-BE49-F238E27FC236}">
                      <a16:creationId xmlns:a16="http://schemas.microsoft.com/office/drawing/2014/main" id="{59B65578-0F94-426F-BD3D-95D3B964A9CA}"/>
                    </a:ext>
                  </a:extLst>
                </p:cNvPr>
                <p:cNvSpPr>
                  <a:spLocks noChangeArrowheads="1" noEditPoints="1"/>
                </p:cNvSpPr>
                <p:nvPr/>
              </p:nvSpPr>
              <p:spPr bwMode="auto">
                <a:xfrm>
                  <a:off x="23812" y="46039"/>
                  <a:ext cx="244476" cy="400050"/>
                </a:xfrm>
                <a:custGeom>
                  <a:gdLst>
                    <a:gd fmla="*/ 2147483647 w 138" name="T0"/>
                    <a:gd fmla="*/ 2147483647 h 228" name="T1"/>
                    <a:gd fmla="*/ 2147483647 w 138" name="T2"/>
                    <a:gd fmla="*/ 2147483647 h 228" name="T3"/>
                    <a:gd fmla="*/ 2147483647 w 138" name="T4"/>
                    <a:gd fmla="*/ 2147483647 h 228" name="T5"/>
                    <a:gd fmla="*/ 2147483647 w 138" name="T6"/>
                    <a:gd fmla="*/ 2147483647 h 228" name="T7"/>
                    <a:gd fmla="*/ 2147483647 w 138" name="T8"/>
                    <a:gd fmla="*/ 2147483647 h 228" name="T9"/>
                    <a:gd fmla="*/ 2147483647 w 138" name="T10"/>
                    <a:gd fmla="*/ 2147483647 h 228" name="T11"/>
                    <a:gd fmla="*/ 2147483647 w 138" name="T12"/>
                    <a:gd fmla="*/ 2147483647 h 228" name="T13"/>
                    <a:gd fmla="*/ 2147483647 w 138" name="T14"/>
                    <a:gd fmla="*/ 2147483647 h 228" name="T15"/>
                    <a:gd fmla="*/ 2147483647 w 138" name="T16"/>
                    <a:gd fmla="*/ 2147483647 h 228" name="T17"/>
                    <a:gd fmla="*/ 2147483647 w 138" name="T18"/>
                    <a:gd fmla="*/ 2147483647 h 228" name="T19"/>
                    <a:gd fmla="*/ 0 w 138" name="T20"/>
                    <a:gd fmla="*/ 2147483647 h 228" name="T21"/>
                    <a:gd fmla="*/ 0 w 138" name="T22"/>
                    <a:gd fmla="*/ 2147483647 h 228" name="T23"/>
                    <a:gd fmla="*/ 2147483647 w 138" name="T24"/>
                    <a:gd fmla="*/ 2147483647 h 228" name="T25"/>
                    <a:gd fmla="*/ 2147483647 w 138" name="T26"/>
                    <a:gd fmla="*/ 2147483647 h 228" name="T27"/>
                    <a:gd fmla="*/ 2147483647 w 138" name="T28"/>
                    <a:gd fmla="*/ 2147483647 h 228" name="T29"/>
                    <a:gd fmla="*/ 2147483647 w 138" name="T30"/>
                    <a:gd fmla="*/ 2147483647 h 228" name="T31"/>
                    <a:gd fmla="*/ 2147483647 w 138" name="T32"/>
                    <a:gd fmla="*/ 2147483647 h 228" name="T33"/>
                    <a:gd fmla="*/ 2147483647 w 138" name="T34"/>
                    <a:gd fmla="*/ 2147483647 h 228" name="T35"/>
                    <a:gd fmla="*/ 2147483647 w 138" name="T36"/>
                    <a:gd fmla="*/ 2147483647 h 228" name="T37"/>
                    <a:gd fmla="*/ 0 w 138" name="T38"/>
                    <a:gd fmla="*/ 2147483647 h 228" name="T39"/>
                    <a:gd fmla="*/ 2147483647 w 138" name="T40"/>
                    <a:gd fmla="*/ 0 h 228" name="T41"/>
                    <a:gd fmla="*/ 2147483647 w 138" name="T42"/>
                    <a:gd fmla="*/ 2147483647 h 228" name="T43"/>
                    <a:gd fmla="*/ 2147483647 w 138" name="T44"/>
                    <a:gd fmla="*/ 2147483647 h 228" name="T45"/>
                    <a:gd fmla="*/ 2147483647 w 138" name="T46"/>
                    <a:gd fmla="*/ 2147483647 h 228" name="T47"/>
                    <a:gd fmla="*/ 2147483647 w 138" name="T48"/>
                    <a:gd fmla="*/ 2147483647 h 228" name="T49"/>
                    <a:gd fmla="*/ 2147483647 w 138" name="T50"/>
                    <a:gd fmla="*/ 2147483647 h 228" name="T51"/>
                    <a:gd fmla="*/ 2147483647 w 138" name="T52"/>
                    <a:gd fmla="*/ 2147483647 h 228" name="T53"/>
                    <a:gd fmla="*/ 2147483647 w 138" name="T54"/>
                    <a:gd fmla="*/ 2147483647 h 228" name="T55"/>
                    <a:gd fmla="*/ 2147483647 w 138" name="T56"/>
                    <a:gd fmla="*/ 2147483647 h 228" name="T57"/>
                    <a:gd fmla="*/ 2147483647 w 138" name="T58"/>
                    <a:gd fmla="*/ 2147483647 h 228" name="T59"/>
                    <a:gd fmla="*/ 2147483647 w 138" name="T60"/>
                    <a:gd fmla="*/ 2147483647 h 228" name="T61"/>
                    <a:gd fmla="*/ 2147483647 w 138" name="T62"/>
                    <a:gd fmla="*/ 0 h 228" name="T63"/>
                    <a:gd fmla="*/ 2147483647 w 138" name="T64"/>
                    <a:gd fmla="*/ 2147483647 h 228" name="T65"/>
                    <a:gd fmla="*/ 2147483647 w 138" name="T66"/>
                    <a:gd fmla="*/ 2147483647 h 228" name="T67"/>
                    <a:gd fmla="*/ 2147483647 w 138" name="T68"/>
                    <a:gd fmla="*/ 2147483647 h 228" name="T69"/>
                    <a:gd fmla="*/ 2147483647 w 138" name="T70"/>
                    <a:gd fmla="*/ 2147483647 h 228" name="T71"/>
                    <a:gd fmla="*/ 2147483647 w 138" name="T72"/>
                    <a:gd fmla="*/ 2147483647 h 228" name="T73"/>
                    <a:gd fmla="*/ 2147483647 w 138" name="T74"/>
                    <a:gd fmla="*/ 2147483647 h 228" name="T75"/>
                    <a:gd fmla="*/ 2147483647 w 138" name="T76"/>
                    <a:gd fmla="*/ 2147483647 h 228" name="T77"/>
                    <a:gd fmla="*/ 2147483647 w 138" name="T78"/>
                    <a:gd fmla="*/ 2147483647 h 228" name="T79"/>
                    <a:gd fmla="*/ 2147483647 w 138" name="T80"/>
                    <a:gd fmla="*/ 2147483647 h 228" name="T81"/>
                    <a:gd fmla="*/ 2147483647 w 138" name="T82"/>
                    <a:gd fmla="*/ 2147483647 h 228"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138" name="T126"/>
                    <a:gd fmla="*/ 0 h 228" name="T127"/>
                    <a:gd fmla="*/ 138 w 138" name="T128"/>
                    <a:gd fmla="*/ 228 h 228"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228" w="138">
                      <a:moveTo>
                        <a:pt x="14" y="0"/>
                      </a:moveTo>
                      <a:lnTo>
                        <a:pt x="14" y="50"/>
                      </a:lnTo>
                      <a:lnTo>
                        <a:pt x="14" y="58"/>
                      </a:lnTo>
                      <a:lnTo>
                        <a:pt x="16" y="66"/>
                      </a:lnTo>
                      <a:lnTo>
                        <a:pt x="20" y="70"/>
                      </a:lnTo>
                      <a:lnTo>
                        <a:pt x="24" y="76"/>
                      </a:lnTo>
                      <a:lnTo>
                        <a:pt x="48" y="96"/>
                      </a:lnTo>
                      <a:lnTo>
                        <a:pt x="56" y="104"/>
                      </a:lnTo>
                      <a:lnTo>
                        <a:pt x="58" y="110"/>
                      </a:lnTo>
                      <a:lnTo>
                        <a:pt x="58" y="114"/>
                      </a:lnTo>
                      <a:lnTo>
                        <a:pt x="56" y="122"/>
                      </a:lnTo>
                      <a:lnTo>
                        <a:pt x="48" y="132"/>
                      </a:lnTo>
                      <a:lnTo>
                        <a:pt x="24" y="152"/>
                      </a:lnTo>
                      <a:lnTo>
                        <a:pt x="20" y="156"/>
                      </a:lnTo>
                      <a:lnTo>
                        <a:pt x="16" y="162"/>
                      </a:lnTo>
                      <a:lnTo>
                        <a:pt x="14" y="168"/>
                      </a:lnTo>
                      <a:lnTo>
                        <a:pt x="14" y="176"/>
                      </a:lnTo>
                      <a:lnTo>
                        <a:pt x="14" y="228"/>
                      </a:lnTo>
                      <a:lnTo>
                        <a:pt x="0" y="228"/>
                      </a:lnTo>
                      <a:lnTo>
                        <a:pt x="0" y="172"/>
                      </a:lnTo>
                      <a:lnTo>
                        <a:pt x="0" y="162"/>
                      </a:lnTo>
                      <a:lnTo>
                        <a:pt x="2" y="154"/>
                      </a:lnTo>
                      <a:lnTo>
                        <a:pt x="8" y="148"/>
                      </a:lnTo>
                      <a:lnTo>
                        <a:pt x="14" y="142"/>
                      </a:lnTo>
                      <a:lnTo>
                        <a:pt x="36" y="122"/>
                      </a:lnTo>
                      <a:lnTo>
                        <a:pt x="40" y="118"/>
                      </a:lnTo>
                      <a:lnTo>
                        <a:pt x="42" y="114"/>
                      </a:lnTo>
                      <a:lnTo>
                        <a:pt x="40" y="110"/>
                      </a:lnTo>
                      <a:lnTo>
                        <a:pt x="36" y="106"/>
                      </a:lnTo>
                      <a:lnTo>
                        <a:pt x="14" y="86"/>
                      </a:lnTo>
                      <a:lnTo>
                        <a:pt x="8" y="80"/>
                      </a:lnTo>
                      <a:lnTo>
                        <a:pt x="2" y="72"/>
                      </a:lnTo>
                      <a:lnTo>
                        <a:pt x="0" y="66"/>
                      </a:lnTo>
                      <a:lnTo>
                        <a:pt x="0" y="56"/>
                      </a:lnTo>
                      <a:lnTo>
                        <a:pt x="0" y="0"/>
                      </a:lnTo>
                      <a:lnTo>
                        <a:pt x="14" y="0"/>
                      </a:lnTo>
                      <a:close/>
                      <a:moveTo>
                        <a:pt x="124" y="228"/>
                      </a:moveTo>
                      <a:lnTo>
                        <a:pt x="124" y="176"/>
                      </a:lnTo>
                      <a:lnTo>
                        <a:pt x="124" y="168"/>
                      </a:lnTo>
                      <a:lnTo>
                        <a:pt x="122" y="162"/>
                      </a:lnTo>
                      <a:lnTo>
                        <a:pt x="118" y="156"/>
                      </a:lnTo>
                      <a:lnTo>
                        <a:pt x="114" y="152"/>
                      </a:lnTo>
                      <a:lnTo>
                        <a:pt x="90" y="132"/>
                      </a:lnTo>
                      <a:lnTo>
                        <a:pt x="82" y="122"/>
                      </a:lnTo>
                      <a:lnTo>
                        <a:pt x="80" y="114"/>
                      </a:lnTo>
                      <a:lnTo>
                        <a:pt x="80" y="110"/>
                      </a:lnTo>
                      <a:lnTo>
                        <a:pt x="82" y="104"/>
                      </a:lnTo>
                      <a:lnTo>
                        <a:pt x="90" y="96"/>
                      </a:lnTo>
                      <a:lnTo>
                        <a:pt x="114" y="76"/>
                      </a:lnTo>
                      <a:lnTo>
                        <a:pt x="118" y="70"/>
                      </a:lnTo>
                      <a:lnTo>
                        <a:pt x="122" y="66"/>
                      </a:lnTo>
                      <a:lnTo>
                        <a:pt x="124" y="58"/>
                      </a:lnTo>
                      <a:lnTo>
                        <a:pt x="124" y="50"/>
                      </a:lnTo>
                      <a:lnTo>
                        <a:pt x="124" y="0"/>
                      </a:lnTo>
                      <a:lnTo>
                        <a:pt x="138" y="0"/>
                      </a:lnTo>
                      <a:lnTo>
                        <a:pt x="138" y="56"/>
                      </a:lnTo>
                      <a:lnTo>
                        <a:pt x="138" y="66"/>
                      </a:lnTo>
                      <a:lnTo>
                        <a:pt x="136" y="72"/>
                      </a:lnTo>
                      <a:lnTo>
                        <a:pt x="132" y="80"/>
                      </a:lnTo>
                      <a:lnTo>
                        <a:pt x="124" y="86"/>
                      </a:lnTo>
                      <a:lnTo>
                        <a:pt x="102" y="106"/>
                      </a:lnTo>
                      <a:lnTo>
                        <a:pt x="98" y="110"/>
                      </a:lnTo>
                      <a:lnTo>
                        <a:pt x="96" y="114"/>
                      </a:lnTo>
                      <a:lnTo>
                        <a:pt x="98" y="118"/>
                      </a:lnTo>
                      <a:lnTo>
                        <a:pt x="102" y="122"/>
                      </a:lnTo>
                      <a:lnTo>
                        <a:pt x="124" y="142"/>
                      </a:lnTo>
                      <a:lnTo>
                        <a:pt x="132" y="148"/>
                      </a:lnTo>
                      <a:lnTo>
                        <a:pt x="136" y="154"/>
                      </a:lnTo>
                      <a:lnTo>
                        <a:pt x="138" y="162"/>
                      </a:lnTo>
                      <a:lnTo>
                        <a:pt x="138" y="172"/>
                      </a:lnTo>
                      <a:lnTo>
                        <a:pt x="138" y="228"/>
                      </a:lnTo>
                      <a:lnTo>
                        <a:pt x="124" y="228"/>
                      </a:lnTo>
                      <a:close/>
                    </a:path>
                  </a:pathLst>
                </a:custGeom>
                <a:solidFill>
                  <a:schemeClr val="bg1"/>
                </a:solidFill>
                <a:ln>
                  <a:noFill/>
                </a:ln>
                <a:extLst>
                  <a:ext uri="{91240B29-F687-4F45-9708-019B960494DF}">
                    <a14:hiddenLine w="9525">
                      <a:solidFill>
                        <a:srgbClr val="000000"/>
                      </a:solidFill>
                      <a:bevel/>
                      <a:headEnd/>
                      <a:tailEnd/>
                    </a14:hiddenLine>
                  </a:ext>
                </a:extLst>
              </p:spPr>
              <p:txBody>
                <a:bodyPr/>
                <a:lstStyle/>
                <a:p>
                  <a:pPr fontAlgn="base">
                    <a:spcBef>
                      <a:spcPct val="0"/>
                    </a:spcBef>
                    <a:spcAft>
                      <a:spcPct val="0"/>
                    </a:spcAft>
                    <a:buFont charset="0" panose="020b0604020202020204" pitchFamily="34" typeface="Arial"/>
                    <a:buNone/>
                  </a:pPr>
                  <a:endParaRPr altLang="en-US" lang="zh-CN" sz="1100">
                    <a:solidFill>
                      <a:schemeClr val="bg1">
                        <a:lumMod val="50000"/>
                      </a:schemeClr>
                    </a:solidFill>
                    <a:cs typeface="+mn-ea"/>
                    <a:sym typeface="+mn-lt"/>
                  </a:endParaRPr>
                </a:p>
              </p:txBody>
            </p:sp>
            <p:sp>
              <p:nvSpPr>
                <p:cNvPr id="11" name="Freeform 17">
                  <a:extLst>
                    <a:ext uri="{FF2B5EF4-FFF2-40B4-BE49-F238E27FC236}">
                      <a16:creationId xmlns:a16="http://schemas.microsoft.com/office/drawing/2014/main" id="{5469FAAF-62C0-4FE2-BD72-5A5EC68A9C3F}"/>
                    </a:ext>
                  </a:extLst>
                </p:cNvPr>
                <p:cNvSpPr>
                  <a:spLocks noChangeArrowheads="1"/>
                </p:cNvSpPr>
                <p:nvPr/>
              </p:nvSpPr>
              <p:spPr bwMode="auto">
                <a:xfrm>
                  <a:off x="63499" y="166689"/>
                  <a:ext cx="165100" cy="279400"/>
                </a:xfrm>
                <a:custGeom>
                  <a:gdLst>
                    <a:gd fmla="*/ 0 w 94" name="T0"/>
                    <a:gd fmla="*/ 2147483647 h 160" name="T1"/>
                    <a:gd fmla="*/ 2147483647 w 94" name="T2"/>
                    <a:gd fmla="*/ 2147483647 h 160" name="T3"/>
                    <a:gd fmla="*/ 2147483647 w 94" name="T4"/>
                    <a:gd fmla="*/ 2147483647 h 160" name="T5"/>
                    <a:gd fmla="*/ 2147483647 w 94" name="T6"/>
                    <a:gd fmla="*/ 2147483647 h 160" name="T7"/>
                    <a:gd fmla="*/ 2147483647 w 94" name="T8"/>
                    <a:gd fmla="*/ 2147483647 h 160" name="T9"/>
                    <a:gd fmla="*/ 2147483647 w 94" name="T10"/>
                    <a:gd fmla="*/ 2147483647 h 160" name="T11"/>
                    <a:gd fmla="*/ 2147483647 w 94" name="T12"/>
                    <a:gd fmla="*/ 2147483647 h 160" name="T13"/>
                    <a:gd fmla="*/ 2147483647 w 94" name="T14"/>
                    <a:gd fmla="*/ 2147483647 h 160" name="T15"/>
                    <a:gd fmla="*/ 2147483647 w 94" name="T16"/>
                    <a:gd fmla="*/ 2147483647 h 160" name="T17"/>
                    <a:gd fmla="*/ 2147483647 w 94" name="T18"/>
                    <a:gd fmla="*/ 2147483647 h 160" name="T19"/>
                    <a:gd fmla="*/ 2147483647 w 94" name="T20"/>
                    <a:gd fmla="*/ 2147483647 h 160" name="T21"/>
                    <a:gd fmla="*/ 2147483647 w 94" name="T22"/>
                    <a:gd fmla="*/ 2147483647 h 160" name="T23"/>
                    <a:gd fmla="*/ 2147483647 w 94" name="T24"/>
                    <a:gd fmla="*/ 2147483647 h 160" name="T25"/>
                    <a:gd fmla="*/ 2147483647 w 94" name="T26"/>
                    <a:gd fmla="*/ 2147483647 h 160" name="T27"/>
                    <a:gd fmla="*/ 2147483647 w 94" name="T28"/>
                    <a:gd fmla="*/ 2147483647 h 160" name="T29"/>
                    <a:gd fmla="*/ 2147483647 w 94" name="T30"/>
                    <a:gd fmla="*/ 2147483647 h 160" name="T31"/>
                    <a:gd fmla="*/ 2147483647 w 94" name="T32"/>
                    <a:gd fmla="*/ 2147483647 h 160" name="T33"/>
                    <a:gd fmla="*/ 2147483647 w 94" name="T34"/>
                    <a:gd fmla="*/ 0 h 160" name="T35"/>
                    <a:gd fmla="*/ 2147483647 w 94" name="T36"/>
                    <a:gd fmla="*/ 0 h 160" name="T37"/>
                    <a:gd fmla="*/ 2147483647 w 94" name="T38"/>
                    <a:gd fmla="*/ 0 h 160" name="T39"/>
                    <a:gd fmla="*/ 2147483647 w 94" name="T40"/>
                    <a:gd fmla="*/ 0 h 160" name="T41"/>
                    <a:gd fmla="*/ 2147483647 w 94" name="T42"/>
                    <a:gd fmla="*/ 2147483647 h 160" name="T43"/>
                    <a:gd fmla="*/ 2147483647 w 94" name="T44"/>
                    <a:gd fmla="*/ 2147483647 h 160" name="T45"/>
                    <a:gd fmla="*/ 2147483647 w 94" name="T46"/>
                    <a:gd fmla="*/ 2147483647 h 160" name="T47"/>
                    <a:gd fmla="*/ 2147483647 w 94" name="T48"/>
                    <a:gd fmla="*/ 2147483647 h 160" name="T49"/>
                    <a:gd fmla="*/ 2147483647 w 94" name="T50"/>
                    <a:gd fmla="*/ 2147483647 h 160" name="T51"/>
                    <a:gd fmla="*/ 2147483647 w 94" name="T52"/>
                    <a:gd fmla="*/ 2147483647 h 160" name="T53"/>
                    <a:gd fmla="*/ 2147483647 w 94" name="T54"/>
                    <a:gd fmla="*/ 2147483647 h 160" name="T55"/>
                    <a:gd fmla="*/ 2147483647 w 94" name="T56"/>
                    <a:gd fmla="*/ 2147483647 h 160" name="T57"/>
                    <a:gd fmla="*/ 2147483647 w 94" name="T58"/>
                    <a:gd fmla="*/ 2147483647 h 160" name="T59"/>
                    <a:gd fmla="*/ 2147483647 w 94" name="T60"/>
                    <a:gd fmla="*/ 2147483647 h 160" name="T61"/>
                    <a:gd fmla="*/ 2147483647 w 94" name="T62"/>
                    <a:gd fmla="*/ 2147483647 h 160" name="T63"/>
                    <a:gd fmla="*/ 2147483647 w 94" name="T64"/>
                    <a:gd fmla="*/ 2147483647 h 160" name="T65"/>
                    <a:gd fmla="*/ 0 w 94" name="T66"/>
                    <a:gd fmla="*/ 2147483647 h 160" name="T67"/>
                    <a:gd fmla="*/ 0 w 94" name="T68"/>
                    <a:gd fmla="*/ 2147483647 h 160"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94" name="T105"/>
                    <a:gd fmla="*/ 0 h 160" name="T106"/>
                    <a:gd fmla="*/ 94 w 94" name="T107"/>
                    <a:gd fmla="*/ 160 h 160"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160" w="94">
                      <a:moveTo>
                        <a:pt x="0" y="160"/>
                      </a:moveTo>
                      <a:lnTo>
                        <a:pt x="48" y="160"/>
                      </a:lnTo>
                      <a:lnTo>
                        <a:pt x="94" y="160"/>
                      </a:lnTo>
                      <a:lnTo>
                        <a:pt x="94" y="134"/>
                      </a:lnTo>
                      <a:lnTo>
                        <a:pt x="58" y="98"/>
                      </a:lnTo>
                      <a:lnTo>
                        <a:pt x="54" y="94"/>
                      </a:lnTo>
                      <a:lnTo>
                        <a:pt x="52" y="90"/>
                      </a:lnTo>
                      <a:lnTo>
                        <a:pt x="52" y="78"/>
                      </a:lnTo>
                      <a:lnTo>
                        <a:pt x="52" y="44"/>
                      </a:lnTo>
                      <a:lnTo>
                        <a:pt x="52" y="38"/>
                      </a:lnTo>
                      <a:lnTo>
                        <a:pt x="54" y="32"/>
                      </a:lnTo>
                      <a:lnTo>
                        <a:pt x="62" y="22"/>
                      </a:lnTo>
                      <a:lnTo>
                        <a:pt x="76" y="10"/>
                      </a:lnTo>
                      <a:lnTo>
                        <a:pt x="82" y="6"/>
                      </a:lnTo>
                      <a:lnTo>
                        <a:pt x="88" y="0"/>
                      </a:lnTo>
                      <a:lnTo>
                        <a:pt x="48" y="0"/>
                      </a:lnTo>
                      <a:lnTo>
                        <a:pt x="6" y="0"/>
                      </a:lnTo>
                      <a:lnTo>
                        <a:pt x="12" y="6"/>
                      </a:lnTo>
                      <a:lnTo>
                        <a:pt x="18" y="10"/>
                      </a:lnTo>
                      <a:lnTo>
                        <a:pt x="32" y="22"/>
                      </a:lnTo>
                      <a:lnTo>
                        <a:pt x="38" y="32"/>
                      </a:lnTo>
                      <a:lnTo>
                        <a:pt x="42" y="38"/>
                      </a:lnTo>
                      <a:lnTo>
                        <a:pt x="42" y="44"/>
                      </a:lnTo>
                      <a:lnTo>
                        <a:pt x="42" y="78"/>
                      </a:lnTo>
                      <a:lnTo>
                        <a:pt x="42" y="90"/>
                      </a:lnTo>
                      <a:lnTo>
                        <a:pt x="40" y="94"/>
                      </a:lnTo>
                      <a:lnTo>
                        <a:pt x="38" y="98"/>
                      </a:lnTo>
                      <a:lnTo>
                        <a:pt x="0" y="134"/>
                      </a:lnTo>
                      <a:lnTo>
                        <a:pt x="0" y="160"/>
                      </a:lnTo>
                      <a:close/>
                    </a:path>
                  </a:pathLst>
                </a:custGeom>
                <a:solidFill>
                  <a:schemeClr val="bg1"/>
                </a:solidFill>
                <a:ln>
                  <a:noFill/>
                </a:ln>
                <a:extLst>
                  <a:ext uri="{91240B29-F687-4F45-9708-019B960494DF}">
                    <a14:hiddenLine w="9525">
                      <a:solidFill>
                        <a:srgbClr val="000000"/>
                      </a:solidFill>
                      <a:bevel/>
                      <a:headEnd/>
                      <a:tailEnd/>
                    </a14:hiddenLine>
                  </a:ext>
                </a:extLst>
              </p:spPr>
              <p:txBody>
                <a:bodyPr/>
                <a:lstStyle/>
                <a:p>
                  <a:pPr fontAlgn="base">
                    <a:spcBef>
                      <a:spcPct val="0"/>
                    </a:spcBef>
                    <a:spcAft>
                      <a:spcPct val="0"/>
                    </a:spcAft>
                    <a:buFont charset="0" panose="020b0604020202020204" pitchFamily="34" typeface="Arial"/>
                    <a:buNone/>
                  </a:pPr>
                  <a:endParaRPr altLang="en-US" lang="zh-CN" sz="1100">
                    <a:solidFill>
                      <a:schemeClr val="bg1">
                        <a:lumMod val="50000"/>
                      </a:schemeClr>
                    </a:solidFill>
                    <a:cs typeface="+mn-ea"/>
                    <a:sym typeface="+mn-lt"/>
                  </a:endParaRPr>
                </a:p>
              </p:txBody>
            </p:sp>
          </p:grpSp>
        </p:grpSp>
        <p:grpSp>
          <p:nvGrpSpPr>
            <p:cNvPr id="12" name="组合 19">
              <a:extLst>
                <a:ext uri="{FF2B5EF4-FFF2-40B4-BE49-F238E27FC236}">
                  <a16:creationId xmlns:a16="http://schemas.microsoft.com/office/drawing/2014/main" id="{FEBAE3AC-926F-4766-9FB4-579137EBC08F}"/>
                </a:ext>
              </a:extLst>
            </p:cNvPr>
            <p:cNvGrpSpPr/>
            <p:nvPr/>
          </p:nvGrpSpPr>
          <p:grpSpPr>
            <a:xfrm>
              <a:off x="8236365" y="3882773"/>
              <a:ext cx="866155" cy="866272"/>
              <a:chExt cx="1403797" cy="1403797"/>
            </a:xfrm>
          </p:grpSpPr>
          <p:sp>
            <p:nvSpPr>
              <p:cNvPr id="13" name="椭圆 20">
                <a:extLst>
                  <a:ext uri="{FF2B5EF4-FFF2-40B4-BE49-F238E27FC236}">
                    <a16:creationId xmlns:a16="http://schemas.microsoft.com/office/drawing/2014/main" id="{42EC2F66-98A0-4D67-B481-F4241EC1EB8D}"/>
                  </a:ext>
                </a:extLst>
              </p:cNvPr>
              <p:cNvSpPr>
                <a:spLocks noChangeArrowheads="1"/>
              </p:cNvSpPr>
              <p:nvPr/>
            </p:nvSpPr>
            <p:spPr bwMode="auto">
              <a:xfrm>
                <a:off x="0" y="0"/>
                <a:ext cx="1403797" cy="1403797"/>
              </a:xfrm>
              <a:prstGeom prst="ellipse">
                <a:avLst/>
              </a:prstGeom>
              <a:solidFill>
                <a:schemeClr val="accent3"/>
              </a:solidFill>
              <a:ln>
                <a:noFill/>
              </a:ln>
              <a:extLst>
                <a:ext uri="{91240B29-F687-4F45-9708-019B960494DF}">
                  <a14:hiddenLine w="12700">
                    <a:solidFill>
                      <a:srgbClr val="000000"/>
                    </a:solidFill>
                    <a:bevel/>
                    <a:headEnd/>
                    <a:tailEnd/>
                  </a14:hiddenLine>
                </a:ext>
              </a:extLst>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800">
                  <a:solidFill>
                    <a:schemeClr val="bg1">
                      <a:lumMod val="50000"/>
                    </a:schemeClr>
                  </a:solidFill>
                  <a:latin typeface="+mn-lt"/>
                  <a:ea typeface="+mn-ea"/>
                  <a:cs typeface="+mn-ea"/>
                  <a:sym typeface="+mn-lt"/>
                </a:endParaRPr>
              </a:p>
            </p:txBody>
          </p:sp>
          <p:sp>
            <p:nvSpPr>
              <p:cNvPr id="14" name="Freeform 12">
                <a:extLst>
                  <a:ext uri="{FF2B5EF4-FFF2-40B4-BE49-F238E27FC236}">
                    <a16:creationId xmlns:a16="http://schemas.microsoft.com/office/drawing/2014/main" id="{9A3B54A5-FD3A-45C7-93CC-C550D9672E53}"/>
                  </a:ext>
                </a:extLst>
              </p:cNvPr>
              <p:cNvSpPr>
                <a:spLocks noChangeArrowheads="1" noEditPoints="1"/>
              </p:cNvSpPr>
              <p:nvPr/>
            </p:nvSpPr>
            <p:spPr bwMode="auto">
              <a:xfrm>
                <a:off x="479640" y="362881"/>
                <a:ext cx="471466" cy="666418"/>
              </a:xfrm>
              <a:custGeom>
                <a:gdLst>
                  <a:gd fmla="*/ 2147483647 w 408" name="T0"/>
                  <a:gd fmla="*/ 2147483647 h 578" name="T1"/>
                  <a:gd fmla="*/ 2147483647 w 408" name="T2"/>
                  <a:gd fmla="*/ 2147483647 h 578" name="T3"/>
                  <a:gd fmla="*/ 2147483647 w 408" name="T4"/>
                  <a:gd fmla="*/ 2147483647 h 578" name="T5"/>
                  <a:gd fmla="*/ 2147483647 w 408" name="T6"/>
                  <a:gd fmla="*/ 2147483647 h 578" name="T7"/>
                  <a:gd fmla="*/ 2147483647 w 408" name="T8"/>
                  <a:gd fmla="*/ 2147483647 h 578" name="T9"/>
                  <a:gd fmla="*/ 2147483647 w 408" name="T10"/>
                  <a:gd fmla="*/ 2147483647 h 578" name="T11"/>
                  <a:gd fmla="*/ 2147483647 w 408" name="T12"/>
                  <a:gd fmla="*/ 2147483647 h 578" name="T13"/>
                  <a:gd fmla="*/ 2147483647 w 408" name="T14"/>
                  <a:gd fmla="*/ 2147483647 h 578" name="T15"/>
                  <a:gd fmla="*/ 2147483647 w 408" name="T16"/>
                  <a:gd fmla="*/ 2147483647 h 578" name="T17"/>
                  <a:gd fmla="*/ 2147483647 w 408" name="T18"/>
                  <a:gd fmla="*/ 2147483647 h 578" name="T19"/>
                  <a:gd fmla="*/ 2147483647 w 408" name="T20"/>
                  <a:gd fmla="*/ 2147483647 h 578" name="T21"/>
                  <a:gd fmla="*/ 2147483647 w 408" name="T22"/>
                  <a:gd fmla="*/ 2147483647 h 578" name="T23"/>
                  <a:gd fmla="*/ 2147483647 w 408" name="T24"/>
                  <a:gd fmla="*/ 2147483647 h 578" name="T25"/>
                  <a:gd fmla="*/ 2147483647 w 408" name="T26"/>
                  <a:gd fmla="*/ 2147483647 h 578" name="T27"/>
                  <a:gd fmla="*/ 2147483647 w 408" name="T28"/>
                  <a:gd fmla="*/ 2147483647 h 578" name="T29"/>
                  <a:gd fmla="*/ 2147483647 w 408" name="T30"/>
                  <a:gd fmla="*/ 2147483647 h 578" name="T31"/>
                  <a:gd fmla="*/ 2147483647 w 408" name="T32"/>
                  <a:gd fmla="*/ 2147483647 h 578" name="T33"/>
                  <a:gd fmla="*/ 0 w 408" name="T34"/>
                  <a:gd fmla="*/ 2147483647 h 578" name="T35"/>
                  <a:gd fmla="*/ 2147483647 w 408" name="T36"/>
                  <a:gd fmla="*/ 2147483647 h 578" name="T37"/>
                  <a:gd fmla="*/ 2147483647 w 408" name="T38"/>
                  <a:gd fmla="*/ 2147483647 h 578" name="T39"/>
                  <a:gd fmla="*/ 2147483647 w 408" name="T40"/>
                  <a:gd fmla="*/ 2147483647 h 578" name="T41"/>
                  <a:gd fmla="*/ 2147483647 w 408" name="T42"/>
                  <a:gd fmla="*/ 2147483647 h 578" name="T43"/>
                  <a:gd fmla="*/ 2147483647 w 408" name="T44"/>
                  <a:gd fmla="*/ 0 h 578" name="T45"/>
                  <a:gd fmla="*/ 2147483647 w 408" name="T46"/>
                  <a:gd fmla="*/ 2147483647 h 578" name="T47"/>
                  <a:gd fmla="*/ 2147483647 w 408" name="T48"/>
                  <a:gd fmla="*/ 2147483647 h 578" name="T49"/>
                  <a:gd fmla="*/ 2147483647 w 408" name="T50"/>
                  <a:gd fmla="*/ 2147483647 h 578" name="T51"/>
                  <a:gd fmla="*/ 2147483647 w 408" name="T52"/>
                  <a:gd fmla="*/ 2147483647 h 578" name="T53"/>
                  <a:gd fmla="*/ 2147483647 w 408" name="T54"/>
                  <a:gd fmla="*/ 2147483647 h 578" name="T55"/>
                  <a:gd fmla="*/ 2147483647 w 408" name="T56"/>
                  <a:gd fmla="*/ 2147483647 h 578" name="T57"/>
                  <a:gd fmla="*/ 2147483647 w 408" name="T58"/>
                  <a:gd fmla="*/ 2147483647 h 578" name="T59"/>
                  <a:gd fmla="*/ 2147483647 w 408" name="T60"/>
                  <a:gd fmla="*/ 2147483647 h 578" name="T61"/>
                  <a:gd fmla="*/ 2147483647 w 408" name="T62"/>
                  <a:gd fmla="*/ 2147483647 h 578" name="T63"/>
                  <a:gd fmla="*/ 2147483647 w 408" name="T64"/>
                  <a:gd fmla="*/ 2147483647 h 578" name="T65"/>
                  <a:gd fmla="*/ 2147483647 w 408" name="T66"/>
                  <a:gd fmla="*/ 2147483647 h 578" name="T67"/>
                  <a:gd fmla="*/ 2147483647 w 408" name="T68"/>
                  <a:gd fmla="*/ 2147483647 h 578" name="T69"/>
                  <a:gd fmla="*/ 2147483647 w 408" name="T70"/>
                  <a:gd fmla="*/ 2147483647 h 578" name="T71"/>
                  <a:gd fmla="*/ 2147483647 w 408" name="T72"/>
                  <a:gd fmla="*/ 2147483647 h 578" name="T73"/>
                  <a:gd fmla="*/ 2147483647 w 408" name="T74"/>
                  <a:gd fmla="*/ 2147483647 h 578" name="T75"/>
                  <a:gd fmla="*/ 2147483647 w 408" name="T76"/>
                  <a:gd fmla="*/ 2147483647 h 578" name="T77"/>
                  <a:gd fmla="*/ 2147483647 w 408" name="T78"/>
                  <a:gd fmla="*/ 2147483647 h 578" name="T79"/>
                  <a:gd fmla="*/ 2147483647 w 408" name="T80"/>
                  <a:gd fmla="*/ 2147483647 h 578" name="T81"/>
                  <a:gd fmla="*/ 2147483647 w 408" name="T82"/>
                  <a:gd fmla="*/ 2147483647 h 578" name="T83"/>
                  <a:gd fmla="*/ 2147483647 w 408" name="T84"/>
                  <a:gd fmla="*/ 2147483647 h 578" name="T85"/>
                  <a:gd fmla="*/ 2147483647 w 408" name="T86"/>
                  <a:gd fmla="*/ 2147483647 h 578"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408" name="T132"/>
                  <a:gd fmla="*/ 0 h 578" name="T133"/>
                  <a:gd fmla="*/ 408 w 408" name="T134"/>
                  <a:gd fmla="*/ 578 h 578"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578" w="408">
                    <a:moveTo>
                      <a:pt x="248" y="430"/>
                    </a:moveTo>
                    <a:lnTo>
                      <a:pt x="166" y="430"/>
                    </a:lnTo>
                    <a:lnTo>
                      <a:pt x="158" y="430"/>
                    </a:lnTo>
                    <a:lnTo>
                      <a:pt x="154" y="426"/>
                    </a:lnTo>
                    <a:lnTo>
                      <a:pt x="150" y="422"/>
                    </a:lnTo>
                    <a:lnTo>
                      <a:pt x="148" y="414"/>
                    </a:lnTo>
                    <a:lnTo>
                      <a:pt x="148" y="404"/>
                    </a:lnTo>
                    <a:lnTo>
                      <a:pt x="150" y="382"/>
                    </a:lnTo>
                    <a:lnTo>
                      <a:pt x="152" y="360"/>
                    </a:lnTo>
                    <a:lnTo>
                      <a:pt x="158" y="342"/>
                    </a:lnTo>
                    <a:lnTo>
                      <a:pt x="164" y="326"/>
                    </a:lnTo>
                    <a:lnTo>
                      <a:pt x="174" y="308"/>
                    </a:lnTo>
                    <a:lnTo>
                      <a:pt x="188" y="292"/>
                    </a:lnTo>
                    <a:lnTo>
                      <a:pt x="206" y="274"/>
                    </a:lnTo>
                    <a:lnTo>
                      <a:pt x="228" y="254"/>
                    </a:lnTo>
                    <a:lnTo>
                      <a:pt x="268" y="222"/>
                    </a:lnTo>
                    <a:lnTo>
                      <a:pt x="286" y="204"/>
                    </a:lnTo>
                    <a:lnTo>
                      <a:pt x="292" y="194"/>
                    </a:lnTo>
                    <a:lnTo>
                      <a:pt x="296" y="184"/>
                    </a:lnTo>
                    <a:lnTo>
                      <a:pt x="300" y="172"/>
                    </a:lnTo>
                    <a:lnTo>
                      <a:pt x="300" y="162"/>
                    </a:lnTo>
                    <a:lnTo>
                      <a:pt x="298" y="146"/>
                    </a:lnTo>
                    <a:lnTo>
                      <a:pt x="294" y="132"/>
                    </a:lnTo>
                    <a:lnTo>
                      <a:pt x="286" y="118"/>
                    </a:lnTo>
                    <a:lnTo>
                      <a:pt x="276" y="106"/>
                    </a:lnTo>
                    <a:lnTo>
                      <a:pt x="262" y="96"/>
                    </a:lnTo>
                    <a:lnTo>
                      <a:pt x="244" y="90"/>
                    </a:lnTo>
                    <a:lnTo>
                      <a:pt x="226" y="86"/>
                    </a:lnTo>
                    <a:lnTo>
                      <a:pt x="206" y="84"/>
                    </a:lnTo>
                    <a:lnTo>
                      <a:pt x="186" y="86"/>
                    </a:lnTo>
                    <a:lnTo>
                      <a:pt x="168" y="90"/>
                    </a:lnTo>
                    <a:lnTo>
                      <a:pt x="152" y="98"/>
                    </a:lnTo>
                    <a:lnTo>
                      <a:pt x="136" y="108"/>
                    </a:lnTo>
                    <a:lnTo>
                      <a:pt x="124" y="122"/>
                    </a:lnTo>
                    <a:lnTo>
                      <a:pt x="112" y="138"/>
                    </a:lnTo>
                    <a:lnTo>
                      <a:pt x="104" y="158"/>
                    </a:lnTo>
                    <a:lnTo>
                      <a:pt x="98" y="180"/>
                    </a:lnTo>
                    <a:lnTo>
                      <a:pt x="12" y="170"/>
                    </a:lnTo>
                    <a:lnTo>
                      <a:pt x="6" y="168"/>
                    </a:lnTo>
                    <a:lnTo>
                      <a:pt x="2" y="164"/>
                    </a:lnTo>
                    <a:lnTo>
                      <a:pt x="0" y="158"/>
                    </a:lnTo>
                    <a:lnTo>
                      <a:pt x="0" y="152"/>
                    </a:lnTo>
                    <a:lnTo>
                      <a:pt x="4" y="140"/>
                    </a:lnTo>
                    <a:lnTo>
                      <a:pt x="14" y="112"/>
                    </a:lnTo>
                    <a:lnTo>
                      <a:pt x="22" y="96"/>
                    </a:lnTo>
                    <a:lnTo>
                      <a:pt x="32" y="78"/>
                    </a:lnTo>
                    <a:lnTo>
                      <a:pt x="44" y="62"/>
                    </a:lnTo>
                    <a:lnTo>
                      <a:pt x="56" y="50"/>
                    </a:lnTo>
                    <a:lnTo>
                      <a:pt x="70" y="38"/>
                    </a:lnTo>
                    <a:lnTo>
                      <a:pt x="86" y="28"/>
                    </a:lnTo>
                    <a:lnTo>
                      <a:pt x="102" y="20"/>
                    </a:lnTo>
                    <a:lnTo>
                      <a:pt x="120" y="12"/>
                    </a:lnTo>
                    <a:lnTo>
                      <a:pt x="138" y="8"/>
                    </a:lnTo>
                    <a:lnTo>
                      <a:pt x="158" y="4"/>
                    </a:lnTo>
                    <a:lnTo>
                      <a:pt x="180" y="2"/>
                    </a:lnTo>
                    <a:lnTo>
                      <a:pt x="202" y="0"/>
                    </a:lnTo>
                    <a:lnTo>
                      <a:pt x="224" y="2"/>
                    </a:lnTo>
                    <a:lnTo>
                      <a:pt x="246" y="4"/>
                    </a:lnTo>
                    <a:lnTo>
                      <a:pt x="266" y="8"/>
                    </a:lnTo>
                    <a:lnTo>
                      <a:pt x="286" y="12"/>
                    </a:lnTo>
                    <a:lnTo>
                      <a:pt x="304" y="20"/>
                    </a:lnTo>
                    <a:lnTo>
                      <a:pt x="322" y="28"/>
                    </a:lnTo>
                    <a:lnTo>
                      <a:pt x="338" y="38"/>
                    </a:lnTo>
                    <a:lnTo>
                      <a:pt x="352" y="50"/>
                    </a:lnTo>
                    <a:lnTo>
                      <a:pt x="364" y="62"/>
                    </a:lnTo>
                    <a:lnTo>
                      <a:pt x="376" y="76"/>
                    </a:lnTo>
                    <a:lnTo>
                      <a:pt x="386" y="88"/>
                    </a:lnTo>
                    <a:lnTo>
                      <a:pt x="394" y="104"/>
                    </a:lnTo>
                    <a:lnTo>
                      <a:pt x="400" y="118"/>
                    </a:lnTo>
                    <a:lnTo>
                      <a:pt x="404" y="132"/>
                    </a:lnTo>
                    <a:lnTo>
                      <a:pt x="406" y="148"/>
                    </a:lnTo>
                    <a:lnTo>
                      <a:pt x="408" y="164"/>
                    </a:lnTo>
                    <a:lnTo>
                      <a:pt x="406" y="182"/>
                    </a:lnTo>
                    <a:lnTo>
                      <a:pt x="402" y="200"/>
                    </a:lnTo>
                    <a:lnTo>
                      <a:pt x="396" y="216"/>
                    </a:lnTo>
                    <a:lnTo>
                      <a:pt x="388" y="234"/>
                    </a:lnTo>
                    <a:lnTo>
                      <a:pt x="374" y="250"/>
                    </a:lnTo>
                    <a:lnTo>
                      <a:pt x="354" y="272"/>
                    </a:lnTo>
                    <a:lnTo>
                      <a:pt x="330" y="296"/>
                    </a:lnTo>
                    <a:lnTo>
                      <a:pt x="300" y="322"/>
                    </a:lnTo>
                    <a:lnTo>
                      <a:pt x="272" y="348"/>
                    </a:lnTo>
                    <a:lnTo>
                      <a:pt x="262" y="358"/>
                    </a:lnTo>
                    <a:lnTo>
                      <a:pt x="256" y="368"/>
                    </a:lnTo>
                    <a:lnTo>
                      <a:pt x="252" y="378"/>
                    </a:lnTo>
                    <a:lnTo>
                      <a:pt x="250" y="392"/>
                    </a:lnTo>
                    <a:lnTo>
                      <a:pt x="248" y="410"/>
                    </a:lnTo>
                    <a:lnTo>
                      <a:pt x="248" y="430"/>
                    </a:lnTo>
                    <a:close/>
                    <a:moveTo>
                      <a:pt x="166" y="578"/>
                    </a:moveTo>
                    <a:lnTo>
                      <a:pt x="166" y="578"/>
                    </a:lnTo>
                    <a:lnTo>
                      <a:pt x="158" y="578"/>
                    </a:lnTo>
                    <a:lnTo>
                      <a:pt x="154" y="574"/>
                    </a:lnTo>
                    <a:lnTo>
                      <a:pt x="150" y="568"/>
                    </a:lnTo>
                    <a:lnTo>
                      <a:pt x="150" y="562"/>
                    </a:lnTo>
                    <a:lnTo>
                      <a:pt x="150" y="484"/>
                    </a:lnTo>
                    <a:lnTo>
                      <a:pt x="150" y="478"/>
                    </a:lnTo>
                    <a:lnTo>
                      <a:pt x="154" y="474"/>
                    </a:lnTo>
                    <a:lnTo>
                      <a:pt x="158" y="470"/>
                    </a:lnTo>
                    <a:lnTo>
                      <a:pt x="166" y="468"/>
                    </a:lnTo>
                    <a:lnTo>
                      <a:pt x="242" y="468"/>
                    </a:lnTo>
                    <a:lnTo>
                      <a:pt x="250" y="470"/>
                    </a:lnTo>
                    <a:lnTo>
                      <a:pt x="254" y="474"/>
                    </a:lnTo>
                    <a:lnTo>
                      <a:pt x="258" y="478"/>
                    </a:lnTo>
                    <a:lnTo>
                      <a:pt x="258" y="484"/>
                    </a:lnTo>
                    <a:lnTo>
                      <a:pt x="258" y="562"/>
                    </a:lnTo>
                    <a:lnTo>
                      <a:pt x="258" y="568"/>
                    </a:lnTo>
                    <a:lnTo>
                      <a:pt x="254" y="574"/>
                    </a:lnTo>
                    <a:lnTo>
                      <a:pt x="250" y="578"/>
                    </a:lnTo>
                    <a:lnTo>
                      <a:pt x="242" y="578"/>
                    </a:lnTo>
                    <a:lnTo>
                      <a:pt x="166" y="578"/>
                    </a:lnTo>
                    <a:close/>
                  </a:path>
                </a:pathLst>
              </a:custGeom>
              <a:solidFill>
                <a:schemeClr val="bg1"/>
              </a:solidFill>
              <a:ln>
                <a:noFill/>
              </a:ln>
              <a:extLst>
                <a:ext uri="{91240B29-F687-4F45-9708-019B960494DF}">
                  <a14:hiddenLine w="9525">
                    <a:solidFill>
                      <a:srgbClr val="000000"/>
                    </a:solidFill>
                    <a:bevel/>
                    <a:headEnd/>
                    <a:tailEnd/>
                  </a14:hiddenLine>
                </a:ext>
              </a:extLst>
            </p:spPr>
            <p:txBody>
              <a:bodyPr/>
              <a:lstStyle/>
              <a:p>
                <a:pPr fontAlgn="base">
                  <a:spcBef>
                    <a:spcPct val="0"/>
                  </a:spcBef>
                  <a:spcAft>
                    <a:spcPct val="0"/>
                  </a:spcAft>
                  <a:buFont charset="0" panose="020b0604020202020204" pitchFamily="34" typeface="Arial"/>
                  <a:buNone/>
                </a:pPr>
                <a:endParaRPr altLang="en-US" lang="zh-CN" sz="1100">
                  <a:solidFill>
                    <a:schemeClr val="bg1">
                      <a:lumMod val="50000"/>
                    </a:schemeClr>
                  </a:solidFill>
                  <a:cs typeface="+mn-ea"/>
                  <a:sym typeface="+mn-lt"/>
                </a:endParaRPr>
              </a:p>
            </p:txBody>
          </p:sp>
        </p:grpSp>
        <p:grpSp>
          <p:nvGrpSpPr>
            <p:cNvPr id="15" name="组合 22">
              <a:extLst>
                <a:ext uri="{FF2B5EF4-FFF2-40B4-BE49-F238E27FC236}">
                  <a16:creationId xmlns:a16="http://schemas.microsoft.com/office/drawing/2014/main" id="{CA4B89D3-3945-4C22-BFEC-CD9CCF2D284F}"/>
                </a:ext>
              </a:extLst>
            </p:cNvPr>
            <p:cNvGrpSpPr/>
            <p:nvPr/>
          </p:nvGrpSpPr>
          <p:grpSpPr>
            <a:xfrm>
              <a:off x="3089484" y="2965377"/>
              <a:ext cx="865133" cy="865250"/>
              <a:chExt cx="1403797" cy="1403797"/>
            </a:xfrm>
          </p:grpSpPr>
          <p:sp>
            <p:nvSpPr>
              <p:cNvPr id="16" name="椭圆 23">
                <a:extLst>
                  <a:ext uri="{FF2B5EF4-FFF2-40B4-BE49-F238E27FC236}">
                    <a16:creationId xmlns:a16="http://schemas.microsoft.com/office/drawing/2014/main" id="{C5B83A8A-D9C6-47F2-874B-7FC4D0DFF37E}"/>
                  </a:ext>
                </a:extLst>
              </p:cNvPr>
              <p:cNvSpPr>
                <a:spLocks noChangeArrowheads="1"/>
              </p:cNvSpPr>
              <p:nvPr/>
            </p:nvSpPr>
            <p:spPr bwMode="auto">
              <a:xfrm>
                <a:off x="0" y="0"/>
                <a:ext cx="1403797" cy="1403797"/>
              </a:xfrm>
              <a:prstGeom prst="ellipse">
                <a:avLst/>
              </a:prstGeom>
              <a:solidFill>
                <a:schemeClr val="accent1"/>
              </a:solidFill>
              <a:ln>
                <a:noFill/>
              </a:ln>
              <a:extLst>
                <a:ext uri="{91240B29-F687-4F45-9708-019B960494DF}">
                  <a14:hiddenLine w="12700">
                    <a:solidFill>
                      <a:srgbClr val="000000"/>
                    </a:solidFill>
                    <a:bevel/>
                    <a:headEnd/>
                    <a:tailEnd/>
                  </a14:hiddenLine>
                </a:ext>
              </a:extLst>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800">
                  <a:solidFill>
                    <a:schemeClr val="bg1">
                      <a:lumMod val="50000"/>
                    </a:schemeClr>
                  </a:solidFill>
                  <a:latin typeface="+mn-lt"/>
                  <a:ea typeface="+mn-ea"/>
                  <a:cs typeface="+mn-ea"/>
                  <a:sym typeface="+mn-lt"/>
                </a:endParaRPr>
              </a:p>
            </p:txBody>
          </p:sp>
          <p:grpSp>
            <p:nvGrpSpPr>
              <p:cNvPr id="17" name="组合 24">
                <a:extLst>
                  <a:ext uri="{FF2B5EF4-FFF2-40B4-BE49-F238E27FC236}">
                    <a16:creationId xmlns:a16="http://schemas.microsoft.com/office/drawing/2014/main" id="{7F0DA4BF-D88F-4BB0-94CE-7A227F2E32A3}"/>
                  </a:ext>
                </a:extLst>
              </p:cNvPr>
              <p:cNvGrpSpPr/>
              <p:nvPr/>
            </p:nvGrpSpPr>
            <p:grpSpPr>
              <a:xfrm>
                <a:off x="282958" y="324214"/>
                <a:ext cx="799244" cy="731504"/>
                <a:chExt cx="550987" cy="504288"/>
              </a:xfrm>
            </p:grpSpPr>
            <p:sp>
              <p:nvSpPr>
                <p:cNvPr id="18" name="Freeform 26">
                  <a:extLst>
                    <a:ext uri="{FF2B5EF4-FFF2-40B4-BE49-F238E27FC236}">
                      <a16:creationId xmlns:a16="http://schemas.microsoft.com/office/drawing/2014/main" id="{F9F8C0C8-4B12-407B-B94C-FDB2D1A765D3}"/>
                    </a:ext>
                  </a:extLst>
                </p:cNvPr>
                <p:cNvSpPr>
                  <a:spLocks noChangeArrowheads="1" noEditPoints="1"/>
                </p:cNvSpPr>
                <p:nvPr/>
              </p:nvSpPr>
              <p:spPr bwMode="auto">
                <a:xfrm>
                  <a:off x="0" y="0"/>
                  <a:ext cx="357759" cy="359114"/>
                </a:xfrm>
                <a:custGeom>
                  <a:gdLst>
                    <a:gd fmla="*/ 2147483647 w 52" name="T0"/>
                    <a:gd fmla="*/ 1287720650 h 52" name="T1"/>
                    <a:gd fmla="*/ 2147483647 w 52" name="T2"/>
                    <a:gd fmla="*/ 1096948243 h 52" name="T3"/>
                    <a:gd fmla="*/ 2147483647 w 52" name="T4"/>
                    <a:gd fmla="*/ 953868938 h 52" name="T5"/>
                    <a:gd fmla="*/ 2147483647 w 52" name="T6"/>
                    <a:gd fmla="*/ 620017227 h 52" name="T7"/>
                    <a:gd fmla="*/ 2147483647 w 52" name="T8"/>
                    <a:gd fmla="*/ 572317219 h 52" name="T9"/>
                    <a:gd fmla="*/ 1893363828 w 52" name="T10"/>
                    <a:gd fmla="*/ 620017227 h 52" name="T11"/>
                    <a:gd fmla="*/ 2035366631 w 52" name="T12"/>
                    <a:gd fmla="*/ 333851711 h 52" name="T13"/>
                    <a:gd fmla="*/ 1751361025 w 52" name="T14"/>
                    <a:gd fmla="*/ 95386203 h 52" name="T15"/>
                    <a:gd fmla="*/ 1514689686 w 52" name="T16"/>
                    <a:gd fmla="*/ 333851711 h 52" name="T17"/>
                    <a:gd fmla="*/ 1372686883 w 52" name="T18"/>
                    <a:gd fmla="*/ 47693102 h 52" name="T19"/>
                    <a:gd fmla="*/ 1278018348 w 52" name="T20"/>
                    <a:gd fmla="*/ 0 h 52" name="T21"/>
                    <a:gd fmla="*/ 899351086 w 52" name="T22"/>
                    <a:gd fmla="*/ 95386203 h 52" name="T23"/>
                    <a:gd fmla="*/ 852016818 w 52" name="T24"/>
                    <a:gd fmla="*/ 429237915 h 52" name="T25"/>
                    <a:gd fmla="*/ 568011212 w 52" name="T26"/>
                    <a:gd fmla="*/ 190772406 h 52" name="T27"/>
                    <a:gd fmla="*/ 284005606 w 52" name="T28"/>
                    <a:gd fmla="*/ 476931016 h 52" name="T29"/>
                    <a:gd fmla="*/ 473342677 w 52" name="T30"/>
                    <a:gd fmla="*/ 715403430 h 52" name="T31"/>
                    <a:gd fmla="*/ 142002803 w 52" name="T32"/>
                    <a:gd fmla="*/ 763096532 h 52" name="T33"/>
                    <a:gd fmla="*/ 94668535 w 52" name="T34"/>
                    <a:gd fmla="*/ 810789634 h 52" name="T35"/>
                    <a:gd fmla="*/ 0 w 52" name="T36"/>
                    <a:gd fmla="*/ 1192334446 h 52" name="T37"/>
                    <a:gd fmla="*/ 331339874 w 52" name="T38"/>
                    <a:gd fmla="*/ 1287720650 h 52" name="T39"/>
                    <a:gd fmla="*/ 94668535 w 52" name="T40"/>
                    <a:gd fmla="*/ 1478493056 h 52" name="T41"/>
                    <a:gd fmla="*/ 189337071 w 52" name="T42"/>
                    <a:gd fmla="*/ 1860044775 h 52" name="T43"/>
                    <a:gd fmla="*/ 284005606 w 52" name="T44"/>
                    <a:gd fmla="*/ 1907737877 h 52" name="T45"/>
                    <a:gd fmla="*/ 568011212 w 52" name="T46"/>
                    <a:gd fmla="*/ 1907737877 h 52" name="T47"/>
                    <a:gd fmla="*/ 473342677 w 52" name="T48"/>
                    <a:gd fmla="*/ 2147483647 h 52" name="T49"/>
                    <a:gd fmla="*/ 804682551 w 52" name="T50"/>
                    <a:gd fmla="*/ 2147483647 h 52" name="T51"/>
                    <a:gd fmla="*/ 994019622 w 52" name="T52"/>
                    <a:gd fmla="*/ 2146203385 h 52" name="T53"/>
                    <a:gd fmla="*/ 1088688157 w 52" name="T54"/>
                    <a:gd fmla="*/ 2147483647 h 52" name="T55"/>
                    <a:gd fmla="*/ 1136022425 w 52" name="T56"/>
                    <a:gd fmla="*/ 2147483647 h 52" name="T57"/>
                    <a:gd fmla="*/ 1514689686 w 52" name="T58"/>
                    <a:gd fmla="*/ 2147483647 h 52" name="T59"/>
                    <a:gd fmla="*/ 1562023954 w 52" name="T60"/>
                    <a:gd fmla="*/ 2147483647 h 52" name="T61"/>
                    <a:gd fmla="*/ 1656692489 w 52" name="T62"/>
                    <a:gd fmla="*/ 2098510283 h 52" name="T63"/>
                    <a:gd fmla="*/ 1893363828 w 52" name="T64"/>
                    <a:gd fmla="*/ 2147483647 h 52" name="T65"/>
                    <a:gd fmla="*/ 2147483647 w 52" name="T66"/>
                    <a:gd fmla="*/ 2050817182 h 52" name="T67"/>
                    <a:gd fmla="*/ 2147483647 w 52" name="T68"/>
                    <a:gd fmla="*/ 1955430978 h 52" name="T69"/>
                    <a:gd fmla="*/ 2035366631 w 52" name="T70"/>
                    <a:gd fmla="*/ 1669265463 h 52" name="T71"/>
                    <a:gd fmla="*/ 2147483647 w 52" name="T72"/>
                    <a:gd fmla="*/ 1716958564 h 52" name="T73"/>
                    <a:gd fmla="*/ 2147483647 w 52" name="T74"/>
                    <a:gd fmla="*/ 1383106853 h 52" name="T75"/>
                    <a:gd fmla="*/ 1562023954 w 52" name="T76"/>
                    <a:gd fmla="*/ 1335413751 h 52" name="T77"/>
                    <a:gd fmla="*/ 899351086 w 52" name="T78"/>
                    <a:gd fmla="*/ 1192334446 h 52" name="T79"/>
                    <a:gd fmla="*/ 1562023954 w 52" name="T80"/>
                    <a:gd fmla="*/ 1335413751 h 5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52" name="T123"/>
                    <a:gd fmla="*/ 0 h 52" name="T124"/>
                    <a:gd fmla="*/ 52 w 52" name="T125"/>
                    <a:gd fmla="*/ 52 h 52"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52" w="52">
                      <a:moveTo>
                        <a:pt x="52" y="27"/>
                      </a:moveTo>
                      <a:cubicBezTo>
                        <a:pt x="52" y="27"/>
                        <a:pt x="52" y="27"/>
                        <a:pt x="51" y="27"/>
                      </a:cubicBezTo>
                      <a:cubicBezTo>
                        <a:pt x="46" y="26"/>
                        <a:pt x="46" y="26"/>
                        <a:pt x="46" y="26"/>
                      </a:cubicBezTo>
                      <a:cubicBezTo>
                        <a:pt x="46" y="23"/>
                        <a:pt x="46" y="23"/>
                        <a:pt x="46" y="23"/>
                      </a:cubicBezTo>
                      <a:cubicBezTo>
                        <a:pt x="51" y="21"/>
                        <a:pt x="51" y="21"/>
                        <a:pt x="51" y="21"/>
                      </a:cubicBezTo>
                      <a:cubicBezTo>
                        <a:pt x="51" y="21"/>
                        <a:pt x="51" y="21"/>
                        <a:pt x="52" y="20"/>
                      </a:cubicBezTo>
                      <a:cubicBezTo>
                        <a:pt x="52" y="20"/>
                        <a:pt x="52" y="20"/>
                        <a:pt x="51" y="19"/>
                      </a:cubicBezTo>
                      <a:cubicBezTo>
                        <a:pt x="49" y="13"/>
                        <a:pt x="49" y="13"/>
                        <a:pt x="49" y="13"/>
                      </a:cubicBezTo>
                      <a:cubicBezTo>
                        <a:pt x="49" y="12"/>
                        <a:pt x="48" y="12"/>
                        <a:pt x="48" y="12"/>
                      </a:cubicBezTo>
                      <a:cubicBezTo>
                        <a:pt x="48" y="12"/>
                        <a:pt x="47" y="12"/>
                        <a:pt x="47" y="12"/>
                      </a:cubicBezTo>
                      <a:cubicBezTo>
                        <a:pt x="42" y="14"/>
                        <a:pt x="42" y="14"/>
                        <a:pt x="42" y="14"/>
                      </a:cubicBezTo>
                      <a:cubicBezTo>
                        <a:pt x="40" y="13"/>
                        <a:pt x="40" y="13"/>
                        <a:pt x="40" y="13"/>
                      </a:cubicBezTo>
                      <a:cubicBezTo>
                        <a:pt x="43" y="8"/>
                        <a:pt x="43" y="8"/>
                        <a:pt x="43" y="8"/>
                      </a:cubicBezTo>
                      <a:cubicBezTo>
                        <a:pt x="43" y="7"/>
                        <a:pt x="43" y="7"/>
                        <a:pt x="43" y="7"/>
                      </a:cubicBezTo>
                      <a:cubicBezTo>
                        <a:pt x="43" y="6"/>
                        <a:pt x="43" y="6"/>
                        <a:pt x="43" y="6"/>
                      </a:cubicBezTo>
                      <a:cubicBezTo>
                        <a:pt x="37" y="2"/>
                        <a:pt x="37" y="2"/>
                        <a:pt x="37" y="2"/>
                      </a:cubicBezTo>
                      <a:cubicBezTo>
                        <a:pt x="36" y="2"/>
                        <a:pt x="35" y="2"/>
                        <a:pt x="35" y="3"/>
                      </a:cubicBezTo>
                      <a:cubicBezTo>
                        <a:pt x="32" y="7"/>
                        <a:pt x="32" y="7"/>
                        <a:pt x="32" y="7"/>
                      </a:cubicBezTo>
                      <a:cubicBezTo>
                        <a:pt x="30" y="7"/>
                        <a:pt x="30" y="7"/>
                        <a:pt x="30" y="7"/>
                      </a:cubicBezTo>
                      <a:cubicBezTo>
                        <a:pt x="29" y="1"/>
                        <a:pt x="29" y="1"/>
                        <a:pt x="29" y="1"/>
                      </a:cubicBezTo>
                      <a:cubicBezTo>
                        <a:pt x="29" y="1"/>
                        <a:pt x="29" y="1"/>
                        <a:pt x="29" y="0"/>
                      </a:cubicBezTo>
                      <a:cubicBezTo>
                        <a:pt x="28" y="0"/>
                        <a:pt x="28" y="0"/>
                        <a:pt x="27" y="0"/>
                      </a:cubicBezTo>
                      <a:cubicBezTo>
                        <a:pt x="20" y="1"/>
                        <a:pt x="20" y="1"/>
                        <a:pt x="20" y="1"/>
                      </a:cubicBezTo>
                      <a:cubicBezTo>
                        <a:pt x="20" y="1"/>
                        <a:pt x="19" y="1"/>
                        <a:pt x="19" y="2"/>
                      </a:cubicBezTo>
                      <a:cubicBezTo>
                        <a:pt x="20" y="8"/>
                        <a:pt x="20" y="8"/>
                        <a:pt x="20" y="8"/>
                      </a:cubicBezTo>
                      <a:cubicBezTo>
                        <a:pt x="18" y="9"/>
                        <a:pt x="18" y="9"/>
                        <a:pt x="18" y="9"/>
                      </a:cubicBezTo>
                      <a:cubicBezTo>
                        <a:pt x="14" y="4"/>
                        <a:pt x="14" y="4"/>
                        <a:pt x="14" y="4"/>
                      </a:cubicBezTo>
                      <a:cubicBezTo>
                        <a:pt x="13" y="4"/>
                        <a:pt x="12" y="4"/>
                        <a:pt x="12" y="4"/>
                      </a:cubicBezTo>
                      <a:cubicBezTo>
                        <a:pt x="7" y="9"/>
                        <a:pt x="7" y="9"/>
                        <a:pt x="7" y="9"/>
                      </a:cubicBezTo>
                      <a:cubicBezTo>
                        <a:pt x="6" y="9"/>
                        <a:pt x="6" y="9"/>
                        <a:pt x="6" y="10"/>
                      </a:cubicBezTo>
                      <a:cubicBezTo>
                        <a:pt x="6" y="10"/>
                        <a:pt x="6" y="11"/>
                        <a:pt x="6" y="11"/>
                      </a:cubicBezTo>
                      <a:cubicBezTo>
                        <a:pt x="10" y="15"/>
                        <a:pt x="10" y="15"/>
                        <a:pt x="10" y="15"/>
                      </a:cubicBezTo>
                      <a:cubicBezTo>
                        <a:pt x="9" y="17"/>
                        <a:pt x="9" y="17"/>
                        <a:pt x="9" y="17"/>
                      </a:cubicBezTo>
                      <a:cubicBezTo>
                        <a:pt x="3" y="16"/>
                        <a:pt x="3" y="16"/>
                        <a:pt x="3" y="16"/>
                      </a:cubicBezTo>
                      <a:cubicBezTo>
                        <a:pt x="3" y="16"/>
                        <a:pt x="3" y="16"/>
                        <a:pt x="2" y="16"/>
                      </a:cubicBezTo>
                      <a:cubicBezTo>
                        <a:pt x="2" y="16"/>
                        <a:pt x="2" y="16"/>
                        <a:pt x="2" y="17"/>
                      </a:cubicBezTo>
                      <a:cubicBezTo>
                        <a:pt x="0" y="24"/>
                        <a:pt x="0" y="24"/>
                        <a:pt x="0" y="24"/>
                      </a:cubicBezTo>
                      <a:cubicBezTo>
                        <a:pt x="0" y="24"/>
                        <a:pt x="0" y="24"/>
                        <a:pt x="0" y="25"/>
                      </a:cubicBezTo>
                      <a:cubicBezTo>
                        <a:pt x="1" y="25"/>
                        <a:pt x="1" y="25"/>
                        <a:pt x="1" y="25"/>
                      </a:cubicBezTo>
                      <a:cubicBezTo>
                        <a:pt x="7" y="27"/>
                        <a:pt x="7" y="27"/>
                        <a:pt x="7" y="27"/>
                      </a:cubicBezTo>
                      <a:cubicBezTo>
                        <a:pt x="7" y="29"/>
                        <a:pt x="7" y="29"/>
                        <a:pt x="7" y="29"/>
                      </a:cubicBezTo>
                      <a:cubicBezTo>
                        <a:pt x="2" y="31"/>
                        <a:pt x="2" y="31"/>
                        <a:pt x="2" y="31"/>
                      </a:cubicBezTo>
                      <a:cubicBezTo>
                        <a:pt x="1" y="31"/>
                        <a:pt x="1" y="32"/>
                        <a:pt x="1" y="33"/>
                      </a:cubicBezTo>
                      <a:cubicBezTo>
                        <a:pt x="4" y="39"/>
                        <a:pt x="4" y="39"/>
                        <a:pt x="4" y="39"/>
                      </a:cubicBezTo>
                      <a:cubicBezTo>
                        <a:pt x="4" y="40"/>
                        <a:pt x="4" y="40"/>
                        <a:pt x="5" y="40"/>
                      </a:cubicBezTo>
                      <a:cubicBezTo>
                        <a:pt x="5" y="40"/>
                        <a:pt x="5" y="40"/>
                        <a:pt x="6" y="40"/>
                      </a:cubicBezTo>
                      <a:cubicBezTo>
                        <a:pt x="11" y="38"/>
                        <a:pt x="11" y="38"/>
                        <a:pt x="11" y="38"/>
                      </a:cubicBezTo>
                      <a:cubicBezTo>
                        <a:pt x="12" y="40"/>
                        <a:pt x="12" y="40"/>
                        <a:pt x="12" y="40"/>
                      </a:cubicBezTo>
                      <a:cubicBezTo>
                        <a:pt x="9" y="45"/>
                        <a:pt x="9" y="45"/>
                        <a:pt x="9" y="45"/>
                      </a:cubicBezTo>
                      <a:cubicBezTo>
                        <a:pt x="9" y="45"/>
                        <a:pt x="9" y="46"/>
                        <a:pt x="10" y="47"/>
                      </a:cubicBezTo>
                      <a:cubicBezTo>
                        <a:pt x="16" y="50"/>
                        <a:pt x="16" y="50"/>
                        <a:pt x="16" y="50"/>
                      </a:cubicBezTo>
                      <a:cubicBezTo>
                        <a:pt x="16" y="50"/>
                        <a:pt x="17" y="50"/>
                        <a:pt x="17" y="50"/>
                      </a:cubicBezTo>
                      <a:cubicBezTo>
                        <a:pt x="17" y="50"/>
                        <a:pt x="18" y="50"/>
                        <a:pt x="18" y="50"/>
                      </a:cubicBezTo>
                      <a:cubicBezTo>
                        <a:pt x="21" y="45"/>
                        <a:pt x="21" y="45"/>
                        <a:pt x="21" y="45"/>
                      </a:cubicBezTo>
                      <a:cubicBezTo>
                        <a:pt x="23" y="45"/>
                        <a:pt x="23" y="45"/>
                        <a:pt x="23" y="45"/>
                      </a:cubicBezTo>
                      <a:cubicBezTo>
                        <a:pt x="23" y="51"/>
                        <a:pt x="23" y="51"/>
                        <a:pt x="23" y="51"/>
                      </a:cubicBezTo>
                      <a:cubicBezTo>
                        <a:pt x="23" y="51"/>
                        <a:pt x="24" y="52"/>
                        <a:pt x="24" y="52"/>
                      </a:cubicBezTo>
                      <a:cubicBezTo>
                        <a:pt x="24" y="52"/>
                        <a:pt x="24" y="52"/>
                        <a:pt x="24" y="52"/>
                      </a:cubicBezTo>
                      <a:cubicBezTo>
                        <a:pt x="25" y="52"/>
                        <a:pt x="25" y="52"/>
                        <a:pt x="25" y="52"/>
                      </a:cubicBezTo>
                      <a:cubicBezTo>
                        <a:pt x="32" y="52"/>
                        <a:pt x="32" y="52"/>
                        <a:pt x="32" y="52"/>
                      </a:cubicBezTo>
                      <a:cubicBezTo>
                        <a:pt x="32" y="52"/>
                        <a:pt x="33" y="51"/>
                        <a:pt x="33" y="51"/>
                      </a:cubicBezTo>
                      <a:cubicBezTo>
                        <a:pt x="33" y="51"/>
                        <a:pt x="33" y="50"/>
                        <a:pt x="33" y="50"/>
                      </a:cubicBezTo>
                      <a:cubicBezTo>
                        <a:pt x="33" y="44"/>
                        <a:pt x="33" y="44"/>
                        <a:pt x="33" y="44"/>
                      </a:cubicBezTo>
                      <a:cubicBezTo>
                        <a:pt x="35" y="44"/>
                        <a:pt x="35" y="44"/>
                        <a:pt x="35" y="44"/>
                      </a:cubicBezTo>
                      <a:cubicBezTo>
                        <a:pt x="39" y="48"/>
                        <a:pt x="39" y="48"/>
                        <a:pt x="39" y="48"/>
                      </a:cubicBezTo>
                      <a:cubicBezTo>
                        <a:pt x="39" y="48"/>
                        <a:pt x="39" y="48"/>
                        <a:pt x="40" y="48"/>
                      </a:cubicBezTo>
                      <a:cubicBezTo>
                        <a:pt x="40" y="48"/>
                        <a:pt x="40" y="48"/>
                        <a:pt x="41" y="48"/>
                      </a:cubicBezTo>
                      <a:cubicBezTo>
                        <a:pt x="46" y="43"/>
                        <a:pt x="46" y="43"/>
                        <a:pt x="46" y="43"/>
                      </a:cubicBezTo>
                      <a:cubicBezTo>
                        <a:pt x="46" y="43"/>
                        <a:pt x="46" y="43"/>
                        <a:pt x="46" y="42"/>
                      </a:cubicBezTo>
                      <a:cubicBezTo>
                        <a:pt x="46" y="42"/>
                        <a:pt x="46" y="42"/>
                        <a:pt x="46" y="41"/>
                      </a:cubicBezTo>
                      <a:cubicBezTo>
                        <a:pt x="42" y="37"/>
                        <a:pt x="42" y="37"/>
                        <a:pt x="42" y="37"/>
                      </a:cubicBezTo>
                      <a:cubicBezTo>
                        <a:pt x="43" y="35"/>
                        <a:pt x="43" y="35"/>
                        <a:pt x="43" y="35"/>
                      </a:cubicBezTo>
                      <a:cubicBezTo>
                        <a:pt x="49" y="36"/>
                        <a:pt x="49" y="36"/>
                        <a:pt x="49" y="36"/>
                      </a:cubicBezTo>
                      <a:cubicBezTo>
                        <a:pt x="49" y="37"/>
                        <a:pt x="50" y="36"/>
                        <a:pt x="50" y="36"/>
                      </a:cubicBezTo>
                      <a:cubicBezTo>
                        <a:pt x="50" y="36"/>
                        <a:pt x="51" y="36"/>
                        <a:pt x="51" y="35"/>
                      </a:cubicBezTo>
                      <a:cubicBezTo>
                        <a:pt x="52" y="29"/>
                        <a:pt x="52" y="29"/>
                        <a:pt x="52" y="29"/>
                      </a:cubicBezTo>
                      <a:cubicBezTo>
                        <a:pt x="52" y="28"/>
                        <a:pt x="52" y="28"/>
                        <a:pt x="52" y="27"/>
                      </a:cubicBezTo>
                      <a:close/>
                      <a:moveTo>
                        <a:pt x="33" y="28"/>
                      </a:moveTo>
                      <a:cubicBezTo>
                        <a:pt x="32" y="31"/>
                        <a:pt x="28" y="34"/>
                        <a:pt x="25" y="33"/>
                      </a:cubicBezTo>
                      <a:cubicBezTo>
                        <a:pt x="21" y="32"/>
                        <a:pt x="18" y="28"/>
                        <a:pt x="19" y="25"/>
                      </a:cubicBezTo>
                      <a:cubicBezTo>
                        <a:pt x="20" y="21"/>
                        <a:pt x="24" y="18"/>
                        <a:pt x="28" y="19"/>
                      </a:cubicBezTo>
                      <a:cubicBezTo>
                        <a:pt x="32" y="20"/>
                        <a:pt x="34" y="24"/>
                        <a:pt x="33" y="28"/>
                      </a:cubicBezTo>
                      <a:close/>
                    </a:path>
                  </a:pathLst>
                </a:custGeom>
                <a:solidFill>
                  <a:schemeClr val="bg1"/>
                </a:solidFill>
                <a:ln>
                  <a:noFill/>
                </a:ln>
                <a:extLst>
                  <a:ext uri="{91240B29-F687-4F45-9708-019B960494DF}">
                    <a14:hiddenLine w="9525">
                      <a:solidFill>
                        <a:srgbClr val="000000"/>
                      </a:solidFill>
                      <a:bevel/>
                      <a:headEnd/>
                      <a:tailEnd/>
                    </a14:hiddenLine>
                  </a:ext>
                </a:extLst>
              </p:spPr>
              <p:txBody>
                <a:bodyPr/>
                <a:lstStyle/>
                <a:p>
                  <a:pPr fontAlgn="base">
                    <a:spcBef>
                      <a:spcPct val="0"/>
                    </a:spcBef>
                    <a:spcAft>
                      <a:spcPct val="0"/>
                    </a:spcAft>
                    <a:buFont charset="0" panose="020b0604020202020204" pitchFamily="34" typeface="Arial"/>
                    <a:buNone/>
                  </a:pPr>
                  <a:endParaRPr altLang="en-US" lang="zh-CN" sz="1100">
                    <a:solidFill>
                      <a:schemeClr val="bg1">
                        <a:lumMod val="50000"/>
                      </a:schemeClr>
                    </a:solidFill>
                    <a:cs typeface="+mn-ea"/>
                    <a:sym typeface="+mn-lt"/>
                  </a:endParaRPr>
                </a:p>
              </p:txBody>
            </p:sp>
            <p:sp>
              <p:nvSpPr>
                <p:cNvPr id="19" name="Freeform 27">
                  <a:extLst>
                    <a:ext uri="{FF2B5EF4-FFF2-40B4-BE49-F238E27FC236}">
                      <a16:creationId xmlns:a16="http://schemas.microsoft.com/office/drawing/2014/main" id="{8439CE82-6DA9-4C63-975C-5BF0D6B3D2DA}"/>
                    </a:ext>
                  </a:extLst>
                </p:cNvPr>
                <p:cNvSpPr>
                  <a:spLocks noChangeArrowheads="1" noEditPoints="1"/>
                </p:cNvSpPr>
                <p:nvPr/>
              </p:nvSpPr>
              <p:spPr bwMode="auto">
                <a:xfrm>
                  <a:off x="296538" y="248324"/>
                  <a:ext cx="254449" cy="255964"/>
                </a:xfrm>
                <a:custGeom>
                  <a:gdLst>
                    <a:gd fmla="*/ 1560673257 w 37" name="T0"/>
                    <a:gd fmla="*/ 1387878316 h 37" name="T1"/>
                    <a:gd fmla="*/ 1466086999 w 37" name="T2"/>
                    <a:gd fmla="*/ 1148593483 h 37" name="T3"/>
                    <a:gd fmla="*/ 1702552644 w 37" name="T4"/>
                    <a:gd fmla="*/ 1196451833 h 37" name="T5"/>
                    <a:gd fmla="*/ 1749845773 w 37" name="T6"/>
                    <a:gd fmla="*/ 957160083 h 37" name="T7"/>
                    <a:gd fmla="*/ 1702552644 w 37" name="T8"/>
                    <a:gd fmla="*/ 861443383 h 37" name="T9"/>
                    <a:gd fmla="*/ 1513380128 w 37" name="T10"/>
                    <a:gd fmla="*/ 765726683 h 37" name="T11"/>
                    <a:gd fmla="*/ 1749845773 w 37" name="T12"/>
                    <a:gd fmla="*/ 670009983 h 37" name="T13"/>
                    <a:gd fmla="*/ 1655259515 w 37" name="T14"/>
                    <a:gd fmla="*/ 430725150 h 37" name="T15"/>
                    <a:gd fmla="*/ 1418793870 w 37" name="T16"/>
                    <a:gd fmla="*/ 478576583 h 37" name="T17"/>
                    <a:gd fmla="*/ 1466086999 w 37" name="T18"/>
                    <a:gd fmla="*/ 239291750 h 37" name="T19"/>
                    <a:gd fmla="*/ 1418793870 w 37" name="T20"/>
                    <a:gd fmla="*/ 191433400 h 37" name="T21"/>
                    <a:gd fmla="*/ 1135035096 w 37" name="T22"/>
                    <a:gd fmla="*/ 95716700 h 37" name="T23"/>
                    <a:gd fmla="*/ 993155709 w 37" name="T24"/>
                    <a:gd fmla="*/ 239291750 h 37" name="T25"/>
                    <a:gd fmla="*/ 898569451 w 37" name="T26"/>
                    <a:gd fmla="*/ 0 h 37" name="T27"/>
                    <a:gd fmla="*/ 662103806 w 37" name="T28"/>
                    <a:gd fmla="*/ 47858350 h 37" name="T29"/>
                    <a:gd fmla="*/ 662103806 w 37" name="T30"/>
                    <a:gd fmla="*/ 239291750 h 37" name="T31"/>
                    <a:gd fmla="*/ 472931290 w 37" name="T32"/>
                    <a:gd fmla="*/ 143575050 h 37" name="T33"/>
                    <a:gd fmla="*/ 378345032 w 37" name="T34"/>
                    <a:gd fmla="*/ 143575050 h 37" name="T35"/>
                    <a:gd fmla="*/ 189172516 w 37" name="T36"/>
                    <a:gd fmla="*/ 335008450 h 37" name="T37"/>
                    <a:gd fmla="*/ 331051903 w 37" name="T38"/>
                    <a:gd fmla="*/ 526434933 h 37" name="T39"/>
                    <a:gd fmla="*/ 141879387 w 37" name="T40"/>
                    <a:gd fmla="*/ 526434933 h 37" name="T41"/>
                    <a:gd fmla="*/ 0 w 37" name="T42"/>
                    <a:gd fmla="*/ 813585033 h 37" name="T43"/>
                    <a:gd fmla="*/ 47293129 w 37" name="T44"/>
                    <a:gd fmla="*/ 861443383 h 37" name="T45"/>
                    <a:gd fmla="*/ 236465645 w 37" name="T46"/>
                    <a:gd fmla="*/ 957160083 h 37" name="T47"/>
                    <a:gd fmla="*/ 47293129 w 37" name="T48"/>
                    <a:gd fmla="*/ 1100735133 h 37" name="T49"/>
                    <a:gd fmla="*/ 189172516 w 37" name="T50"/>
                    <a:gd fmla="*/ 1340019966 h 37" name="T51"/>
                    <a:gd fmla="*/ 378345032 w 37" name="T52"/>
                    <a:gd fmla="*/ 1292168534 h 37" name="T53"/>
                    <a:gd fmla="*/ 331051903 w 37" name="T54"/>
                    <a:gd fmla="*/ 1483595016 h 37" name="T55"/>
                    <a:gd fmla="*/ 331051903 w 37" name="T56"/>
                    <a:gd fmla="*/ 1579311716 h 37" name="T57"/>
                    <a:gd fmla="*/ 567517548 w 37" name="T58"/>
                    <a:gd fmla="*/ 1675028416 h 37" name="T59"/>
                    <a:gd fmla="*/ 614810677 w 37" name="T60"/>
                    <a:gd fmla="*/ 1675028416 h 37" name="T61"/>
                    <a:gd fmla="*/ 803983193 w 37" name="T62"/>
                    <a:gd fmla="*/ 1531453366 h 37" name="T63"/>
                    <a:gd fmla="*/ 803983193 w 37" name="T64"/>
                    <a:gd fmla="*/ 1770745116 h 37" name="T65"/>
                    <a:gd fmla="*/ 1087741967 w 37" name="T66"/>
                    <a:gd fmla="*/ 1722886766 h 37" name="T67"/>
                    <a:gd fmla="*/ 1135035096 w 37" name="T68"/>
                    <a:gd fmla="*/ 1675028416 h 37" name="T69"/>
                    <a:gd fmla="*/ 1182328225 w 37" name="T70"/>
                    <a:gd fmla="*/ 1483595016 h 37" name="T71"/>
                    <a:gd fmla="*/ 1324207612 w 37" name="T72"/>
                    <a:gd fmla="*/ 1627170066 h 37" name="T73"/>
                    <a:gd fmla="*/ 1560673257 w 37" name="T74"/>
                    <a:gd fmla="*/ 1435736666 h 37" name="T75"/>
                    <a:gd fmla="*/ 1040448838 w 37" name="T76"/>
                    <a:gd fmla="*/ 1052876783 h 37" name="T77"/>
                    <a:gd fmla="*/ 709396935 w 37" name="T78"/>
                    <a:gd fmla="*/ 717868333 h 37" name="T79"/>
                    <a:gd fmla="*/ 1040448838 w 37" name="T80"/>
                    <a:gd fmla="*/ 1052876783 h 37"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37" name="T123"/>
                    <a:gd fmla="*/ 0 h 37" name="T124"/>
                    <a:gd fmla="*/ 37 w 37" name="T125"/>
                    <a:gd fmla="*/ 37 h 37"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37" w="37">
                      <a:moveTo>
                        <a:pt x="33" y="29"/>
                      </a:moveTo>
                      <a:cubicBezTo>
                        <a:pt x="33" y="29"/>
                        <a:pt x="33" y="29"/>
                        <a:pt x="33" y="29"/>
                      </a:cubicBezTo>
                      <a:cubicBezTo>
                        <a:pt x="30" y="26"/>
                        <a:pt x="30" y="26"/>
                        <a:pt x="30" y="26"/>
                      </a:cubicBezTo>
                      <a:cubicBezTo>
                        <a:pt x="31" y="24"/>
                        <a:pt x="31" y="24"/>
                        <a:pt x="31" y="24"/>
                      </a:cubicBezTo>
                      <a:cubicBezTo>
                        <a:pt x="35" y="25"/>
                        <a:pt x="35" y="25"/>
                        <a:pt x="35" y="25"/>
                      </a:cubicBezTo>
                      <a:cubicBezTo>
                        <a:pt x="35" y="25"/>
                        <a:pt x="36" y="25"/>
                        <a:pt x="36" y="25"/>
                      </a:cubicBezTo>
                      <a:cubicBezTo>
                        <a:pt x="36" y="25"/>
                        <a:pt x="36" y="25"/>
                        <a:pt x="36" y="24"/>
                      </a:cubicBezTo>
                      <a:cubicBezTo>
                        <a:pt x="37" y="20"/>
                        <a:pt x="37" y="20"/>
                        <a:pt x="37" y="20"/>
                      </a:cubicBezTo>
                      <a:cubicBezTo>
                        <a:pt x="37" y="19"/>
                        <a:pt x="37" y="19"/>
                        <a:pt x="37" y="19"/>
                      </a:cubicBezTo>
                      <a:cubicBezTo>
                        <a:pt x="37" y="19"/>
                        <a:pt x="37" y="18"/>
                        <a:pt x="36" y="18"/>
                      </a:cubicBezTo>
                      <a:cubicBezTo>
                        <a:pt x="33" y="18"/>
                        <a:pt x="33" y="18"/>
                        <a:pt x="33" y="18"/>
                      </a:cubicBezTo>
                      <a:cubicBezTo>
                        <a:pt x="32" y="16"/>
                        <a:pt x="32" y="16"/>
                        <a:pt x="32" y="16"/>
                      </a:cubicBezTo>
                      <a:cubicBezTo>
                        <a:pt x="36" y="14"/>
                        <a:pt x="36" y="14"/>
                        <a:pt x="36" y="14"/>
                      </a:cubicBezTo>
                      <a:cubicBezTo>
                        <a:pt x="36" y="14"/>
                        <a:pt x="37" y="14"/>
                        <a:pt x="37" y="14"/>
                      </a:cubicBezTo>
                      <a:cubicBezTo>
                        <a:pt x="37" y="14"/>
                        <a:pt x="37" y="13"/>
                        <a:pt x="37" y="13"/>
                      </a:cubicBezTo>
                      <a:cubicBezTo>
                        <a:pt x="35" y="9"/>
                        <a:pt x="35" y="9"/>
                        <a:pt x="35" y="9"/>
                      </a:cubicBezTo>
                      <a:cubicBezTo>
                        <a:pt x="34" y="8"/>
                        <a:pt x="34" y="8"/>
                        <a:pt x="33" y="8"/>
                      </a:cubicBezTo>
                      <a:cubicBezTo>
                        <a:pt x="30" y="10"/>
                        <a:pt x="30" y="10"/>
                        <a:pt x="30" y="10"/>
                      </a:cubicBezTo>
                      <a:cubicBezTo>
                        <a:pt x="29" y="8"/>
                        <a:pt x="29" y="8"/>
                        <a:pt x="29" y="8"/>
                      </a:cubicBezTo>
                      <a:cubicBezTo>
                        <a:pt x="31" y="5"/>
                        <a:pt x="31" y="5"/>
                        <a:pt x="31" y="5"/>
                      </a:cubicBezTo>
                      <a:cubicBezTo>
                        <a:pt x="31" y="5"/>
                        <a:pt x="31" y="4"/>
                        <a:pt x="31" y="4"/>
                      </a:cubicBezTo>
                      <a:cubicBezTo>
                        <a:pt x="31" y="4"/>
                        <a:pt x="30" y="4"/>
                        <a:pt x="30" y="4"/>
                      </a:cubicBezTo>
                      <a:cubicBezTo>
                        <a:pt x="26" y="1"/>
                        <a:pt x="26" y="1"/>
                        <a:pt x="26" y="1"/>
                      </a:cubicBezTo>
                      <a:cubicBezTo>
                        <a:pt x="25" y="1"/>
                        <a:pt x="25" y="1"/>
                        <a:pt x="24" y="2"/>
                      </a:cubicBezTo>
                      <a:cubicBezTo>
                        <a:pt x="22" y="5"/>
                        <a:pt x="22" y="5"/>
                        <a:pt x="22" y="5"/>
                      </a:cubicBezTo>
                      <a:cubicBezTo>
                        <a:pt x="21" y="5"/>
                        <a:pt x="21" y="5"/>
                        <a:pt x="21" y="5"/>
                      </a:cubicBezTo>
                      <a:cubicBezTo>
                        <a:pt x="21" y="1"/>
                        <a:pt x="21" y="1"/>
                        <a:pt x="21" y="1"/>
                      </a:cubicBezTo>
                      <a:cubicBezTo>
                        <a:pt x="20" y="0"/>
                        <a:pt x="20" y="0"/>
                        <a:pt x="19" y="0"/>
                      </a:cubicBezTo>
                      <a:cubicBezTo>
                        <a:pt x="14" y="0"/>
                        <a:pt x="14" y="0"/>
                        <a:pt x="14" y="0"/>
                      </a:cubicBezTo>
                      <a:cubicBezTo>
                        <a:pt x="14" y="0"/>
                        <a:pt x="14" y="0"/>
                        <a:pt x="14" y="1"/>
                      </a:cubicBezTo>
                      <a:cubicBezTo>
                        <a:pt x="14" y="1"/>
                        <a:pt x="14" y="1"/>
                        <a:pt x="14" y="1"/>
                      </a:cubicBezTo>
                      <a:cubicBezTo>
                        <a:pt x="14" y="5"/>
                        <a:pt x="14" y="5"/>
                        <a:pt x="14" y="5"/>
                      </a:cubicBezTo>
                      <a:cubicBezTo>
                        <a:pt x="13" y="6"/>
                        <a:pt x="13" y="6"/>
                        <a:pt x="13" y="6"/>
                      </a:cubicBezTo>
                      <a:cubicBezTo>
                        <a:pt x="10" y="3"/>
                        <a:pt x="10" y="3"/>
                        <a:pt x="10" y="3"/>
                      </a:cubicBezTo>
                      <a:cubicBezTo>
                        <a:pt x="10" y="3"/>
                        <a:pt x="9" y="3"/>
                        <a:pt x="9" y="3"/>
                      </a:cubicBezTo>
                      <a:cubicBezTo>
                        <a:pt x="9" y="3"/>
                        <a:pt x="9" y="3"/>
                        <a:pt x="8" y="3"/>
                      </a:cubicBezTo>
                      <a:cubicBezTo>
                        <a:pt x="5" y="6"/>
                        <a:pt x="5" y="6"/>
                        <a:pt x="5" y="6"/>
                      </a:cubicBezTo>
                      <a:cubicBezTo>
                        <a:pt x="5" y="6"/>
                        <a:pt x="4" y="7"/>
                        <a:pt x="4" y="7"/>
                      </a:cubicBezTo>
                      <a:cubicBezTo>
                        <a:pt x="4" y="7"/>
                        <a:pt x="4" y="8"/>
                        <a:pt x="5" y="8"/>
                      </a:cubicBezTo>
                      <a:cubicBezTo>
                        <a:pt x="7" y="11"/>
                        <a:pt x="7" y="11"/>
                        <a:pt x="7" y="11"/>
                      </a:cubicBezTo>
                      <a:cubicBezTo>
                        <a:pt x="7" y="12"/>
                        <a:pt x="7" y="12"/>
                        <a:pt x="7" y="12"/>
                      </a:cubicBezTo>
                      <a:cubicBezTo>
                        <a:pt x="3" y="11"/>
                        <a:pt x="3" y="11"/>
                        <a:pt x="3" y="11"/>
                      </a:cubicBezTo>
                      <a:cubicBezTo>
                        <a:pt x="2" y="11"/>
                        <a:pt x="2" y="11"/>
                        <a:pt x="1" y="12"/>
                      </a:cubicBezTo>
                      <a:cubicBezTo>
                        <a:pt x="0" y="17"/>
                        <a:pt x="0" y="17"/>
                        <a:pt x="0" y="17"/>
                      </a:cubicBezTo>
                      <a:cubicBezTo>
                        <a:pt x="0" y="17"/>
                        <a:pt x="0" y="17"/>
                        <a:pt x="1" y="18"/>
                      </a:cubicBezTo>
                      <a:cubicBezTo>
                        <a:pt x="1" y="18"/>
                        <a:pt x="1" y="18"/>
                        <a:pt x="1" y="18"/>
                      </a:cubicBezTo>
                      <a:cubicBezTo>
                        <a:pt x="5" y="19"/>
                        <a:pt x="5" y="19"/>
                        <a:pt x="5" y="19"/>
                      </a:cubicBezTo>
                      <a:cubicBezTo>
                        <a:pt x="5" y="20"/>
                        <a:pt x="5" y="20"/>
                        <a:pt x="5" y="20"/>
                      </a:cubicBezTo>
                      <a:cubicBezTo>
                        <a:pt x="2" y="22"/>
                        <a:pt x="2" y="22"/>
                        <a:pt x="2" y="22"/>
                      </a:cubicBezTo>
                      <a:cubicBezTo>
                        <a:pt x="1" y="22"/>
                        <a:pt x="1" y="23"/>
                        <a:pt x="1" y="23"/>
                      </a:cubicBezTo>
                      <a:cubicBezTo>
                        <a:pt x="3" y="28"/>
                        <a:pt x="3" y="28"/>
                        <a:pt x="3" y="28"/>
                      </a:cubicBezTo>
                      <a:cubicBezTo>
                        <a:pt x="3" y="28"/>
                        <a:pt x="3" y="28"/>
                        <a:pt x="4" y="28"/>
                      </a:cubicBezTo>
                      <a:cubicBezTo>
                        <a:pt x="4" y="29"/>
                        <a:pt x="4" y="29"/>
                        <a:pt x="4" y="28"/>
                      </a:cubicBezTo>
                      <a:cubicBezTo>
                        <a:pt x="8" y="27"/>
                        <a:pt x="8" y="27"/>
                        <a:pt x="8" y="27"/>
                      </a:cubicBezTo>
                      <a:cubicBezTo>
                        <a:pt x="9" y="28"/>
                        <a:pt x="9" y="28"/>
                        <a:pt x="9" y="28"/>
                      </a:cubicBezTo>
                      <a:cubicBezTo>
                        <a:pt x="7" y="31"/>
                        <a:pt x="7" y="31"/>
                        <a:pt x="7" y="31"/>
                      </a:cubicBezTo>
                      <a:cubicBezTo>
                        <a:pt x="7" y="32"/>
                        <a:pt x="7" y="32"/>
                        <a:pt x="7" y="32"/>
                      </a:cubicBezTo>
                      <a:cubicBezTo>
                        <a:pt x="7" y="32"/>
                        <a:pt x="7" y="33"/>
                        <a:pt x="7" y="33"/>
                      </a:cubicBezTo>
                      <a:cubicBezTo>
                        <a:pt x="7" y="33"/>
                        <a:pt x="7" y="33"/>
                        <a:pt x="7" y="33"/>
                      </a:cubicBezTo>
                      <a:cubicBezTo>
                        <a:pt x="12" y="35"/>
                        <a:pt x="12" y="35"/>
                        <a:pt x="12" y="35"/>
                      </a:cubicBezTo>
                      <a:cubicBezTo>
                        <a:pt x="12" y="35"/>
                        <a:pt x="12" y="35"/>
                        <a:pt x="13" y="35"/>
                      </a:cubicBezTo>
                      <a:cubicBezTo>
                        <a:pt x="13" y="35"/>
                        <a:pt x="13" y="35"/>
                        <a:pt x="13" y="35"/>
                      </a:cubicBezTo>
                      <a:cubicBezTo>
                        <a:pt x="15" y="31"/>
                        <a:pt x="15" y="31"/>
                        <a:pt x="15" y="31"/>
                      </a:cubicBezTo>
                      <a:cubicBezTo>
                        <a:pt x="17" y="32"/>
                        <a:pt x="17" y="32"/>
                        <a:pt x="17" y="32"/>
                      </a:cubicBezTo>
                      <a:cubicBezTo>
                        <a:pt x="17" y="36"/>
                        <a:pt x="17" y="36"/>
                        <a:pt x="17" y="36"/>
                      </a:cubicBezTo>
                      <a:cubicBezTo>
                        <a:pt x="17" y="36"/>
                        <a:pt x="17" y="36"/>
                        <a:pt x="17" y="37"/>
                      </a:cubicBezTo>
                      <a:cubicBezTo>
                        <a:pt x="18" y="37"/>
                        <a:pt x="18" y="37"/>
                        <a:pt x="18" y="37"/>
                      </a:cubicBezTo>
                      <a:cubicBezTo>
                        <a:pt x="23" y="36"/>
                        <a:pt x="23" y="36"/>
                        <a:pt x="23" y="36"/>
                      </a:cubicBezTo>
                      <a:cubicBezTo>
                        <a:pt x="23" y="36"/>
                        <a:pt x="24" y="36"/>
                        <a:pt x="24" y="36"/>
                      </a:cubicBezTo>
                      <a:cubicBezTo>
                        <a:pt x="24" y="36"/>
                        <a:pt x="24" y="35"/>
                        <a:pt x="24" y="35"/>
                      </a:cubicBezTo>
                      <a:cubicBezTo>
                        <a:pt x="24" y="31"/>
                        <a:pt x="24" y="31"/>
                        <a:pt x="24" y="31"/>
                      </a:cubicBezTo>
                      <a:cubicBezTo>
                        <a:pt x="25" y="31"/>
                        <a:pt x="25" y="31"/>
                        <a:pt x="25" y="31"/>
                      </a:cubicBezTo>
                      <a:cubicBezTo>
                        <a:pt x="28" y="33"/>
                        <a:pt x="28" y="33"/>
                        <a:pt x="28" y="33"/>
                      </a:cubicBezTo>
                      <a:cubicBezTo>
                        <a:pt x="28" y="34"/>
                        <a:pt x="28" y="34"/>
                        <a:pt x="28" y="34"/>
                      </a:cubicBezTo>
                      <a:cubicBezTo>
                        <a:pt x="29" y="34"/>
                        <a:pt x="29" y="34"/>
                        <a:pt x="29" y="34"/>
                      </a:cubicBezTo>
                      <a:cubicBezTo>
                        <a:pt x="33" y="30"/>
                        <a:pt x="33" y="30"/>
                        <a:pt x="33" y="30"/>
                      </a:cubicBezTo>
                      <a:cubicBezTo>
                        <a:pt x="33" y="30"/>
                        <a:pt x="33" y="30"/>
                        <a:pt x="33" y="29"/>
                      </a:cubicBezTo>
                      <a:close/>
                      <a:moveTo>
                        <a:pt x="22" y="22"/>
                      </a:moveTo>
                      <a:cubicBezTo>
                        <a:pt x="20" y="24"/>
                        <a:pt x="17" y="24"/>
                        <a:pt x="15" y="22"/>
                      </a:cubicBezTo>
                      <a:cubicBezTo>
                        <a:pt x="13" y="20"/>
                        <a:pt x="13" y="16"/>
                        <a:pt x="15" y="15"/>
                      </a:cubicBezTo>
                      <a:cubicBezTo>
                        <a:pt x="17" y="13"/>
                        <a:pt x="21" y="13"/>
                        <a:pt x="23" y="15"/>
                      </a:cubicBezTo>
                      <a:cubicBezTo>
                        <a:pt x="24" y="17"/>
                        <a:pt x="24" y="20"/>
                        <a:pt x="22" y="22"/>
                      </a:cubicBezTo>
                      <a:close/>
                    </a:path>
                  </a:pathLst>
                </a:custGeom>
                <a:solidFill>
                  <a:schemeClr val="bg1"/>
                </a:solidFill>
                <a:ln>
                  <a:noFill/>
                </a:ln>
                <a:extLst>
                  <a:ext uri="{91240B29-F687-4F45-9708-019B960494DF}">
                    <a14:hiddenLine w="9525">
                      <a:solidFill>
                        <a:srgbClr val="000000"/>
                      </a:solidFill>
                      <a:bevel/>
                      <a:headEnd/>
                      <a:tailEnd/>
                    </a14:hiddenLine>
                  </a:ext>
                </a:extLst>
              </p:spPr>
              <p:txBody>
                <a:bodyPr/>
                <a:lstStyle/>
                <a:p>
                  <a:pPr fontAlgn="base">
                    <a:spcBef>
                      <a:spcPct val="0"/>
                    </a:spcBef>
                    <a:spcAft>
                      <a:spcPct val="0"/>
                    </a:spcAft>
                    <a:buFont charset="0" panose="020b0604020202020204" pitchFamily="34" typeface="Arial"/>
                    <a:buNone/>
                  </a:pPr>
                  <a:endParaRPr altLang="en-US" lang="zh-CN" sz="1100">
                    <a:solidFill>
                      <a:schemeClr val="bg1">
                        <a:lumMod val="50000"/>
                      </a:schemeClr>
                    </a:solidFill>
                    <a:cs typeface="+mn-ea"/>
                    <a:sym typeface="+mn-lt"/>
                  </a:endParaRPr>
                </a:p>
              </p:txBody>
            </p:sp>
          </p:grpSp>
        </p:grpSp>
        <p:grpSp>
          <p:nvGrpSpPr>
            <p:cNvPr id="20" name="组合 27">
              <a:extLst>
                <a:ext uri="{FF2B5EF4-FFF2-40B4-BE49-F238E27FC236}">
                  <a16:creationId xmlns:a16="http://schemas.microsoft.com/office/drawing/2014/main" id="{53AEB5AC-3F81-43BC-B870-C5BE62C7E653}"/>
                </a:ext>
              </a:extLst>
            </p:cNvPr>
            <p:cNvGrpSpPr/>
            <p:nvPr/>
          </p:nvGrpSpPr>
          <p:grpSpPr>
            <a:xfrm>
              <a:off x="8236365" y="2965377"/>
              <a:ext cx="866155" cy="865250"/>
              <a:chExt cx="1403797" cy="1403797"/>
            </a:xfrm>
          </p:grpSpPr>
          <p:sp>
            <p:nvSpPr>
              <p:cNvPr id="21" name="椭圆 28">
                <a:extLst>
                  <a:ext uri="{FF2B5EF4-FFF2-40B4-BE49-F238E27FC236}">
                    <a16:creationId xmlns:a16="http://schemas.microsoft.com/office/drawing/2014/main" id="{1A4C9855-DC57-4265-9F65-A8C7E2207569}"/>
                  </a:ext>
                </a:extLst>
              </p:cNvPr>
              <p:cNvSpPr>
                <a:spLocks noChangeArrowheads="1"/>
              </p:cNvSpPr>
              <p:nvPr/>
            </p:nvSpPr>
            <p:spPr bwMode="auto">
              <a:xfrm>
                <a:off x="0" y="0"/>
                <a:ext cx="1403797" cy="1403797"/>
              </a:xfrm>
              <a:prstGeom prst="ellipse">
                <a:avLst/>
              </a:prstGeom>
              <a:solidFill>
                <a:schemeClr val="accent2"/>
              </a:solidFill>
              <a:ln>
                <a:noFill/>
              </a:ln>
              <a:extLst>
                <a:ext uri="{91240B29-F687-4F45-9708-019B960494DF}">
                  <a14:hiddenLine w="12700">
                    <a:solidFill>
                      <a:srgbClr val="000000"/>
                    </a:solidFill>
                    <a:bevel/>
                    <a:headEnd/>
                    <a:tailEnd/>
                  </a14:hiddenLine>
                </a:ext>
              </a:extLst>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800">
                  <a:solidFill>
                    <a:schemeClr val="bg1">
                      <a:lumMod val="50000"/>
                    </a:schemeClr>
                  </a:solidFill>
                  <a:latin typeface="+mn-lt"/>
                  <a:ea typeface="+mn-ea"/>
                  <a:cs typeface="+mn-ea"/>
                  <a:sym typeface="+mn-lt"/>
                </a:endParaRPr>
              </a:p>
            </p:txBody>
          </p:sp>
          <p:sp>
            <p:nvSpPr>
              <p:cNvPr id="22" name="Freeform 41">
                <a:extLst>
                  <a:ext uri="{FF2B5EF4-FFF2-40B4-BE49-F238E27FC236}">
                    <a16:creationId xmlns:a16="http://schemas.microsoft.com/office/drawing/2014/main" id="{58168D2A-BF82-46B4-86A1-14EAFC6688A0}"/>
                  </a:ext>
                </a:extLst>
              </p:cNvPr>
              <p:cNvSpPr>
                <a:spLocks noChangeArrowheads="1" noEditPoints="1"/>
              </p:cNvSpPr>
              <p:nvPr/>
            </p:nvSpPr>
            <p:spPr bwMode="auto">
              <a:xfrm>
                <a:off x="363893" y="385180"/>
                <a:ext cx="661930" cy="531751"/>
              </a:xfrm>
              <a:custGeom>
                <a:gdLst>
                  <a:gd fmla="*/ 2147483647 w 72" name="T0"/>
                  <a:gd fmla="*/ 2147483647 h 58" name="T1"/>
                  <a:gd fmla="*/ 2147483647 w 72" name="T2"/>
                  <a:gd fmla="*/ 2147483647 h 58" name="T3"/>
                  <a:gd fmla="*/ 2147483647 w 72" name="T4"/>
                  <a:gd fmla="*/ 2147483647 h 58" name="T5"/>
                  <a:gd fmla="*/ 2147483647 w 72" name="T6"/>
                  <a:gd fmla="*/ 2147483647 h 58" name="T7"/>
                  <a:gd fmla="*/ 2147483647 w 72" name="T8"/>
                  <a:gd fmla="*/ 2147483647 h 58" name="T9"/>
                  <a:gd fmla="*/ 2147483647 w 72" name="T10"/>
                  <a:gd fmla="*/ 0 h 58" name="T11"/>
                  <a:gd fmla="*/ 2147483647 w 72" name="T12"/>
                  <a:gd fmla="*/ 0 h 58" name="T13"/>
                  <a:gd fmla="*/ 2147483647 w 72" name="T14"/>
                  <a:gd fmla="*/ 2147483647 h 58" name="T15"/>
                  <a:gd fmla="*/ 2147483647 w 72" name="T16"/>
                  <a:gd fmla="*/ 2147483647 h 58" name="T17"/>
                  <a:gd fmla="*/ 2147483647 w 72" name="T18"/>
                  <a:gd fmla="*/ 2147483647 h 58" name="T19"/>
                  <a:gd fmla="*/ 2147483647 w 72" name="T20"/>
                  <a:gd fmla="*/ 2147483647 h 58" name="T21"/>
                  <a:gd fmla="*/ 0 w 72" name="T22"/>
                  <a:gd fmla="*/ 2147483647 h 58" name="T23"/>
                  <a:gd fmla="*/ 0 w 72" name="T24"/>
                  <a:gd fmla="*/ 2147483647 h 58" name="T25"/>
                  <a:gd fmla="*/ 2147483647 w 72" name="T26"/>
                  <a:gd fmla="*/ 2147483647 h 58" name="T27"/>
                  <a:gd fmla="*/ 2147483647 w 72" name="T28"/>
                  <a:gd fmla="*/ 2147483647 h 58" name="T29"/>
                  <a:gd fmla="*/ 2147483647 w 72" name="T30"/>
                  <a:gd fmla="*/ 2147483647 h 58" name="T31"/>
                  <a:gd fmla="*/ 2147483647 w 72" name="T32"/>
                  <a:gd fmla="*/ 2147483647 h 58" name="T33"/>
                  <a:gd fmla="*/ 0 w 72" name="T34"/>
                  <a:gd fmla="*/ 2147483647 h 58" name="T35"/>
                  <a:gd fmla="*/ 2147483647 w 72" name="T36"/>
                  <a:gd fmla="*/ 2147483647 h 58" name="T37"/>
                  <a:gd fmla="*/ 2147483647 w 72" name="T38"/>
                  <a:gd fmla="*/ 2147483647 h 58" name="T39"/>
                  <a:gd fmla="*/ 2147483647 w 72" name="T40"/>
                  <a:gd fmla="*/ 2147483647 h 58" name="T41"/>
                  <a:gd fmla="*/ 2147483647 w 72" name="T42"/>
                  <a:gd fmla="*/ 2147483647 h 58" name="T43"/>
                  <a:gd fmla="*/ 2147483647 w 72" name="T44"/>
                  <a:gd fmla="*/ 2147483647 h 58" name="T45"/>
                  <a:gd fmla="*/ 2147483647 w 72" name="T46"/>
                  <a:gd fmla="*/ 2147483647 h 58" name="T47"/>
                  <a:gd fmla="*/ 2147483647 w 72" name="T48"/>
                  <a:gd fmla="*/ 2147483647 h 58" name="T49"/>
                  <a:gd fmla="*/ 2147483647 w 72" name="T50"/>
                  <a:gd fmla="*/ 2147483647 h 58" name="T51"/>
                  <a:gd fmla="*/ 2147483647 w 72" name="T52"/>
                  <a:gd fmla="*/ 2147483647 h 58" name="T53"/>
                  <a:gd fmla="*/ 2147483647 w 72" name="T54"/>
                  <a:gd fmla="*/ 2147483647 h 58" name="T55"/>
                  <a:gd fmla="*/ 2147483647 w 72" name="T56"/>
                  <a:gd fmla="*/ 2147483647 h 58" name="T57"/>
                  <a:gd fmla="*/ 2147483647 w 72" name="T58"/>
                  <a:gd fmla="*/ 2147483647 h 58"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w 72" name="T90"/>
                  <a:gd fmla="*/ 0 h 58" name="T91"/>
                  <a:gd fmla="*/ 72 w 72" name="T92"/>
                  <a:gd fmla="*/ 58 h 58" name="T93"/>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T93" l="T90" r="T92" t="T91"/>
                <a:pathLst>
                  <a:path h="57" w="72">
                    <a:moveTo>
                      <a:pt x="25" y="5"/>
                    </a:moveTo>
                    <a:cubicBezTo>
                      <a:pt x="48" y="5"/>
                      <a:pt x="48" y="5"/>
                      <a:pt x="48" y="5"/>
                    </a:cubicBezTo>
                    <a:cubicBezTo>
                      <a:pt x="48" y="11"/>
                      <a:pt x="48" y="11"/>
                      <a:pt x="48" y="11"/>
                    </a:cubicBezTo>
                    <a:cubicBezTo>
                      <a:pt x="53" y="11"/>
                      <a:pt x="53" y="11"/>
                      <a:pt x="53" y="11"/>
                    </a:cubicBezTo>
                    <a:cubicBezTo>
                      <a:pt x="53" y="4"/>
                      <a:pt x="53" y="4"/>
                      <a:pt x="53" y="4"/>
                    </a:cubicBezTo>
                    <a:cubicBezTo>
                      <a:pt x="53" y="2"/>
                      <a:pt x="51" y="0"/>
                      <a:pt x="48" y="0"/>
                    </a:cubicBezTo>
                    <a:cubicBezTo>
                      <a:pt x="24" y="0"/>
                      <a:pt x="24" y="0"/>
                      <a:pt x="24" y="0"/>
                    </a:cubicBezTo>
                    <a:cubicBezTo>
                      <a:pt x="22" y="0"/>
                      <a:pt x="20" y="2"/>
                      <a:pt x="20" y="4"/>
                    </a:cubicBezTo>
                    <a:cubicBezTo>
                      <a:pt x="20" y="11"/>
                      <a:pt x="20" y="11"/>
                      <a:pt x="20" y="11"/>
                    </a:cubicBezTo>
                    <a:cubicBezTo>
                      <a:pt x="25" y="11"/>
                      <a:pt x="25" y="11"/>
                      <a:pt x="25" y="11"/>
                    </a:cubicBezTo>
                    <a:lnTo>
                      <a:pt x="25" y="5"/>
                    </a:lnTo>
                    <a:close/>
                    <a:moveTo>
                      <a:pt x="0" y="19"/>
                    </a:moveTo>
                    <a:cubicBezTo>
                      <a:pt x="0" y="53"/>
                      <a:pt x="0" y="53"/>
                      <a:pt x="0" y="53"/>
                    </a:cubicBezTo>
                    <a:cubicBezTo>
                      <a:pt x="0" y="56"/>
                      <a:pt x="3" y="58"/>
                      <a:pt x="5" y="58"/>
                    </a:cubicBezTo>
                    <a:cubicBezTo>
                      <a:pt x="10" y="58"/>
                      <a:pt x="10" y="58"/>
                      <a:pt x="10" y="58"/>
                    </a:cubicBezTo>
                    <a:cubicBezTo>
                      <a:pt x="10" y="14"/>
                      <a:pt x="10" y="14"/>
                      <a:pt x="10" y="14"/>
                    </a:cubicBezTo>
                    <a:cubicBezTo>
                      <a:pt x="5" y="14"/>
                      <a:pt x="5" y="14"/>
                      <a:pt x="5" y="14"/>
                    </a:cubicBezTo>
                    <a:cubicBezTo>
                      <a:pt x="3" y="14"/>
                      <a:pt x="0" y="16"/>
                      <a:pt x="0" y="19"/>
                    </a:cubicBezTo>
                    <a:close/>
                    <a:moveTo>
                      <a:pt x="14" y="58"/>
                    </a:moveTo>
                    <a:cubicBezTo>
                      <a:pt x="59" y="58"/>
                      <a:pt x="59" y="58"/>
                      <a:pt x="59" y="58"/>
                    </a:cubicBezTo>
                    <a:cubicBezTo>
                      <a:pt x="59" y="14"/>
                      <a:pt x="59" y="14"/>
                      <a:pt x="59" y="14"/>
                    </a:cubicBezTo>
                    <a:cubicBezTo>
                      <a:pt x="14" y="14"/>
                      <a:pt x="14" y="14"/>
                      <a:pt x="14" y="14"/>
                    </a:cubicBezTo>
                    <a:lnTo>
                      <a:pt x="14" y="58"/>
                    </a:lnTo>
                    <a:close/>
                    <a:moveTo>
                      <a:pt x="67" y="14"/>
                    </a:moveTo>
                    <a:cubicBezTo>
                      <a:pt x="63" y="14"/>
                      <a:pt x="63" y="14"/>
                      <a:pt x="63" y="14"/>
                    </a:cubicBezTo>
                    <a:cubicBezTo>
                      <a:pt x="63" y="58"/>
                      <a:pt x="63" y="58"/>
                      <a:pt x="63" y="58"/>
                    </a:cubicBezTo>
                    <a:cubicBezTo>
                      <a:pt x="67" y="58"/>
                      <a:pt x="67" y="58"/>
                      <a:pt x="67" y="58"/>
                    </a:cubicBezTo>
                    <a:cubicBezTo>
                      <a:pt x="70" y="58"/>
                      <a:pt x="72" y="56"/>
                      <a:pt x="72" y="53"/>
                    </a:cubicBezTo>
                    <a:cubicBezTo>
                      <a:pt x="72" y="19"/>
                      <a:pt x="72" y="19"/>
                      <a:pt x="72" y="19"/>
                    </a:cubicBezTo>
                    <a:cubicBezTo>
                      <a:pt x="72" y="16"/>
                      <a:pt x="70" y="14"/>
                      <a:pt x="67" y="14"/>
                    </a:cubicBezTo>
                    <a:close/>
                  </a:path>
                </a:pathLst>
              </a:custGeom>
              <a:solidFill>
                <a:schemeClr val="bg1"/>
              </a:solidFill>
              <a:ln>
                <a:noFill/>
              </a:ln>
              <a:extLst>
                <a:ext uri="{91240B29-F687-4F45-9708-019B960494DF}">
                  <a14:hiddenLine w="9525">
                    <a:solidFill>
                      <a:srgbClr val="000000"/>
                    </a:solidFill>
                    <a:bevel/>
                    <a:headEnd/>
                    <a:tailEnd/>
                  </a14:hiddenLine>
                </a:ext>
              </a:extLst>
            </p:spPr>
            <p:txBody>
              <a:bodyPr/>
              <a:lstStyle/>
              <a:p>
                <a:pPr fontAlgn="base">
                  <a:spcBef>
                    <a:spcPct val="0"/>
                  </a:spcBef>
                  <a:spcAft>
                    <a:spcPct val="0"/>
                  </a:spcAft>
                  <a:buFont charset="0" panose="020b0604020202020204" pitchFamily="34" typeface="Arial"/>
                  <a:buNone/>
                </a:pPr>
                <a:endParaRPr altLang="en-US" lang="zh-CN" sz="1100">
                  <a:solidFill>
                    <a:schemeClr val="bg1">
                      <a:lumMod val="50000"/>
                    </a:schemeClr>
                  </a:solidFill>
                  <a:cs typeface="+mn-ea"/>
                  <a:sym typeface="+mn-lt"/>
                </a:endParaRPr>
              </a:p>
            </p:txBody>
          </p:sp>
        </p:grpSp>
        <p:sp>
          <p:nvSpPr>
            <p:cNvPr id="23" name="文本框 18">
              <a:extLst>
                <a:ext uri="{FF2B5EF4-FFF2-40B4-BE49-F238E27FC236}">
                  <a16:creationId xmlns:a16="http://schemas.microsoft.com/office/drawing/2014/main" id="{34D1CF4C-FBA3-486C-9F1F-2D61AA77C1ED}"/>
                </a:ext>
              </a:extLst>
            </p:cNvPr>
            <p:cNvSpPr txBox="1">
              <a:spLocks noChangeArrowheads="1"/>
            </p:cNvSpPr>
            <p:nvPr/>
          </p:nvSpPr>
          <p:spPr bwMode="auto">
            <a:xfrm>
              <a:off x="3954619" y="2945887"/>
              <a:ext cx="1831537" cy="6172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6" lIns="68573" rIns="68573" tIns="34286" wrap="square">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9pPr>
            </a:lstStyle>
            <a:p>
              <a:pPr>
                <a:lnSpc>
                  <a:spcPct val="100000"/>
                </a:lnSpc>
                <a:spcBef>
                  <a:spcPct val="0"/>
                </a:spcBef>
                <a:buNone/>
              </a:pPr>
              <a:r>
                <a:rPr altLang="en-US" lang="zh-CN" sz="900">
                  <a:solidFill>
                    <a:schemeClr val="bg1">
                      <a:lumMod val="50000"/>
                    </a:schemeClr>
                  </a:solidFill>
                  <a:latin typeface="+mn-lt"/>
                  <a:ea typeface="+mn-ea"/>
                  <a:cs typeface="+mn-ea"/>
                  <a:sym typeface="+mn-lt"/>
                </a:rPr>
                <a:t>点击输入详细内容，添加你的论文内容。点击输入详细内容。点击输入详细内容，添加你的论文内容。点击输入详细内容。</a:t>
              </a:r>
            </a:p>
          </p:txBody>
        </p:sp>
        <p:sp>
          <p:nvSpPr>
            <p:cNvPr id="24" name="文本框 18">
              <a:extLst>
                <a:ext uri="{FF2B5EF4-FFF2-40B4-BE49-F238E27FC236}">
                  <a16:creationId xmlns:a16="http://schemas.microsoft.com/office/drawing/2014/main" id="{A3A27ED4-FC59-4418-BF6C-319BD9F28AA4}"/>
                </a:ext>
              </a:extLst>
            </p:cNvPr>
            <p:cNvSpPr txBox="1">
              <a:spLocks noChangeArrowheads="1"/>
            </p:cNvSpPr>
            <p:nvPr/>
          </p:nvSpPr>
          <p:spPr bwMode="auto">
            <a:xfrm>
              <a:off x="3954619" y="4156782"/>
              <a:ext cx="1831537" cy="6172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6" lIns="68573" rIns="68573" tIns="34286" wrap="square">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9pPr>
            </a:lstStyle>
            <a:p>
              <a:pPr>
                <a:lnSpc>
                  <a:spcPct val="100000"/>
                </a:lnSpc>
                <a:spcBef>
                  <a:spcPct val="0"/>
                </a:spcBef>
                <a:buNone/>
              </a:pPr>
              <a:r>
                <a:rPr altLang="en-US" lang="zh-CN" sz="900">
                  <a:solidFill>
                    <a:schemeClr val="bg1">
                      <a:lumMod val="50000"/>
                    </a:schemeClr>
                  </a:solidFill>
                  <a:latin typeface="+mn-lt"/>
                  <a:ea typeface="+mn-ea"/>
                  <a:cs typeface="+mn-ea"/>
                  <a:sym typeface="+mn-lt"/>
                </a:rPr>
                <a:t>点击输入详细内容，添加你的论文内容。点击输入详细内容。点击输入详细内容，添加你的论文内容。点击输入详细内容。</a:t>
              </a:r>
            </a:p>
          </p:txBody>
        </p:sp>
        <p:sp>
          <p:nvSpPr>
            <p:cNvPr id="25" name="文本框 18">
              <a:extLst>
                <a:ext uri="{FF2B5EF4-FFF2-40B4-BE49-F238E27FC236}">
                  <a16:creationId xmlns:a16="http://schemas.microsoft.com/office/drawing/2014/main" id="{13FB14CA-DB0B-4EAA-9AB0-A74C57724586}"/>
                </a:ext>
              </a:extLst>
            </p:cNvPr>
            <p:cNvSpPr txBox="1">
              <a:spLocks noChangeArrowheads="1"/>
            </p:cNvSpPr>
            <p:nvPr/>
          </p:nvSpPr>
          <p:spPr bwMode="auto">
            <a:xfrm>
              <a:off x="6396139" y="2951003"/>
              <a:ext cx="1831537" cy="6172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6" lIns="68573" rIns="68573" tIns="34286" wrap="square">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9pPr>
            </a:lstStyle>
            <a:p>
              <a:pPr>
                <a:lnSpc>
                  <a:spcPct val="100000"/>
                </a:lnSpc>
                <a:spcBef>
                  <a:spcPct val="0"/>
                </a:spcBef>
                <a:buNone/>
              </a:pPr>
              <a:r>
                <a:rPr altLang="en-US" lang="zh-CN" sz="900">
                  <a:solidFill>
                    <a:schemeClr val="bg1">
                      <a:lumMod val="50000"/>
                    </a:schemeClr>
                  </a:solidFill>
                  <a:latin typeface="+mn-lt"/>
                  <a:ea typeface="+mn-ea"/>
                  <a:cs typeface="+mn-ea"/>
                  <a:sym typeface="+mn-lt"/>
                </a:rPr>
                <a:t>点击输入详细内容，添加你的论文内容。点击输入详细内容。点击输入详细内容，添加你的论文内容。点击输入详细内容。</a:t>
              </a:r>
            </a:p>
          </p:txBody>
        </p:sp>
        <p:sp>
          <p:nvSpPr>
            <p:cNvPr id="26" name="文本框 18">
              <a:extLst>
                <a:ext uri="{FF2B5EF4-FFF2-40B4-BE49-F238E27FC236}">
                  <a16:creationId xmlns:a16="http://schemas.microsoft.com/office/drawing/2014/main" id="{FAD6CB52-5173-4D70-BB28-CFE76F7D8477}"/>
                </a:ext>
              </a:extLst>
            </p:cNvPr>
            <p:cNvSpPr txBox="1">
              <a:spLocks noChangeArrowheads="1"/>
            </p:cNvSpPr>
            <p:nvPr/>
          </p:nvSpPr>
          <p:spPr bwMode="auto">
            <a:xfrm>
              <a:off x="6396139" y="4161896"/>
              <a:ext cx="1831537" cy="6172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6" lIns="68573" rIns="68573" tIns="34286" wrap="square">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9pPr>
            </a:lstStyle>
            <a:p>
              <a:pPr>
                <a:lnSpc>
                  <a:spcPct val="100000"/>
                </a:lnSpc>
                <a:spcBef>
                  <a:spcPct val="0"/>
                </a:spcBef>
                <a:buNone/>
              </a:pPr>
              <a:r>
                <a:rPr altLang="en-US" lang="zh-CN" sz="900">
                  <a:solidFill>
                    <a:schemeClr val="bg1">
                      <a:lumMod val="50000"/>
                    </a:schemeClr>
                  </a:solidFill>
                  <a:latin typeface="+mn-lt"/>
                  <a:ea typeface="+mn-ea"/>
                  <a:cs typeface="+mn-ea"/>
                  <a:sym typeface="+mn-lt"/>
                </a:rPr>
                <a:t>点击输入详细内容，添加你的论文内容。点击输入详细内容。点击输入详细内容，添加你的论文内容。点击输入详细内容。</a:t>
              </a:r>
            </a:p>
          </p:txBody>
        </p:sp>
      </p:grpSp>
      <p:grpSp>
        <p:nvGrpSpPr>
          <p:cNvPr id="40" name="组合 39">
            <a:extLst>
              <a:ext uri="{FF2B5EF4-FFF2-40B4-BE49-F238E27FC236}">
                <a16:creationId xmlns:a16="http://schemas.microsoft.com/office/drawing/2014/main" id="{75777832-719E-4A3F-BE01-6B9F79206E06}"/>
              </a:ext>
            </a:extLst>
          </p:cNvPr>
          <p:cNvGrpSpPr/>
          <p:nvPr/>
        </p:nvGrpSpPr>
        <p:grpSpPr>
          <a:xfrm>
            <a:off x="794328" y="674255"/>
            <a:ext cx="12605619" cy="6438627"/>
            <a:chOff x="794328" y="674255"/>
            <a:chExt cx="12605619" cy="6438627"/>
          </a:xfrm>
        </p:grpSpPr>
        <p:sp>
          <p:nvSpPr>
            <p:cNvPr id="41" name="矩形: 圆角 40">
              <a:extLst>
                <a:ext uri="{FF2B5EF4-FFF2-40B4-BE49-F238E27FC236}">
                  <a16:creationId xmlns:a16="http://schemas.microsoft.com/office/drawing/2014/main" id="{3E49CE48-DB6C-4FA7-B614-DCA5633BB407}"/>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42" name="文本框 41">
              <a:extLst>
                <a:ext uri="{FF2B5EF4-FFF2-40B4-BE49-F238E27FC236}">
                  <a16:creationId xmlns:a16="http://schemas.microsoft.com/office/drawing/2014/main" id="{85CC2C2B-2F0E-40E5-B2D9-F3D0184A4FCA}"/>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43" name="图片 42">
              <a:extLst>
                <a:ext uri="{FF2B5EF4-FFF2-40B4-BE49-F238E27FC236}">
                  <a16:creationId xmlns:a16="http://schemas.microsoft.com/office/drawing/2014/main" id="{922B1986-4F60-4357-805A-2BF529A4886A}"/>
                </a:ext>
              </a:extLst>
            </p:cNvPr>
            <p:cNvPicPr>
              <a:picLocks noChangeAspect="1"/>
            </p:cNvPicPr>
            <p:nvPr/>
          </p:nvPicPr>
          <p:blipFill>
            <a:blip r:embed="rId3">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3641652939"/>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39"/>
                                        </p:tgtEl>
                                        <p:attrNameLst>
                                          <p:attrName>style.visibility</p:attrName>
                                        </p:attrNameLst>
                                      </p:cBhvr>
                                      <p:to>
                                        <p:strVal val="visible"/>
                                      </p:to>
                                    </p:set>
                                    <p:animEffect filter="randombar(horizontal)" transition="in">
                                      <p:cBhvr>
                                        <p:cTn dur="500" id="7"/>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a:extLst>
              <a:ext uri="{FF2B5EF4-FFF2-40B4-BE49-F238E27FC236}">
                <a16:creationId xmlns:a16="http://schemas.microsoft.com/office/drawing/2014/main" id="{2311DEE8-0935-4034-A130-0688A1436933}"/>
              </a:ext>
            </a:extLst>
          </p:cNvPr>
          <p:cNvPicPr>
            <a:picLocks noChangeAspect="1"/>
          </p:cNvPicPr>
          <p:nvPr/>
        </p:nvPicPr>
        <p:blipFill>
          <a:blip r:embed="rId2">
            <a:extLst>
              <a:ext uri="{28A0092B-C50C-407E-A947-70E740481C1C}">
                <a14:useLocalDpi val="0"/>
              </a:ext>
            </a:extLst>
          </a:blip>
          <a:srcRect b="66394" t="1286"/>
          <a:stretch>
            <a:fillRect/>
          </a:stretch>
        </p:blipFill>
        <p:spPr>
          <a:xfrm flipH="1">
            <a:off x="531860" y="430733"/>
            <a:ext cx="11004043" cy="6167536"/>
          </a:xfrm>
          <a:prstGeom prst="rect">
            <a:avLst/>
          </a:prstGeom>
        </p:spPr>
      </p:pic>
      <p:pic>
        <p:nvPicPr>
          <p:cNvPr id="7" name="图片 6">
            <a:extLst>
              <a:ext uri="{FF2B5EF4-FFF2-40B4-BE49-F238E27FC236}">
                <a16:creationId xmlns:a16="http://schemas.microsoft.com/office/drawing/2014/main" id="{12B7BFB3-5577-47D9-B47B-5D23273B3916}"/>
              </a:ext>
            </a:extLst>
          </p:cNvPr>
          <p:cNvPicPr>
            <a:picLocks noChangeAspect="1"/>
          </p:cNvPicPr>
          <p:nvPr/>
        </p:nvPicPr>
        <p:blipFill>
          <a:blip r:embed="rId3">
            <a:extLst>
              <a:ext uri="{28A0092B-C50C-407E-A947-70E740481C1C}">
                <a14:useLocalDpi val="0"/>
              </a:ext>
            </a:extLst>
          </a:blip>
          <a:srcRect r="95014"/>
          <a:stretch>
            <a:fillRect/>
          </a:stretch>
        </p:blipFill>
        <p:spPr>
          <a:xfrm>
            <a:off x="53104" y="0"/>
            <a:ext cx="478757" cy="6858000"/>
          </a:xfrm>
          <a:prstGeom prst="rect">
            <a:avLst/>
          </a:prstGeom>
        </p:spPr>
      </p:pic>
      <p:pic>
        <p:nvPicPr>
          <p:cNvPr id="8" name="图片 7">
            <a:extLst>
              <a:ext uri="{FF2B5EF4-FFF2-40B4-BE49-F238E27FC236}">
                <a16:creationId xmlns:a16="http://schemas.microsoft.com/office/drawing/2014/main" id="{E8C9B3B1-71F8-4924-BB42-450986F49C71}"/>
              </a:ext>
            </a:extLst>
          </p:cNvPr>
          <p:cNvPicPr>
            <a:picLocks noChangeAspect="1"/>
          </p:cNvPicPr>
          <p:nvPr/>
        </p:nvPicPr>
        <p:blipFill>
          <a:blip r:embed="rId3">
            <a:extLst>
              <a:ext uri="{28A0092B-C50C-407E-A947-70E740481C1C}">
                <a14:useLocalDpi val="0"/>
              </a:ext>
            </a:extLst>
          </a:blip>
          <a:srcRect b="88571" r="50337"/>
          <a:stretch>
            <a:fillRect/>
          </a:stretch>
        </p:blipFill>
        <p:spPr>
          <a:xfrm>
            <a:off x="149315" y="-209939"/>
            <a:ext cx="4769048" cy="783771"/>
          </a:xfrm>
          <a:prstGeom prst="rect">
            <a:avLst/>
          </a:prstGeom>
        </p:spPr>
      </p:pic>
      <p:pic>
        <p:nvPicPr>
          <p:cNvPr id="9" name="图片 8">
            <a:extLst>
              <a:ext uri="{FF2B5EF4-FFF2-40B4-BE49-F238E27FC236}">
                <a16:creationId xmlns:a16="http://schemas.microsoft.com/office/drawing/2014/main" id="{3B7E68E6-62D2-4EBF-9E40-83B600510489}"/>
              </a:ext>
            </a:extLst>
          </p:cNvPr>
          <p:cNvPicPr>
            <a:picLocks noChangeAspect="1"/>
          </p:cNvPicPr>
          <p:nvPr/>
        </p:nvPicPr>
        <p:blipFill>
          <a:blip r:embed="rId3">
            <a:extLst>
              <a:ext uri="{28A0092B-C50C-407E-A947-70E740481C1C}">
                <a14:useLocalDpi val="0"/>
              </a:ext>
            </a:extLst>
          </a:blip>
          <a:srcRect b="-1" t="83637"/>
          <a:stretch>
            <a:fillRect/>
          </a:stretch>
        </p:blipFill>
        <p:spPr>
          <a:xfrm>
            <a:off x="3460781" y="5654304"/>
            <a:ext cx="9602749" cy="1122218"/>
          </a:xfrm>
          <a:prstGeom prst="rect">
            <a:avLst/>
          </a:prstGeom>
        </p:spPr>
      </p:pic>
      <p:pic>
        <p:nvPicPr>
          <p:cNvPr id="10" name="图片 9">
            <a:extLst>
              <a:ext uri="{FF2B5EF4-FFF2-40B4-BE49-F238E27FC236}">
                <a16:creationId xmlns:a16="http://schemas.microsoft.com/office/drawing/2014/main" id="{5F181CDA-E266-4EA1-ABE1-5A8283328C3E}"/>
              </a:ext>
            </a:extLst>
          </p:cNvPr>
          <p:cNvPicPr>
            <a:picLocks noChangeAspect="1"/>
          </p:cNvPicPr>
          <p:nvPr/>
        </p:nvPicPr>
        <p:blipFill>
          <a:blip r:embed="rId3">
            <a:extLst>
              <a:ext uri="{28A0092B-C50C-407E-A947-70E740481C1C}">
                <a14:useLocalDpi val="0"/>
              </a:ext>
            </a:extLst>
          </a:blip>
          <a:srcRect l="89820"/>
          <a:stretch>
            <a:fillRect/>
          </a:stretch>
        </p:blipFill>
        <p:spPr>
          <a:xfrm>
            <a:off x="11062571" y="-81478"/>
            <a:ext cx="977519" cy="6858000"/>
          </a:xfrm>
          <a:prstGeom prst="rect">
            <a:avLst/>
          </a:prstGeom>
        </p:spPr>
      </p:pic>
      <p:pic>
        <p:nvPicPr>
          <p:cNvPr id="11" name="图片 10">
            <a:extLst>
              <a:ext uri="{FF2B5EF4-FFF2-40B4-BE49-F238E27FC236}">
                <a16:creationId xmlns:a16="http://schemas.microsoft.com/office/drawing/2014/main" id="{8032F766-534B-4CAD-A4BC-0888A38A4DC4}"/>
              </a:ext>
            </a:extLst>
          </p:cNvPr>
          <p:cNvPicPr>
            <a:picLocks noChangeAspect="1"/>
          </p:cNvPicPr>
          <p:nvPr/>
        </p:nvPicPr>
        <p:blipFill>
          <a:blip r:embed="rId3">
            <a:extLst>
              <a:ext uri="{28A0092B-C50C-407E-A947-70E740481C1C}">
                <a14:useLocalDpi val="0"/>
              </a:ext>
            </a:extLst>
          </a:blip>
          <a:srcRect l="89820"/>
          <a:stretch>
            <a:fillRect/>
          </a:stretch>
        </p:blipFill>
        <p:spPr>
          <a:xfrm rot="15884595">
            <a:off x="7603213" y="-2855168"/>
            <a:ext cx="977519" cy="6858000"/>
          </a:xfrm>
          <a:prstGeom prst="rect">
            <a:avLst/>
          </a:prstGeom>
        </p:spPr>
      </p:pic>
      <p:sp>
        <p:nvSpPr>
          <p:cNvPr id="13" name="矩形: 圆角 12">
            <a:extLst>
              <a:ext uri="{FF2B5EF4-FFF2-40B4-BE49-F238E27FC236}">
                <a16:creationId xmlns:a16="http://schemas.microsoft.com/office/drawing/2014/main" id="{02F424C4-D073-4DF1-9E46-E186761A6ECD}"/>
              </a:ext>
            </a:extLst>
          </p:cNvPr>
          <p:cNvSpPr/>
          <p:nvPr/>
        </p:nvSpPr>
        <p:spPr>
          <a:xfrm>
            <a:off x="766619" y="674255"/>
            <a:ext cx="10538691" cy="5421745"/>
          </a:xfrm>
          <a:prstGeom prst="roundRect">
            <a:avLst/>
          </a:prstGeom>
          <a:noFill/>
          <a:ln w="57150">
            <a:solidFill>
              <a:srgbClr val="380B2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 name="组合 13">
            <a:extLst>
              <a:ext uri="{FF2B5EF4-FFF2-40B4-BE49-F238E27FC236}">
                <a16:creationId xmlns:a16="http://schemas.microsoft.com/office/drawing/2014/main" id="{3500CD54-B981-4950-B393-C82A79D13089}"/>
              </a:ext>
            </a:extLst>
          </p:cNvPr>
          <p:cNvGrpSpPr/>
          <p:nvPr/>
        </p:nvGrpSpPr>
        <p:grpSpPr>
          <a:xfrm>
            <a:off x="1616727" y="1998738"/>
            <a:ext cx="4760049" cy="2591163"/>
            <a:chOff x="6223109" y="1614"/>
            <a:chExt cx="4760049" cy="2591162"/>
          </a:xfrm>
        </p:grpSpPr>
        <p:sp>
          <p:nvSpPr>
            <p:cNvPr id="16" name="文本框 15">
              <a:extLst>
                <a:ext uri="{FF2B5EF4-FFF2-40B4-BE49-F238E27FC236}">
                  <a16:creationId xmlns:a16="http://schemas.microsoft.com/office/drawing/2014/main" id="{3E3C4A4F-F184-447C-8A33-F1354E86153D}"/>
                </a:ext>
              </a:extLst>
            </p:cNvPr>
            <p:cNvSpPr txBox="1"/>
            <p:nvPr/>
          </p:nvSpPr>
          <p:spPr>
            <a:xfrm>
              <a:off x="6302792" y="1383272"/>
              <a:ext cx="2441481" cy="579120"/>
            </a:xfrm>
            <a:prstGeom prst="rect">
              <a:avLst/>
            </a:prstGeom>
            <a:noFill/>
          </p:spPr>
          <p:txBody>
            <a:bodyPr rtlCol="0" wrap="square">
              <a:spAutoFit/>
            </a:bodyPr>
            <a:lstStyle>
              <a:defPPr>
                <a:defRPr lang="zh-CN"/>
              </a:defPPr>
              <a:lvl1pPr>
                <a:defRPr sz="13800">
                  <a:solidFill>
                    <a:srgbClr val="497A00"/>
                  </a:solidFill>
                  <a:effectLst>
                    <a:outerShdw algn="ctr" blurRad="139700" rotWithShape="0" sx="102000" sy="102000">
                      <a:srgbClr val="9BC54B"/>
                    </a:outerShdw>
                  </a:effectLst>
                  <a:latin charset="-122" panose="02000000000000000000" pitchFamily="2" typeface="方正细谭黑简体"/>
                  <a:ea charset="-122" panose="02000000000000000000" pitchFamily="2" typeface="方正细谭黑简体"/>
                </a:defRPr>
              </a:lvl1pPr>
            </a:lstStyle>
            <a:p>
              <a:pPr algn="dist"/>
              <a:r>
                <a:rPr altLang="en-US" lang="zh-CN" sz="3200">
                  <a:solidFill>
                    <a:srgbClr val="380B2D"/>
                  </a:solidFill>
                  <a:effectLst/>
                  <a:latin charset="-122" panose="02010600000101010101" pitchFamily="2" typeface="汉仪超粗宋简"/>
                  <a:ea charset="-122" panose="02010600000101010101" pitchFamily="2" typeface="汉仪超粗宋简"/>
                </a:rPr>
                <a:t>输入标题</a:t>
              </a:r>
            </a:p>
          </p:txBody>
        </p:sp>
        <p:cxnSp>
          <p:nvCxnSpPr>
            <p:cNvPr id="19" name="直接连接符 18">
              <a:extLst>
                <a:ext uri="{FF2B5EF4-FFF2-40B4-BE49-F238E27FC236}">
                  <a16:creationId xmlns:a16="http://schemas.microsoft.com/office/drawing/2014/main" id="{4825D5CA-9049-481F-B17B-DFA15A651DE9}"/>
                </a:ext>
              </a:extLst>
            </p:cNvPr>
            <p:cNvCxnSpPr/>
            <p:nvPr/>
          </p:nvCxnSpPr>
          <p:spPr>
            <a:xfrm>
              <a:off x="6223109" y="1968262"/>
              <a:ext cx="2611814" cy="0"/>
            </a:xfrm>
            <a:prstGeom prst="line">
              <a:avLst/>
            </a:prstGeom>
            <a:ln w="19050">
              <a:solidFill>
                <a:srgbClr val="380B2D">
                  <a:alpha val="37000"/>
                </a:srgbClr>
              </a:solidFill>
            </a:ln>
          </p:spPr>
          <p:style>
            <a:lnRef idx="1">
              <a:schemeClr val="accent1"/>
            </a:lnRef>
            <a:fillRef idx="0">
              <a:schemeClr val="accent1"/>
            </a:fillRef>
            <a:effectRef idx="0">
              <a:schemeClr val="accent1"/>
            </a:effectRef>
            <a:fontRef idx="minor">
              <a:schemeClr val="tx1"/>
            </a:fontRef>
          </p:style>
        </p:cxnSp>
        <p:sp>
          <p:nvSpPr>
            <p:cNvPr id="20" name="矩形 19">
              <a:extLst>
                <a:ext uri="{FF2B5EF4-FFF2-40B4-BE49-F238E27FC236}">
                  <a16:creationId xmlns:a16="http://schemas.microsoft.com/office/drawing/2014/main" id="{48D36836-B7F1-48A3-9D4B-5748F4393B8A}"/>
                </a:ext>
              </a:extLst>
            </p:cNvPr>
            <p:cNvSpPr/>
            <p:nvPr/>
          </p:nvSpPr>
          <p:spPr>
            <a:xfrm>
              <a:off x="6324371" y="2069555"/>
              <a:ext cx="4658786" cy="518160"/>
            </a:xfrm>
            <a:prstGeom prst="rect">
              <a:avLst/>
            </a:prstGeom>
          </p:spPr>
          <p:txBody>
            <a:bodyPr wrap="square">
              <a:spAutoFit/>
            </a:bodyPr>
            <a:lstStyle/>
            <a:p>
              <a:r>
                <a:rPr altLang="en-US" lang="zh-CN" sz="1400">
                  <a:solidFill>
                    <a:srgbClr val="380B2D"/>
                  </a:solidFill>
                  <a:latin charset="-122" panose="020b0400000000000000" pitchFamily="34" typeface="Noto Sans S Chinese DemiLight"/>
                  <a:ea charset="-122" panose="020b0400000000000000" pitchFamily="34" typeface="Noto Sans S Chinese DemiLight"/>
                </a:rPr>
                <a:t>在这里输入一些描述文字，可以是对这部分的描述，主要起装饰作用。</a:t>
              </a:r>
            </a:p>
          </p:txBody>
        </p:sp>
        <p:sp>
          <p:nvSpPr>
            <p:cNvPr id="21" name="文本框 20">
              <a:extLst>
                <a:ext uri="{FF2B5EF4-FFF2-40B4-BE49-F238E27FC236}">
                  <a16:creationId xmlns:a16="http://schemas.microsoft.com/office/drawing/2014/main" id="{308A0C0B-2522-4290-9A3F-ED6510FC04C1}"/>
                </a:ext>
              </a:extLst>
            </p:cNvPr>
            <p:cNvSpPr txBox="1"/>
            <p:nvPr/>
          </p:nvSpPr>
          <p:spPr>
            <a:xfrm>
              <a:off x="6287364" y="1614"/>
              <a:ext cx="1611630" cy="1554480"/>
            </a:xfrm>
            <a:prstGeom prst="rect">
              <a:avLst/>
            </a:prstGeom>
            <a:noFill/>
          </p:spPr>
          <p:txBody>
            <a:bodyPr rtlCol="0" wrap="none">
              <a:spAutoFit/>
            </a:bodyPr>
            <a:lstStyle>
              <a:defPPr>
                <a:defRPr lang="zh-CN"/>
              </a:defPPr>
              <a:lvl1pPr>
                <a:defRPr sz="3200">
                  <a:solidFill>
                    <a:schemeClr val="accent1"/>
                  </a:solidFill>
                  <a:effectLst>
                    <a:outerShdw algn="ctr" blurRad="139700" rotWithShape="0" sx="102000" sy="102000">
                      <a:srgbClr val="9BC54B"/>
                    </a:outerShdw>
                  </a:effectLst>
                  <a:latin charset="-122" panose="020b0503020204020204" pitchFamily="34" typeface="微软雅黑"/>
                  <a:ea charset="-122" panose="020b0503020204020204" pitchFamily="34" typeface="微软雅黑"/>
                </a:defRPr>
              </a:lvl1pPr>
            </a:lstStyle>
            <a:p>
              <a:r>
                <a:rPr altLang="zh-CN" lang="en-US" sz="9600">
                  <a:solidFill>
                    <a:srgbClr val="380B2D"/>
                  </a:solidFill>
                  <a:effectLst/>
                  <a:latin charset="-122" panose="020b0400000000000000" pitchFamily="34" typeface="Noto Sans S Chinese DemiLight"/>
                  <a:ea charset="-122" panose="020b0400000000000000" pitchFamily="34" typeface="Noto Sans S Chinese DemiLight"/>
                </a:rPr>
                <a:t>03.</a:t>
              </a:r>
            </a:p>
          </p:txBody>
        </p:sp>
      </p:grpSp>
    </p:spTree>
    <p:extLst>
      <p:ext uri="{BB962C8B-B14F-4D97-AF65-F5344CB8AC3E}">
        <p14:creationId val="3062143641"/>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300"/>
                                  </p:stCondLst>
                                  <p:childTnLst>
                                    <p:set>
                                      <p:cBhvr>
                                        <p:cTn dur="1" fill="hold" id="6">
                                          <p:stCondLst>
                                            <p:cond delay="0"/>
                                          </p:stCondLst>
                                        </p:cTn>
                                        <p:tgtEl>
                                          <p:spTgt spid="14"/>
                                        </p:tgtEl>
                                        <p:attrNameLst>
                                          <p:attrName>style.visibility</p:attrName>
                                        </p:attrNameLst>
                                      </p:cBhvr>
                                      <p:to>
                                        <p:strVal val="visible"/>
                                      </p:to>
                                    </p:set>
                                    <p:animEffect filter="fade" transition="in">
                                      <p:cBhvr>
                                        <p:cTn dur="750" id="7"/>
                                        <p:tgtEl>
                                          <p:spTgt spid="14"/>
                                        </p:tgtEl>
                                      </p:cBhvr>
                                    </p:animEffect>
                                    <p:anim calcmode="lin" valueType="num">
                                      <p:cBhvr>
                                        <p:cTn dur="750" fill="hold" id="8"/>
                                        <p:tgtEl>
                                          <p:spTgt spid="14"/>
                                        </p:tgtEl>
                                        <p:attrNameLst>
                                          <p:attrName>ppt_x</p:attrName>
                                        </p:attrNameLst>
                                      </p:cBhvr>
                                      <p:tavLst>
                                        <p:tav tm="0">
                                          <p:val>
                                            <p:strVal val="#ppt_x"/>
                                          </p:val>
                                        </p:tav>
                                        <p:tav tm="100000">
                                          <p:val>
                                            <p:strVal val="#ppt_x"/>
                                          </p:val>
                                        </p:tav>
                                      </p:tavLst>
                                    </p:anim>
                                    <p:anim calcmode="lin" valueType="num">
                                      <p:cBhvr>
                                        <p:cTn dur="750" fill="hold" id="9"/>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20050D55-C5E1-42E1-A63F-599D526C8A30}"/>
              </a:ext>
            </a:extLst>
          </p:cNvPr>
          <p:cNvGrpSpPr/>
          <p:nvPr/>
        </p:nvGrpSpPr>
        <p:grpSpPr>
          <a:xfrm>
            <a:off x="1941315" y="2213246"/>
            <a:ext cx="8418654" cy="2747537"/>
            <a:chOff x="1941315" y="2213246"/>
            <a:chExt cx="8418654" cy="2747537"/>
          </a:xfrm>
        </p:grpSpPr>
        <p:grpSp>
          <p:nvGrpSpPr>
            <p:cNvPr id="4" name="千图PPT彼岸天：ID 8661124库_组合 2">
              <a:extLst>
                <a:ext uri="{FF2B5EF4-FFF2-40B4-BE49-F238E27FC236}">
                  <a16:creationId xmlns:a16="http://schemas.microsoft.com/office/drawing/2014/main" id="{1F32A656-B7F0-41C6-9BD8-3915B5F17D5F}"/>
                </a:ext>
              </a:extLst>
            </p:cNvPr>
            <p:cNvGrpSpPr/>
            <p:nvPr>
              <p:custDataLst>
                <p:tags r:id="rId3"/>
              </p:custDataLst>
            </p:nvPr>
          </p:nvGrpSpPr>
          <p:grpSpPr>
            <a:xfrm>
              <a:off x="4433994" y="2339939"/>
              <a:ext cx="3380292" cy="2620844"/>
              <a:chOff x="3697515" y="2117034"/>
              <a:chExt cx="4796970" cy="3719237"/>
            </a:xfrm>
          </p:grpSpPr>
          <p:sp>
            <p:nvSpPr>
              <p:cNvPr id="48" name="Freeform: Shape 46">
                <a:extLst>
                  <a:ext uri="{FF2B5EF4-FFF2-40B4-BE49-F238E27FC236}">
                    <a16:creationId xmlns:a16="http://schemas.microsoft.com/office/drawing/2014/main" id="{CCFFFC24-801B-46CD-90E3-62BA5C21710E}"/>
                  </a:ext>
                </a:extLst>
              </p:cNvPr>
              <p:cNvSpPr/>
              <p:nvPr/>
            </p:nvSpPr>
            <p:spPr bwMode="auto">
              <a:xfrm>
                <a:off x="4905059" y="5113253"/>
                <a:ext cx="2381881" cy="723018"/>
              </a:xfrm>
              <a:custGeom>
                <a:gdLst>
                  <a:gd fmla="*/ 0 w 142" name="T0"/>
                  <a:gd fmla="*/ 38 h 43" name="T1"/>
                  <a:gd fmla="*/ 2 w 142" name="T2"/>
                  <a:gd fmla="*/ 36 h 43" name="T3"/>
                  <a:gd fmla="*/ 20 w 142" name="T4"/>
                  <a:gd fmla="*/ 36 h 43" name="T5"/>
                  <a:gd fmla="*/ 50 w 142" name="T6"/>
                  <a:gd fmla="*/ 14 h 43" name="T7"/>
                  <a:gd fmla="*/ 50 w 142" name="T8"/>
                  <a:gd fmla="*/ 7 h 43" name="T9"/>
                  <a:gd fmla="*/ 50 w 142" name="T10"/>
                  <a:gd fmla="*/ 0 h 43" name="T11"/>
                  <a:gd fmla="*/ 92 w 142" name="T12"/>
                  <a:gd fmla="*/ 0 h 43" name="T13"/>
                  <a:gd fmla="*/ 92 w 142" name="T14"/>
                  <a:gd fmla="*/ 7 h 43" name="T15"/>
                  <a:gd fmla="*/ 92 w 142" name="T16"/>
                  <a:gd fmla="*/ 14 h 43" name="T17"/>
                  <a:gd fmla="*/ 122 w 142" name="T18"/>
                  <a:gd fmla="*/ 36 h 43" name="T19"/>
                  <a:gd fmla="*/ 140 w 142" name="T20"/>
                  <a:gd fmla="*/ 36 h 43" name="T21"/>
                  <a:gd fmla="*/ 142 w 142" name="T22"/>
                  <a:gd fmla="*/ 38 h 43" name="T23"/>
                  <a:gd fmla="*/ 142 w 142" name="T24"/>
                  <a:gd fmla="*/ 43 h 43" name="T25"/>
                  <a:gd fmla="*/ 0 w 142" name="T26"/>
                  <a:gd fmla="*/ 43 h 43" name="T27"/>
                  <a:gd fmla="*/ 0 w 142" name="T28"/>
                  <a:gd fmla="*/ 38 h 43"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43" w="142">
                    <a:moveTo>
                      <a:pt x="0" y="38"/>
                    </a:moveTo>
                    <a:cubicBezTo>
                      <a:pt x="0" y="36"/>
                      <a:pt x="1" y="36"/>
                      <a:pt x="2" y="36"/>
                    </a:cubicBezTo>
                    <a:cubicBezTo>
                      <a:pt x="20" y="36"/>
                      <a:pt x="20" y="36"/>
                      <a:pt x="20" y="36"/>
                    </a:cubicBezTo>
                    <a:cubicBezTo>
                      <a:pt x="39" y="36"/>
                      <a:pt x="50" y="27"/>
                      <a:pt x="50" y="14"/>
                    </a:cubicBezTo>
                    <a:cubicBezTo>
                      <a:pt x="50" y="7"/>
                      <a:pt x="50" y="7"/>
                      <a:pt x="50" y="7"/>
                    </a:cubicBezTo>
                    <a:cubicBezTo>
                      <a:pt x="50" y="0"/>
                      <a:pt x="50" y="0"/>
                      <a:pt x="50" y="0"/>
                    </a:cubicBezTo>
                    <a:cubicBezTo>
                      <a:pt x="92" y="0"/>
                      <a:pt x="92" y="0"/>
                      <a:pt x="92" y="0"/>
                    </a:cubicBezTo>
                    <a:cubicBezTo>
                      <a:pt x="92" y="7"/>
                      <a:pt x="92" y="7"/>
                      <a:pt x="92" y="7"/>
                    </a:cubicBezTo>
                    <a:cubicBezTo>
                      <a:pt x="92" y="14"/>
                      <a:pt x="92" y="14"/>
                      <a:pt x="92" y="14"/>
                    </a:cubicBezTo>
                    <a:cubicBezTo>
                      <a:pt x="92" y="27"/>
                      <a:pt x="103" y="36"/>
                      <a:pt x="122" y="36"/>
                    </a:cubicBezTo>
                    <a:cubicBezTo>
                      <a:pt x="140" y="36"/>
                      <a:pt x="140" y="36"/>
                      <a:pt x="140" y="36"/>
                    </a:cubicBezTo>
                    <a:cubicBezTo>
                      <a:pt x="142" y="36"/>
                      <a:pt x="142" y="36"/>
                      <a:pt x="142" y="38"/>
                    </a:cubicBezTo>
                    <a:cubicBezTo>
                      <a:pt x="142" y="43"/>
                      <a:pt x="142" y="43"/>
                      <a:pt x="142" y="43"/>
                    </a:cubicBezTo>
                    <a:cubicBezTo>
                      <a:pt x="0" y="43"/>
                      <a:pt x="0" y="43"/>
                      <a:pt x="0" y="43"/>
                    </a:cubicBezTo>
                    <a:cubicBezTo>
                      <a:pt x="0" y="38"/>
                      <a:pt x="0" y="38"/>
                      <a:pt x="0" y="38"/>
                    </a:cubicBezTo>
                    <a:close/>
                  </a:path>
                </a:pathLst>
              </a:custGeom>
              <a:solidFill>
                <a:schemeClr val="tx2">
                  <a:lumMod val="40000"/>
                  <a:lumOff val="60000"/>
                </a:schemeClr>
              </a:solidFill>
              <a:ln>
                <a:noFill/>
              </a:ln>
            </p:spPr>
            <p:txBody>
              <a:bodyPr anchor="ctr"/>
              <a:lstStyle/>
              <a:p>
                <a:pPr algn="ctr"/>
                <a:endParaRPr sz="1350">
                  <a:cs typeface="+mn-ea"/>
                  <a:sym typeface="+mn-lt"/>
                </a:endParaRPr>
              </a:p>
            </p:txBody>
          </p:sp>
          <p:sp>
            <p:nvSpPr>
              <p:cNvPr id="49" name="Freeform: Shape 47">
                <a:extLst>
                  <a:ext uri="{FF2B5EF4-FFF2-40B4-BE49-F238E27FC236}">
                    <a16:creationId xmlns:a16="http://schemas.microsoft.com/office/drawing/2014/main" id="{2D6C74EC-519D-481A-9E74-56CE563EDA37}"/>
                  </a:ext>
                </a:extLst>
              </p:cNvPr>
              <p:cNvSpPr/>
              <p:nvPr/>
            </p:nvSpPr>
            <p:spPr bwMode="auto">
              <a:xfrm>
                <a:off x="4905059" y="5718535"/>
                <a:ext cx="2381881" cy="117736"/>
              </a:xfrm>
              <a:custGeom>
                <a:gdLst>
                  <a:gd fmla="*/ 0 w 142" name="T0"/>
                  <a:gd fmla="*/ 2 h 7" name="T1"/>
                  <a:gd fmla="*/ 2 w 142" name="T2"/>
                  <a:gd fmla="*/ 0 h 7" name="T3"/>
                  <a:gd fmla="*/ 140 w 142" name="T4"/>
                  <a:gd fmla="*/ 0 h 7" name="T5"/>
                  <a:gd fmla="*/ 142 w 142" name="T6"/>
                  <a:gd fmla="*/ 2 h 7" name="T7"/>
                  <a:gd fmla="*/ 142 w 142" name="T8"/>
                  <a:gd fmla="*/ 7 h 7" name="T9"/>
                  <a:gd fmla="*/ 0 w 142" name="T10"/>
                  <a:gd fmla="*/ 7 h 7" name="T11"/>
                  <a:gd fmla="*/ 0 w 142" name="T12"/>
                  <a:gd fmla="*/ 2 h 7" name="T13"/>
                </a:gdLst>
                <a:cxnLst>
                  <a:cxn ang="0">
                    <a:pos x="T0" y="T1"/>
                  </a:cxn>
                  <a:cxn ang="0">
                    <a:pos x="T2" y="T3"/>
                  </a:cxn>
                  <a:cxn ang="0">
                    <a:pos x="T4" y="T5"/>
                  </a:cxn>
                  <a:cxn ang="0">
                    <a:pos x="T6" y="T7"/>
                  </a:cxn>
                  <a:cxn ang="0">
                    <a:pos x="T8" y="T9"/>
                  </a:cxn>
                  <a:cxn ang="0">
                    <a:pos x="T10" y="T11"/>
                  </a:cxn>
                  <a:cxn ang="0">
                    <a:pos x="T12" y="T13"/>
                  </a:cxn>
                </a:cxnLst>
                <a:rect b="b" l="0" r="r" t="0"/>
                <a:pathLst>
                  <a:path h="7" w="142">
                    <a:moveTo>
                      <a:pt x="0" y="2"/>
                    </a:moveTo>
                    <a:cubicBezTo>
                      <a:pt x="0" y="0"/>
                      <a:pt x="1" y="0"/>
                      <a:pt x="2" y="0"/>
                    </a:cubicBezTo>
                    <a:cubicBezTo>
                      <a:pt x="140" y="0"/>
                      <a:pt x="140" y="0"/>
                      <a:pt x="140" y="0"/>
                    </a:cubicBezTo>
                    <a:cubicBezTo>
                      <a:pt x="142" y="0"/>
                      <a:pt x="142" y="0"/>
                      <a:pt x="142" y="2"/>
                    </a:cubicBezTo>
                    <a:cubicBezTo>
                      <a:pt x="142" y="7"/>
                      <a:pt x="142" y="7"/>
                      <a:pt x="142" y="7"/>
                    </a:cubicBezTo>
                    <a:cubicBezTo>
                      <a:pt x="0" y="7"/>
                      <a:pt x="0" y="7"/>
                      <a:pt x="0" y="7"/>
                    </a:cubicBezTo>
                    <a:cubicBezTo>
                      <a:pt x="0" y="2"/>
                      <a:pt x="0" y="2"/>
                      <a:pt x="0" y="2"/>
                    </a:cubicBezTo>
                    <a:close/>
                  </a:path>
                </a:pathLst>
              </a:custGeom>
              <a:solidFill>
                <a:schemeClr val="tx2">
                  <a:lumMod val="20000"/>
                  <a:lumOff val="80000"/>
                </a:schemeClr>
              </a:solidFill>
              <a:ln>
                <a:noFill/>
              </a:ln>
            </p:spPr>
            <p:txBody>
              <a:bodyPr anchor="ctr"/>
              <a:lstStyle/>
              <a:p>
                <a:pPr algn="ctr"/>
                <a:endParaRPr sz="1350">
                  <a:cs typeface="+mn-ea"/>
                  <a:sym typeface="+mn-lt"/>
                </a:endParaRPr>
              </a:p>
            </p:txBody>
          </p:sp>
          <p:sp>
            <p:nvSpPr>
              <p:cNvPr id="50" name="Freeform: Shape 48">
                <a:extLst>
                  <a:ext uri="{FF2B5EF4-FFF2-40B4-BE49-F238E27FC236}">
                    <a16:creationId xmlns:a16="http://schemas.microsoft.com/office/drawing/2014/main" id="{4029E60D-1214-41A5-BEB4-B0AF880407F7}"/>
                  </a:ext>
                </a:extLst>
              </p:cNvPr>
              <p:cNvSpPr/>
              <p:nvPr/>
            </p:nvSpPr>
            <p:spPr bwMode="auto">
              <a:xfrm>
                <a:off x="3697515" y="2117034"/>
                <a:ext cx="4796970" cy="3113956"/>
              </a:xfrm>
              <a:custGeom>
                <a:gdLst>
                  <a:gd fmla="*/ 277 w 286" name="T0"/>
                  <a:gd fmla="*/ 0 h 185" name="T1"/>
                  <a:gd fmla="*/ 10 w 286" name="T2"/>
                  <a:gd fmla="*/ 0 h 185" name="T3"/>
                  <a:gd fmla="*/ 0 w 286" name="T4"/>
                  <a:gd fmla="*/ 9 h 185" name="T5"/>
                  <a:gd fmla="*/ 0 w 286" name="T6"/>
                  <a:gd fmla="*/ 176 h 185" name="T7"/>
                  <a:gd fmla="*/ 10 w 286" name="T8"/>
                  <a:gd fmla="*/ 185 h 185" name="T9"/>
                  <a:gd fmla="*/ 277 w 286" name="T10"/>
                  <a:gd fmla="*/ 185 h 185" name="T11"/>
                  <a:gd fmla="*/ 286 w 286" name="T12"/>
                  <a:gd fmla="*/ 176 h 185" name="T13"/>
                  <a:gd fmla="*/ 286 w 286" name="T14"/>
                  <a:gd fmla="*/ 9 h 185" name="T15"/>
                  <a:gd fmla="*/ 277 w 286" name="T16"/>
                  <a:gd fmla="*/ 0 h 185" name="T17"/>
                  <a:gd fmla="*/ 275 w 286" name="T18"/>
                  <a:gd fmla="*/ 168 h 185" name="T19"/>
                  <a:gd fmla="*/ 12 w 286" name="T20"/>
                  <a:gd fmla="*/ 168 h 185" name="T21"/>
                  <a:gd fmla="*/ 12 w 286" name="T22"/>
                  <a:gd fmla="*/ 11 h 185" name="T23"/>
                  <a:gd fmla="*/ 275 w 286" name="T24"/>
                  <a:gd fmla="*/ 11 h 185" name="T25"/>
                  <a:gd fmla="*/ 275 w 286" name="T26"/>
                  <a:gd fmla="*/ 168 h 18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85" w="286">
                    <a:moveTo>
                      <a:pt x="277" y="0"/>
                    </a:moveTo>
                    <a:cubicBezTo>
                      <a:pt x="10" y="0"/>
                      <a:pt x="10" y="0"/>
                      <a:pt x="10" y="0"/>
                    </a:cubicBezTo>
                    <a:cubicBezTo>
                      <a:pt x="5" y="0"/>
                      <a:pt x="0" y="4"/>
                      <a:pt x="0" y="9"/>
                    </a:cubicBezTo>
                    <a:cubicBezTo>
                      <a:pt x="0" y="176"/>
                      <a:pt x="0" y="176"/>
                      <a:pt x="0" y="176"/>
                    </a:cubicBezTo>
                    <a:cubicBezTo>
                      <a:pt x="0" y="181"/>
                      <a:pt x="5" y="185"/>
                      <a:pt x="10" y="185"/>
                    </a:cubicBezTo>
                    <a:cubicBezTo>
                      <a:pt x="277" y="185"/>
                      <a:pt x="277" y="185"/>
                      <a:pt x="277" y="185"/>
                    </a:cubicBezTo>
                    <a:cubicBezTo>
                      <a:pt x="282" y="185"/>
                      <a:pt x="286" y="181"/>
                      <a:pt x="286" y="176"/>
                    </a:cubicBezTo>
                    <a:cubicBezTo>
                      <a:pt x="286" y="9"/>
                      <a:pt x="286" y="9"/>
                      <a:pt x="286" y="9"/>
                    </a:cubicBezTo>
                    <a:cubicBezTo>
                      <a:pt x="286" y="4"/>
                      <a:pt x="282" y="0"/>
                      <a:pt x="277" y="0"/>
                    </a:cubicBezTo>
                    <a:close/>
                    <a:moveTo>
                      <a:pt x="275" y="168"/>
                    </a:moveTo>
                    <a:cubicBezTo>
                      <a:pt x="12" y="168"/>
                      <a:pt x="12" y="168"/>
                      <a:pt x="12" y="168"/>
                    </a:cubicBezTo>
                    <a:cubicBezTo>
                      <a:pt x="12" y="11"/>
                      <a:pt x="12" y="11"/>
                      <a:pt x="12" y="11"/>
                    </a:cubicBezTo>
                    <a:cubicBezTo>
                      <a:pt x="275" y="11"/>
                      <a:pt x="275" y="11"/>
                      <a:pt x="275" y="11"/>
                    </a:cubicBezTo>
                    <a:lnTo>
                      <a:pt x="275" y="168"/>
                    </a:lnTo>
                    <a:close/>
                  </a:path>
                </a:pathLst>
              </a:custGeom>
              <a:solidFill>
                <a:schemeClr val="tx2">
                  <a:lumMod val="20000"/>
                  <a:lumOff val="80000"/>
                </a:schemeClr>
              </a:solidFill>
              <a:ln>
                <a:noFill/>
              </a:ln>
            </p:spPr>
            <p:txBody>
              <a:bodyPr anchor="ctr"/>
              <a:lstStyle/>
              <a:p>
                <a:pPr algn="ctr"/>
                <a:endParaRPr sz="1350">
                  <a:cs typeface="+mn-ea"/>
                  <a:sym typeface="+mn-lt"/>
                </a:endParaRPr>
              </a:p>
            </p:txBody>
          </p:sp>
        </p:grpSp>
        <p:sp>
          <p:nvSpPr>
            <p:cNvPr id="5" name="千图PPT彼岸天：ID 8661124库_矩形 3">
              <a:extLst>
                <a:ext uri="{FF2B5EF4-FFF2-40B4-BE49-F238E27FC236}">
                  <a16:creationId xmlns:a16="http://schemas.microsoft.com/office/drawing/2014/main" id="{5BEAB943-C4FB-420A-A9B0-129AC9492A24}"/>
                </a:ext>
              </a:extLst>
            </p:cNvPr>
            <p:cNvSpPr/>
            <p:nvPr>
              <p:custDataLst>
                <p:tags r:id="rId4"/>
              </p:custDataLst>
            </p:nvPr>
          </p:nvSpPr>
          <p:spPr bwMode="auto">
            <a:xfrm>
              <a:off x="4575460" y="3395086"/>
              <a:ext cx="1040254" cy="948779"/>
            </a:xfrm>
            <a:prstGeom prst="rect">
              <a:avLst/>
            </a:prstGeom>
            <a:solidFill>
              <a:schemeClr val="accent2">
                <a:lumMod val="75000"/>
              </a:schemeClr>
            </a:solidFill>
            <a:ln>
              <a:solidFill>
                <a:schemeClr val="bg1"/>
              </a:solidFill>
            </a:ln>
          </p:spPr>
          <p:txBody>
            <a:bodyPr anchor="ctr"/>
            <a:lstStyle/>
            <a:p>
              <a:pPr algn="ctr"/>
              <a:endParaRPr sz="1350">
                <a:cs typeface="+mn-ea"/>
                <a:sym typeface="+mn-lt"/>
              </a:endParaRPr>
            </a:p>
          </p:txBody>
        </p:sp>
        <p:sp>
          <p:nvSpPr>
            <p:cNvPr id="6" name="千图PPT彼岸天：ID 8661124库_Freeform: Shape 4">
              <a:extLst>
                <a:ext uri="{FF2B5EF4-FFF2-40B4-BE49-F238E27FC236}">
                  <a16:creationId xmlns:a16="http://schemas.microsoft.com/office/drawing/2014/main" id="{73EB9382-7EF1-4434-9DF3-AB451C2C3E00}"/>
                </a:ext>
              </a:extLst>
            </p:cNvPr>
            <p:cNvSpPr/>
            <p:nvPr>
              <p:custDataLst>
                <p:tags r:id="rId5"/>
              </p:custDataLst>
            </p:nvPr>
          </p:nvSpPr>
          <p:spPr bwMode="auto">
            <a:xfrm>
              <a:off x="5273217" y="3395086"/>
              <a:ext cx="1371050" cy="948779"/>
            </a:xfrm>
            <a:custGeom>
              <a:gdLst>
                <a:gd fmla="*/ 11 w 116" name="T0"/>
                <a:gd fmla="*/ 30 h 80" name="T1"/>
                <a:gd fmla="*/ 18 w 116" name="T2"/>
                <a:gd fmla="*/ 32 h 80" name="T3"/>
                <a:gd fmla="*/ 18 w 116" name="T4"/>
                <a:gd fmla="*/ 32 h 80" name="T5"/>
                <a:gd fmla="*/ 28 w 116" name="T6"/>
                <a:gd fmla="*/ 34 h 80" name="T7"/>
                <a:gd fmla="*/ 28 w 116" name="T8"/>
                <a:gd fmla="*/ 0 h 80" name="T9"/>
                <a:gd fmla="*/ 116 w 116" name="T10"/>
                <a:gd fmla="*/ 0 h 80" name="T11"/>
                <a:gd fmla="*/ 116 w 116" name="T12"/>
                <a:gd fmla="*/ 80 h 80" name="T13"/>
                <a:gd fmla="*/ 28 w 116" name="T14"/>
                <a:gd fmla="*/ 80 h 80" name="T15"/>
                <a:gd fmla="*/ 28 w 116" name="T16"/>
                <a:gd fmla="*/ 46 h 80" name="T17"/>
                <a:gd fmla="*/ 18 w 116" name="T18"/>
                <a:gd fmla="*/ 48 h 80" name="T19"/>
                <a:gd fmla="*/ 18 w 116" name="T20"/>
                <a:gd fmla="*/ 48 h 80" name="T21"/>
                <a:gd fmla="*/ 11 w 116" name="T22"/>
                <a:gd fmla="*/ 50 h 80" name="T23"/>
                <a:gd fmla="*/ 0 w 116" name="T24"/>
                <a:gd fmla="*/ 40 h 80" name="T25"/>
                <a:gd fmla="*/ 11 w 116" name="T26"/>
                <a:gd fmla="*/ 30 h 8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0" w="115">
                  <a:moveTo>
                    <a:pt x="11" y="30"/>
                  </a:moveTo>
                  <a:cubicBezTo>
                    <a:pt x="13" y="30"/>
                    <a:pt x="16" y="31"/>
                    <a:pt x="18" y="32"/>
                  </a:cubicBezTo>
                  <a:cubicBezTo>
                    <a:pt x="18" y="32"/>
                    <a:pt x="18" y="32"/>
                    <a:pt x="18" y="32"/>
                  </a:cubicBezTo>
                  <a:cubicBezTo>
                    <a:pt x="22" y="35"/>
                    <a:pt x="24" y="35"/>
                    <a:pt x="28" y="34"/>
                  </a:cubicBezTo>
                  <a:cubicBezTo>
                    <a:pt x="28" y="0"/>
                    <a:pt x="28" y="0"/>
                    <a:pt x="28" y="0"/>
                  </a:cubicBezTo>
                  <a:cubicBezTo>
                    <a:pt x="116" y="0"/>
                    <a:pt x="116" y="0"/>
                    <a:pt x="116" y="0"/>
                  </a:cubicBezTo>
                  <a:cubicBezTo>
                    <a:pt x="116" y="80"/>
                    <a:pt x="116" y="80"/>
                    <a:pt x="116" y="80"/>
                  </a:cubicBezTo>
                  <a:cubicBezTo>
                    <a:pt x="28" y="80"/>
                    <a:pt x="28" y="80"/>
                    <a:pt x="28" y="80"/>
                  </a:cubicBezTo>
                  <a:cubicBezTo>
                    <a:pt x="28" y="46"/>
                    <a:pt x="28" y="46"/>
                    <a:pt x="28" y="46"/>
                  </a:cubicBezTo>
                  <a:cubicBezTo>
                    <a:pt x="24" y="45"/>
                    <a:pt x="22" y="45"/>
                    <a:pt x="18" y="48"/>
                  </a:cubicBezTo>
                  <a:cubicBezTo>
                    <a:pt x="18" y="48"/>
                    <a:pt x="18" y="48"/>
                    <a:pt x="18" y="48"/>
                  </a:cubicBezTo>
                  <a:cubicBezTo>
                    <a:pt x="16" y="49"/>
                    <a:pt x="13" y="50"/>
                    <a:pt x="11" y="50"/>
                  </a:cubicBezTo>
                  <a:cubicBezTo>
                    <a:pt x="5" y="50"/>
                    <a:pt x="0" y="46"/>
                    <a:pt x="0" y="40"/>
                  </a:cubicBezTo>
                  <a:cubicBezTo>
                    <a:pt x="0" y="34"/>
                    <a:pt x="5" y="30"/>
                    <a:pt x="11" y="30"/>
                  </a:cubicBezTo>
                  <a:close/>
                </a:path>
              </a:pathLst>
            </a:custGeom>
            <a:solidFill>
              <a:schemeClr val="accent5"/>
            </a:solidFill>
            <a:ln>
              <a:solidFill>
                <a:schemeClr val="bg1"/>
              </a:solidFill>
            </a:ln>
          </p:spPr>
          <p:txBody>
            <a:bodyPr anchor="ctr"/>
            <a:lstStyle/>
            <a:p>
              <a:pPr algn="ctr"/>
              <a:endParaRPr sz="1350">
                <a:cs typeface="+mn-ea"/>
                <a:sym typeface="+mn-lt"/>
              </a:endParaRPr>
            </a:p>
          </p:txBody>
        </p:sp>
        <p:sp>
          <p:nvSpPr>
            <p:cNvPr id="7" name="千图PPT彼岸天：ID 8661124库_Freeform: Shape 5">
              <a:extLst>
                <a:ext uri="{FF2B5EF4-FFF2-40B4-BE49-F238E27FC236}">
                  <a16:creationId xmlns:a16="http://schemas.microsoft.com/office/drawing/2014/main" id="{1BC6E507-5271-463E-BA73-BB0AAFEAD100}"/>
                </a:ext>
              </a:extLst>
            </p:cNvPr>
            <p:cNvSpPr/>
            <p:nvPr>
              <p:custDataLst>
                <p:tags r:id="rId6"/>
              </p:custDataLst>
            </p:nvPr>
          </p:nvSpPr>
          <p:spPr bwMode="auto">
            <a:xfrm>
              <a:off x="6313471" y="3395086"/>
              <a:ext cx="1371050" cy="948779"/>
            </a:xfrm>
            <a:custGeom>
              <a:gdLst>
                <a:gd fmla="*/ 11 w 116" name="T0"/>
                <a:gd fmla="*/ 30 h 80" name="T1"/>
                <a:gd fmla="*/ 18 w 116" name="T2"/>
                <a:gd fmla="*/ 32 h 80" name="T3"/>
                <a:gd fmla="*/ 18 w 116" name="T4"/>
                <a:gd fmla="*/ 32 h 80" name="T5"/>
                <a:gd fmla="*/ 28 w 116" name="T6"/>
                <a:gd fmla="*/ 34 h 80" name="T7"/>
                <a:gd fmla="*/ 28 w 116" name="T8"/>
                <a:gd fmla="*/ 0 h 80" name="T9"/>
                <a:gd fmla="*/ 116 w 116" name="T10"/>
                <a:gd fmla="*/ 0 h 80" name="T11"/>
                <a:gd fmla="*/ 116 w 116" name="T12"/>
                <a:gd fmla="*/ 80 h 80" name="T13"/>
                <a:gd fmla="*/ 28 w 116" name="T14"/>
                <a:gd fmla="*/ 80 h 80" name="T15"/>
                <a:gd fmla="*/ 28 w 116" name="T16"/>
                <a:gd fmla="*/ 46 h 80" name="T17"/>
                <a:gd fmla="*/ 18 w 116" name="T18"/>
                <a:gd fmla="*/ 48 h 80" name="T19"/>
                <a:gd fmla="*/ 18 w 116" name="T20"/>
                <a:gd fmla="*/ 48 h 80" name="T21"/>
                <a:gd fmla="*/ 11 w 116" name="T22"/>
                <a:gd fmla="*/ 50 h 80" name="T23"/>
                <a:gd fmla="*/ 0 w 116" name="T24"/>
                <a:gd fmla="*/ 40 h 80" name="T25"/>
                <a:gd fmla="*/ 11 w 116" name="T26"/>
                <a:gd fmla="*/ 30 h 8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0" w="115">
                  <a:moveTo>
                    <a:pt x="11" y="30"/>
                  </a:moveTo>
                  <a:cubicBezTo>
                    <a:pt x="14" y="30"/>
                    <a:pt x="16" y="31"/>
                    <a:pt x="18" y="32"/>
                  </a:cubicBezTo>
                  <a:cubicBezTo>
                    <a:pt x="18" y="32"/>
                    <a:pt x="18" y="32"/>
                    <a:pt x="18" y="32"/>
                  </a:cubicBezTo>
                  <a:cubicBezTo>
                    <a:pt x="22" y="35"/>
                    <a:pt x="25" y="35"/>
                    <a:pt x="28" y="34"/>
                  </a:cubicBezTo>
                  <a:cubicBezTo>
                    <a:pt x="28" y="0"/>
                    <a:pt x="28" y="0"/>
                    <a:pt x="28" y="0"/>
                  </a:cubicBezTo>
                  <a:cubicBezTo>
                    <a:pt x="116" y="0"/>
                    <a:pt x="116" y="0"/>
                    <a:pt x="116" y="0"/>
                  </a:cubicBezTo>
                  <a:cubicBezTo>
                    <a:pt x="116" y="80"/>
                    <a:pt x="116" y="80"/>
                    <a:pt x="116" y="80"/>
                  </a:cubicBezTo>
                  <a:cubicBezTo>
                    <a:pt x="28" y="80"/>
                    <a:pt x="28" y="80"/>
                    <a:pt x="28" y="80"/>
                  </a:cubicBezTo>
                  <a:cubicBezTo>
                    <a:pt x="28" y="46"/>
                    <a:pt x="28" y="46"/>
                    <a:pt x="28" y="46"/>
                  </a:cubicBezTo>
                  <a:cubicBezTo>
                    <a:pt x="25" y="45"/>
                    <a:pt x="22" y="45"/>
                    <a:pt x="18" y="48"/>
                  </a:cubicBezTo>
                  <a:cubicBezTo>
                    <a:pt x="18" y="48"/>
                    <a:pt x="18" y="48"/>
                    <a:pt x="18" y="48"/>
                  </a:cubicBezTo>
                  <a:cubicBezTo>
                    <a:pt x="16" y="49"/>
                    <a:pt x="14" y="50"/>
                    <a:pt x="11" y="50"/>
                  </a:cubicBezTo>
                  <a:cubicBezTo>
                    <a:pt x="5" y="50"/>
                    <a:pt x="0" y="46"/>
                    <a:pt x="0" y="40"/>
                  </a:cubicBezTo>
                  <a:cubicBezTo>
                    <a:pt x="0" y="34"/>
                    <a:pt x="5" y="30"/>
                    <a:pt x="11" y="30"/>
                  </a:cubicBezTo>
                  <a:close/>
                </a:path>
              </a:pathLst>
            </a:custGeom>
            <a:solidFill>
              <a:schemeClr val="accent4"/>
            </a:solidFill>
            <a:ln>
              <a:solidFill>
                <a:schemeClr val="bg1"/>
              </a:solidFill>
            </a:ln>
          </p:spPr>
          <p:txBody>
            <a:bodyPr anchor="ctr"/>
            <a:lstStyle/>
            <a:p>
              <a:pPr algn="ctr"/>
              <a:endParaRPr sz="1350">
                <a:cs typeface="+mn-ea"/>
                <a:sym typeface="+mn-lt"/>
              </a:endParaRPr>
            </a:p>
          </p:txBody>
        </p:sp>
        <p:sp>
          <p:nvSpPr>
            <p:cNvPr id="8" name="千图PPT彼岸天：ID 8661124库_Freeform: Shape 6">
              <a:extLst>
                <a:ext uri="{FF2B5EF4-FFF2-40B4-BE49-F238E27FC236}">
                  <a16:creationId xmlns:a16="http://schemas.microsoft.com/office/drawing/2014/main" id="{38CCE14F-52A3-48CA-9C34-90F27DAC2476}"/>
                </a:ext>
              </a:extLst>
            </p:cNvPr>
            <p:cNvSpPr/>
            <p:nvPr>
              <p:custDataLst>
                <p:tags r:id="rId7"/>
              </p:custDataLst>
            </p:nvPr>
          </p:nvSpPr>
          <p:spPr bwMode="auto">
            <a:xfrm>
              <a:off x="6644267" y="2447369"/>
              <a:ext cx="1040254" cy="1244475"/>
            </a:xfrm>
            <a:custGeom>
              <a:gdLst>
                <a:gd fmla="*/ 88 w 88" name="T0"/>
                <a:gd fmla="*/ 80 h 105" name="T1"/>
                <a:gd fmla="*/ 88 w 88" name="T2"/>
                <a:gd fmla="*/ 0 h 105" name="T3"/>
                <a:gd fmla="*/ 0 w 88" name="T4"/>
                <a:gd fmla="*/ 0 h 105" name="T5"/>
                <a:gd fmla="*/ 0 w 88" name="T6"/>
                <a:gd fmla="*/ 80 h 105" name="T7"/>
                <a:gd fmla="*/ 38 w 88" name="T8"/>
                <a:gd fmla="*/ 80 h 105" name="T9"/>
                <a:gd fmla="*/ 35 w 88" name="T10"/>
                <a:gd fmla="*/ 89 h 105" name="T11"/>
                <a:gd fmla="*/ 35 w 88" name="T12"/>
                <a:gd fmla="*/ 89 h 105" name="T13"/>
                <a:gd fmla="*/ 33 w 88" name="T14"/>
                <a:gd fmla="*/ 95 h 105" name="T15"/>
                <a:gd fmla="*/ 44 w 88" name="T16"/>
                <a:gd fmla="*/ 105 h 105" name="T17"/>
                <a:gd fmla="*/ 55 w 88" name="T18"/>
                <a:gd fmla="*/ 95 h 105" name="T19"/>
                <a:gd fmla="*/ 53 w 88" name="T20"/>
                <a:gd fmla="*/ 89 h 105" name="T21"/>
                <a:gd fmla="*/ 53 w 88" name="T22"/>
                <a:gd fmla="*/ 89 h 105" name="T23"/>
                <a:gd fmla="*/ 50 w 88" name="T24"/>
                <a:gd fmla="*/ 80 h 105" name="T25"/>
                <a:gd fmla="*/ 88 w 88" name="T26"/>
                <a:gd fmla="*/ 80 h 10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05" w="88">
                  <a:moveTo>
                    <a:pt x="88" y="80"/>
                  </a:moveTo>
                  <a:cubicBezTo>
                    <a:pt x="88" y="0"/>
                    <a:pt x="88" y="0"/>
                    <a:pt x="88" y="0"/>
                  </a:cubicBezTo>
                  <a:cubicBezTo>
                    <a:pt x="0" y="0"/>
                    <a:pt x="0" y="0"/>
                    <a:pt x="0" y="0"/>
                  </a:cubicBezTo>
                  <a:cubicBezTo>
                    <a:pt x="0" y="80"/>
                    <a:pt x="0" y="80"/>
                    <a:pt x="0" y="80"/>
                  </a:cubicBezTo>
                  <a:cubicBezTo>
                    <a:pt x="38" y="80"/>
                    <a:pt x="38" y="80"/>
                    <a:pt x="38" y="80"/>
                  </a:cubicBezTo>
                  <a:cubicBezTo>
                    <a:pt x="39" y="83"/>
                    <a:pt x="38" y="85"/>
                    <a:pt x="35" y="89"/>
                  </a:cubicBezTo>
                  <a:cubicBezTo>
                    <a:pt x="35" y="89"/>
                    <a:pt x="35" y="89"/>
                    <a:pt x="35" y="89"/>
                  </a:cubicBezTo>
                  <a:cubicBezTo>
                    <a:pt x="34" y="91"/>
                    <a:pt x="33" y="93"/>
                    <a:pt x="33" y="95"/>
                  </a:cubicBezTo>
                  <a:cubicBezTo>
                    <a:pt x="33" y="101"/>
                    <a:pt x="38" y="105"/>
                    <a:pt x="44" y="105"/>
                  </a:cubicBezTo>
                  <a:cubicBezTo>
                    <a:pt x="50" y="105"/>
                    <a:pt x="55" y="101"/>
                    <a:pt x="55" y="95"/>
                  </a:cubicBezTo>
                  <a:cubicBezTo>
                    <a:pt x="55" y="93"/>
                    <a:pt x="54" y="91"/>
                    <a:pt x="53" y="89"/>
                  </a:cubicBezTo>
                  <a:cubicBezTo>
                    <a:pt x="53" y="89"/>
                    <a:pt x="53" y="89"/>
                    <a:pt x="53" y="89"/>
                  </a:cubicBezTo>
                  <a:cubicBezTo>
                    <a:pt x="50" y="85"/>
                    <a:pt x="49" y="83"/>
                    <a:pt x="50" y="80"/>
                  </a:cubicBezTo>
                  <a:lnTo>
                    <a:pt x="88" y="80"/>
                  </a:lnTo>
                  <a:close/>
                </a:path>
              </a:pathLst>
            </a:custGeom>
            <a:solidFill>
              <a:schemeClr val="accent3"/>
            </a:solidFill>
            <a:ln>
              <a:solidFill>
                <a:schemeClr val="bg1"/>
              </a:solidFill>
            </a:ln>
          </p:spPr>
          <p:txBody>
            <a:bodyPr anchor="ctr"/>
            <a:lstStyle/>
            <a:p>
              <a:pPr algn="ctr"/>
              <a:endParaRPr sz="1350">
                <a:cs typeface="+mn-ea"/>
                <a:sym typeface="+mn-lt"/>
              </a:endParaRPr>
            </a:p>
          </p:txBody>
        </p:sp>
        <p:sp>
          <p:nvSpPr>
            <p:cNvPr id="9" name="千图PPT彼岸天：ID 8661124库_Freeform: Shape 7">
              <a:extLst>
                <a:ext uri="{FF2B5EF4-FFF2-40B4-BE49-F238E27FC236}">
                  <a16:creationId xmlns:a16="http://schemas.microsoft.com/office/drawing/2014/main" id="{50A8FFE7-0246-4CD0-852A-F4D49336DAAB}"/>
                </a:ext>
              </a:extLst>
            </p:cNvPr>
            <p:cNvSpPr/>
            <p:nvPr>
              <p:custDataLst>
                <p:tags r:id="rId8"/>
              </p:custDataLst>
            </p:nvPr>
          </p:nvSpPr>
          <p:spPr bwMode="auto">
            <a:xfrm>
              <a:off x="5604014" y="2447368"/>
              <a:ext cx="1371050" cy="947716"/>
            </a:xfrm>
            <a:custGeom>
              <a:gdLst>
                <a:gd fmla="*/ 105 w 116" name="T0"/>
                <a:gd fmla="*/ 30 h 80" name="T1"/>
                <a:gd fmla="*/ 98 w 116" name="T2"/>
                <a:gd fmla="*/ 32 h 80" name="T3"/>
                <a:gd fmla="*/ 98 w 116" name="T4"/>
                <a:gd fmla="*/ 32 h 80" name="T5"/>
                <a:gd fmla="*/ 88 w 116" name="T6"/>
                <a:gd fmla="*/ 35 h 80" name="T7"/>
                <a:gd fmla="*/ 88 w 116" name="T8"/>
                <a:gd fmla="*/ 0 h 80" name="T9"/>
                <a:gd fmla="*/ 0 w 116" name="T10"/>
                <a:gd fmla="*/ 0 h 80" name="T11"/>
                <a:gd fmla="*/ 0 w 116" name="T12"/>
                <a:gd fmla="*/ 80 h 80" name="T13"/>
                <a:gd fmla="*/ 88 w 116" name="T14"/>
                <a:gd fmla="*/ 80 h 80" name="T15"/>
                <a:gd fmla="*/ 88 w 116" name="T16"/>
                <a:gd fmla="*/ 46 h 80" name="T17"/>
                <a:gd fmla="*/ 98 w 116" name="T18"/>
                <a:gd fmla="*/ 48 h 80" name="T19"/>
                <a:gd fmla="*/ 98 w 116" name="T20"/>
                <a:gd fmla="*/ 48 h 80" name="T21"/>
                <a:gd fmla="*/ 105 w 116" name="T22"/>
                <a:gd fmla="*/ 50 h 80" name="T23"/>
                <a:gd fmla="*/ 116 w 116" name="T24"/>
                <a:gd fmla="*/ 40 h 80" name="T25"/>
                <a:gd fmla="*/ 105 w 116" name="T26"/>
                <a:gd fmla="*/ 30 h 8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0" w="115">
                  <a:moveTo>
                    <a:pt x="105" y="30"/>
                  </a:moveTo>
                  <a:cubicBezTo>
                    <a:pt x="102" y="30"/>
                    <a:pt x="100" y="31"/>
                    <a:pt x="98" y="32"/>
                  </a:cubicBezTo>
                  <a:cubicBezTo>
                    <a:pt x="98" y="32"/>
                    <a:pt x="98" y="32"/>
                    <a:pt x="98" y="32"/>
                  </a:cubicBezTo>
                  <a:cubicBezTo>
                    <a:pt x="94" y="35"/>
                    <a:pt x="91" y="36"/>
                    <a:pt x="88" y="35"/>
                  </a:cubicBezTo>
                  <a:cubicBezTo>
                    <a:pt x="88" y="0"/>
                    <a:pt x="88" y="0"/>
                    <a:pt x="88" y="0"/>
                  </a:cubicBezTo>
                  <a:cubicBezTo>
                    <a:pt x="0" y="0"/>
                    <a:pt x="0" y="0"/>
                    <a:pt x="0" y="0"/>
                  </a:cubicBezTo>
                  <a:cubicBezTo>
                    <a:pt x="0" y="80"/>
                    <a:pt x="0" y="80"/>
                    <a:pt x="0" y="80"/>
                  </a:cubicBezTo>
                  <a:cubicBezTo>
                    <a:pt x="88" y="80"/>
                    <a:pt x="88" y="80"/>
                    <a:pt x="88" y="80"/>
                  </a:cubicBezTo>
                  <a:cubicBezTo>
                    <a:pt x="88" y="46"/>
                    <a:pt x="88" y="46"/>
                    <a:pt x="88" y="46"/>
                  </a:cubicBezTo>
                  <a:cubicBezTo>
                    <a:pt x="91" y="45"/>
                    <a:pt x="94" y="46"/>
                    <a:pt x="98" y="48"/>
                  </a:cubicBezTo>
                  <a:cubicBezTo>
                    <a:pt x="98" y="48"/>
                    <a:pt x="98" y="48"/>
                    <a:pt x="98" y="48"/>
                  </a:cubicBezTo>
                  <a:cubicBezTo>
                    <a:pt x="100" y="49"/>
                    <a:pt x="102" y="50"/>
                    <a:pt x="105" y="50"/>
                  </a:cubicBezTo>
                  <a:cubicBezTo>
                    <a:pt x="111" y="50"/>
                    <a:pt x="116" y="46"/>
                    <a:pt x="116" y="40"/>
                  </a:cubicBezTo>
                  <a:cubicBezTo>
                    <a:pt x="116" y="35"/>
                    <a:pt x="111" y="30"/>
                    <a:pt x="105" y="30"/>
                  </a:cubicBezTo>
                  <a:close/>
                </a:path>
              </a:pathLst>
            </a:custGeom>
            <a:solidFill>
              <a:schemeClr val="accent2"/>
            </a:solidFill>
            <a:ln>
              <a:solidFill>
                <a:schemeClr val="bg1"/>
              </a:solidFill>
            </a:ln>
          </p:spPr>
          <p:txBody>
            <a:bodyPr anchor="ctr"/>
            <a:lstStyle/>
            <a:p>
              <a:pPr algn="ctr"/>
              <a:endParaRPr sz="1350">
                <a:cs typeface="+mn-ea"/>
                <a:sym typeface="+mn-lt"/>
              </a:endParaRPr>
            </a:p>
          </p:txBody>
        </p:sp>
        <p:sp>
          <p:nvSpPr>
            <p:cNvPr id="10" name="千图PPT彼岸天：ID 8661124库_Freeform: Shape 8">
              <a:extLst>
                <a:ext uri="{FF2B5EF4-FFF2-40B4-BE49-F238E27FC236}">
                  <a16:creationId xmlns:a16="http://schemas.microsoft.com/office/drawing/2014/main" id="{7D3BEB13-A578-4199-8237-8AEF54D47488}"/>
                </a:ext>
              </a:extLst>
            </p:cNvPr>
            <p:cNvSpPr/>
            <p:nvPr>
              <p:custDataLst>
                <p:tags r:id="rId9"/>
              </p:custDataLst>
            </p:nvPr>
          </p:nvSpPr>
          <p:spPr bwMode="auto">
            <a:xfrm>
              <a:off x="4575460" y="2447368"/>
              <a:ext cx="1359350" cy="947716"/>
            </a:xfrm>
            <a:custGeom>
              <a:gdLst>
                <a:gd fmla="*/ 104 w 115" name="T0"/>
                <a:gd fmla="*/ 30 h 80" name="T1"/>
                <a:gd fmla="*/ 97 w 115" name="T2"/>
                <a:gd fmla="*/ 32 h 80" name="T3"/>
                <a:gd fmla="*/ 97 w 115" name="T4"/>
                <a:gd fmla="*/ 32 h 80" name="T5"/>
                <a:gd fmla="*/ 87 w 115" name="T6"/>
                <a:gd fmla="*/ 35 h 80" name="T7"/>
                <a:gd fmla="*/ 87 w 115" name="T8"/>
                <a:gd fmla="*/ 0 h 80" name="T9"/>
                <a:gd fmla="*/ 0 w 115" name="T10"/>
                <a:gd fmla="*/ 0 h 80" name="T11"/>
                <a:gd fmla="*/ 0 w 115" name="T12"/>
                <a:gd fmla="*/ 80 h 80" name="T13"/>
                <a:gd fmla="*/ 87 w 115" name="T14"/>
                <a:gd fmla="*/ 80 h 80" name="T15"/>
                <a:gd fmla="*/ 87 w 115" name="T16"/>
                <a:gd fmla="*/ 46 h 80" name="T17"/>
                <a:gd fmla="*/ 97 w 115" name="T18"/>
                <a:gd fmla="*/ 48 h 80" name="T19"/>
                <a:gd fmla="*/ 97 w 115" name="T20"/>
                <a:gd fmla="*/ 48 h 80" name="T21"/>
                <a:gd fmla="*/ 104 w 115" name="T22"/>
                <a:gd fmla="*/ 50 h 80" name="T23"/>
                <a:gd fmla="*/ 115 w 115" name="T24"/>
                <a:gd fmla="*/ 40 h 80" name="T25"/>
                <a:gd fmla="*/ 104 w 115" name="T26"/>
                <a:gd fmla="*/ 30 h 8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0" w="115">
                  <a:moveTo>
                    <a:pt x="104" y="30"/>
                  </a:moveTo>
                  <a:cubicBezTo>
                    <a:pt x="101" y="30"/>
                    <a:pt x="99" y="31"/>
                    <a:pt x="97" y="32"/>
                  </a:cubicBezTo>
                  <a:cubicBezTo>
                    <a:pt x="97" y="32"/>
                    <a:pt x="97" y="32"/>
                    <a:pt x="97" y="32"/>
                  </a:cubicBezTo>
                  <a:cubicBezTo>
                    <a:pt x="93" y="35"/>
                    <a:pt x="91" y="36"/>
                    <a:pt x="87" y="35"/>
                  </a:cubicBezTo>
                  <a:cubicBezTo>
                    <a:pt x="87" y="0"/>
                    <a:pt x="87" y="0"/>
                    <a:pt x="87" y="0"/>
                  </a:cubicBezTo>
                  <a:cubicBezTo>
                    <a:pt x="0" y="0"/>
                    <a:pt x="0" y="0"/>
                    <a:pt x="0" y="0"/>
                  </a:cubicBezTo>
                  <a:cubicBezTo>
                    <a:pt x="0" y="80"/>
                    <a:pt x="0" y="80"/>
                    <a:pt x="0" y="80"/>
                  </a:cubicBezTo>
                  <a:cubicBezTo>
                    <a:pt x="87" y="80"/>
                    <a:pt x="87" y="80"/>
                    <a:pt x="87" y="80"/>
                  </a:cubicBezTo>
                  <a:cubicBezTo>
                    <a:pt x="87" y="46"/>
                    <a:pt x="87" y="46"/>
                    <a:pt x="87" y="46"/>
                  </a:cubicBezTo>
                  <a:cubicBezTo>
                    <a:pt x="91" y="45"/>
                    <a:pt x="93" y="46"/>
                    <a:pt x="97" y="48"/>
                  </a:cubicBezTo>
                  <a:cubicBezTo>
                    <a:pt x="97" y="48"/>
                    <a:pt x="97" y="48"/>
                    <a:pt x="97" y="48"/>
                  </a:cubicBezTo>
                  <a:cubicBezTo>
                    <a:pt x="99" y="49"/>
                    <a:pt x="101" y="50"/>
                    <a:pt x="104" y="50"/>
                  </a:cubicBezTo>
                  <a:cubicBezTo>
                    <a:pt x="110" y="50"/>
                    <a:pt x="115" y="46"/>
                    <a:pt x="115" y="40"/>
                  </a:cubicBezTo>
                  <a:cubicBezTo>
                    <a:pt x="115" y="35"/>
                    <a:pt x="110" y="30"/>
                    <a:pt x="104" y="30"/>
                  </a:cubicBezTo>
                  <a:close/>
                </a:path>
              </a:pathLst>
            </a:custGeom>
            <a:solidFill>
              <a:schemeClr val="accent1"/>
            </a:solidFill>
            <a:ln>
              <a:solidFill>
                <a:schemeClr val="bg1"/>
              </a:solidFill>
            </a:ln>
          </p:spPr>
          <p:txBody>
            <a:bodyPr anchor="ctr"/>
            <a:lstStyle/>
            <a:p>
              <a:pPr algn="ctr"/>
              <a:endParaRPr sz="1350">
                <a:cs typeface="+mn-ea"/>
                <a:sym typeface="+mn-lt"/>
              </a:endParaRPr>
            </a:p>
          </p:txBody>
        </p:sp>
        <p:sp>
          <p:nvSpPr>
            <p:cNvPr id="23" name="千图PPT彼岸天：ID 8661124库_文本框 21">
              <a:extLst>
                <a:ext uri="{FF2B5EF4-FFF2-40B4-BE49-F238E27FC236}">
                  <a16:creationId xmlns:a16="http://schemas.microsoft.com/office/drawing/2014/main" id="{048C3AEA-42D0-48F5-A484-314E6CA9A8F8}"/>
                </a:ext>
              </a:extLst>
            </p:cNvPr>
            <p:cNvSpPr txBox="1"/>
            <p:nvPr>
              <p:custDataLst>
                <p:tags r:id="rId10"/>
              </p:custDataLst>
            </p:nvPr>
          </p:nvSpPr>
          <p:spPr>
            <a:xfrm>
              <a:off x="4772832" y="2813424"/>
              <a:ext cx="600164" cy="253916"/>
            </a:xfrm>
            <a:prstGeom prst="rect">
              <a:avLst/>
            </a:prstGeom>
            <a:noFill/>
          </p:spPr>
          <p:txBody>
            <a:bodyPr wrap="none">
              <a:normAutofit fontScale="92500" lnSpcReduction="10000"/>
            </a:bodyPr>
            <a:lstStyle/>
            <a:p>
              <a:r>
                <a:rPr altLang="en-US" b="1" lang="zh-CN" sz="1200">
                  <a:solidFill>
                    <a:schemeClr val="bg1"/>
                  </a:solidFill>
                  <a:cs typeface="+mn-ea"/>
                  <a:sym typeface="+mn-lt"/>
                </a:rPr>
                <a:t>关键词</a:t>
              </a:r>
            </a:p>
          </p:txBody>
        </p:sp>
        <p:grpSp>
          <p:nvGrpSpPr>
            <p:cNvPr id="24" name="千图PPT彼岸天：ID 8661124库_组合 22">
              <a:extLst>
                <a:ext uri="{FF2B5EF4-FFF2-40B4-BE49-F238E27FC236}">
                  <a16:creationId xmlns:a16="http://schemas.microsoft.com/office/drawing/2014/main" id="{573B676A-780C-4D2E-B9A9-D47BB106C86E}"/>
                </a:ext>
              </a:extLst>
            </p:cNvPr>
            <p:cNvGrpSpPr/>
            <p:nvPr>
              <p:custDataLst>
                <p:tags r:id="rId11"/>
              </p:custDataLst>
            </p:nvPr>
          </p:nvGrpSpPr>
          <p:grpSpPr>
            <a:xfrm>
              <a:off x="3869867" y="4191559"/>
              <a:ext cx="342161" cy="196561"/>
              <a:chOff x="811214" y="4466406"/>
              <a:chExt cx="298450" cy="171450"/>
            </a:xfrm>
            <a:solidFill>
              <a:schemeClr val="accent3"/>
            </a:solidFill>
          </p:grpSpPr>
          <p:sp>
            <p:nvSpPr>
              <p:cNvPr id="46" name="Freeform: Shape 44">
                <a:extLst>
                  <a:ext uri="{FF2B5EF4-FFF2-40B4-BE49-F238E27FC236}">
                    <a16:creationId xmlns:a16="http://schemas.microsoft.com/office/drawing/2014/main" id="{F1188CD3-8AF9-4A3A-97EE-6B620510B842}"/>
                  </a:ext>
                </a:extLst>
              </p:cNvPr>
              <p:cNvSpPr/>
              <p:nvPr/>
            </p:nvSpPr>
            <p:spPr bwMode="auto">
              <a:xfrm>
                <a:off x="811214" y="4466406"/>
                <a:ext cx="298450" cy="171450"/>
              </a:xfrm>
              <a:custGeom>
                <a:gdLst>
                  <a:gd fmla="*/ 104 w 112" name="T0"/>
                  <a:gd fmla="*/ 16 h 64" name="T1"/>
                  <a:gd fmla="*/ 104 w 112" name="T2"/>
                  <a:gd fmla="*/ 8 h 64" name="T3"/>
                  <a:gd fmla="*/ 96 w 112" name="T4"/>
                  <a:gd fmla="*/ 0 h 64" name="T5"/>
                  <a:gd fmla="*/ 8 w 112" name="T6"/>
                  <a:gd fmla="*/ 0 h 64" name="T7"/>
                  <a:gd fmla="*/ 0 w 112" name="T8"/>
                  <a:gd fmla="*/ 8 h 64" name="T9"/>
                  <a:gd fmla="*/ 0 w 112" name="T10"/>
                  <a:gd fmla="*/ 56 h 64" name="T11"/>
                  <a:gd fmla="*/ 8 w 112" name="T12"/>
                  <a:gd fmla="*/ 64 h 64" name="T13"/>
                  <a:gd fmla="*/ 96 w 112" name="T14"/>
                  <a:gd fmla="*/ 64 h 64" name="T15"/>
                  <a:gd fmla="*/ 104 w 112" name="T16"/>
                  <a:gd fmla="*/ 56 h 64" name="T17"/>
                  <a:gd fmla="*/ 104 w 112" name="T18"/>
                  <a:gd fmla="*/ 48 h 64" name="T19"/>
                  <a:gd fmla="*/ 112 w 112" name="T20"/>
                  <a:gd fmla="*/ 40 h 64" name="T21"/>
                  <a:gd fmla="*/ 112 w 112" name="T22"/>
                  <a:gd fmla="*/ 24 h 64" name="T23"/>
                  <a:gd fmla="*/ 104 w 112" name="T24"/>
                  <a:gd fmla="*/ 16 h 64" name="T25"/>
                  <a:gd fmla="*/ 8 w 112" name="T26"/>
                  <a:gd fmla="*/ 56 h 64" name="T27"/>
                  <a:gd fmla="*/ 8 w 112" name="T28"/>
                  <a:gd fmla="*/ 8 h 64" name="T29"/>
                  <a:gd fmla="*/ 96 w 112" name="T30"/>
                  <a:gd fmla="*/ 8 h 64" name="T31"/>
                  <a:gd fmla="*/ 96 w 112" name="T32"/>
                  <a:gd fmla="*/ 20 h 64" name="T33"/>
                  <a:gd fmla="*/ 96 w 112" name="T34"/>
                  <a:gd fmla="*/ 44 h 64" name="T35"/>
                  <a:gd fmla="*/ 96 w 112" name="T36"/>
                  <a:gd fmla="*/ 56 h 64" name="T37"/>
                  <a:gd fmla="*/ 8 w 112" name="T38"/>
                  <a:gd fmla="*/ 56 h 64"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64" w="112">
                    <a:moveTo>
                      <a:pt x="104" y="16"/>
                    </a:moveTo>
                    <a:cubicBezTo>
                      <a:pt x="104" y="8"/>
                      <a:pt x="104" y="8"/>
                      <a:pt x="104" y="8"/>
                    </a:cubicBezTo>
                    <a:cubicBezTo>
                      <a:pt x="104" y="4"/>
                      <a:pt x="100" y="0"/>
                      <a:pt x="96" y="0"/>
                    </a:cubicBezTo>
                    <a:cubicBezTo>
                      <a:pt x="8" y="0"/>
                      <a:pt x="8" y="0"/>
                      <a:pt x="8" y="0"/>
                    </a:cubicBezTo>
                    <a:cubicBezTo>
                      <a:pt x="4" y="0"/>
                      <a:pt x="0" y="4"/>
                      <a:pt x="0" y="8"/>
                    </a:cubicBezTo>
                    <a:cubicBezTo>
                      <a:pt x="0" y="56"/>
                      <a:pt x="0" y="56"/>
                      <a:pt x="0" y="56"/>
                    </a:cubicBezTo>
                    <a:cubicBezTo>
                      <a:pt x="0" y="60"/>
                      <a:pt x="4" y="64"/>
                      <a:pt x="8" y="64"/>
                    </a:cubicBezTo>
                    <a:cubicBezTo>
                      <a:pt x="96" y="64"/>
                      <a:pt x="96" y="64"/>
                      <a:pt x="96" y="64"/>
                    </a:cubicBezTo>
                    <a:cubicBezTo>
                      <a:pt x="100" y="64"/>
                      <a:pt x="104" y="60"/>
                      <a:pt x="104" y="56"/>
                    </a:cubicBezTo>
                    <a:cubicBezTo>
                      <a:pt x="104" y="48"/>
                      <a:pt x="104" y="48"/>
                      <a:pt x="104" y="48"/>
                    </a:cubicBezTo>
                    <a:cubicBezTo>
                      <a:pt x="108" y="48"/>
                      <a:pt x="112" y="44"/>
                      <a:pt x="112" y="40"/>
                    </a:cubicBezTo>
                    <a:cubicBezTo>
                      <a:pt x="112" y="24"/>
                      <a:pt x="112" y="24"/>
                      <a:pt x="112" y="24"/>
                    </a:cubicBezTo>
                    <a:cubicBezTo>
                      <a:pt x="112" y="20"/>
                      <a:pt x="108" y="16"/>
                      <a:pt x="104" y="16"/>
                    </a:cubicBezTo>
                    <a:close/>
                    <a:moveTo>
                      <a:pt x="8" y="56"/>
                    </a:moveTo>
                    <a:cubicBezTo>
                      <a:pt x="8" y="8"/>
                      <a:pt x="8" y="8"/>
                      <a:pt x="8" y="8"/>
                    </a:cubicBezTo>
                    <a:cubicBezTo>
                      <a:pt x="96" y="8"/>
                      <a:pt x="96" y="8"/>
                      <a:pt x="96" y="8"/>
                    </a:cubicBezTo>
                    <a:cubicBezTo>
                      <a:pt x="96" y="20"/>
                      <a:pt x="96" y="20"/>
                      <a:pt x="96" y="20"/>
                    </a:cubicBezTo>
                    <a:cubicBezTo>
                      <a:pt x="96" y="44"/>
                      <a:pt x="96" y="44"/>
                      <a:pt x="96" y="44"/>
                    </a:cubicBezTo>
                    <a:cubicBezTo>
                      <a:pt x="96" y="56"/>
                      <a:pt x="96" y="56"/>
                      <a:pt x="96" y="56"/>
                    </a:cubicBezTo>
                    <a:lnTo>
                      <a:pt x="8" y="56"/>
                    </a:ln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sz="1350">
                  <a:cs typeface="+mn-ea"/>
                  <a:sym typeface="+mn-lt"/>
                </a:endParaRPr>
              </a:p>
            </p:txBody>
          </p:sp>
          <p:sp>
            <p:nvSpPr>
              <p:cNvPr id="47" name="Rectangle 45">
                <a:extLst>
                  <a:ext uri="{FF2B5EF4-FFF2-40B4-BE49-F238E27FC236}">
                    <a16:creationId xmlns:a16="http://schemas.microsoft.com/office/drawing/2014/main" id="{3F65B20D-F1E0-4AB9-B5B1-722C2235B921}"/>
                  </a:ext>
                </a:extLst>
              </p:cNvPr>
              <p:cNvSpPr/>
              <p:nvPr/>
            </p:nvSpPr>
            <p:spPr bwMode="auto">
              <a:xfrm>
                <a:off x="854076" y="4509269"/>
                <a:ext cx="190500" cy="85725"/>
              </a:xfrm>
              <a:prstGeom prst="rect">
                <a:avLst/>
              </a:prstGeom>
              <a:grpFill/>
              <a:ln>
                <a:noFill/>
              </a:ln>
              <a:extLst>
                <a:ext uri="{91240B29-F687-4F45-9708-019B960494DF}">
                  <a14:hiddenLine w="9525">
                    <a:solidFill>
                      <a:srgbClr val="000000"/>
                    </a:solidFill>
                    <a:miter lim="800000"/>
                    <a:headEnd/>
                    <a:tailEnd/>
                  </a14:hiddenLine>
                </a:ext>
              </a:extLst>
            </p:spPr>
            <p:txBody>
              <a:bodyPr anchor="ctr"/>
              <a:lstStyle/>
              <a:p>
                <a:pPr algn="ctr"/>
                <a:endParaRPr sz="1350">
                  <a:cs typeface="+mn-ea"/>
                  <a:sym typeface="+mn-lt"/>
                </a:endParaRPr>
              </a:p>
            </p:txBody>
          </p:sp>
        </p:grpSp>
        <p:grpSp>
          <p:nvGrpSpPr>
            <p:cNvPr id="25" name="千图PPT彼岸天：ID 8661124库_组合 23">
              <a:extLst>
                <a:ext uri="{FF2B5EF4-FFF2-40B4-BE49-F238E27FC236}">
                  <a16:creationId xmlns:a16="http://schemas.microsoft.com/office/drawing/2014/main" id="{B1167BC7-F0A2-44AA-AE69-99575AFC6EC5}"/>
                </a:ext>
              </a:extLst>
            </p:cNvPr>
            <p:cNvGrpSpPr/>
            <p:nvPr>
              <p:custDataLst>
                <p:tags r:id="rId12"/>
              </p:custDataLst>
            </p:nvPr>
          </p:nvGrpSpPr>
          <p:grpSpPr>
            <a:xfrm>
              <a:off x="3869871" y="3309866"/>
              <a:ext cx="342162" cy="243881"/>
              <a:chOff x="1493839" y="4341813"/>
              <a:chExt cx="298450" cy="212725"/>
            </a:xfrm>
            <a:solidFill>
              <a:schemeClr val="accent2"/>
            </a:solidFill>
          </p:grpSpPr>
          <p:sp>
            <p:nvSpPr>
              <p:cNvPr id="43" name="Freeform: Shape 41">
                <a:extLst>
                  <a:ext uri="{FF2B5EF4-FFF2-40B4-BE49-F238E27FC236}">
                    <a16:creationId xmlns:a16="http://schemas.microsoft.com/office/drawing/2014/main" id="{07C796E2-95E6-4236-BAFE-814734AF2C9F}"/>
                  </a:ext>
                </a:extLst>
              </p:cNvPr>
              <p:cNvSpPr/>
              <p:nvPr/>
            </p:nvSpPr>
            <p:spPr bwMode="auto">
              <a:xfrm>
                <a:off x="1493839" y="4362450"/>
                <a:ext cx="127000" cy="171450"/>
              </a:xfrm>
              <a:custGeom>
                <a:gdLst>
                  <a:gd fmla="*/ 44 w 48" name="T0"/>
                  <a:gd fmla="*/ 56 h 64" name="T1"/>
                  <a:gd fmla="*/ 8 w 48" name="T2"/>
                  <a:gd fmla="*/ 56 h 64" name="T3"/>
                  <a:gd fmla="*/ 8 w 48" name="T4"/>
                  <a:gd fmla="*/ 8 h 64" name="T5"/>
                  <a:gd fmla="*/ 40 w 48" name="T6"/>
                  <a:gd fmla="*/ 8 h 64" name="T7"/>
                  <a:gd fmla="*/ 44 w 48" name="T8"/>
                  <a:gd fmla="*/ 4 h 64" name="T9"/>
                  <a:gd fmla="*/ 40 w 48" name="T10"/>
                  <a:gd fmla="*/ 0 h 64" name="T11"/>
                  <a:gd fmla="*/ 8 w 48" name="T12"/>
                  <a:gd fmla="*/ 0 h 64" name="T13"/>
                  <a:gd fmla="*/ 0 w 48" name="T14"/>
                  <a:gd fmla="*/ 8 h 64" name="T15"/>
                  <a:gd fmla="*/ 0 w 48" name="T16"/>
                  <a:gd fmla="*/ 56 h 64" name="T17"/>
                  <a:gd fmla="*/ 8 w 48" name="T18"/>
                  <a:gd fmla="*/ 64 h 64" name="T19"/>
                  <a:gd fmla="*/ 44 w 48" name="T20"/>
                  <a:gd fmla="*/ 64 h 64" name="T21"/>
                  <a:gd fmla="*/ 48 w 48" name="T22"/>
                  <a:gd fmla="*/ 60 h 64" name="T23"/>
                  <a:gd fmla="*/ 44 w 48" name="T24"/>
                  <a:gd fmla="*/ 56 h 6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4" w="48">
                    <a:moveTo>
                      <a:pt x="44" y="56"/>
                    </a:moveTo>
                    <a:cubicBezTo>
                      <a:pt x="8" y="56"/>
                      <a:pt x="8" y="56"/>
                      <a:pt x="8" y="56"/>
                    </a:cubicBezTo>
                    <a:cubicBezTo>
                      <a:pt x="8" y="8"/>
                      <a:pt x="8" y="8"/>
                      <a:pt x="8" y="8"/>
                    </a:cubicBezTo>
                    <a:cubicBezTo>
                      <a:pt x="40" y="8"/>
                      <a:pt x="40" y="8"/>
                      <a:pt x="40" y="8"/>
                    </a:cubicBezTo>
                    <a:cubicBezTo>
                      <a:pt x="42" y="8"/>
                      <a:pt x="44" y="6"/>
                      <a:pt x="44" y="4"/>
                    </a:cubicBezTo>
                    <a:cubicBezTo>
                      <a:pt x="44" y="2"/>
                      <a:pt x="42" y="0"/>
                      <a:pt x="40" y="0"/>
                    </a:cubicBezTo>
                    <a:cubicBezTo>
                      <a:pt x="8" y="0"/>
                      <a:pt x="8" y="0"/>
                      <a:pt x="8" y="0"/>
                    </a:cubicBezTo>
                    <a:cubicBezTo>
                      <a:pt x="4" y="0"/>
                      <a:pt x="0" y="4"/>
                      <a:pt x="0" y="8"/>
                    </a:cubicBezTo>
                    <a:cubicBezTo>
                      <a:pt x="0" y="56"/>
                      <a:pt x="0" y="56"/>
                      <a:pt x="0" y="56"/>
                    </a:cubicBezTo>
                    <a:cubicBezTo>
                      <a:pt x="0" y="60"/>
                      <a:pt x="4" y="64"/>
                      <a:pt x="8" y="64"/>
                    </a:cubicBezTo>
                    <a:cubicBezTo>
                      <a:pt x="44" y="64"/>
                      <a:pt x="44" y="64"/>
                      <a:pt x="44" y="64"/>
                    </a:cubicBezTo>
                    <a:cubicBezTo>
                      <a:pt x="46" y="64"/>
                      <a:pt x="48" y="62"/>
                      <a:pt x="48" y="60"/>
                    </a:cubicBezTo>
                    <a:cubicBezTo>
                      <a:pt x="48" y="58"/>
                      <a:pt x="46" y="56"/>
                      <a:pt x="44" y="56"/>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sz="1350">
                  <a:cs typeface="+mn-ea"/>
                  <a:sym typeface="+mn-lt"/>
                </a:endParaRPr>
              </a:p>
            </p:txBody>
          </p:sp>
          <p:sp>
            <p:nvSpPr>
              <p:cNvPr id="44" name="Freeform: Shape 42">
                <a:extLst>
                  <a:ext uri="{FF2B5EF4-FFF2-40B4-BE49-F238E27FC236}">
                    <a16:creationId xmlns:a16="http://schemas.microsoft.com/office/drawing/2014/main" id="{7957E606-9A95-42ED-AE6E-2109F716DF39}"/>
                  </a:ext>
                </a:extLst>
              </p:cNvPr>
              <p:cNvSpPr/>
              <p:nvPr/>
            </p:nvSpPr>
            <p:spPr bwMode="auto">
              <a:xfrm>
                <a:off x="1652589" y="4362450"/>
                <a:ext cx="139700" cy="171450"/>
              </a:xfrm>
              <a:custGeom>
                <a:gdLst>
                  <a:gd fmla="*/ 44 w 52" name="T0"/>
                  <a:gd fmla="*/ 16 h 64" name="T1"/>
                  <a:gd fmla="*/ 44 w 52" name="T2"/>
                  <a:gd fmla="*/ 8 h 64" name="T3"/>
                  <a:gd fmla="*/ 36 w 52" name="T4"/>
                  <a:gd fmla="*/ 0 h 64" name="T5"/>
                  <a:gd fmla="*/ 4 w 52" name="T6"/>
                  <a:gd fmla="*/ 0 h 64" name="T7"/>
                  <a:gd fmla="*/ 0 w 52" name="T8"/>
                  <a:gd fmla="*/ 4 h 64" name="T9"/>
                  <a:gd fmla="*/ 4 w 52" name="T10"/>
                  <a:gd fmla="*/ 8 h 64" name="T11"/>
                  <a:gd fmla="*/ 36 w 52" name="T12"/>
                  <a:gd fmla="*/ 8 h 64" name="T13"/>
                  <a:gd fmla="*/ 36 w 52" name="T14"/>
                  <a:gd fmla="*/ 20 h 64" name="T15"/>
                  <a:gd fmla="*/ 36 w 52" name="T16"/>
                  <a:gd fmla="*/ 44 h 64" name="T17"/>
                  <a:gd fmla="*/ 36 w 52" name="T18"/>
                  <a:gd fmla="*/ 56 h 64" name="T19"/>
                  <a:gd fmla="*/ 8 w 52" name="T20"/>
                  <a:gd fmla="*/ 56 h 64" name="T21"/>
                  <a:gd fmla="*/ 4 w 52" name="T22"/>
                  <a:gd fmla="*/ 60 h 64" name="T23"/>
                  <a:gd fmla="*/ 8 w 52" name="T24"/>
                  <a:gd fmla="*/ 64 h 64" name="T25"/>
                  <a:gd fmla="*/ 36 w 52" name="T26"/>
                  <a:gd fmla="*/ 64 h 64" name="T27"/>
                  <a:gd fmla="*/ 44 w 52" name="T28"/>
                  <a:gd fmla="*/ 56 h 64" name="T29"/>
                  <a:gd fmla="*/ 44 w 52" name="T30"/>
                  <a:gd fmla="*/ 48 h 64" name="T31"/>
                  <a:gd fmla="*/ 52 w 52" name="T32"/>
                  <a:gd fmla="*/ 40 h 64" name="T33"/>
                  <a:gd fmla="*/ 52 w 52" name="T34"/>
                  <a:gd fmla="*/ 24 h 64" name="T35"/>
                  <a:gd fmla="*/ 44 w 52" name="T36"/>
                  <a:gd fmla="*/ 16 h 64"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4" w="52">
                    <a:moveTo>
                      <a:pt x="44" y="16"/>
                    </a:moveTo>
                    <a:cubicBezTo>
                      <a:pt x="44" y="8"/>
                      <a:pt x="44" y="8"/>
                      <a:pt x="44" y="8"/>
                    </a:cubicBezTo>
                    <a:cubicBezTo>
                      <a:pt x="44" y="4"/>
                      <a:pt x="40" y="0"/>
                      <a:pt x="36" y="0"/>
                    </a:cubicBezTo>
                    <a:cubicBezTo>
                      <a:pt x="4" y="0"/>
                      <a:pt x="4" y="0"/>
                      <a:pt x="4" y="0"/>
                    </a:cubicBezTo>
                    <a:cubicBezTo>
                      <a:pt x="2" y="0"/>
                      <a:pt x="0" y="2"/>
                      <a:pt x="0" y="4"/>
                    </a:cubicBezTo>
                    <a:cubicBezTo>
                      <a:pt x="0" y="6"/>
                      <a:pt x="2" y="8"/>
                      <a:pt x="4" y="8"/>
                    </a:cubicBezTo>
                    <a:cubicBezTo>
                      <a:pt x="36" y="8"/>
                      <a:pt x="36" y="8"/>
                      <a:pt x="36" y="8"/>
                    </a:cubicBezTo>
                    <a:cubicBezTo>
                      <a:pt x="36" y="20"/>
                      <a:pt x="36" y="20"/>
                      <a:pt x="36" y="20"/>
                    </a:cubicBezTo>
                    <a:cubicBezTo>
                      <a:pt x="36" y="44"/>
                      <a:pt x="36" y="44"/>
                      <a:pt x="36" y="44"/>
                    </a:cubicBezTo>
                    <a:cubicBezTo>
                      <a:pt x="36" y="56"/>
                      <a:pt x="36" y="56"/>
                      <a:pt x="36" y="56"/>
                    </a:cubicBezTo>
                    <a:cubicBezTo>
                      <a:pt x="8" y="56"/>
                      <a:pt x="8" y="56"/>
                      <a:pt x="8" y="56"/>
                    </a:cubicBezTo>
                    <a:cubicBezTo>
                      <a:pt x="6" y="56"/>
                      <a:pt x="4" y="58"/>
                      <a:pt x="4" y="60"/>
                    </a:cubicBezTo>
                    <a:cubicBezTo>
                      <a:pt x="4" y="62"/>
                      <a:pt x="6" y="64"/>
                      <a:pt x="8" y="64"/>
                    </a:cubicBezTo>
                    <a:cubicBezTo>
                      <a:pt x="36" y="64"/>
                      <a:pt x="36" y="64"/>
                      <a:pt x="36" y="64"/>
                    </a:cubicBezTo>
                    <a:cubicBezTo>
                      <a:pt x="40" y="64"/>
                      <a:pt x="44" y="60"/>
                      <a:pt x="44" y="56"/>
                    </a:cubicBezTo>
                    <a:cubicBezTo>
                      <a:pt x="44" y="48"/>
                      <a:pt x="44" y="48"/>
                      <a:pt x="44" y="48"/>
                    </a:cubicBezTo>
                    <a:cubicBezTo>
                      <a:pt x="48" y="48"/>
                      <a:pt x="52" y="44"/>
                      <a:pt x="52" y="40"/>
                    </a:cubicBezTo>
                    <a:cubicBezTo>
                      <a:pt x="52" y="24"/>
                      <a:pt x="52" y="24"/>
                      <a:pt x="52" y="24"/>
                    </a:cubicBezTo>
                    <a:cubicBezTo>
                      <a:pt x="52" y="20"/>
                      <a:pt x="48" y="16"/>
                      <a:pt x="44" y="16"/>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sz="1350">
                  <a:cs typeface="+mn-ea"/>
                  <a:sym typeface="+mn-lt"/>
                </a:endParaRPr>
              </a:p>
            </p:txBody>
          </p:sp>
          <p:sp>
            <p:nvSpPr>
              <p:cNvPr id="45" name="Freeform: Shape 43">
                <a:extLst>
                  <a:ext uri="{FF2B5EF4-FFF2-40B4-BE49-F238E27FC236}">
                    <a16:creationId xmlns:a16="http://schemas.microsoft.com/office/drawing/2014/main" id="{244EF163-1AC9-4957-ACE1-10CBB6ACCE94}"/>
                  </a:ext>
                </a:extLst>
              </p:cNvPr>
              <p:cNvSpPr/>
              <p:nvPr/>
            </p:nvSpPr>
            <p:spPr bwMode="auto">
              <a:xfrm>
                <a:off x="1577976" y="4341813"/>
                <a:ext cx="117475" cy="212725"/>
              </a:xfrm>
              <a:custGeom>
                <a:gdLst>
                  <a:gd fmla="*/ 74 w 74" name="T0"/>
                  <a:gd fmla="*/ 53 h 134" name="T1"/>
                  <a:gd fmla="*/ 41 w 74" name="T2"/>
                  <a:gd fmla="*/ 53 h 134" name="T3"/>
                  <a:gd fmla="*/ 41 w 74" name="T4"/>
                  <a:gd fmla="*/ 0 h 134" name="T5"/>
                  <a:gd fmla="*/ 0 w 74" name="T6"/>
                  <a:gd fmla="*/ 80 h 134" name="T7"/>
                  <a:gd fmla="*/ 34 w 74" name="T8"/>
                  <a:gd fmla="*/ 80 h 134" name="T9"/>
                  <a:gd fmla="*/ 34 w 74" name="T10"/>
                  <a:gd fmla="*/ 134 h 134" name="T11"/>
                  <a:gd fmla="*/ 74 w 74" name="T12"/>
                  <a:gd fmla="*/ 53 h 134" name="T13"/>
                </a:gdLst>
                <a:cxnLst>
                  <a:cxn ang="0">
                    <a:pos x="T0" y="T1"/>
                  </a:cxn>
                  <a:cxn ang="0">
                    <a:pos x="T2" y="T3"/>
                  </a:cxn>
                  <a:cxn ang="0">
                    <a:pos x="T4" y="T5"/>
                  </a:cxn>
                  <a:cxn ang="0">
                    <a:pos x="T6" y="T7"/>
                  </a:cxn>
                  <a:cxn ang="0">
                    <a:pos x="T8" y="T9"/>
                  </a:cxn>
                  <a:cxn ang="0">
                    <a:pos x="T10" y="T11"/>
                  </a:cxn>
                  <a:cxn ang="0">
                    <a:pos x="T12" y="T13"/>
                  </a:cxn>
                </a:cxnLst>
                <a:rect b="b" l="0" r="r" t="0"/>
                <a:pathLst>
                  <a:path h="134" w="74">
                    <a:moveTo>
                      <a:pt x="74" y="53"/>
                    </a:moveTo>
                    <a:lnTo>
                      <a:pt x="41" y="53"/>
                    </a:lnTo>
                    <a:lnTo>
                      <a:pt x="41" y="0"/>
                    </a:lnTo>
                    <a:lnTo>
                      <a:pt x="0" y="80"/>
                    </a:lnTo>
                    <a:lnTo>
                      <a:pt x="34" y="80"/>
                    </a:lnTo>
                    <a:lnTo>
                      <a:pt x="34" y="134"/>
                    </a:lnTo>
                    <a:lnTo>
                      <a:pt x="74" y="53"/>
                    </a:ln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sz="1350">
                  <a:cs typeface="+mn-ea"/>
                  <a:sym typeface="+mn-lt"/>
                </a:endParaRPr>
              </a:p>
            </p:txBody>
          </p:sp>
        </p:grpSp>
        <p:grpSp>
          <p:nvGrpSpPr>
            <p:cNvPr id="26" name="千图PPT彼岸天：ID 8661124库_组合 24">
              <a:extLst>
                <a:ext uri="{FF2B5EF4-FFF2-40B4-BE49-F238E27FC236}">
                  <a16:creationId xmlns:a16="http://schemas.microsoft.com/office/drawing/2014/main" id="{FFFFDD07-AD5F-4560-BE83-313F00DF0402}"/>
                </a:ext>
              </a:extLst>
            </p:cNvPr>
            <p:cNvGrpSpPr/>
            <p:nvPr>
              <p:custDataLst>
                <p:tags r:id="rId13"/>
              </p:custDataLst>
            </p:nvPr>
          </p:nvGrpSpPr>
          <p:grpSpPr>
            <a:xfrm>
              <a:off x="3868957" y="2440365"/>
              <a:ext cx="343982" cy="243881"/>
              <a:chOff x="2174876" y="4341813"/>
              <a:chExt cx="300038" cy="212725"/>
            </a:xfrm>
            <a:solidFill>
              <a:schemeClr val="accent1"/>
            </a:solidFill>
          </p:grpSpPr>
          <p:sp>
            <p:nvSpPr>
              <p:cNvPr id="40" name="Freeform: Shape 38">
                <a:extLst>
                  <a:ext uri="{FF2B5EF4-FFF2-40B4-BE49-F238E27FC236}">
                    <a16:creationId xmlns:a16="http://schemas.microsoft.com/office/drawing/2014/main" id="{9F1C24B9-E741-4D56-93D6-891AADECF1C1}"/>
                  </a:ext>
                </a:extLst>
              </p:cNvPr>
              <p:cNvSpPr/>
              <p:nvPr/>
            </p:nvSpPr>
            <p:spPr bwMode="auto">
              <a:xfrm>
                <a:off x="2174876" y="4362450"/>
                <a:ext cx="117475" cy="171450"/>
              </a:xfrm>
              <a:custGeom>
                <a:gdLst>
                  <a:gd fmla="*/ 40 w 44" name="T0"/>
                  <a:gd fmla="*/ 56 h 64" name="T1"/>
                  <a:gd fmla="*/ 8 w 44" name="T2"/>
                  <a:gd fmla="*/ 56 h 64" name="T3"/>
                  <a:gd fmla="*/ 8 w 44" name="T4"/>
                  <a:gd fmla="*/ 8 h 64" name="T5"/>
                  <a:gd fmla="*/ 32 w 44" name="T6"/>
                  <a:gd fmla="*/ 8 h 64" name="T7"/>
                  <a:gd fmla="*/ 36 w 44" name="T8"/>
                  <a:gd fmla="*/ 4 h 64" name="T9"/>
                  <a:gd fmla="*/ 32 w 44" name="T10"/>
                  <a:gd fmla="*/ 0 h 64" name="T11"/>
                  <a:gd fmla="*/ 8 w 44" name="T12"/>
                  <a:gd fmla="*/ 0 h 64" name="T13"/>
                  <a:gd fmla="*/ 0 w 44" name="T14"/>
                  <a:gd fmla="*/ 8 h 64" name="T15"/>
                  <a:gd fmla="*/ 0 w 44" name="T16"/>
                  <a:gd fmla="*/ 56 h 64" name="T17"/>
                  <a:gd fmla="*/ 8 w 44" name="T18"/>
                  <a:gd fmla="*/ 64 h 64" name="T19"/>
                  <a:gd fmla="*/ 40 w 44" name="T20"/>
                  <a:gd fmla="*/ 64 h 64" name="T21"/>
                  <a:gd fmla="*/ 44 w 44" name="T22"/>
                  <a:gd fmla="*/ 60 h 64" name="T23"/>
                  <a:gd fmla="*/ 40 w 44" name="T24"/>
                  <a:gd fmla="*/ 56 h 6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4" w="44">
                    <a:moveTo>
                      <a:pt x="40" y="56"/>
                    </a:moveTo>
                    <a:cubicBezTo>
                      <a:pt x="8" y="56"/>
                      <a:pt x="8" y="56"/>
                      <a:pt x="8" y="56"/>
                    </a:cubicBezTo>
                    <a:cubicBezTo>
                      <a:pt x="8" y="8"/>
                      <a:pt x="8" y="8"/>
                      <a:pt x="8" y="8"/>
                    </a:cubicBezTo>
                    <a:cubicBezTo>
                      <a:pt x="32" y="8"/>
                      <a:pt x="32" y="8"/>
                      <a:pt x="32" y="8"/>
                    </a:cubicBezTo>
                    <a:cubicBezTo>
                      <a:pt x="34" y="8"/>
                      <a:pt x="36" y="6"/>
                      <a:pt x="36" y="4"/>
                    </a:cubicBezTo>
                    <a:cubicBezTo>
                      <a:pt x="36" y="2"/>
                      <a:pt x="34" y="0"/>
                      <a:pt x="32" y="0"/>
                    </a:cubicBezTo>
                    <a:cubicBezTo>
                      <a:pt x="8" y="0"/>
                      <a:pt x="8" y="0"/>
                      <a:pt x="8" y="0"/>
                    </a:cubicBezTo>
                    <a:cubicBezTo>
                      <a:pt x="4" y="0"/>
                      <a:pt x="0" y="4"/>
                      <a:pt x="0" y="8"/>
                    </a:cubicBezTo>
                    <a:cubicBezTo>
                      <a:pt x="0" y="56"/>
                      <a:pt x="0" y="56"/>
                      <a:pt x="0" y="56"/>
                    </a:cubicBezTo>
                    <a:cubicBezTo>
                      <a:pt x="0" y="60"/>
                      <a:pt x="4" y="64"/>
                      <a:pt x="8" y="64"/>
                    </a:cubicBezTo>
                    <a:cubicBezTo>
                      <a:pt x="40" y="64"/>
                      <a:pt x="40" y="64"/>
                      <a:pt x="40" y="64"/>
                    </a:cubicBezTo>
                    <a:cubicBezTo>
                      <a:pt x="42" y="64"/>
                      <a:pt x="44" y="62"/>
                      <a:pt x="44" y="60"/>
                    </a:cubicBezTo>
                    <a:cubicBezTo>
                      <a:pt x="44" y="58"/>
                      <a:pt x="42" y="56"/>
                      <a:pt x="40" y="56"/>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sz="1350">
                  <a:cs typeface="+mn-ea"/>
                  <a:sym typeface="+mn-lt"/>
                </a:endParaRPr>
              </a:p>
            </p:txBody>
          </p:sp>
          <p:sp>
            <p:nvSpPr>
              <p:cNvPr id="41" name="Freeform: Shape 39">
                <a:extLst>
                  <a:ext uri="{FF2B5EF4-FFF2-40B4-BE49-F238E27FC236}">
                    <a16:creationId xmlns:a16="http://schemas.microsoft.com/office/drawing/2014/main" id="{F9354853-C8DE-4CEF-86A3-651D6B0342EE}"/>
                  </a:ext>
                </a:extLst>
              </p:cNvPr>
              <p:cNvSpPr/>
              <p:nvPr/>
            </p:nvSpPr>
            <p:spPr bwMode="auto">
              <a:xfrm>
                <a:off x="2335214" y="4362450"/>
                <a:ext cx="139700" cy="171450"/>
              </a:xfrm>
              <a:custGeom>
                <a:gdLst>
                  <a:gd fmla="*/ 44 w 52" name="T0"/>
                  <a:gd fmla="*/ 16 h 64" name="T1"/>
                  <a:gd fmla="*/ 44 w 52" name="T2"/>
                  <a:gd fmla="*/ 8 h 64" name="T3"/>
                  <a:gd fmla="*/ 36 w 52" name="T4"/>
                  <a:gd fmla="*/ 0 h 64" name="T5"/>
                  <a:gd fmla="*/ 12 w 52" name="T6"/>
                  <a:gd fmla="*/ 0 h 64" name="T7"/>
                  <a:gd fmla="*/ 8 w 52" name="T8"/>
                  <a:gd fmla="*/ 4 h 64" name="T9"/>
                  <a:gd fmla="*/ 12 w 52" name="T10"/>
                  <a:gd fmla="*/ 8 h 64" name="T11"/>
                  <a:gd fmla="*/ 36 w 52" name="T12"/>
                  <a:gd fmla="*/ 8 h 64" name="T13"/>
                  <a:gd fmla="*/ 36 w 52" name="T14"/>
                  <a:gd fmla="*/ 20 h 64" name="T15"/>
                  <a:gd fmla="*/ 36 w 52" name="T16"/>
                  <a:gd fmla="*/ 44 h 64" name="T17"/>
                  <a:gd fmla="*/ 36 w 52" name="T18"/>
                  <a:gd fmla="*/ 56 h 64" name="T19"/>
                  <a:gd fmla="*/ 4 w 52" name="T20"/>
                  <a:gd fmla="*/ 56 h 64" name="T21"/>
                  <a:gd fmla="*/ 0 w 52" name="T22"/>
                  <a:gd fmla="*/ 60 h 64" name="T23"/>
                  <a:gd fmla="*/ 4 w 52" name="T24"/>
                  <a:gd fmla="*/ 64 h 64" name="T25"/>
                  <a:gd fmla="*/ 36 w 52" name="T26"/>
                  <a:gd fmla="*/ 64 h 64" name="T27"/>
                  <a:gd fmla="*/ 44 w 52" name="T28"/>
                  <a:gd fmla="*/ 56 h 64" name="T29"/>
                  <a:gd fmla="*/ 44 w 52" name="T30"/>
                  <a:gd fmla="*/ 48 h 64" name="T31"/>
                  <a:gd fmla="*/ 52 w 52" name="T32"/>
                  <a:gd fmla="*/ 40 h 64" name="T33"/>
                  <a:gd fmla="*/ 52 w 52" name="T34"/>
                  <a:gd fmla="*/ 24 h 64" name="T35"/>
                  <a:gd fmla="*/ 44 w 52" name="T36"/>
                  <a:gd fmla="*/ 16 h 64"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4" w="52">
                    <a:moveTo>
                      <a:pt x="44" y="16"/>
                    </a:moveTo>
                    <a:cubicBezTo>
                      <a:pt x="44" y="8"/>
                      <a:pt x="44" y="8"/>
                      <a:pt x="44" y="8"/>
                    </a:cubicBezTo>
                    <a:cubicBezTo>
                      <a:pt x="44" y="4"/>
                      <a:pt x="40" y="0"/>
                      <a:pt x="36" y="0"/>
                    </a:cubicBezTo>
                    <a:cubicBezTo>
                      <a:pt x="12" y="0"/>
                      <a:pt x="12" y="0"/>
                      <a:pt x="12" y="0"/>
                    </a:cubicBezTo>
                    <a:cubicBezTo>
                      <a:pt x="10" y="0"/>
                      <a:pt x="8" y="2"/>
                      <a:pt x="8" y="4"/>
                    </a:cubicBezTo>
                    <a:cubicBezTo>
                      <a:pt x="8" y="6"/>
                      <a:pt x="10" y="8"/>
                      <a:pt x="12" y="8"/>
                    </a:cubicBezTo>
                    <a:cubicBezTo>
                      <a:pt x="36" y="8"/>
                      <a:pt x="36" y="8"/>
                      <a:pt x="36" y="8"/>
                    </a:cubicBezTo>
                    <a:cubicBezTo>
                      <a:pt x="36" y="20"/>
                      <a:pt x="36" y="20"/>
                      <a:pt x="36" y="20"/>
                    </a:cubicBezTo>
                    <a:cubicBezTo>
                      <a:pt x="36" y="44"/>
                      <a:pt x="36" y="44"/>
                      <a:pt x="36" y="44"/>
                    </a:cubicBezTo>
                    <a:cubicBezTo>
                      <a:pt x="36" y="56"/>
                      <a:pt x="36" y="56"/>
                      <a:pt x="36" y="56"/>
                    </a:cubicBezTo>
                    <a:cubicBezTo>
                      <a:pt x="4" y="56"/>
                      <a:pt x="4" y="56"/>
                      <a:pt x="4" y="56"/>
                    </a:cubicBezTo>
                    <a:cubicBezTo>
                      <a:pt x="2" y="56"/>
                      <a:pt x="0" y="58"/>
                      <a:pt x="0" y="60"/>
                    </a:cubicBezTo>
                    <a:cubicBezTo>
                      <a:pt x="0" y="62"/>
                      <a:pt x="2" y="64"/>
                      <a:pt x="4" y="64"/>
                    </a:cubicBezTo>
                    <a:cubicBezTo>
                      <a:pt x="36" y="64"/>
                      <a:pt x="36" y="64"/>
                      <a:pt x="36" y="64"/>
                    </a:cubicBezTo>
                    <a:cubicBezTo>
                      <a:pt x="40" y="64"/>
                      <a:pt x="44" y="60"/>
                      <a:pt x="44" y="56"/>
                    </a:cubicBezTo>
                    <a:cubicBezTo>
                      <a:pt x="44" y="48"/>
                      <a:pt x="44" y="48"/>
                      <a:pt x="44" y="48"/>
                    </a:cubicBezTo>
                    <a:cubicBezTo>
                      <a:pt x="48" y="48"/>
                      <a:pt x="52" y="44"/>
                      <a:pt x="52" y="40"/>
                    </a:cubicBezTo>
                    <a:cubicBezTo>
                      <a:pt x="52" y="24"/>
                      <a:pt x="52" y="24"/>
                      <a:pt x="52" y="24"/>
                    </a:cubicBezTo>
                    <a:cubicBezTo>
                      <a:pt x="52" y="20"/>
                      <a:pt x="48" y="16"/>
                      <a:pt x="44" y="16"/>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sz="1350">
                  <a:cs typeface="+mn-ea"/>
                  <a:sym typeface="+mn-lt"/>
                </a:endParaRPr>
              </a:p>
            </p:txBody>
          </p:sp>
          <p:sp>
            <p:nvSpPr>
              <p:cNvPr id="42" name="Freeform: Shape 40">
                <a:extLst>
                  <a:ext uri="{FF2B5EF4-FFF2-40B4-BE49-F238E27FC236}">
                    <a16:creationId xmlns:a16="http://schemas.microsoft.com/office/drawing/2014/main" id="{293A88FA-D2A8-4319-A4A0-22E0669A2A37}"/>
                  </a:ext>
                </a:extLst>
              </p:cNvPr>
              <p:cNvSpPr/>
              <p:nvPr/>
            </p:nvSpPr>
            <p:spPr bwMode="auto">
              <a:xfrm>
                <a:off x="2251076" y="4341813"/>
                <a:ext cx="127000" cy="212725"/>
              </a:xfrm>
              <a:custGeom>
                <a:gdLst>
                  <a:gd fmla="*/ 48 w 48" name="T0"/>
                  <a:gd fmla="*/ 32 h 80" name="T1"/>
                  <a:gd fmla="*/ 48 w 48" name="T2"/>
                  <a:gd fmla="*/ 24 h 80" name="T3"/>
                  <a:gd fmla="*/ 36 w 48" name="T4"/>
                  <a:gd fmla="*/ 24 h 80" name="T5"/>
                  <a:gd fmla="*/ 36 w 48" name="T6"/>
                  <a:gd fmla="*/ 4 h 80" name="T7"/>
                  <a:gd fmla="*/ 32 w 48" name="T8"/>
                  <a:gd fmla="*/ 0 h 80" name="T9"/>
                  <a:gd fmla="*/ 28 w 48" name="T10"/>
                  <a:gd fmla="*/ 4 h 80" name="T11"/>
                  <a:gd fmla="*/ 28 w 48" name="T12"/>
                  <a:gd fmla="*/ 24 h 80" name="T13"/>
                  <a:gd fmla="*/ 20 w 48" name="T14"/>
                  <a:gd fmla="*/ 24 h 80" name="T15"/>
                  <a:gd fmla="*/ 20 w 48" name="T16"/>
                  <a:gd fmla="*/ 4 h 80" name="T17"/>
                  <a:gd fmla="*/ 16 w 48" name="T18"/>
                  <a:gd fmla="*/ 0 h 80" name="T19"/>
                  <a:gd fmla="*/ 12 w 48" name="T20"/>
                  <a:gd fmla="*/ 4 h 80" name="T21"/>
                  <a:gd fmla="*/ 12 w 48" name="T22"/>
                  <a:gd fmla="*/ 24 h 80" name="T23"/>
                  <a:gd fmla="*/ 0 w 48" name="T24"/>
                  <a:gd fmla="*/ 24 h 80" name="T25"/>
                  <a:gd fmla="*/ 0 w 48" name="T26"/>
                  <a:gd fmla="*/ 32 h 80" name="T27"/>
                  <a:gd fmla="*/ 20 w 48" name="T28"/>
                  <a:gd fmla="*/ 52 h 80" name="T29"/>
                  <a:gd fmla="*/ 20 w 48" name="T30"/>
                  <a:gd fmla="*/ 76 h 80" name="T31"/>
                  <a:gd fmla="*/ 24 w 48" name="T32"/>
                  <a:gd fmla="*/ 80 h 80" name="T33"/>
                  <a:gd fmla="*/ 28 w 48" name="T34"/>
                  <a:gd fmla="*/ 76 h 80" name="T35"/>
                  <a:gd fmla="*/ 28 w 48" name="T36"/>
                  <a:gd fmla="*/ 52 h 80" name="T37"/>
                  <a:gd fmla="*/ 48 w 48" name="T38"/>
                  <a:gd fmla="*/ 32 h 8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80" w="48">
                    <a:moveTo>
                      <a:pt x="48" y="32"/>
                    </a:moveTo>
                    <a:cubicBezTo>
                      <a:pt x="48" y="28"/>
                      <a:pt x="48" y="25"/>
                      <a:pt x="48" y="24"/>
                    </a:cubicBezTo>
                    <a:cubicBezTo>
                      <a:pt x="36" y="24"/>
                      <a:pt x="36" y="24"/>
                      <a:pt x="36" y="24"/>
                    </a:cubicBezTo>
                    <a:cubicBezTo>
                      <a:pt x="36" y="4"/>
                      <a:pt x="36" y="4"/>
                      <a:pt x="36" y="4"/>
                    </a:cubicBezTo>
                    <a:cubicBezTo>
                      <a:pt x="36" y="2"/>
                      <a:pt x="34" y="0"/>
                      <a:pt x="32" y="0"/>
                    </a:cubicBezTo>
                    <a:cubicBezTo>
                      <a:pt x="30" y="0"/>
                      <a:pt x="28" y="2"/>
                      <a:pt x="28" y="4"/>
                    </a:cubicBezTo>
                    <a:cubicBezTo>
                      <a:pt x="28" y="24"/>
                      <a:pt x="28" y="24"/>
                      <a:pt x="28" y="24"/>
                    </a:cubicBezTo>
                    <a:cubicBezTo>
                      <a:pt x="20" y="24"/>
                      <a:pt x="20" y="24"/>
                      <a:pt x="20" y="24"/>
                    </a:cubicBezTo>
                    <a:cubicBezTo>
                      <a:pt x="20" y="4"/>
                      <a:pt x="20" y="4"/>
                      <a:pt x="20" y="4"/>
                    </a:cubicBezTo>
                    <a:cubicBezTo>
                      <a:pt x="20" y="2"/>
                      <a:pt x="18" y="0"/>
                      <a:pt x="16" y="0"/>
                    </a:cubicBezTo>
                    <a:cubicBezTo>
                      <a:pt x="14" y="0"/>
                      <a:pt x="12" y="2"/>
                      <a:pt x="12" y="4"/>
                    </a:cubicBezTo>
                    <a:cubicBezTo>
                      <a:pt x="12" y="24"/>
                      <a:pt x="12" y="24"/>
                      <a:pt x="12" y="24"/>
                    </a:cubicBezTo>
                    <a:cubicBezTo>
                      <a:pt x="0" y="24"/>
                      <a:pt x="0" y="24"/>
                      <a:pt x="0" y="24"/>
                    </a:cubicBezTo>
                    <a:cubicBezTo>
                      <a:pt x="0" y="32"/>
                      <a:pt x="0" y="32"/>
                      <a:pt x="0" y="32"/>
                    </a:cubicBezTo>
                    <a:cubicBezTo>
                      <a:pt x="0" y="44"/>
                      <a:pt x="9" y="50"/>
                      <a:pt x="20" y="52"/>
                    </a:cubicBezTo>
                    <a:cubicBezTo>
                      <a:pt x="20" y="76"/>
                      <a:pt x="20" y="76"/>
                      <a:pt x="20" y="76"/>
                    </a:cubicBezTo>
                    <a:cubicBezTo>
                      <a:pt x="20" y="78"/>
                      <a:pt x="22" y="80"/>
                      <a:pt x="24" y="80"/>
                    </a:cubicBezTo>
                    <a:cubicBezTo>
                      <a:pt x="26" y="80"/>
                      <a:pt x="28" y="78"/>
                      <a:pt x="28" y="76"/>
                    </a:cubicBezTo>
                    <a:cubicBezTo>
                      <a:pt x="28" y="52"/>
                      <a:pt x="28" y="52"/>
                      <a:pt x="28" y="52"/>
                    </a:cubicBezTo>
                    <a:cubicBezTo>
                      <a:pt x="39" y="50"/>
                      <a:pt x="48" y="44"/>
                      <a:pt x="48" y="32"/>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sz="1350">
                  <a:cs typeface="+mn-ea"/>
                  <a:sym typeface="+mn-lt"/>
                </a:endParaRPr>
              </a:p>
            </p:txBody>
          </p:sp>
        </p:grpSp>
        <p:sp>
          <p:nvSpPr>
            <p:cNvPr id="27" name="千图PPT彼岸天：ID 8661124库_文本框 25">
              <a:extLst>
                <a:ext uri="{FF2B5EF4-FFF2-40B4-BE49-F238E27FC236}">
                  <a16:creationId xmlns:a16="http://schemas.microsoft.com/office/drawing/2014/main" id="{DEF5B1C1-395C-4A68-B4F3-F292AE283E1A}"/>
                </a:ext>
              </a:extLst>
            </p:cNvPr>
            <p:cNvSpPr txBox="1"/>
            <p:nvPr>
              <p:custDataLst>
                <p:tags r:id="rId14"/>
              </p:custDataLst>
            </p:nvPr>
          </p:nvSpPr>
          <p:spPr>
            <a:xfrm>
              <a:off x="5886346" y="2813424"/>
              <a:ext cx="600164" cy="253916"/>
            </a:xfrm>
            <a:prstGeom prst="rect">
              <a:avLst/>
            </a:prstGeom>
            <a:noFill/>
          </p:spPr>
          <p:txBody>
            <a:bodyPr wrap="none">
              <a:normAutofit fontScale="92500" lnSpcReduction="10000"/>
            </a:bodyPr>
            <a:lstStyle/>
            <a:p>
              <a:r>
                <a:rPr altLang="en-US" b="1" lang="zh-CN" sz="1200">
                  <a:solidFill>
                    <a:schemeClr val="bg1"/>
                  </a:solidFill>
                  <a:cs typeface="+mn-ea"/>
                  <a:sym typeface="+mn-lt"/>
                </a:rPr>
                <a:t>关键词</a:t>
              </a:r>
            </a:p>
          </p:txBody>
        </p:sp>
        <p:sp>
          <p:nvSpPr>
            <p:cNvPr id="28" name="千图PPT彼岸天：ID 8661124库_文本框 26">
              <a:extLst>
                <a:ext uri="{FF2B5EF4-FFF2-40B4-BE49-F238E27FC236}">
                  <a16:creationId xmlns:a16="http://schemas.microsoft.com/office/drawing/2014/main" id="{AAB4C815-A5B3-4F91-B5D2-3D3A207D3988}"/>
                </a:ext>
              </a:extLst>
            </p:cNvPr>
            <p:cNvSpPr txBox="1"/>
            <p:nvPr>
              <p:custDataLst>
                <p:tags r:id="rId15"/>
              </p:custDataLst>
            </p:nvPr>
          </p:nvSpPr>
          <p:spPr>
            <a:xfrm>
              <a:off x="6936816" y="2813424"/>
              <a:ext cx="600164" cy="253916"/>
            </a:xfrm>
            <a:prstGeom prst="rect">
              <a:avLst/>
            </a:prstGeom>
            <a:noFill/>
          </p:spPr>
          <p:txBody>
            <a:bodyPr wrap="none">
              <a:normAutofit fontScale="92500" lnSpcReduction="10000"/>
            </a:bodyPr>
            <a:lstStyle/>
            <a:p>
              <a:r>
                <a:rPr altLang="en-US" b="1" lang="zh-CN" sz="1200">
                  <a:solidFill>
                    <a:schemeClr val="bg1"/>
                  </a:solidFill>
                  <a:cs typeface="+mn-ea"/>
                  <a:sym typeface="+mn-lt"/>
                </a:rPr>
                <a:t>关键词</a:t>
              </a:r>
            </a:p>
          </p:txBody>
        </p:sp>
        <p:sp>
          <p:nvSpPr>
            <p:cNvPr id="29" name="千图PPT彼岸天：ID 8661124库_文本框 27">
              <a:extLst>
                <a:ext uri="{FF2B5EF4-FFF2-40B4-BE49-F238E27FC236}">
                  <a16:creationId xmlns:a16="http://schemas.microsoft.com/office/drawing/2014/main" id="{4FB5FF0D-2CEC-4A8B-9614-9E8D2647C2C8}"/>
                </a:ext>
              </a:extLst>
            </p:cNvPr>
            <p:cNvSpPr txBox="1"/>
            <p:nvPr>
              <p:custDataLst>
                <p:tags r:id="rId16"/>
              </p:custDataLst>
            </p:nvPr>
          </p:nvSpPr>
          <p:spPr>
            <a:xfrm>
              <a:off x="4733096" y="3750817"/>
              <a:ext cx="600164" cy="253916"/>
            </a:xfrm>
            <a:prstGeom prst="rect">
              <a:avLst/>
            </a:prstGeom>
            <a:noFill/>
          </p:spPr>
          <p:txBody>
            <a:bodyPr wrap="none">
              <a:normAutofit fontScale="92500" lnSpcReduction="10000"/>
            </a:bodyPr>
            <a:lstStyle/>
            <a:p>
              <a:r>
                <a:rPr altLang="en-US" b="1" lang="zh-CN" sz="1200">
                  <a:solidFill>
                    <a:schemeClr val="bg1"/>
                  </a:solidFill>
                  <a:cs typeface="+mn-ea"/>
                  <a:sym typeface="+mn-lt"/>
                </a:rPr>
                <a:t>关键词</a:t>
              </a:r>
            </a:p>
          </p:txBody>
        </p:sp>
        <p:sp>
          <p:nvSpPr>
            <p:cNvPr id="30" name="千图PPT彼岸天：ID 8661124库_文本框 28">
              <a:extLst>
                <a:ext uri="{FF2B5EF4-FFF2-40B4-BE49-F238E27FC236}">
                  <a16:creationId xmlns:a16="http://schemas.microsoft.com/office/drawing/2014/main" id="{BE4D628D-C69F-4F1B-8AC2-A0AE3F1E86BE}"/>
                </a:ext>
              </a:extLst>
            </p:cNvPr>
            <p:cNvSpPr txBox="1"/>
            <p:nvPr>
              <p:custDataLst>
                <p:tags r:id="rId17"/>
              </p:custDataLst>
            </p:nvPr>
          </p:nvSpPr>
          <p:spPr>
            <a:xfrm>
              <a:off x="5762566" y="3750817"/>
              <a:ext cx="600164" cy="253916"/>
            </a:xfrm>
            <a:prstGeom prst="rect">
              <a:avLst/>
            </a:prstGeom>
            <a:noFill/>
          </p:spPr>
          <p:txBody>
            <a:bodyPr wrap="none">
              <a:normAutofit fontScale="92500" lnSpcReduction="10000"/>
            </a:bodyPr>
            <a:lstStyle/>
            <a:p>
              <a:r>
                <a:rPr altLang="en-US" b="1" lang="zh-CN" sz="1200">
                  <a:solidFill>
                    <a:schemeClr val="bg1"/>
                  </a:solidFill>
                  <a:cs typeface="+mn-ea"/>
                  <a:sym typeface="+mn-lt"/>
                </a:rPr>
                <a:t>关键词</a:t>
              </a:r>
            </a:p>
          </p:txBody>
        </p:sp>
        <p:sp>
          <p:nvSpPr>
            <p:cNvPr id="31" name="千图PPT彼岸天：ID 8661124库_文本框 29">
              <a:extLst>
                <a:ext uri="{FF2B5EF4-FFF2-40B4-BE49-F238E27FC236}">
                  <a16:creationId xmlns:a16="http://schemas.microsoft.com/office/drawing/2014/main" id="{8766593D-A6FD-4461-8006-C4DA4042FD07}"/>
                </a:ext>
              </a:extLst>
            </p:cNvPr>
            <p:cNvSpPr txBox="1"/>
            <p:nvPr>
              <p:custDataLst>
                <p:tags r:id="rId18"/>
              </p:custDataLst>
            </p:nvPr>
          </p:nvSpPr>
          <p:spPr>
            <a:xfrm>
              <a:off x="6939103" y="3750817"/>
              <a:ext cx="600164" cy="253916"/>
            </a:xfrm>
            <a:prstGeom prst="rect">
              <a:avLst/>
            </a:prstGeom>
            <a:noFill/>
          </p:spPr>
          <p:txBody>
            <a:bodyPr wrap="none">
              <a:normAutofit fontScale="92500" lnSpcReduction="10000"/>
            </a:bodyPr>
            <a:lstStyle/>
            <a:p>
              <a:r>
                <a:rPr altLang="en-US" b="1" lang="zh-CN" sz="1200">
                  <a:solidFill>
                    <a:schemeClr val="bg1"/>
                  </a:solidFill>
                  <a:cs typeface="+mn-ea"/>
                  <a:sym typeface="+mn-lt"/>
                </a:rPr>
                <a:t>关键词</a:t>
              </a:r>
            </a:p>
          </p:txBody>
        </p:sp>
        <p:grpSp>
          <p:nvGrpSpPr>
            <p:cNvPr id="32" name="千图PPT彼岸天：ID 8661124库_组合 30">
              <a:extLst>
                <a:ext uri="{FF2B5EF4-FFF2-40B4-BE49-F238E27FC236}">
                  <a16:creationId xmlns:a16="http://schemas.microsoft.com/office/drawing/2014/main" id="{7648B88B-E270-4B48-B29A-94B1BFF87EE6}"/>
                </a:ext>
              </a:extLst>
            </p:cNvPr>
            <p:cNvGrpSpPr/>
            <p:nvPr>
              <p:custDataLst>
                <p:tags r:id="rId19"/>
              </p:custDataLst>
            </p:nvPr>
          </p:nvGrpSpPr>
          <p:grpSpPr>
            <a:xfrm>
              <a:off x="8123900" y="4133625"/>
              <a:ext cx="177326" cy="354664"/>
              <a:chOff x="2932114" y="4399231"/>
              <a:chExt cx="149225" cy="298461"/>
            </a:xfrm>
            <a:solidFill>
              <a:schemeClr val="accent2">
                <a:lumMod val="75000"/>
              </a:schemeClr>
            </a:solidFill>
          </p:grpSpPr>
          <p:sp>
            <p:nvSpPr>
              <p:cNvPr id="38" name="Freeform: Shape 36">
                <a:extLst>
                  <a:ext uri="{FF2B5EF4-FFF2-40B4-BE49-F238E27FC236}">
                    <a16:creationId xmlns:a16="http://schemas.microsoft.com/office/drawing/2014/main" id="{65D2AC7B-906F-4EFA-A5AB-7B68EB5B039D}"/>
                  </a:ext>
                </a:extLst>
              </p:cNvPr>
              <p:cNvSpPr/>
              <p:nvPr/>
            </p:nvSpPr>
            <p:spPr bwMode="auto">
              <a:xfrm>
                <a:off x="2932114" y="4508779"/>
                <a:ext cx="149225" cy="188913"/>
              </a:xfrm>
              <a:custGeom>
                <a:gdLst>
                  <a:gd fmla="*/ 52 w 56" name="T0"/>
                  <a:gd fmla="*/ 0 h 71" name="T1"/>
                  <a:gd fmla="*/ 48 w 56" name="T2"/>
                  <a:gd fmla="*/ 4 h 71" name="T3"/>
                  <a:gd fmla="*/ 48 w 56" name="T4"/>
                  <a:gd fmla="*/ 17 h 71" name="T5"/>
                  <a:gd fmla="*/ 28 w 56" name="T6"/>
                  <a:gd fmla="*/ 38 h 71" name="T7"/>
                  <a:gd fmla="*/ 8 w 56" name="T8"/>
                  <a:gd fmla="*/ 17 h 71" name="T9"/>
                  <a:gd fmla="*/ 8 w 56" name="T10"/>
                  <a:gd fmla="*/ 4 h 71" name="T11"/>
                  <a:gd fmla="*/ 4 w 56" name="T12"/>
                  <a:gd fmla="*/ 0 h 71" name="T13"/>
                  <a:gd fmla="*/ 0 w 56" name="T14"/>
                  <a:gd fmla="*/ 4 h 71" name="T15"/>
                  <a:gd fmla="*/ 0 w 56" name="T16"/>
                  <a:gd fmla="*/ 17 h 71" name="T17"/>
                  <a:gd fmla="*/ 24 w 56" name="T18"/>
                  <a:gd fmla="*/ 46 h 71" name="T19"/>
                  <a:gd fmla="*/ 24 w 56" name="T20"/>
                  <a:gd fmla="*/ 63 h 71" name="T21"/>
                  <a:gd fmla="*/ 16 w 56" name="T22"/>
                  <a:gd fmla="*/ 63 h 71" name="T23"/>
                  <a:gd fmla="*/ 12 w 56" name="T24"/>
                  <a:gd fmla="*/ 67 h 71" name="T25"/>
                  <a:gd fmla="*/ 16 w 56" name="T26"/>
                  <a:gd fmla="*/ 71 h 71" name="T27"/>
                  <a:gd fmla="*/ 40 w 56" name="T28"/>
                  <a:gd fmla="*/ 71 h 71" name="T29"/>
                  <a:gd fmla="*/ 44 w 56" name="T30"/>
                  <a:gd fmla="*/ 67 h 71" name="T31"/>
                  <a:gd fmla="*/ 40 w 56" name="T32"/>
                  <a:gd fmla="*/ 63 h 71" name="T33"/>
                  <a:gd fmla="*/ 32 w 56" name="T34"/>
                  <a:gd fmla="*/ 63 h 71" name="T35"/>
                  <a:gd fmla="*/ 32 w 56" name="T36"/>
                  <a:gd fmla="*/ 46 h 71" name="T37"/>
                  <a:gd fmla="*/ 56 w 56" name="T38"/>
                  <a:gd fmla="*/ 17 h 71" name="T39"/>
                  <a:gd fmla="*/ 56 w 56" name="T40"/>
                  <a:gd fmla="*/ 4 h 71" name="T41"/>
                  <a:gd fmla="*/ 52 w 56" name="T42"/>
                  <a:gd fmla="*/ 0 h 71"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71" w="56">
                    <a:moveTo>
                      <a:pt x="52" y="0"/>
                    </a:moveTo>
                    <a:cubicBezTo>
                      <a:pt x="50" y="0"/>
                      <a:pt x="48" y="2"/>
                      <a:pt x="48" y="4"/>
                    </a:cubicBezTo>
                    <a:cubicBezTo>
                      <a:pt x="48" y="17"/>
                      <a:pt x="48" y="17"/>
                      <a:pt x="48" y="17"/>
                    </a:cubicBezTo>
                    <a:cubicBezTo>
                      <a:pt x="48" y="29"/>
                      <a:pt x="39" y="38"/>
                      <a:pt x="28" y="38"/>
                    </a:cubicBezTo>
                    <a:cubicBezTo>
                      <a:pt x="17" y="38"/>
                      <a:pt x="8" y="29"/>
                      <a:pt x="8" y="17"/>
                    </a:cubicBezTo>
                    <a:cubicBezTo>
                      <a:pt x="8" y="4"/>
                      <a:pt x="8" y="4"/>
                      <a:pt x="8" y="4"/>
                    </a:cubicBezTo>
                    <a:cubicBezTo>
                      <a:pt x="8" y="2"/>
                      <a:pt x="6" y="0"/>
                      <a:pt x="4" y="0"/>
                    </a:cubicBezTo>
                    <a:cubicBezTo>
                      <a:pt x="2" y="0"/>
                      <a:pt x="0" y="2"/>
                      <a:pt x="0" y="4"/>
                    </a:cubicBezTo>
                    <a:cubicBezTo>
                      <a:pt x="0" y="17"/>
                      <a:pt x="0" y="17"/>
                      <a:pt x="0" y="17"/>
                    </a:cubicBezTo>
                    <a:cubicBezTo>
                      <a:pt x="0" y="31"/>
                      <a:pt x="10" y="44"/>
                      <a:pt x="24" y="46"/>
                    </a:cubicBezTo>
                    <a:cubicBezTo>
                      <a:pt x="24" y="63"/>
                      <a:pt x="24" y="63"/>
                      <a:pt x="24" y="63"/>
                    </a:cubicBezTo>
                    <a:cubicBezTo>
                      <a:pt x="16" y="63"/>
                      <a:pt x="16" y="63"/>
                      <a:pt x="16" y="63"/>
                    </a:cubicBezTo>
                    <a:cubicBezTo>
                      <a:pt x="14" y="63"/>
                      <a:pt x="12" y="65"/>
                      <a:pt x="12" y="67"/>
                    </a:cubicBezTo>
                    <a:cubicBezTo>
                      <a:pt x="12" y="69"/>
                      <a:pt x="14" y="71"/>
                      <a:pt x="16" y="71"/>
                    </a:cubicBezTo>
                    <a:cubicBezTo>
                      <a:pt x="40" y="71"/>
                      <a:pt x="40" y="71"/>
                      <a:pt x="40" y="71"/>
                    </a:cubicBezTo>
                    <a:cubicBezTo>
                      <a:pt x="42" y="71"/>
                      <a:pt x="44" y="69"/>
                      <a:pt x="44" y="67"/>
                    </a:cubicBezTo>
                    <a:cubicBezTo>
                      <a:pt x="44" y="65"/>
                      <a:pt x="42" y="63"/>
                      <a:pt x="40" y="63"/>
                    </a:cubicBezTo>
                    <a:cubicBezTo>
                      <a:pt x="32" y="63"/>
                      <a:pt x="32" y="63"/>
                      <a:pt x="32" y="63"/>
                    </a:cubicBezTo>
                    <a:cubicBezTo>
                      <a:pt x="32" y="46"/>
                      <a:pt x="32" y="46"/>
                      <a:pt x="32" y="46"/>
                    </a:cubicBezTo>
                    <a:cubicBezTo>
                      <a:pt x="46" y="44"/>
                      <a:pt x="56" y="31"/>
                      <a:pt x="56" y="17"/>
                    </a:cubicBezTo>
                    <a:cubicBezTo>
                      <a:pt x="56" y="4"/>
                      <a:pt x="56" y="4"/>
                      <a:pt x="56" y="4"/>
                    </a:cubicBezTo>
                    <a:cubicBezTo>
                      <a:pt x="56" y="2"/>
                      <a:pt x="54" y="0"/>
                      <a:pt x="52" y="0"/>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sz="1350">
                  <a:cs typeface="+mn-ea"/>
                  <a:sym typeface="+mn-lt"/>
                </a:endParaRPr>
              </a:p>
            </p:txBody>
          </p:sp>
          <p:sp>
            <p:nvSpPr>
              <p:cNvPr id="39" name="Freeform: Shape 37">
                <a:extLst>
                  <a:ext uri="{FF2B5EF4-FFF2-40B4-BE49-F238E27FC236}">
                    <a16:creationId xmlns:a16="http://schemas.microsoft.com/office/drawing/2014/main" id="{96CFFEE2-BD13-4B3A-9E52-D9505C8FBA17}"/>
                  </a:ext>
                </a:extLst>
              </p:cNvPr>
              <p:cNvSpPr/>
              <p:nvPr/>
            </p:nvSpPr>
            <p:spPr bwMode="auto">
              <a:xfrm>
                <a:off x="2974976" y="4399231"/>
                <a:ext cx="65088" cy="192087"/>
              </a:xfrm>
              <a:custGeom>
                <a:gdLst>
                  <a:gd fmla="*/ 12 w 24" name="T0"/>
                  <a:gd fmla="*/ 72 h 72" name="T1"/>
                  <a:gd fmla="*/ 24 w 24" name="T2"/>
                  <a:gd fmla="*/ 60 h 72" name="T3"/>
                  <a:gd fmla="*/ 24 w 24" name="T4"/>
                  <a:gd fmla="*/ 12 h 72" name="T5"/>
                  <a:gd fmla="*/ 12 w 24" name="T6"/>
                  <a:gd fmla="*/ 0 h 72" name="T7"/>
                  <a:gd fmla="*/ 0 w 24" name="T8"/>
                  <a:gd fmla="*/ 12 h 72" name="T9"/>
                  <a:gd fmla="*/ 0 w 24" name="T10"/>
                  <a:gd fmla="*/ 60 h 72" name="T11"/>
                  <a:gd fmla="*/ 12 w 24" name="T12"/>
                  <a:gd fmla="*/ 72 h 72" name="T13"/>
                </a:gdLst>
                <a:cxnLst>
                  <a:cxn ang="0">
                    <a:pos x="T0" y="T1"/>
                  </a:cxn>
                  <a:cxn ang="0">
                    <a:pos x="T2" y="T3"/>
                  </a:cxn>
                  <a:cxn ang="0">
                    <a:pos x="T4" y="T5"/>
                  </a:cxn>
                  <a:cxn ang="0">
                    <a:pos x="T6" y="T7"/>
                  </a:cxn>
                  <a:cxn ang="0">
                    <a:pos x="T8" y="T9"/>
                  </a:cxn>
                  <a:cxn ang="0">
                    <a:pos x="T10" y="T11"/>
                  </a:cxn>
                  <a:cxn ang="0">
                    <a:pos x="T12" y="T13"/>
                  </a:cxn>
                </a:cxnLst>
                <a:rect b="b" l="0" r="r" t="0"/>
                <a:pathLst>
                  <a:path h="72" w="24">
                    <a:moveTo>
                      <a:pt x="12" y="72"/>
                    </a:moveTo>
                    <a:cubicBezTo>
                      <a:pt x="19" y="72"/>
                      <a:pt x="24" y="67"/>
                      <a:pt x="24" y="60"/>
                    </a:cubicBezTo>
                    <a:cubicBezTo>
                      <a:pt x="24" y="12"/>
                      <a:pt x="24" y="12"/>
                      <a:pt x="24" y="12"/>
                    </a:cubicBezTo>
                    <a:cubicBezTo>
                      <a:pt x="24" y="5"/>
                      <a:pt x="19" y="0"/>
                      <a:pt x="12" y="0"/>
                    </a:cubicBezTo>
                    <a:cubicBezTo>
                      <a:pt x="5" y="0"/>
                      <a:pt x="0" y="5"/>
                      <a:pt x="0" y="12"/>
                    </a:cubicBezTo>
                    <a:cubicBezTo>
                      <a:pt x="0" y="60"/>
                      <a:pt x="0" y="60"/>
                      <a:pt x="0" y="60"/>
                    </a:cubicBezTo>
                    <a:cubicBezTo>
                      <a:pt x="0" y="67"/>
                      <a:pt x="5" y="72"/>
                      <a:pt x="12" y="72"/>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sz="1350">
                  <a:cs typeface="+mn-ea"/>
                  <a:sym typeface="+mn-lt"/>
                </a:endParaRPr>
              </a:p>
            </p:txBody>
          </p:sp>
        </p:grpSp>
        <p:sp>
          <p:nvSpPr>
            <p:cNvPr id="33" name="千图PPT彼岸天：ID 8661124库_Freeform: Shape 31">
              <a:extLst>
                <a:ext uri="{FF2B5EF4-FFF2-40B4-BE49-F238E27FC236}">
                  <a16:creationId xmlns:a16="http://schemas.microsoft.com/office/drawing/2014/main" id="{D937BA82-DB4B-46B0-AE4B-A87EB6478816}"/>
                </a:ext>
              </a:extLst>
            </p:cNvPr>
            <p:cNvSpPr/>
            <p:nvPr>
              <p:custDataLst>
                <p:tags r:id="rId20"/>
              </p:custDataLst>
            </p:nvPr>
          </p:nvSpPr>
          <p:spPr bwMode="auto">
            <a:xfrm>
              <a:off x="8120864" y="2440275"/>
              <a:ext cx="183398" cy="276466"/>
            </a:xfrm>
            <a:custGeom>
              <a:gdLst>
                <a:gd fmla="*/ 77 w 80" name="T0"/>
                <a:gd fmla="*/ 20 h 120" name="T1"/>
                <a:gd fmla="*/ 67 w 80" name="T2"/>
                <a:gd fmla="*/ 20 h 120" name="T3"/>
                <a:gd fmla="*/ 64 w 80" name="T4"/>
                <a:gd fmla="*/ 24 h 120" name="T5"/>
                <a:gd fmla="*/ 64 w 80" name="T6"/>
                <a:gd fmla="*/ 32 h 120" name="T7"/>
                <a:gd fmla="*/ 67 w 80" name="T8"/>
                <a:gd fmla="*/ 36 h 120" name="T9"/>
                <a:gd fmla="*/ 68 w 80" name="T10"/>
                <a:gd fmla="*/ 36 h 120" name="T11"/>
                <a:gd fmla="*/ 52 w 80" name="T12"/>
                <a:gd fmla="*/ 56 h 120" name="T13"/>
                <a:gd fmla="*/ 44 w 80" name="T14"/>
                <a:gd fmla="*/ 60 h 120" name="T15"/>
                <a:gd fmla="*/ 44 w 80" name="T16"/>
                <a:gd fmla="*/ 21 h 120" name="T17"/>
                <a:gd fmla="*/ 56 w 80" name="T18"/>
                <a:gd fmla="*/ 21 h 120" name="T19"/>
                <a:gd fmla="*/ 40 w 80" name="T20"/>
                <a:gd fmla="*/ 0 h 120" name="T21"/>
                <a:gd fmla="*/ 24 w 80" name="T22"/>
                <a:gd fmla="*/ 21 h 120" name="T23"/>
                <a:gd fmla="*/ 36 w 80" name="T24"/>
                <a:gd fmla="*/ 21 h 120" name="T25"/>
                <a:gd fmla="*/ 36 w 80" name="T26"/>
                <a:gd fmla="*/ 75 h 120" name="T27"/>
                <a:gd fmla="*/ 29 w 80" name="T28"/>
                <a:gd fmla="*/ 71 h 120" name="T29"/>
                <a:gd fmla="*/ 12 w 80" name="T30"/>
                <a:gd fmla="*/ 51 h 120" name="T31"/>
                <a:gd fmla="*/ 16 w 80" name="T32"/>
                <a:gd fmla="*/ 46 h 120" name="T33"/>
                <a:gd fmla="*/ 8 w 80" name="T34"/>
                <a:gd fmla="*/ 40 h 120" name="T35"/>
                <a:gd fmla="*/ 0 w 80" name="T36"/>
                <a:gd fmla="*/ 46 h 120" name="T37"/>
                <a:gd fmla="*/ 4 w 80" name="T38"/>
                <a:gd fmla="*/ 51 h 120" name="T39"/>
                <a:gd fmla="*/ 25 w 80" name="T40"/>
                <a:gd fmla="*/ 78 h 120" name="T41"/>
                <a:gd fmla="*/ 36 w 80" name="T42"/>
                <a:gd fmla="*/ 88 h 120" name="T43"/>
                <a:gd fmla="*/ 36 w 80" name="T44"/>
                <a:gd fmla="*/ 97 h 120" name="T45"/>
                <a:gd fmla="*/ 28 w 80" name="T46"/>
                <a:gd fmla="*/ 108 h 120" name="T47"/>
                <a:gd fmla="*/ 40 w 80" name="T48"/>
                <a:gd fmla="*/ 120 h 120" name="T49"/>
                <a:gd fmla="*/ 52 w 80" name="T50"/>
                <a:gd fmla="*/ 108 h 120" name="T51"/>
                <a:gd fmla="*/ 44 w 80" name="T52"/>
                <a:gd fmla="*/ 97 h 120" name="T53"/>
                <a:gd fmla="*/ 44 w 80" name="T54"/>
                <a:gd fmla="*/ 74 h 120" name="T55"/>
                <a:gd fmla="*/ 56 w 80" name="T56"/>
                <a:gd fmla="*/ 63 h 120" name="T57"/>
                <a:gd fmla="*/ 76 w 80" name="T58"/>
                <a:gd fmla="*/ 36 h 120" name="T59"/>
                <a:gd fmla="*/ 77 w 80" name="T60"/>
                <a:gd fmla="*/ 36 h 120" name="T61"/>
                <a:gd fmla="*/ 80 w 80" name="T62"/>
                <a:gd fmla="*/ 32 h 120" name="T63"/>
                <a:gd fmla="*/ 80 w 80" name="T64"/>
                <a:gd fmla="*/ 24 h 120" name="T65"/>
                <a:gd fmla="*/ 77 w 80" name="T66"/>
                <a:gd fmla="*/ 20 h 120"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20" w="80">
                  <a:moveTo>
                    <a:pt x="77" y="20"/>
                  </a:moveTo>
                  <a:cubicBezTo>
                    <a:pt x="67" y="20"/>
                    <a:pt x="67" y="20"/>
                    <a:pt x="67" y="20"/>
                  </a:cubicBezTo>
                  <a:cubicBezTo>
                    <a:pt x="65" y="20"/>
                    <a:pt x="64" y="22"/>
                    <a:pt x="64" y="24"/>
                  </a:cubicBezTo>
                  <a:cubicBezTo>
                    <a:pt x="64" y="32"/>
                    <a:pt x="64" y="32"/>
                    <a:pt x="64" y="32"/>
                  </a:cubicBezTo>
                  <a:cubicBezTo>
                    <a:pt x="64" y="34"/>
                    <a:pt x="65" y="36"/>
                    <a:pt x="67" y="36"/>
                  </a:cubicBezTo>
                  <a:cubicBezTo>
                    <a:pt x="68" y="36"/>
                    <a:pt x="68" y="36"/>
                    <a:pt x="68" y="36"/>
                  </a:cubicBezTo>
                  <a:cubicBezTo>
                    <a:pt x="68" y="47"/>
                    <a:pt x="60" y="51"/>
                    <a:pt x="52" y="56"/>
                  </a:cubicBezTo>
                  <a:cubicBezTo>
                    <a:pt x="49" y="57"/>
                    <a:pt x="46" y="59"/>
                    <a:pt x="44" y="60"/>
                  </a:cubicBezTo>
                  <a:cubicBezTo>
                    <a:pt x="44" y="21"/>
                    <a:pt x="44" y="21"/>
                    <a:pt x="44" y="21"/>
                  </a:cubicBezTo>
                  <a:cubicBezTo>
                    <a:pt x="56" y="21"/>
                    <a:pt x="56" y="21"/>
                    <a:pt x="56" y="21"/>
                  </a:cubicBezTo>
                  <a:cubicBezTo>
                    <a:pt x="40" y="0"/>
                    <a:pt x="40" y="0"/>
                    <a:pt x="40" y="0"/>
                  </a:cubicBezTo>
                  <a:cubicBezTo>
                    <a:pt x="24" y="21"/>
                    <a:pt x="24" y="21"/>
                    <a:pt x="24" y="21"/>
                  </a:cubicBezTo>
                  <a:cubicBezTo>
                    <a:pt x="36" y="21"/>
                    <a:pt x="36" y="21"/>
                    <a:pt x="36" y="21"/>
                  </a:cubicBezTo>
                  <a:cubicBezTo>
                    <a:pt x="36" y="75"/>
                    <a:pt x="36" y="75"/>
                    <a:pt x="36" y="75"/>
                  </a:cubicBezTo>
                  <a:cubicBezTo>
                    <a:pt x="34" y="73"/>
                    <a:pt x="31" y="72"/>
                    <a:pt x="29" y="71"/>
                  </a:cubicBezTo>
                  <a:cubicBezTo>
                    <a:pt x="21" y="66"/>
                    <a:pt x="13" y="62"/>
                    <a:pt x="12" y="51"/>
                  </a:cubicBezTo>
                  <a:cubicBezTo>
                    <a:pt x="14" y="50"/>
                    <a:pt x="16" y="48"/>
                    <a:pt x="16" y="46"/>
                  </a:cubicBezTo>
                  <a:cubicBezTo>
                    <a:pt x="16" y="43"/>
                    <a:pt x="12" y="40"/>
                    <a:pt x="8" y="40"/>
                  </a:cubicBezTo>
                  <a:cubicBezTo>
                    <a:pt x="4" y="40"/>
                    <a:pt x="0" y="43"/>
                    <a:pt x="0" y="46"/>
                  </a:cubicBezTo>
                  <a:cubicBezTo>
                    <a:pt x="0" y="48"/>
                    <a:pt x="2" y="50"/>
                    <a:pt x="4" y="51"/>
                  </a:cubicBezTo>
                  <a:cubicBezTo>
                    <a:pt x="6" y="67"/>
                    <a:pt x="17" y="73"/>
                    <a:pt x="25" y="78"/>
                  </a:cubicBezTo>
                  <a:cubicBezTo>
                    <a:pt x="32" y="81"/>
                    <a:pt x="36" y="84"/>
                    <a:pt x="36" y="88"/>
                  </a:cubicBezTo>
                  <a:cubicBezTo>
                    <a:pt x="36" y="97"/>
                    <a:pt x="36" y="97"/>
                    <a:pt x="36" y="97"/>
                  </a:cubicBezTo>
                  <a:cubicBezTo>
                    <a:pt x="31" y="98"/>
                    <a:pt x="28" y="103"/>
                    <a:pt x="28" y="108"/>
                  </a:cubicBezTo>
                  <a:cubicBezTo>
                    <a:pt x="28" y="115"/>
                    <a:pt x="33" y="120"/>
                    <a:pt x="40" y="120"/>
                  </a:cubicBezTo>
                  <a:cubicBezTo>
                    <a:pt x="47" y="120"/>
                    <a:pt x="52" y="115"/>
                    <a:pt x="52" y="108"/>
                  </a:cubicBezTo>
                  <a:cubicBezTo>
                    <a:pt x="52" y="103"/>
                    <a:pt x="49" y="98"/>
                    <a:pt x="44" y="97"/>
                  </a:cubicBezTo>
                  <a:cubicBezTo>
                    <a:pt x="44" y="74"/>
                    <a:pt x="44" y="74"/>
                    <a:pt x="44" y="74"/>
                  </a:cubicBezTo>
                  <a:cubicBezTo>
                    <a:pt x="44" y="69"/>
                    <a:pt x="48" y="67"/>
                    <a:pt x="56" y="63"/>
                  </a:cubicBezTo>
                  <a:cubicBezTo>
                    <a:pt x="65" y="58"/>
                    <a:pt x="76" y="52"/>
                    <a:pt x="76" y="36"/>
                  </a:cubicBezTo>
                  <a:cubicBezTo>
                    <a:pt x="77" y="36"/>
                    <a:pt x="77" y="36"/>
                    <a:pt x="77" y="36"/>
                  </a:cubicBezTo>
                  <a:cubicBezTo>
                    <a:pt x="79" y="36"/>
                    <a:pt x="80" y="34"/>
                    <a:pt x="80" y="32"/>
                  </a:cubicBezTo>
                  <a:cubicBezTo>
                    <a:pt x="80" y="24"/>
                    <a:pt x="80" y="24"/>
                    <a:pt x="80" y="24"/>
                  </a:cubicBezTo>
                  <a:cubicBezTo>
                    <a:pt x="80" y="22"/>
                    <a:pt x="79" y="20"/>
                    <a:pt x="77" y="20"/>
                  </a:cubicBezTo>
                  <a:close/>
                </a:path>
              </a:pathLst>
            </a:custGeom>
            <a:solidFill>
              <a:schemeClr val="accent4"/>
            </a:solidFill>
            <a:ln>
              <a:noFill/>
            </a:ln>
          </p:spPr>
          <p:txBody>
            <a:bodyPr anchor="ctr"/>
            <a:lstStyle/>
            <a:p>
              <a:pPr algn="ctr"/>
              <a:endParaRPr sz="1350">
                <a:cs typeface="+mn-ea"/>
                <a:sym typeface="+mn-lt"/>
              </a:endParaRPr>
            </a:p>
          </p:txBody>
        </p:sp>
        <p:grpSp>
          <p:nvGrpSpPr>
            <p:cNvPr id="34" name="千图PPT彼岸天：ID 8661124库_组合 32">
              <a:extLst>
                <a:ext uri="{FF2B5EF4-FFF2-40B4-BE49-F238E27FC236}">
                  <a16:creationId xmlns:a16="http://schemas.microsoft.com/office/drawing/2014/main" id="{28560468-1B0B-4364-8230-D61A482B988C}"/>
                </a:ext>
              </a:extLst>
            </p:cNvPr>
            <p:cNvGrpSpPr/>
            <p:nvPr>
              <p:custDataLst>
                <p:tags r:id="rId21"/>
              </p:custDataLst>
            </p:nvPr>
          </p:nvGrpSpPr>
          <p:grpSpPr>
            <a:xfrm>
              <a:off x="8083853" y="3302863"/>
              <a:ext cx="257420" cy="237939"/>
              <a:chOff x="9685338" y="4306888"/>
              <a:chExt cx="293688" cy="271462"/>
            </a:xfrm>
            <a:solidFill>
              <a:schemeClr val="accent5"/>
            </a:solidFill>
          </p:grpSpPr>
          <p:sp>
            <p:nvSpPr>
              <p:cNvPr id="35" name="Freeform: Shape 33">
                <a:extLst>
                  <a:ext uri="{FF2B5EF4-FFF2-40B4-BE49-F238E27FC236}">
                    <a16:creationId xmlns:a16="http://schemas.microsoft.com/office/drawing/2014/main" id="{4D12A127-7D88-4D3F-8403-BC7699B4799B}"/>
                  </a:ext>
                </a:extLst>
              </p:cNvPr>
              <p:cNvSpPr/>
              <p:nvPr/>
            </p:nvSpPr>
            <p:spPr bwMode="auto">
              <a:xfrm>
                <a:off x="9685338" y="4306888"/>
                <a:ext cx="293688" cy="261938"/>
              </a:xfrm>
              <a:custGeom>
                <a:gdLst>
                  <a:gd fmla="*/ 101 w 110" name="T0"/>
                  <a:gd fmla="*/ 26 h 98" name="T1"/>
                  <a:gd fmla="*/ 55 w 110" name="T2"/>
                  <a:gd fmla="*/ 0 h 98" name="T3"/>
                  <a:gd fmla="*/ 9 w 110" name="T4"/>
                  <a:gd fmla="*/ 26 h 98" name="T5"/>
                  <a:gd fmla="*/ 7 w 110" name="T6"/>
                  <a:gd fmla="*/ 74 h 98" name="T7"/>
                  <a:gd fmla="*/ 7 w 110" name="T8"/>
                  <a:gd fmla="*/ 78 h 98" name="T9"/>
                  <a:gd fmla="*/ 23 w 110" name="T10"/>
                  <a:gd fmla="*/ 98 h 98" name="T11"/>
                  <a:gd fmla="*/ 23 w 110" name="T12"/>
                  <a:gd fmla="*/ 58 h 98" name="T13"/>
                  <a:gd fmla="*/ 12 w 110" name="T14"/>
                  <a:gd fmla="*/ 64 h 98" name="T15"/>
                  <a:gd fmla="*/ 16 w 110" name="T16"/>
                  <a:gd fmla="*/ 30 h 98" name="T17"/>
                  <a:gd fmla="*/ 55 w 110" name="T18"/>
                  <a:gd fmla="*/ 8 h 98" name="T19"/>
                  <a:gd fmla="*/ 94 w 110" name="T20"/>
                  <a:gd fmla="*/ 30 h 98" name="T21"/>
                  <a:gd fmla="*/ 98 w 110" name="T22"/>
                  <a:gd fmla="*/ 64 h 98" name="T23"/>
                  <a:gd fmla="*/ 87 w 110" name="T24"/>
                  <a:gd fmla="*/ 58 h 98" name="T25"/>
                  <a:gd fmla="*/ 87 w 110" name="T26"/>
                  <a:gd fmla="*/ 98 h 98" name="T27"/>
                  <a:gd fmla="*/ 103 w 110" name="T28"/>
                  <a:gd fmla="*/ 78 h 98" name="T29"/>
                  <a:gd fmla="*/ 103 w 110" name="T30"/>
                  <a:gd fmla="*/ 74 h 98" name="T31"/>
                  <a:gd fmla="*/ 101 w 110" name="T32"/>
                  <a:gd fmla="*/ 26 h 98"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98" w="110">
                    <a:moveTo>
                      <a:pt x="101" y="26"/>
                    </a:moveTo>
                    <a:cubicBezTo>
                      <a:pt x="91" y="10"/>
                      <a:pt x="73" y="0"/>
                      <a:pt x="55" y="0"/>
                    </a:cubicBezTo>
                    <a:cubicBezTo>
                      <a:pt x="37" y="0"/>
                      <a:pt x="19" y="10"/>
                      <a:pt x="9" y="26"/>
                    </a:cubicBezTo>
                    <a:cubicBezTo>
                      <a:pt x="0" y="41"/>
                      <a:pt x="0" y="58"/>
                      <a:pt x="7" y="74"/>
                    </a:cubicBezTo>
                    <a:cubicBezTo>
                      <a:pt x="7" y="75"/>
                      <a:pt x="7" y="77"/>
                      <a:pt x="7" y="78"/>
                    </a:cubicBezTo>
                    <a:cubicBezTo>
                      <a:pt x="7" y="89"/>
                      <a:pt x="15" y="98"/>
                      <a:pt x="23" y="98"/>
                    </a:cubicBezTo>
                    <a:cubicBezTo>
                      <a:pt x="23" y="58"/>
                      <a:pt x="23" y="58"/>
                      <a:pt x="23" y="58"/>
                    </a:cubicBezTo>
                    <a:cubicBezTo>
                      <a:pt x="19" y="58"/>
                      <a:pt x="15" y="61"/>
                      <a:pt x="12" y="64"/>
                    </a:cubicBezTo>
                    <a:cubicBezTo>
                      <a:pt x="8" y="52"/>
                      <a:pt x="10" y="41"/>
                      <a:pt x="16" y="30"/>
                    </a:cubicBezTo>
                    <a:cubicBezTo>
                      <a:pt x="24" y="17"/>
                      <a:pt x="40" y="8"/>
                      <a:pt x="55" y="8"/>
                    </a:cubicBezTo>
                    <a:cubicBezTo>
                      <a:pt x="70" y="8"/>
                      <a:pt x="86" y="17"/>
                      <a:pt x="94" y="30"/>
                    </a:cubicBezTo>
                    <a:cubicBezTo>
                      <a:pt x="100" y="41"/>
                      <a:pt x="102" y="52"/>
                      <a:pt x="98" y="64"/>
                    </a:cubicBezTo>
                    <a:cubicBezTo>
                      <a:pt x="95" y="61"/>
                      <a:pt x="91" y="58"/>
                      <a:pt x="87" y="58"/>
                    </a:cubicBezTo>
                    <a:cubicBezTo>
                      <a:pt x="87" y="98"/>
                      <a:pt x="87" y="98"/>
                      <a:pt x="87" y="98"/>
                    </a:cubicBezTo>
                    <a:cubicBezTo>
                      <a:pt x="95" y="98"/>
                      <a:pt x="103" y="89"/>
                      <a:pt x="103" y="78"/>
                    </a:cubicBezTo>
                    <a:cubicBezTo>
                      <a:pt x="103" y="77"/>
                      <a:pt x="103" y="75"/>
                      <a:pt x="103" y="74"/>
                    </a:cubicBezTo>
                    <a:cubicBezTo>
                      <a:pt x="110" y="58"/>
                      <a:pt x="110" y="41"/>
                      <a:pt x="101" y="26"/>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sz="1350">
                  <a:cs typeface="+mn-ea"/>
                  <a:sym typeface="+mn-lt"/>
                </a:endParaRPr>
              </a:p>
            </p:txBody>
          </p:sp>
          <p:sp>
            <p:nvSpPr>
              <p:cNvPr id="36" name="Freeform: Shape 34">
                <a:extLst>
                  <a:ext uri="{FF2B5EF4-FFF2-40B4-BE49-F238E27FC236}">
                    <a16:creationId xmlns:a16="http://schemas.microsoft.com/office/drawing/2014/main" id="{6F42B206-1E9C-4C85-99B5-CC254FE8F5BD}"/>
                  </a:ext>
                </a:extLst>
              </p:cNvPr>
              <p:cNvSpPr/>
              <p:nvPr/>
            </p:nvSpPr>
            <p:spPr bwMode="auto">
              <a:xfrm>
                <a:off x="9758363" y="4451350"/>
                <a:ext cx="20638" cy="127000"/>
              </a:xfrm>
              <a:custGeom>
                <a:gdLst>
                  <a:gd fmla="*/ 4 w 8" name="T0"/>
                  <a:gd fmla="*/ 0 h 48" name="T1"/>
                  <a:gd fmla="*/ 0 w 8" name="T2"/>
                  <a:gd fmla="*/ 4 h 48" name="T3"/>
                  <a:gd fmla="*/ 0 w 8" name="T4"/>
                  <a:gd fmla="*/ 44 h 48" name="T5"/>
                  <a:gd fmla="*/ 4 w 8" name="T6"/>
                  <a:gd fmla="*/ 48 h 48" name="T7"/>
                  <a:gd fmla="*/ 8 w 8" name="T8"/>
                  <a:gd fmla="*/ 44 h 48" name="T9"/>
                  <a:gd fmla="*/ 8 w 8" name="T10"/>
                  <a:gd fmla="*/ 4 h 48" name="T11"/>
                  <a:gd fmla="*/ 4 w 8" name="T12"/>
                  <a:gd fmla="*/ 0 h 48" name="T13"/>
                </a:gdLst>
                <a:cxnLst>
                  <a:cxn ang="0">
                    <a:pos x="T0" y="T1"/>
                  </a:cxn>
                  <a:cxn ang="0">
                    <a:pos x="T2" y="T3"/>
                  </a:cxn>
                  <a:cxn ang="0">
                    <a:pos x="T4" y="T5"/>
                  </a:cxn>
                  <a:cxn ang="0">
                    <a:pos x="T6" y="T7"/>
                  </a:cxn>
                  <a:cxn ang="0">
                    <a:pos x="T8" y="T9"/>
                  </a:cxn>
                  <a:cxn ang="0">
                    <a:pos x="T10" y="T11"/>
                  </a:cxn>
                  <a:cxn ang="0">
                    <a:pos x="T12" y="T13"/>
                  </a:cxn>
                </a:cxnLst>
                <a:rect b="b" l="0" r="r" t="0"/>
                <a:pathLst>
                  <a:path h="48" w="8">
                    <a:moveTo>
                      <a:pt x="4" y="0"/>
                    </a:moveTo>
                    <a:cubicBezTo>
                      <a:pt x="2" y="0"/>
                      <a:pt x="0" y="2"/>
                      <a:pt x="0" y="4"/>
                    </a:cubicBezTo>
                    <a:cubicBezTo>
                      <a:pt x="0" y="44"/>
                      <a:pt x="0" y="44"/>
                      <a:pt x="0" y="44"/>
                    </a:cubicBezTo>
                    <a:cubicBezTo>
                      <a:pt x="0" y="47"/>
                      <a:pt x="2" y="48"/>
                      <a:pt x="4" y="48"/>
                    </a:cubicBezTo>
                    <a:cubicBezTo>
                      <a:pt x="6" y="48"/>
                      <a:pt x="8" y="47"/>
                      <a:pt x="8" y="44"/>
                    </a:cubicBezTo>
                    <a:cubicBezTo>
                      <a:pt x="8" y="4"/>
                      <a:pt x="8" y="4"/>
                      <a:pt x="8" y="4"/>
                    </a:cubicBezTo>
                    <a:cubicBezTo>
                      <a:pt x="8" y="2"/>
                      <a:pt x="6" y="0"/>
                      <a:pt x="4" y="0"/>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sz="1350">
                  <a:cs typeface="+mn-ea"/>
                  <a:sym typeface="+mn-lt"/>
                </a:endParaRPr>
              </a:p>
            </p:txBody>
          </p:sp>
          <p:sp>
            <p:nvSpPr>
              <p:cNvPr id="37" name="Freeform: Shape 35">
                <a:extLst>
                  <a:ext uri="{FF2B5EF4-FFF2-40B4-BE49-F238E27FC236}">
                    <a16:creationId xmlns:a16="http://schemas.microsoft.com/office/drawing/2014/main" id="{9579DE6A-24E8-41BF-A544-ECD791B5DB23}"/>
                  </a:ext>
                </a:extLst>
              </p:cNvPr>
              <p:cNvSpPr/>
              <p:nvPr/>
            </p:nvSpPr>
            <p:spPr bwMode="auto">
              <a:xfrm>
                <a:off x="9885363" y="4451350"/>
                <a:ext cx="22225" cy="127000"/>
              </a:xfrm>
              <a:custGeom>
                <a:gdLst>
                  <a:gd fmla="*/ 4 w 8" name="T0"/>
                  <a:gd fmla="*/ 0 h 48" name="T1"/>
                  <a:gd fmla="*/ 0 w 8" name="T2"/>
                  <a:gd fmla="*/ 4 h 48" name="T3"/>
                  <a:gd fmla="*/ 0 w 8" name="T4"/>
                  <a:gd fmla="*/ 44 h 48" name="T5"/>
                  <a:gd fmla="*/ 4 w 8" name="T6"/>
                  <a:gd fmla="*/ 48 h 48" name="T7"/>
                  <a:gd fmla="*/ 8 w 8" name="T8"/>
                  <a:gd fmla="*/ 44 h 48" name="T9"/>
                  <a:gd fmla="*/ 8 w 8" name="T10"/>
                  <a:gd fmla="*/ 4 h 48" name="T11"/>
                  <a:gd fmla="*/ 4 w 8" name="T12"/>
                  <a:gd fmla="*/ 0 h 48" name="T13"/>
                </a:gdLst>
                <a:cxnLst>
                  <a:cxn ang="0">
                    <a:pos x="T0" y="T1"/>
                  </a:cxn>
                  <a:cxn ang="0">
                    <a:pos x="T2" y="T3"/>
                  </a:cxn>
                  <a:cxn ang="0">
                    <a:pos x="T4" y="T5"/>
                  </a:cxn>
                  <a:cxn ang="0">
                    <a:pos x="T6" y="T7"/>
                  </a:cxn>
                  <a:cxn ang="0">
                    <a:pos x="T8" y="T9"/>
                  </a:cxn>
                  <a:cxn ang="0">
                    <a:pos x="T10" y="T11"/>
                  </a:cxn>
                  <a:cxn ang="0">
                    <a:pos x="T12" y="T13"/>
                  </a:cxn>
                </a:cxnLst>
                <a:rect b="b" l="0" r="r" t="0"/>
                <a:pathLst>
                  <a:path h="48" w="8">
                    <a:moveTo>
                      <a:pt x="4" y="0"/>
                    </a:moveTo>
                    <a:cubicBezTo>
                      <a:pt x="2" y="0"/>
                      <a:pt x="0" y="2"/>
                      <a:pt x="0" y="4"/>
                    </a:cubicBezTo>
                    <a:cubicBezTo>
                      <a:pt x="0" y="44"/>
                      <a:pt x="0" y="44"/>
                      <a:pt x="0" y="44"/>
                    </a:cubicBezTo>
                    <a:cubicBezTo>
                      <a:pt x="0" y="47"/>
                      <a:pt x="2" y="48"/>
                      <a:pt x="4" y="48"/>
                    </a:cubicBezTo>
                    <a:cubicBezTo>
                      <a:pt x="6" y="48"/>
                      <a:pt x="8" y="47"/>
                      <a:pt x="8" y="44"/>
                    </a:cubicBezTo>
                    <a:cubicBezTo>
                      <a:pt x="8" y="4"/>
                      <a:pt x="8" y="4"/>
                      <a:pt x="8" y="4"/>
                    </a:cubicBezTo>
                    <a:cubicBezTo>
                      <a:pt x="8" y="2"/>
                      <a:pt x="6" y="0"/>
                      <a:pt x="4" y="0"/>
                    </a:cubicBezTo>
                    <a:close/>
                  </a:path>
                </a:pathLst>
              </a:custGeom>
              <a:grpFill/>
              <a:ln>
                <a:noFill/>
              </a:ln>
              <a:extLst>
                <a:ext uri="{91240B29-F687-4F45-9708-019B960494DF}">
                  <a14:hiddenLine w="9525">
                    <a:solidFill>
                      <a:srgbClr val="000000"/>
                    </a:solidFill>
                    <a:round/>
                    <a:headEnd/>
                    <a:tailEnd/>
                  </a14:hiddenLine>
                </a:ext>
              </a:extLst>
            </p:spPr>
            <p:txBody>
              <a:bodyPr anchor="ctr"/>
              <a:lstStyle/>
              <a:p>
                <a:pPr algn="ctr"/>
                <a:endParaRPr sz="1350">
                  <a:cs typeface="+mn-ea"/>
                  <a:sym typeface="+mn-lt"/>
                </a:endParaRPr>
              </a:p>
            </p:txBody>
          </p:sp>
        </p:grpSp>
        <p:sp>
          <p:nvSpPr>
            <p:cNvPr id="63" name="išľíďè">
              <a:extLst>
                <a:ext uri="{FF2B5EF4-FFF2-40B4-BE49-F238E27FC236}">
                  <a16:creationId xmlns:a16="http://schemas.microsoft.com/office/drawing/2014/main" id="{201F20F1-2E11-407B-B883-DEF1A60C4C9D}"/>
                </a:ext>
              </a:extLst>
            </p:cNvPr>
            <p:cNvSpPr/>
            <p:nvPr/>
          </p:nvSpPr>
          <p:spPr bwMode="auto">
            <a:xfrm>
              <a:off x="1941315" y="2464025"/>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64" name="iSlíďè">
              <a:extLst>
                <a:ext uri="{FF2B5EF4-FFF2-40B4-BE49-F238E27FC236}">
                  <a16:creationId xmlns:a16="http://schemas.microsoft.com/office/drawing/2014/main" id="{4362F120-79DA-4C78-8FE1-BDA770634F4C}"/>
                </a:ext>
              </a:extLst>
            </p:cNvPr>
            <p:cNvSpPr txBox="1"/>
            <p:nvPr/>
          </p:nvSpPr>
          <p:spPr bwMode="auto">
            <a:xfrm>
              <a:off x="2272134" y="2213246"/>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65" name="išľíďè">
              <a:extLst>
                <a:ext uri="{FF2B5EF4-FFF2-40B4-BE49-F238E27FC236}">
                  <a16:creationId xmlns:a16="http://schemas.microsoft.com/office/drawing/2014/main" id="{FA78F402-5C38-485D-A6F4-32EE6020FBB4}"/>
                </a:ext>
              </a:extLst>
            </p:cNvPr>
            <p:cNvSpPr/>
            <p:nvPr/>
          </p:nvSpPr>
          <p:spPr bwMode="auto">
            <a:xfrm>
              <a:off x="1941315" y="3273727"/>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66" name="iSlíďè">
              <a:extLst>
                <a:ext uri="{FF2B5EF4-FFF2-40B4-BE49-F238E27FC236}">
                  <a16:creationId xmlns:a16="http://schemas.microsoft.com/office/drawing/2014/main" id="{5C70DAE7-A000-414C-8D6D-565F8931E8EA}"/>
                </a:ext>
              </a:extLst>
            </p:cNvPr>
            <p:cNvSpPr txBox="1"/>
            <p:nvPr/>
          </p:nvSpPr>
          <p:spPr bwMode="auto">
            <a:xfrm>
              <a:off x="2272134" y="3022948"/>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67" name="išľíďè">
              <a:extLst>
                <a:ext uri="{FF2B5EF4-FFF2-40B4-BE49-F238E27FC236}">
                  <a16:creationId xmlns:a16="http://schemas.microsoft.com/office/drawing/2014/main" id="{C2934867-B802-4D7F-B92B-D3F3282560B4}"/>
                </a:ext>
              </a:extLst>
            </p:cNvPr>
            <p:cNvSpPr/>
            <p:nvPr/>
          </p:nvSpPr>
          <p:spPr bwMode="auto">
            <a:xfrm>
              <a:off x="1941315" y="4129922"/>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68" name="iSlíďè">
              <a:extLst>
                <a:ext uri="{FF2B5EF4-FFF2-40B4-BE49-F238E27FC236}">
                  <a16:creationId xmlns:a16="http://schemas.microsoft.com/office/drawing/2014/main" id="{F38A0300-8DB7-41D2-A78F-AB1533AD052D}"/>
                </a:ext>
              </a:extLst>
            </p:cNvPr>
            <p:cNvSpPr txBox="1"/>
            <p:nvPr/>
          </p:nvSpPr>
          <p:spPr bwMode="auto">
            <a:xfrm>
              <a:off x="2272134" y="3879143"/>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69" name="išľíďè">
              <a:extLst>
                <a:ext uri="{FF2B5EF4-FFF2-40B4-BE49-F238E27FC236}">
                  <a16:creationId xmlns:a16="http://schemas.microsoft.com/office/drawing/2014/main" id="{A6474F9C-AC6A-4B6C-8FED-E8A33C952876}"/>
                </a:ext>
              </a:extLst>
            </p:cNvPr>
            <p:cNvSpPr/>
            <p:nvPr/>
          </p:nvSpPr>
          <p:spPr bwMode="auto">
            <a:xfrm>
              <a:off x="8382277" y="2464025"/>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70" name="iSlíďè">
              <a:extLst>
                <a:ext uri="{FF2B5EF4-FFF2-40B4-BE49-F238E27FC236}">
                  <a16:creationId xmlns:a16="http://schemas.microsoft.com/office/drawing/2014/main" id="{841AC35C-CD8B-4267-897A-B6CA00024309}"/>
                </a:ext>
              </a:extLst>
            </p:cNvPr>
            <p:cNvSpPr txBox="1"/>
            <p:nvPr/>
          </p:nvSpPr>
          <p:spPr bwMode="auto">
            <a:xfrm>
              <a:off x="8713096" y="2213246"/>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71" name="išľíďè">
              <a:extLst>
                <a:ext uri="{FF2B5EF4-FFF2-40B4-BE49-F238E27FC236}">
                  <a16:creationId xmlns:a16="http://schemas.microsoft.com/office/drawing/2014/main" id="{CB66C451-DFC7-4BFA-A67E-3C2E6C4CB3E7}"/>
                </a:ext>
              </a:extLst>
            </p:cNvPr>
            <p:cNvSpPr/>
            <p:nvPr/>
          </p:nvSpPr>
          <p:spPr bwMode="auto">
            <a:xfrm>
              <a:off x="8382277" y="3273727"/>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72" name="iSlíďè">
              <a:extLst>
                <a:ext uri="{FF2B5EF4-FFF2-40B4-BE49-F238E27FC236}">
                  <a16:creationId xmlns:a16="http://schemas.microsoft.com/office/drawing/2014/main" id="{A459DA30-8182-44F2-A22D-533CAF7BACC3}"/>
                </a:ext>
              </a:extLst>
            </p:cNvPr>
            <p:cNvSpPr txBox="1"/>
            <p:nvPr/>
          </p:nvSpPr>
          <p:spPr bwMode="auto">
            <a:xfrm>
              <a:off x="8713096" y="3022948"/>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73" name="išľíďè">
              <a:extLst>
                <a:ext uri="{FF2B5EF4-FFF2-40B4-BE49-F238E27FC236}">
                  <a16:creationId xmlns:a16="http://schemas.microsoft.com/office/drawing/2014/main" id="{40CD177F-5F4D-4F3E-B29C-B0264E635BD6}"/>
                </a:ext>
              </a:extLst>
            </p:cNvPr>
            <p:cNvSpPr/>
            <p:nvPr/>
          </p:nvSpPr>
          <p:spPr bwMode="auto">
            <a:xfrm>
              <a:off x="8382277" y="4129922"/>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74" name="iSlíďè">
              <a:extLst>
                <a:ext uri="{FF2B5EF4-FFF2-40B4-BE49-F238E27FC236}">
                  <a16:creationId xmlns:a16="http://schemas.microsoft.com/office/drawing/2014/main" id="{AA7E8D4B-DFFA-4CB8-ACA5-217B2A384964}"/>
                </a:ext>
              </a:extLst>
            </p:cNvPr>
            <p:cNvSpPr txBox="1"/>
            <p:nvPr/>
          </p:nvSpPr>
          <p:spPr bwMode="auto">
            <a:xfrm>
              <a:off x="8713096" y="3879143"/>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grpSp>
      <p:grpSp>
        <p:nvGrpSpPr>
          <p:cNvPr id="75" name="组合 74">
            <a:extLst>
              <a:ext uri="{FF2B5EF4-FFF2-40B4-BE49-F238E27FC236}">
                <a16:creationId xmlns:a16="http://schemas.microsoft.com/office/drawing/2014/main" id="{21CFC67A-00F0-44D1-B9F4-F4B427827BB1}"/>
              </a:ext>
            </a:extLst>
          </p:cNvPr>
          <p:cNvGrpSpPr/>
          <p:nvPr/>
        </p:nvGrpSpPr>
        <p:grpSpPr>
          <a:xfrm>
            <a:off x="794328" y="674255"/>
            <a:ext cx="12605619" cy="6438627"/>
            <a:chOff x="794328" y="674255"/>
            <a:chExt cx="12605619" cy="6438627"/>
          </a:xfrm>
        </p:grpSpPr>
        <p:sp>
          <p:nvSpPr>
            <p:cNvPr id="76" name="矩形: 圆角 75">
              <a:extLst>
                <a:ext uri="{FF2B5EF4-FFF2-40B4-BE49-F238E27FC236}">
                  <a16:creationId xmlns:a16="http://schemas.microsoft.com/office/drawing/2014/main" id="{021E14C4-8B17-4309-9957-3EC2A88FD99A}"/>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77" name="文本框 76">
              <a:extLst>
                <a:ext uri="{FF2B5EF4-FFF2-40B4-BE49-F238E27FC236}">
                  <a16:creationId xmlns:a16="http://schemas.microsoft.com/office/drawing/2014/main" id="{9D1261E4-827C-46FE-B339-AC1ED0C31019}"/>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78" name="图片 77">
              <a:extLst>
                <a:ext uri="{FF2B5EF4-FFF2-40B4-BE49-F238E27FC236}">
                  <a16:creationId xmlns:a16="http://schemas.microsoft.com/office/drawing/2014/main" id="{10464D9D-B1F5-4085-9F51-C46FCAB330FE}"/>
                </a:ext>
              </a:extLst>
            </p:cNvPr>
            <p:cNvPicPr>
              <a:picLocks noChangeAspect="1"/>
            </p:cNvPicPr>
            <p:nvPr/>
          </p:nvPicPr>
          <p:blipFill>
            <a:blip r:embed="rId22">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4094399609"/>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2"/>
                                        </p:tgtEl>
                                        <p:attrNameLst>
                                          <p:attrName>style.visibility</p:attrName>
                                        </p:attrNameLst>
                                      </p:cBhvr>
                                      <p:to>
                                        <p:strVal val="visible"/>
                                      </p:to>
                                    </p:set>
                                    <p:animEffect filter="randombar(horizontal)" transition="in">
                                      <p:cBhvr>
                                        <p:cTn dur="500" id="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B7D04462-1ACB-44A8-818B-7BDB5CD27DC3}"/>
              </a:ext>
            </a:extLst>
          </p:cNvPr>
          <p:cNvGrpSpPr/>
          <p:nvPr/>
        </p:nvGrpSpPr>
        <p:grpSpPr>
          <a:xfrm>
            <a:off x="2183531" y="2178254"/>
            <a:ext cx="8483060" cy="2782778"/>
            <a:chOff x="2183531" y="2178254"/>
            <a:chExt cx="8483060" cy="2782778"/>
          </a:xfrm>
        </p:grpSpPr>
        <p:cxnSp>
          <p:nvCxnSpPr>
            <p:cNvPr id="9" name="Straight Connector 8"/>
            <p:cNvCxnSpPr/>
            <p:nvPr/>
          </p:nvCxnSpPr>
          <p:spPr>
            <a:xfrm>
              <a:off x="2211000" y="4593958"/>
              <a:ext cx="7770003" cy="0"/>
            </a:xfrm>
            <a:prstGeom prst="line">
              <a:avLst/>
            </a:prstGeom>
            <a:ln w="3175">
              <a:solidFill>
                <a:srgbClr val="7F8C8D"/>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3205420" y="4530175"/>
              <a:ext cx="127552" cy="1275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79" lIns="68556" rIns="68556" rtlCol="0" tIns="34279"/>
            <a:lstStyle/>
            <a:p>
              <a:pPr algn="ctr"/>
              <a:endParaRPr lang="en-US" sz="1799">
                <a:cs typeface="+mn-ea"/>
                <a:sym typeface="+mn-lt"/>
              </a:endParaRPr>
            </a:p>
          </p:txBody>
        </p:sp>
        <p:sp>
          <p:nvSpPr>
            <p:cNvPr id="11" name="Oval 10"/>
            <p:cNvSpPr/>
            <p:nvPr/>
          </p:nvSpPr>
          <p:spPr>
            <a:xfrm>
              <a:off x="5093067" y="4530175"/>
              <a:ext cx="127552" cy="12756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79" lIns="68556" rIns="68556" rtlCol="0" tIns="34279"/>
            <a:lstStyle/>
            <a:p>
              <a:pPr algn="ctr"/>
              <a:endParaRPr lang="en-US" sz="1799">
                <a:cs typeface="+mn-ea"/>
                <a:sym typeface="+mn-lt"/>
              </a:endParaRPr>
            </a:p>
          </p:txBody>
        </p:sp>
        <p:sp>
          <p:nvSpPr>
            <p:cNvPr id="12" name="Oval 11"/>
            <p:cNvSpPr/>
            <p:nvPr/>
          </p:nvSpPr>
          <p:spPr>
            <a:xfrm>
              <a:off x="6976050" y="4530175"/>
              <a:ext cx="127552" cy="12756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79" lIns="68556" rIns="68556" rtlCol="0" tIns="34279"/>
            <a:lstStyle/>
            <a:p>
              <a:pPr algn="ctr"/>
              <a:endParaRPr lang="en-US" sz="1799">
                <a:cs typeface="+mn-ea"/>
                <a:sym typeface="+mn-lt"/>
              </a:endParaRPr>
            </a:p>
          </p:txBody>
        </p:sp>
        <p:sp>
          <p:nvSpPr>
            <p:cNvPr id="13" name="Oval 12"/>
            <p:cNvSpPr/>
            <p:nvPr/>
          </p:nvSpPr>
          <p:spPr>
            <a:xfrm>
              <a:off x="8859035" y="4530175"/>
              <a:ext cx="127552" cy="12756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79" lIns="68556" rIns="68556" rtlCol="0" tIns="34279"/>
            <a:lstStyle/>
            <a:p>
              <a:pPr algn="ctr"/>
              <a:endParaRPr lang="en-US" sz="1799">
                <a:cs typeface="+mn-ea"/>
                <a:sym typeface="+mn-lt"/>
              </a:endParaRPr>
            </a:p>
          </p:txBody>
        </p:sp>
        <p:sp>
          <p:nvSpPr>
            <p:cNvPr id="15" name="TextBox 14"/>
            <p:cNvSpPr txBox="1"/>
            <p:nvPr/>
          </p:nvSpPr>
          <p:spPr>
            <a:xfrm>
              <a:off x="3045066" y="4722526"/>
              <a:ext cx="448262" cy="236198"/>
            </a:xfrm>
            <a:prstGeom prst="rect">
              <a:avLst/>
            </a:prstGeom>
            <a:noFill/>
          </p:spPr>
          <p:txBody>
            <a:bodyPr bIns="34279" lIns="68556" rIns="68556" rtlCol="0" tIns="34279" wrap="none">
              <a:spAutoFit/>
            </a:bodyPr>
            <a:lstStyle/>
            <a:p>
              <a:pPr algn="ctr"/>
              <a:r>
                <a:rPr b="1" lang="en-US" sz="1100">
                  <a:solidFill>
                    <a:schemeClr val="tx1">
                      <a:lumMod val="50000"/>
                      <a:lumOff val="50000"/>
                    </a:schemeClr>
                  </a:solidFill>
                  <a:cs typeface="+mn-ea"/>
                  <a:sym typeface="+mn-lt"/>
                </a:rPr>
                <a:t>2015</a:t>
              </a:r>
            </a:p>
          </p:txBody>
        </p:sp>
        <p:sp>
          <p:nvSpPr>
            <p:cNvPr id="16" name="TextBox 15"/>
            <p:cNvSpPr txBox="1"/>
            <p:nvPr/>
          </p:nvSpPr>
          <p:spPr>
            <a:xfrm>
              <a:off x="4932712" y="4722526"/>
              <a:ext cx="448262" cy="236198"/>
            </a:xfrm>
            <a:prstGeom prst="rect">
              <a:avLst/>
            </a:prstGeom>
            <a:noFill/>
          </p:spPr>
          <p:txBody>
            <a:bodyPr bIns="34279" lIns="68556" rIns="68556" rtlCol="0" tIns="34279" wrap="none">
              <a:spAutoFit/>
            </a:bodyPr>
            <a:lstStyle/>
            <a:p>
              <a:pPr algn="ctr"/>
              <a:r>
                <a:rPr b="1" lang="en-US" sz="1100">
                  <a:solidFill>
                    <a:schemeClr val="tx1">
                      <a:lumMod val="50000"/>
                      <a:lumOff val="50000"/>
                    </a:schemeClr>
                  </a:solidFill>
                  <a:cs typeface="+mn-ea"/>
                  <a:sym typeface="+mn-lt"/>
                </a:rPr>
                <a:t>2016</a:t>
              </a:r>
            </a:p>
          </p:txBody>
        </p:sp>
        <p:sp>
          <p:nvSpPr>
            <p:cNvPr id="17" name="TextBox 16"/>
            <p:cNvSpPr txBox="1"/>
            <p:nvPr/>
          </p:nvSpPr>
          <p:spPr>
            <a:xfrm>
              <a:off x="6815694" y="4722526"/>
              <a:ext cx="448262" cy="236198"/>
            </a:xfrm>
            <a:prstGeom prst="rect">
              <a:avLst/>
            </a:prstGeom>
            <a:noFill/>
          </p:spPr>
          <p:txBody>
            <a:bodyPr bIns="34279" lIns="68556" rIns="68556" rtlCol="0" tIns="34279" wrap="none">
              <a:spAutoFit/>
            </a:bodyPr>
            <a:lstStyle/>
            <a:p>
              <a:pPr algn="ctr"/>
              <a:r>
                <a:rPr b="1" lang="en-US" sz="1100">
                  <a:solidFill>
                    <a:schemeClr val="tx1">
                      <a:lumMod val="50000"/>
                      <a:lumOff val="50000"/>
                    </a:schemeClr>
                  </a:solidFill>
                  <a:cs typeface="+mn-ea"/>
                  <a:sym typeface="+mn-lt"/>
                </a:rPr>
                <a:t>2017</a:t>
              </a:r>
            </a:p>
          </p:txBody>
        </p:sp>
        <p:sp>
          <p:nvSpPr>
            <p:cNvPr id="18" name="TextBox 17"/>
            <p:cNvSpPr txBox="1"/>
            <p:nvPr/>
          </p:nvSpPr>
          <p:spPr>
            <a:xfrm>
              <a:off x="8698677" y="4722526"/>
              <a:ext cx="448262" cy="236198"/>
            </a:xfrm>
            <a:prstGeom prst="rect">
              <a:avLst/>
            </a:prstGeom>
            <a:noFill/>
          </p:spPr>
          <p:txBody>
            <a:bodyPr bIns="34279" lIns="68556" rIns="68556" rtlCol="0" tIns="34279" wrap="none">
              <a:spAutoFit/>
            </a:bodyPr>
            <a:lstStyle/>
            <a:p>
              <a:pPr algn="ctr"/>
              <a:r>
                <a:rPr b="1" lang="en-US" sz="1100">
                  <a:solidFill>
                    <a:schemeClr val="tx1">
                      <a:lumMod val="50000"/>
                      <a:lumOff val="50000"/>
                    </a:schemeClr>
                  </a:solidFill>
                  <a:cs typeface="+mn-ea"/>
                  <a:sym typeface="+mn-lt"/>
                </a:rPr>
                <a:t>2019</a:t>
              </a:r>
            </a:p>
          </p:txBody>
        </p:sp>
        <p:sp>
          <p:nvSpPr>
            <p:cNvPr id="19" name="Rounded Rectangle 18"/>
            <p:cNvSpPr/>
            <p:nvPr/>
          </p:nvSpPr>
          <p:spPr>
            <a:xfrm>
              <a:off x="2211001" y="4025884"/>
              <a:ext cx="2945839" cy="9567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79" lIns="68556" rIns="68556" rtlCol="0" tIns="34279"/>
            <a:lstStyle/>
            <a:p>
              <a:pPr algn="ctr"/>
              <a:endParaRPr lang="en-US" sz="1799">
                <a:cs typeface="+mn-ea"/>
                <a:sym typeface="+mn-lt"/>
              </a:endParaRPr>
            </a:p>
          </p:txBody>
        </p:sp>
        <p:sp>
          <p:nvSpPr>
            <p:cNvPr id="20" name="Rounded Rectangle 19"/>
            <p:cNvSpPr/>
            <p:nvPr/>
          </p:nvSpPr>
          <p:spPr>
            <a:xfrm>
              <a:off x="4086012" y="3780489"/>
              <a:ext cx="2945839" cy="9567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79" lIns="68556" rIns="68556" rtlCol="0" tIns="34279"/>
            <a:lstStyle/>
            <a:p>
              <a:pPr algn="ctr"/>
              <a:endParaRPr lang="en-US" sz="1799">
                <a:cs typeface="+mn-ea"/>
                <a:sym typeface="+mn-lt"/>
              </a:endParaRPr>
            </a:p>
          </p:txBody>
        </p:sp>
        <p:sp>
          <p:nvSpPr>
            <p:cNvPr id="21" name="Rounded Rectangle 20"/>
            <p:cNvSpPr/>
            <p:nvPr/>
          </p:nvSpPr>
          <p:spPr>
            <a:xfrm>
              <a:off x="5976968" y="3535091"/>
              <a:ext cx="2945839" cy="9567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79" lIns="68556" rIns="68556" rtlCol="0" tIns="34279"/>
            <a:lstStyle/>
            <a:p>
              <a:pPr algn="ctr"/>
              <a:endParaRPr lang="en-US" sz="1799">
                <a:cs typeface="+mn-ea"/>
                <a:sym typeface="+mn-lt"/>
              </a:endParaRPr>
            </a:p>
          </p:txBody>
        </p:sp>
        <p:sp>
          <p:nvSpPr>
            <p:cNvPr id="22" name="Rounded Rectangle 21"/>
            <p:cNvSpPr/>
            <p:nvPr/>
          </p:nvSpPr>
          <p:spPr>
            <a:xfrm>
              <a:off x="7720752" y="3289696"/>
              <a:ext cx="2945839" cy="9567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79" lIns="68556" rIns="68556" rtlCol="0" tIns="34279"/>
            <a:lstStyle/>
            <a:p>
              <a:pPr algn="ctr"/>
              <a:endParaRPr lang="en-US" sz="1799">
                <a:cs typeface="+mn-ea"/>
                <a:sym typeface="+mn-lt"/>
              </a:endParaRPr>
            </a:p>
          </p:txBody>
        </p:sp>
        <p:sp>
          <p:nvSpPr>
            <p:cNvPr id="27" name="Rectangle 26"/>
            <p:cNvSpPr/>
            <p:nvPr/>
          </p:nvSpPr>
          <p:spPr>
            <a:xfrm>
              <a:off x="2203890" y="2944898"/>
              <a:ext cx="432387" cy="388446"/>
            </a:xfrm>
            <a:prstGeom prst="rect">
              <a:avLst/>
            </a:prstGeom>
          </p:spPr>
          <p:txBody>
            <a:bodyPr bIns="34279" lIns="68556" rIns="68556" tIns="34279" wrap="none">
              <a:spAutoFit/>
            </a:bodyPr>
            <a:lstStyle/>
            <a:p>
              <a:r>
                <a:rPr lang="en-US" sz="2099">
                  <a:solidFill>
                    <a:schemeClr val="tx1">
                      <a:lumMod val="50000"/>
                      <a:lumOff val="50000"/>
                    </a:schemeClr>
                  </a:solidFill>
                  <a:cs typeface="+mn-ea"/>
                  <a:sym typeface="+mn-lt"/>
                </a:rPr>
                <a:t>01</a:t>
              </a:r>
            </a:p>
          </p:txBody>
        </p:sp>
        <p:sp>
          <p:nvSpPr>
            <p:cNvPr id="28" name="Rectangle 27"/>
            <p:cNvSpPr/>
            <p:nvPr/>
          </p:nvSpPr>
          <p:spPr>
            <a:xfrm>
              <a:off x="4013438" y="2685099"/>
              <a:ext cx="432387" cy="388446"/>
            </a:xfrm>
            <a:prstGeom prst="rect">
              <a:avLst/>
            </a:prstGeom>
          </p:spPr>
          <p:txBody>
            <a:bodyPr bIns="34279" lIns="68556" rIns="68556" tIns="34279" wrap="none">
              <a:spAutoFit/>
            </a:bodyPr>
            <a:lstStyle/>
            <a:p>
              <a:r>
                <a:rPr lang="en-US" sz="2099">
                  <a:solidFill>
                    <a:schemeClr val="tx1">
                      <a:lumMod val="50000"/>
                      <a:lumOff val="50000"/>
                    </a:schemeClr>
                  </a:solidFill>
                  <a:cs typeface="+mn-ea"/>
                  <a:sym typeface="+mn-lt"/>
                </a:rPr>
                <a:t>02</a:t>
              </a:r>
            </a:p>
          </p:txBody>
        </p:sp>
        <p:sp>
          <p:nvSpPr>
            <p:cNvPr id="29" name="Rectangle 28"/>
            <p:cNvSpPr/>
            <p:nvPr/>
          </p:nvSpPr>
          <p:spPr>
            <a:xfrm>
              <a:off x="5976969" y="2448899"/>
              <a:ext cx="432387" cy="388446"/>
            </a:xfrm>
            <a:prstGeom prst="rect">
              <a:avLst/>
            </a:prstGeom>
          </p:spPr>
          <p:txBody>
            <a:bodyPr bIns="34279" lIns="68556" rIns="68556" tIns="34279" wrap="none">
              <a:spAutoFit/>
            </a:bodyPr>
            <a:lstStyle/>
            <a:p>
              <a:r>
                <a:rPr lang="en-US" sz="2099">
                  <a:solidFill>
                    <a:schemeClr val="tx1">
                      <a:lumMod val="50000"/>
                      <a:lumOff val="50000"/>
                    </a:schemeClr>
                  </a:solidFill>
                  <a:cs typeface="+mn-ea"/>
                  <a:sym typeface="+mn-lt"/>
                </a:rPr>
                <a:t>03</a:t>
              </a:r>
            </a:p>
          </p:txBody>
        </p:sp>
        <p:sp>
          <p:nvSpPr>
            <p:cNvPr id="30" name="Rectangle 29"/>
            <p:cNvSpPr/>
            <p:nvPr/>
          </p:nvSpPr>
          <p:spPr>
            <a:xfrm>
              <a:off x="7718568" y="2178254"/>
              <a:ext cx="432387" cy="388446"/>
            </a:xfrm>
            <a:prstGeom prst="rect">
              <a:avLst/>
            </a:prstGeom>
          </p:spPr>
          <p:txBody>
            <a:bodyPr bIns="34279" lIns="68556" rIns="68556" tIns="34279" wrap="none">
              <a:spAutoFit/>
            </a:bodyPr>
            <a:lstStyle/>
            <a:p>
              <a:r>
                <a:rPr lang="en-US" sz="2099">
                  <a:solidFill>
                    <a:schemeClr val="tx1">
                      <a:lumMod val="50000"/>
                      <a:lumOff val="50000"/>
                    </a:schemeClr>
                  </a:solidFill>
                  <a:cs typeface="+mn-ea"/>
                  <a:sym typeface="+mn-lt"/>
                </a:rPr>
                <a:t>04</a:t>
              </a:r>
            </a:p>
          </p:txBody>
        </p:sp>
        <p:sp>
          <p:nvSpPr>
            <p:cNvPr id="31" name="išľíďè">
              <a:extLst>
                <a:ext uri="{FF2B5EF4-FFF2-40B4-BE49-F238E27FC236}">
                  <a16:creationId xmlns:a16="http://schemas.microsoft.com/office/drawing/2014/main" id="{B983FE45-FD4C-4426-A3EB-1F7B3F628381}"/>
                </a:ext>
              </a:extLst>
            </p:cNvPr>
            <p:cNvSpPr/>
            <p:nvPr/>
          </p:nvSpPr>
          <p:spPr bwMode="auto">
            <a:xfrm>
              <a:off x="2183531" y="3607768"/>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点击输入标题输入标题点击输入标题输入标题点击输入标题输入标题</a:t>
              </a:r>
            </a:p>
          </p:txBody>
        </p:sp>
        <p:sp>
          <p:nvSpPr>
            <p:cNvPr id="32" name="iSlíďè">
              <a:extLst>
                <a:ext uri="{FF2B5EF4-FFF2-40B4-BE49-F238E27FC236}">
                  <a16:creationId xmlns:a16="http://schemas.microsoft.com/office/drawing/2014/main" id="{50E6E54F-4093-400D-A342-9E0E6912BF8D}"/>
                </a:ext>
              </a:extLst>
            </p:cNvPr>
            <p:cNvSpPr txBox="1"/>
            <p:nvPr/>
          </p:nvSpPr>
          <p:spPr bwMode="auto">
            <a:xfrm>
              <a:off x="2204651" y="3344370"/>
              <a:ext cx="1079032"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33" name="išľíďè">
              <a:extLst>
                <a:ext uri="{FF2B5EF4-FFF2-40B4-BE49-F238E27FC236}">
                  <a16:creationId xmlns:a16="http://schemas.microsoft.com/office/drawing/2014/main" id="{FA9D594A-FF5A-4379-B064-9B361B1BEB3C}"/>
                </a:ext>
              </a:extLst>
            </p:cNvPr>
            <p:cNvSpPr/>
            <p:nvPr/>
          </p:nvSpPr>
          <p:spPr bwMode="auto">
            <a:xfrm>
              <a:off x="4035078" y="3362372"/>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点击输入标题输入标题点击输入标题输入标题点击输入标题输入标题</a:t>
              </a:r>
            </a:p>
          </p:txBody>
        </p:sp>
        <p:sp>
          <p:nvSpPr>
            <p:cNvPr id="34" name="iSlíďè">
              <a:extLst>
                <a:ext uri="{FF2B5EF4-FFF2-40B4-BE49-F238E27FC236}">
                  <a16:creationId xmlns:a16="http://schemas.microsoft.com/office/drawing/2014/main" id="{AB46D7E7-ECB2-4B8E-96F6-DF5F461403CE}"/>
                </a:ext>
              </a:extLst>
            </p:cNvPr>
            <p:cNvSpPr txBox="1"/>
            <p:nvPr/>
          </p:nvSpPr>
          <p:spPr bwMode="auto">
            <a:xfrm>
              <a:off x="4056198" y="3098975"/>
              <a:ext cx="1079032"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35" name="išľíďè">
              <a:extLst>
                <a:ext uri="{FF2B5EF4-FFF2-40B4-BE49-F238E27FC236}">
                  <a16:creationId xmlns:a16="http://schemas.microsoft.com/office/drawing/2014/main" id="{64CB3F13-0E54-4020-BFD8-9BEEB0A4717B}"/>
                </a:ext>
              </a:extLst>
            </p:cNvPr>
            <p:cNvSpPr/>
            <p:nvPr/>
          </p:nvSpPr>
          <p:spPr bwMode="auto">
            <a:xfrm>
              <a:off x="5907746" y="3104593"/>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点击输入标题输入标题点击输入标题输入标题点击输入标题输入标题</a:t>
              </a:r>
            </a:p>
          </p:txBody>
        </p:sp>
        <p:sp>
          <p:nvSpPr>
            <p:cNvPr id="36" name="iSlíďè">
              <a:extLst>
                <a:ext uri="{FF2B5EF4-FFF2-40B4-BE49-F238E27FC236}">
                  <a16:creationId xmlns:a16="http://schemas.microsoft.com/office/drawing/2014/main" id="{262B5AAB-B5E8-4EB5-918A-DA2F38A04DE9}"/>
                </a:ext>
              </a:extLst>
            </p:cNvPr>
            <p:cNvSpPr txBox="1"/>
            <p:nvPr/>
          </p:nvSpPr>
          <p:spPr bwMode="auto">
            <a:xfrm>
              <a:off x="5928866" y="2841195"/>
              <a:ext cx="1079032"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37" name="išľíďè">
              <a:extLst>
                <a:ext uri="{FF2B5EF4-FFF2-40B4-BE49-F238E27FC236}">
                  <a16:creationId xmlns:a16="http://schemas.microsoft.com/office/drawing/2014/main" id="{766C0C9B-1713-4FF1-9A59-04D6AFC759B6}"/>
                </a:ext>
              </a:extLst>
            </p:cNvPr>
            <p:cNvSpPr/>
            <p:nvPr/>
          </p:nvSpPr>
          <p:spPr bwMode="auto">
            <a:xfrm>
              <a:off x="7718568" y="2870227"/>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点击输入标题输入标题点击输入标题输入标题点击输入标题输入标题</a:t>
              </a:r>
            </a:p>
          </p:txBody>
        </p:sp>
        <p:sp>
          <p:nvSpPr>
            <p:cNvPr id="38" name="iSlíďè">
              <a:extLst>
                <a:ext uri="{FF2B5EF4-FFF2-40B4-BE49-F238E27FC236}">
                  <a16:creationId xmlns:a16="http://schemas.microsoft.com/office/drawing/2014/main" id="{D5C23DD9-E728-4CE3-B28F-0624A851C404}"/>
                </a:ext>
              </a:extLst>
            </p:cNvPr>
            <p:cNvSpPr txBox="1"/>
            <p:nvPr/>
          </p:nvSpPr>
          <p:spPr bwMode="auto">
            <a:xfrm>
              <a:off x="7739688" y="2606830"/>
              <a:ext cx="1079032"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grpSp>
      <p:grpSp>
        <p:nvGrpSpPr>
          <p:cNvPr id="51" name="组合 50">
            <a:extLst>
              <a:ext uri="{FF2B5EF4-FFF2-40B4-BE49-F238E27FC236}">
                <a16:creationId xmlns:a16="http://schemas.microsoft.com/office/drawing/2014/main" id="{80F34BDF-6C31-4D09-953E-FBEBF5C2A833}"/>
              </a:ext>
            </a:extLst>
          </p:cNvPr>
          <p:cNvGrpSpPr/>
          <p:nvPr/>
        </p:nvGrpSpPr>
        <p:grpSpPr>
          <a:xfrm>
            <a:off x="794328" y="674255"/>
            <a:ext cx="12605619" cy="6438627"/>
            <a:chOff x="794328" y="674255"/>
            <a:chExt cx="12605619" cy="6438627"/>
          </a:xfrm>
        </p:grpSpPr>
        <p:sp>
          <p:nvSpPr>
            <p:cNvPr id="52" name="矩形: 圆角 51">
              <a:extLst>
                <a:ext uri="{FF2B5EF4-FFF2-40B4-BE49-F238E27FC236}">
                  <a16:creationId xmlns:a16="http://schemas.microsoft.com/office/drawing/2014/main" id="{B22FA9F2-1965-4E73-8749-5376F46963A8}"/>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53" name="文本框 52">
              <a:extLst>
                <a:ext uri="{FF2B5EF4-FFF2-40B4-BE49-F238E27FC236}">
                  <a16:creationId xmlns:a16="http://schemas.microsoft.com/office/drawing/2014/main" id="{91A235A2-0AE0-4D99-9A2F-EC03DFC6F634}"/>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54" name="图片 53">
              <a:extLst>
                <a:ext uri="{FF2B5EF4-FFF2-40B4-BE49-F238E27FC236}">
                  <a16:creationId xmlns:a16="http://schemas.microsoft.com/office/drawing/2014/main" id="{8039FD73-057A-4313-85B8-5B6FE60BDE18}"/>
                </a:ext>
              </a:extLst>
            </p:cNvPr>
            <p:cNvPicPr>
              <a:picLocks noChangeAspect="1"/>
            </p:cNvPicPr>
            <p:nvPr/>
          </p:nvPicPr>
          <p:blipFill>
            <a:blip r:embed="rId3">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435205000"/>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2"/>
                                        </p:tgtEl>
                                        <p:attrNameLst>
                                          <p:attrName>style.visibility</p:attrName>
                                        </p:attrNameLst>
                                      </p:cBhvr>
                                      <p:to>
                                        <p:strVal val="visible"/>
                                      </p:to>
                                    </p:set>
                                    <p:animEffect filter="randombar(horizontal)" transition="in">
                                      <p:cBhvr>
                                        <p:cTn dur="500" id="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77" name="组合 176">
            <a:extLst>
              <a:ext uri="{FF2B5EF4-FFF2-40B4-BE49-F238E27FC236}">
                <a16:creationId xmlns:a16="http://schemas.microsoft.com/office/drawing/2014/main" id="{542F0C31-2C44-4809-A9AA-AF3BE614F9CC}"/>
              </a:ext>
            </a:extLst>
          </p:cNvPr>
          <p:cNvGrpSpPr/>
          <p:nvPr/>
        </p:nvGrpSpPr>
        <p:grpSpPr>
          <a:xfrm>
            <a:off x="3427362" y="2275644"/>
            <a:ext cx="5337278" cy="3165526"/>
            <a:chOff x="3427362" y="2275644"/>
            <a:chExt cx="5337278" cy="3165526"/>
          </a:xfrm>
        </p:grpSpPr>
        <p:grpSp>
          <p:nvGrpSpPr>
            <p:cNvPr id="2" name="组合 160">
              <a:extLst>
                <a:ext uri="{FF2B5EF4-FFF2-40B4-BE49-F238E27FC236}">
                  <a16:creationId xmlns:a16="http://schemas.microsoft.com/office/drawing/2014/main" id="{4746A46B-CCF0-476B-BB53-6EF1370763D9}"/>
                </a:ext>
              </a:extLst>
            </p:cNvPr>
            <p:cNvGrpSpPr/>
            <p:nvPr/>
          </p:nvGrpSpPr>
          <p:grpSpPr>
            <a:xfrm>
              <a:off x="5842582" y="2846267"/>
              <a:ext cx="479671" cy="571559"/>
              <a:chOff x="5758061" y="2652021"/>
              <a:chExt cx="639648" cy="762080"/>
            </a:xfrm>
          </p:grpSpPr>
          <p:sp>
            <p:nvSpPr>
              <p:cNvPr id="4" name="Freeform 9">
                <a:extLst>
                  <a:ext uri="{FF2B5EF4-FFF2-40B4-BE49-F238E27FC236}">
                    <a16:creationId xmlns:a16="http://schemas.microsoft.com/office/drawing/2014/main" id="{F956003C-1B1B-445A-8881-70AA97FCDCEF}"/>
                  </a:ext>
                </a:extLst>
              </p:cNvPr>
              <p:cNvSpPr>
                <a:spLocks noChangeArrowheads="1"/>
              </p:cNvSpPr>
              <p:nvPr/>
            </p:nvSpPr>
            <p:spPr bwMode="auto">
              <a:xfrm rot="10213821">
                <a:off x="5758061" y="2652021"/>
                <a:ext cx="639648" cy="762080"/>
              </a:xfrm>
              <a:custGeom>
                <a:gdLst>
                  <a:gd fmla="*/ 630484596 w 596" name="T0"/>
                  <a:gd fmla="*/ 214532623 h 709" name="T1"/>
                  <a:gd fmla="*/ 1108462819 w 596" name="T2"/>
                  <a:gd fmla="*/ 764853716 h 709" name="T3"/>
                  <a:gd fmla="*/ 554231409 w 596" name="T4"/>
                  <a:gd fmla="*/ 1322637716 h 709" name="T5"/>
                  <a:gd fmla="*/ 0 w 596" name="T6"/>
                  <a:gd fmla="*/ 764853716 h 709" name="T7"/>
                  <a:gd fmla="*/ 474257890 w 596" name="T8"/>
                  <a:gd fmla="*/ 214532623 h 709" name="T9"/>
                  <a:gd fmla="*/ 550511077 w 596" name="T10"/>
                  <a:gd fmla="*/ 0 h 709" name="T11"/>
                  <a:gd fmla="*/ 630484596 w 596" name="T12"/>
                  <a:gd fmla="*/ 214532623 h 709" name="T13"/>
                  <a:gd fmla="*/ 0 60000 65536" name="T14"/>
                  <a:gd fmla="*/ 0 60000 65536" name="T15"/>
                  <a:gd fmla="*/ 0 60000 65536" name="T16"/>
                  <a:gd fmla="*/ 0 60000 65536" name="T17"/>
                  <a:gd fmla="*/ 0 60000 65536" name="T18"/>
                  <a:gd fmla="*/ 0 60000 65536" name="T19"/>
                  <a:gd fmla="*/ 0 60000 65536" name="T20"/>
                  <a:gd fmla="*/ 0 w 596" name="T21"/>
                  <a:gd fmla="*/ 0 h 709" name="T22"/>
                  <a:gd fmla="*/ 596 w 596" name="T23"/>
                  <a:gd fmla="*/ 709 h 709"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709" w="596">
                    <a:moveTo>
                      <a:pt x="339" y="115"/>
                    </a:moveTo>
                    <a:cubicBezTo>
                      <a:pt x="484" y="135"/>
                      <a:pt x="596" y="259"/>
                      <a:pt x="596" y="410"/>
                    </a:cubicBezTo>
                    <a:cubicBezTo>
                      <a:pt x="596" y="575"/>
                      <a:pt x="463" y="709"/>
                      <a:pt x="298" y="709"/>
                    </a:cubicBezTo>
                    <a:cubicBezTo>
                      <a:pt x="133" y="709"/>
                      <a:pt x="0" y="575"/>
                      <a:pt x="0" y="410"/>
                    </a:cubicBezTo>
                    <a:cubicBezTo>
                      <a:pt x="0" y="260"/>
                      <a:pt x="111" y="136"/>
                      <a:pt x="255" y="115"/>
                    </a:cubicBezTo>
                    <a:cubicBezTo>
                      <a:pt x="296" y="0"/>
                      <a:pt x="296" y="0"/>
                      <a:pt x="296" y="0"/>
                    </a:cubicBezTo>
                    <a:lnTo>
                      <a:pt x="339" y="115"/>
                    </a:lnTo>
                    <a:close/>
                  </a:path>
                </a:pathLst>
              </a:custGeom>
              <a:solidFill>
                <a:schemeClr val="accent3"/>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nvGrpSpPr>
              <p:cNvPr id="5" name="Group 31">
                <a:extLst>
                  <a:ext uri="{FF2B5EF4-FFF2-40B4-BE49-F238E27FC236}">
                    <a16:creationId xmlns:a16="http://schemas.microsoft.com/office/drawing/2014/main" id="{03A03FF4-DE0D-4290-9A0A-2932BEB732ED}"/>
                  </a:ext>
                </a:extLst>
              </p:cNvPr>
              <p:cNvGrpSpPr/>
              <p:nvPr/>
            </p:nvGrpSpPr>
            <p:grpSpPr>
              <a:xfrm>
                <a:off x="5913739" y="2798085"/>
                <a:ext cx="321883" cy="311244"/>
                <a:chExt cx="439257" cy="424283"/>
              </a:xfrm>
              <a:solidFill>
                <a:schemeClr val="bg1"/>
              </a:solidFill>
            </p:grpSpPr>
            <p:sp>
              <p:nvSpPr>
                <p:cNvPr id="125" name="Rectangle 18">
                  <a:extLst>
                    <a:ext uri="{FF2B5EF4-FFF2-40B4-BE49-F238E27FC236}">
                      <a16:creationId xmlns:a16="http://schemas.microsoft.com/office/drawing/2014/main" id="{DCF52B4B-9B58-4FD5-934A-DE790C0ED88D}"/>
                    </a:ext>
                  </a:extLst>
                </p:cNvPr>
                <p:cNvSpPr>
                  <a:spLocks noChangeArrowheads="1"/>
                </p:cNvSpPr>
                <p:nvPr/>
              </p:nvSpPr>
              <p:spPr bwMode="auto">
                <a:xfrm>
                  <a:off x="157234" y="169713"/>
                  <a:ext cx="47421" cy="44924"/>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26" name="Rectangle 19">
                  <a:extLst>
                    <a:ext uri="{FF2B5EF4-FFF2-40B4-BE49-F238E27FC236}">
                      <a16:creationId xmlns:a16="http://schemas.microsoft.com/office/drawing/2014/main" id="{70FFC35A-38BE-4A10-8714-D8DB838C0A41}"/>
                    </a:ext>
                  </a:extLst>
                </p:cNvPr>
                <p:cNvSpPr>
                  <a:spLocks noChangeArrowheads="1"/>
                </p:cNvSpPr>
                <p:nvPr/>
              </p:nvSpPr>
              <p:spPr bwMode="auto">
                <a:xfrm>
                  <a:off x="232107" y="169713"/>
                  <a:ext cx="49916" cy="44924"/>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27" name="Rectangle 20">
                  <a:extLst>
                    <a:ext uri="{FF2B5EF4-FFF2-40B4-BE49-F238E27FC236}">
                      <a16:creationId xmlns:a16="http://schemas.microsoft.com/office/drawing/2014/main" id="{874FEF90-EDFD-4D93-8449-3C084A08BE8F}"/>
                    </a:ext>
                  </a:extLst>
                </p:cNvPr>
                <p:cNvSpPr>
                  <a:spLocks noChangeArrowheads="1"/>
                </p:cNvSpPr>
                <p:nvPr/>
              </p:nvSpPr>
              <p:spPr bwMode="auto">
                <a:xfrm>
                  <a:off x="309477" y="169713"/>
                  <a:ext cx="49916" cy="44924"/>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28" name="Rectangle 21">
                  <a:extLst>
                    <a:ext uri="{FF2B5EF4-FFF2-40B4-BE49-F238E27FC236}">
                      <a16:creationId xmlns:a16="http://schemas.microsoft.com/office/drawing/2014/main" id="{30507988-617F-4279-9B41-BA6C13C9D4E8}"/>
                    </a:ext>
                  </a:extLst>
                </p:cNvPr>
                <p:cNvSpPr>
                  <a:spLocks noChangeArrowheads="1"/>
                </p:cNvSpPr>
                <p:nvPr/>
              </p:nvSpPr>
              <p:spPr bwMode="auto">
                <a:xfrm>
                  <a:off x="157234" y="237099"/>
                  <a:ext cx="47421" cy="47421"/>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29" name="Rectangle 22">
                  <a:extLst>
                    <a:ext uri="{FF2B5EF4-FFF2-40B4-BE49-F238E27FC236}">
                      <a16:creationId xmlns:a16="http://schemas.microsoft.com/office/drawing/2014/main" id="{F6A9587E-2CC5-43D7-94AB-E6CA2C97D519}"/>
                    </a:ext>
                  </a:extLst>
                </p:cNvPr>
                <p:cNvSpPr>
                  <a:spLocks noChangeArrowheads="1"/>
                </p:cNvSpPr>
                <p:nvPr/>
              </p:nvSpPr>
              <p:spPr bwMode="auto">
                <a:xfrm>
                  <a:off x="232107" y="237099"/>
                  <a:ext cx="49916" cy="47421"/>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30" name="Rectangle 23">
                  <a:extLst>
                    <a:ext uri="{FF2B5EF4-FFF2-40B4-BE49-F238E27FC236}">
                      <a16:creationId xmlns:a16="http://schemas.microsoft.com/office/drawing/2014/main" id="{796FBA40-FA95-4808-A8C1-84AB1FE0AD5B}"/>
                    </a:ext>
                  </a:extLst>
                </p:cNvPr>
                <p:cNvSpPr>
                  <a:spLocks noChangeArrowheads="1"/>
                </p:cNvSpPr>
                <p:nvPr/>
              </p:nvSpPr>
              <p:spPr bwMode="auto">
                <a:xfrm>
                  <a:off x="309477" y="237099"/>
                  <a:ext cx="49916" cy="47421"/>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31" name="Rectangle 24">
                  <a:extLst>
                    <a:ext uri="{FF2B5EF4-FFF2-40B4-BE49-F238E27FC236}">
                      <a16:creationId xmlns:a16="http://schemas.microsoft.com/office/drawing/2014/main" id="{211A03E3-64F2-4781-8EED-2F4A770EB794}"/>
                    </a:ext>
                  </a:extLst>
                </p:cNvPr>
                <p:cNvSpPr>
                  <a:spLocks noChangeArrowheads="1"/>
                </p:cNvSpPr>
                <p:nvPr/>
              </p:nvSpPr>
              <p:spPr bwMode="auto">
                <a:xfrm>
                  <a:off x="157234" y="309477"/>
                  <a:ext cx="47421" cy="44924"/>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32" name="Rectangle 25">
                  <a:extLst>
                    <a:ext uri="{FF2B5EF4-FFF2-40B4-BE49-F238E27FC236}">
                      <a16:creationId xmlns:a16="http://schemas.microsoft.com/office/drawing/2014/main" id="{75CA5B9C-D8C8-4DCD-9A88-C3EC7FB46DC0}"/>
                    </a:ext>
                  </a:extLst>
                </p:cNvPr>
                <p:cNvSpPr>
                  <a:spLocks noChangeArrowheads="1"/>
                </p:cNvSpPr>
                <p:nvPr/>
              </p:nvSpPr>
              <p:spPr bwMode="auto">
                <a:xfrm>
                  <a:off x="79865" y="237099"/>
                  <a:ext cx="49916" cy="47421"/>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33" name="Rectangle 26">
                  <a:extLst>
                    <a:ext uri="{FF2B5EF4-FFF2-40B4-BE49-F238E27FC236}">
                      <a16:creationId xmlns:a16="http://schemas.microsoft.com/office/drawing/2014/main" id="{A5DE1DBF-1002-4F09-8640-388D7563D2E4}"/>
                    </a:ext>
                  </a:extLst>
                </p:cNvPr>
                <p:cNvSpPr>
                  <a:spLocks noChangeArrowheads="1"/>
                </p:cNvSpPr>
                <p:nvPr/>
              </p:nvSpPr>
              <p:spPr bwMode="auto">
                <a:xfrm>
                  <a:off x="79865" y="309477"/>
                  <a:ext cx="49916" cy="44924"/>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34" name="Rectangle 27">
                  <a:extLst>
                    <a:ext uri="{FF2B5EF4-FFF2-40B4-BE49-F238E27FC236}">
                      <a16:creationId xmlns:a16="http://schemas.microsoft.com/office/drawing/2014/main" id="{23877946-6BAA-43CF-AAF7-CB1F7E9EE32F}"/>
                    </a:ext>
                  </a:extLst>
                </p:cNvPr>
                <p:cNvSpPr>
                  <a:spLocks noChangeArrowheads="1"/>
                </p:cNvSpPr>
                <p:nvPr/>
              </p:nvSpPr>
              <p:spPr bwMode="auto">
                <a:xfrm>
                  <a:off x="232107" y="309477"/>
                  <a:ext cx="49916" cy="44924"/>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35" name="Rectangle 28">
                  <a:extLst>
                    <a:ext uri="{FF2B5EF4-FFF2-40B4-BE49-F238E27FC236}">
                      <a16:creationId xmlns:a16="http://schemas.microsoft.com/office/drawing/2014/main" id="{C2F16B65-30D1-445F-8B80-D6398484CB53}"/>
                    </a:ext>
                  </a:extLst>
                </p:cNvPr>
                <p:cNvSpPr>
                  <a:spLocks noChangeArrowheads="1"/>
                </p:cNvSpPr>
                <p:nvPr/>
              </p:nvSpPr>
              <p:spPr bwMode="auto">
                <a:xfrm>
                  <a:off x="309477" y="309477"/>
                  <a:ext cx="49916" cy="44924"/>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36" name="Freeform 29">
                  <a:extLst>
                    <a:ext uri="{FF2B5EF4-FFF2-40B4-BE49-F238E27FC236}">
                      <a16:creationId xmlns:a16="http://schemas.microsoft.com/office/drawing/2014/main" id="{FA82A2FD-AA0F-49A7-BD4A-DA7490A8C908}"/>
                    </a:ext>
                  </a:extLst>
                </p:cNvPr>
                <p:cNvSpPr>
                  <a:spLocks noChangeArrowheads="1" noEditPoints="1"/>
                </p:cNvSpPr>
                <p:nvPr/>
              </p:nvSpPr>
              <p:spPr bwMode="auto">
                <a:xfrm>
                  <a:off x="0" y="29950"/>
                  <a:ext cx="439257" cy="394333"/>
                </a:xfrm>
                <a:custGeom>
                  <a:gdLst>
                    <a:gd fmla="*/ 174 w 176" name="T0"/>
                    <a:gd fmla="*/ 0 h 158" name="T1"/>
                    <a:gd fmla="*/ 150 w 176" name="T2"/>
                    <a:gd fmla="*/ 0 h 158" name="T3"/>
                    <a:gd fmla="*/ 150 w 176" name="T4"/>
                    <a:gd fmla="*/ 16 h 158" name="T5"/>
                    <a:gd fmla="*/ 126 w 176" name="T6"/>
                    <a:gd fmla="*/ 16 h 158" name="T7"/>
                    <a:gd fmla="*/ 126 w 176" name="T8"/>
                    <a:gd fmla="*/ 0 h 158" name="T9"/>
                    <a:gd fmla="*/ 52 w 176" name="T10"/>
                    <a:gd fmla="*/ 0 h 158" name="T11"/>
                    <a:gd fmla="*/ 52 w 176" name="T12"/>
                    <a:gd fmla="*/ 16 h 158" name="T13"/>
                    <a:gd fmla="*/ 28 w 176" name="T14"/>
                    <a:gd fmla="*/ 16 h 158" name="T15"/>
                    <a:gd fmla="*/ 28 w 176" name="T16"/>
                    <a:gd fmla="*/ 0 h 158" name="T17"/>
                    <a:gd fmla="*/ 0 w 176" name="T18"/>
                    <a:gd fmla="*/ 0 h 158" name="T19"/>
                    <a:gd fmla="*/ 0 w 176" name="T20"/>
                    <a:gd fmla="*/ 158 h 158" name="T21"/>
                    <a:gd fmla="*/ 13 w 176" name="T22"/>
                    <a:gd fmla="*/ 158 h 158" name="T23"/>
                    <a:gd fmla="*/ 162 w 176" name="T24"/>
                    <a:gd fmla="*/ 158 h 158" name="T25"/>
                    <a:gd fmla="*/ 176 w 176" name="T26"/>
                    <a:gd fmla="*/ 158 h 158" name="T27"/>
                    <a:gd fmla="*/ 174 w 176" name="T28"/>
                    <a:gd fmla="*/ 0 h 158" name="T29"/>
                    <a:gd fmla="*/ 162 w 176" name="T30"/>
                    <a:gd fmla="*/ 144 h 158" name="T31"/>
                    <a:gd fmla="*/ 13 w 176" name="T32"/>
                    <a:gd fmla="*/ 144 h 158" name="T33"/>
                    <a:gd fmla="*/ 13 w 176" name="T34"/>
                    <a:gd fmla="*/ 44 h 158" name="T35"/>
                    <a:gd fmla="*/ 162 w 176" name="T36"/>
                    <a:gd fmla="*/ 44 h 158" name="T37"/>
                    <a:gd fmla="*/ 162 w 176" name="T38"/>
                    <a:gd fmla="*/ 144 h 158"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w 176" name="T60"/>
                    <a:gd fmla="*/ 0 h 158" name="T61"/>
                    <a:gd fmla="*/ 176 w 176" name="T62"/>
                    <a:gd fmla="*/ 158 h 158" name="T63"/>
                  </a:gd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b="T63" l="T60" r="T62" t="T61"/>
                  <a:pathLst>
                    <a:path h="158" w="176">
                      <a:moveTo>
                        <a:pt x="174" y="0"/>
                      </a:moveTo>
                      <a:lnTo>
                        <a:pt x="150" y="0"/>
                      </a:lnTo>
                      <a:lnTo>
                        <a:pt x="150" y="16"/>
                      </a:lnTo>
                      <a:lnTo>
                        <a:pt x="126" y="16"/>
                      </a:lnTo>
                      <a:lnTo>
                        <a:pt x="126" y="0"/>
                      </a:lnTo>
                      <a:lnTo>
                        <a:pt x="52" y="0"/>
                      </a:lnTo>
                      <a:lnTo>
                        <a:pt x="52" y="16"/>
                      </a:lnTo>
                      <a:lnTo>
                        <a:pt x="28" y="16"/>
                      </a:lnTo>
                      <a:lnTo>
                        <a:pt x="28" y="0"/>
                      </a:lnTo>
                      <a:lnTo>
                        <a:pt x="0" y="0"/>
                      </a:lnTo>
                      <a:lnTo>
                        <a:pt x="0" y="158"/>
                      </a:lnTo>
                      <a:lnTo>
                        <a:pt x="13" y="158"/>
                      </a:lnTo>
                      <a:lnTo>
                        <a:pt x="162" y="158"/>
                      </a:lnTo>
                      <a:lnTo>
                        <a:pt x="176" y="158"/>
                      </a:lnTo>
                      <a:lnTo>
                        <a:pt x="174" y="0"/>
                      </a:lnTo>
                      <a:close/>
                      <a:moveTo>
                        <a:pt x="162" y="144"/>
                      </a:moveTo>
                      <a:lnTo>
                        <a:pt x="13" y="144"/>
                      </a:lnTo>
                      <a:lnTo>
                        <a:pt x="13" y="44"/>
                      </a:lnTo>
                      <a:lnTo>
                        <a:pt x="162" y="44"/>
                      </a:lnTo>
                      <a:lnTo>
                        <a:pt x="162" y="144"/>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37" name="Rectangle 30">
                  <a:extLst>
                    <a:ext uri="{FF2B5EF4-FFF2-40B4-BE49-F238E27FC236}">
                      <a16:creationId xmlns:a16="http://schemas.microsoft.com/office/drawing/2014/main" id="{EE4BADC6-3542-44A7-8484-F3DAF0DC82FD}"/>
                    </a:ext>
                  </a:extLst>
                </p:cNvPr>
                <p:cNvSpPr>
                  <a:spLocks noChangeArrowheads="1"/>
                </p:cNvSpPr>
                <p:nvPr/>
              </p:nvSpPr>
              <p:spPr bwMode="auto">
                <a:xfrm>
                  <a:off x="82360" y="0"/>
                  <a:ext cx="37438" cy="59899"/>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38" name="Rectangle 31">
                  <a:extLst>
                    <a:ext uri="{FF2B5EF4-FFF2-40B4-BE49-F238E27FC236}">
                      <a16:creationId xmlns:a16="http://schemas.microsoft.com/office/drawing/2014/main" id="{08F3B2DB-FC9E-4156-BAA4-A6BF84C58060}"/>
                    </a:ext>
                  </a:extLst>
                </p:cNvPr>
                <p:cNvSpPr>
                  <a:spLocks noChangeArrowheads="1"/>
                </p:cNvSpPr>
                <p:nvPr/>
              </p:nvSpPr>
              <p:spPr bwMode="auto">
                <a:xfrm>
                  <a:off x="329443" y="0"/>
                  <a:ext cx="34941" cy="59899"/>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grpSp>
        <p:grpSp>
          <p:nvGrpSpPr>
            <p:cNvPr id="9" name="组合 158">
              <a:extLst>
                <a:ext uri="{FF2B5EF4-FFF2-40B4-BE49-F238E27FC236}">
                  <a16:creationId xmlns:a16="http://schemas.microsoft.com/office/drawing/2014/main" id="{D2951422-9D9D-4152-B100-84A5557EBF8D}"/>
                </a:ext>
              </a:extLst>
            </p:cNvPr>
            <p:cNvGrpSpPr/>
            <p:nvPr/>
          </p:nvGrpSpPr>
          <p:grpSpPr>
            <a:xfrm>
              <a:off x="5533417" y="2275644"/>
              <a:ext cx="593968" cy="596858"/>
              <a:chOff x="5345788" y="1891191"/>
              <a:chExt cx="792064" cy="795811"/>
            </a:xfrm>
          </p:grpSpPr>
          <p:sp>
            <p:nvSpPr>
              <p:cNvPr id="6" name="Oval 24">
                <a:extLst>
                  <a:ext uri="{FF2B5EF4-FFF2-40B4-BE49-F238E27FC236}">
                    <a16:creationId xmlns:a16="http://schemas.microsoft.com/office/drawing/2014/main" id="{2C0D7FF3-51F9-47AB-A1E9-529FE8910BF4}"/>
                  </a:ext>
                </a:extLst>
              </p:cNvPr>
              <p:cNvSpPr>
                <a:spLocks noChangeArrowheads="1"/>
              </p:cNvSpPr>
              <p:nvPr/>
            </p:nvSpPr>
            <p:spPr bwMode="auto">
              <a:xfrm>
                <a:off x="5345788" y="1891191"/>
                <a:ext cx="792064" cy="795811"/>
              </a:xfrm>
              <a:prstGeom prst="ellipse">
                <a:avLst/>
              </a:prstGeom>
              <a:solidFill>
                <a:schemeClr val="accent4"/>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sp>
            <p:nvSpPr>
              <p:cNvPr id="7" name="Freeform 35">
                <a:extLst>
                  <a:ext uri="{FF2B5EF4-FFF2-40B4-BE49-F238E27FC236}">
                    <a16:creationId xmlns:a16="http://schemas.microsoft.com/office/drawing/2014/main" id="{52E31FC3-9C80-4FE4-881E-E64EAC375CC0}"/>
                  </a:ext>
                </a:extLst>
              </p:cNvPr>
              <p:cNvSpPr>
                <a:spLocks noChangeArrowheads="1" noEditPoints="1"/>
              </p:cNvSpPr>
              <p:nvPr/>
            </p:nvSpPr>
            <p:spPr bwMode="auto">
              <a:xfrm>
                <a:off x="5462738" y="2076178"/>
                <a:ext cx="576777" cy="388728"/>
              </a:xfrm>
              <a:custGeom>
                <a:gdLst>
                  <a:gd fmla="*/ 2147483647 w 157" name="T0"/>
                  <a:gd fmla="*/ 999699490 h 106" name="T1"/>
                  <a:gd fmla="*/ 2147483647 w 157" name="T2"/>
                  <a:gd fmla="*/ 804103477 h 106" name="T3"/>
                  <a:gd fmla="*/ 2147483647 w 157" name="T4"/>
                  <a:gd fmla="*/ 0 h 106" name="T5"/>
                  <a:gd fmla="*/ 1588912204 w 157" name="T6"/>
                  <a:gd fmla="*/ 391187365 h 106" name="T7"/>
                  <a:gd fmla="*/ 979467002 w 157" name="T8"/>
                  <a:gd fmla="*/ 173862605 h 106" name="T9"/>
                  <a:gd fmla="*/ 413554601 w 157" name="T10"/>
                  <a:gd fmla="*/ 847570293 h 106" name="T11"/>
                  <a:gd fmla="*/ 435318668 w 157" name="T12"/>
                  <a:gd fmla="*/ 1021432898 h 106" name="T13"/>
                  <a:gd fmla="*/ 0 w 157" name="T14"/>
                  <a:gd fmla="*/ 1629945023 h 106" name="T15"/>
                  <a:gd fmla="*/ 674742069 w 157" name="T16"/>
                  <a:gd fmla="*/ 2147483647 h 106" name="T17"/>
                  <a:gd fmla="*/ 2147483647 w 157" name="T18"/>
                  <a:gd fmla="*/ 2147483647 h 106" name="T19"/>
                  <a:gd fmla="*/ 2147483647 w 157" name="T20"/>
                  <a:gd fmla="*/ 1629945023 h 106" name="T21"/>
                  <a:gd fmla="*/ 2147483647 w 157" name="T22"/>
                  <a:gd fmla="*/ 999699490 h 106" name="T23"/>
                  <a:gd fmla="*/ 2147483647 w 157" name="T24"/>
                  <a:gd fmla="*/ 2147483647 h 106" name="T25"/>
                  <a:gd fmla="*/ 1719505938 w 157" name="T26"/>
                  <a:gd fmla="*/ 2147483647 h 106" name="T27"/>
                  <a:gd fmla="*/ 2147483647 w 157" name="T28"/>
                  <a:gd fmla="*/ 1629945023 h 106" name="T29"/>
                  <a:gd fmla="*/ 2147483647 w 157" name="T30"/>
                  <a:gd fmla="*/ 1564744798 h 106" name="T31"/>
                  <a:gd fmla="*/ 2002462139 w 157" name="T32"/>
                  <a:gd fmla="*/ 1564744798 h 106" name="T33"/>
                  <a:gd fmla="*/ 2002462139 w 157" name="T34"/>
                  <a:gd fmla="*/ 1477815827 h 106" name="T35"/>
                  <a:gd fmla="*/ 2002462139 w 157" name="T36"/>
                  <a:gd fmla="*/ 804103477 h 106" name="T37"/>
                  <a:gd fmla="*/ 1958934005 w 157" name="T38"/>
                  <a:gd fmla="*/ 760641322 h 106" name="T39"/>
                  <a:gd fmla="*/ 1393016938 w 157" name="T40"/>
                  <a:gd fmla="*/ 760641322 h 106" name="T41"/>
                  <a:gd fmla="*/ 1349484138 w 157" name="T42"/>
                  <a:gd fmla="*/ 804103477 h 106" name="T43"/>
                  <a:gd fmla="*/ 1349484138 w 157" name="T44"/>
                  <a:gd fmla="*/ 1477815827 h 106" name="T45"/>
                  <a:gd fmla="*/ 1349484138 w 157" name="T46"/>
                  <a:gd fmla="*/ 1586478207 h 106" name="T47"/>
                  <a:gd fmla="*/ 1110060737 w 157" name="T48"/>
                  <a:gd fmla="*/ 1586478207 h 106" name="T49"/>
                  <a:gd fmla="*/ 1088296669 w 157" name="T50"/>
                  <a:gd fmla="*/ 1651673770 h 106" name="T51"/>
                  <a:gd fmla="*/ 1632445004 w 157" name="T52"/>
                  <a:gd fmla="*/ 2147483647 h 106" name="T53"/>
                  <a:gd fmla="*/ 827104536 w 157" name="T54"/>
                  <a:gd fmla="*/ 2147483647 h 106" name="T55"/>
                  <a:gd fmla="*/ 239423401 w 157" name="T56"/>
                  <a:gd fmla="*/ 1608211615 h 106" name="T57"/>
                  <a:gd fmla="*/ 631209269 w 157" name="T58"/>
                  <a:gd fmla="*/ 1086628462 h 106" name="T59"/>
                  <a:gd fmla="*/ 609445202 w 157" name="T60"/>
                  <a:gd fmla="*/ 956232673 h 106" name="T61"/>
                  <a:gd fmla="*/ 1088296669 w 157" name="T62"/>
                  <a:gd fmla="*/ 369453957 h 106" name="T63"/>
                  <a:gd fmla="*/ 1610676271 w 157" name="T64"/>
                  <a:gd fmla="*/ 630245533 h 106" name="T65"/>
                  <a:gd fmla="*/ 2111291806 w 157" name="T66"/>
                  <a:gd fmla="*/ 217324760 h 106" name="T67"/>
                  <a:gd fmla="*/ 2147483647 w 157" name="T68"/>
                  <a:gd fmla="*/ 912765856 h 106" name="T69"/>
                  <a:gd fmla="*/ 2147483647 w 157" name="T70"/>
                  <a:gd fmla="*/ 1064895053 h 106" name="T71"/>
                  <a:gd fmla="*/ 2147483647 w 157" name="T72"/>
                  <a:gd fmla="*/ 1608211615 h 106" name="T73"/>
                  <a:gd fmla="*/ 2147483647 w 157" name="T74"/>
                  <a:gd fmla="*/ 2147483647 h 10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157" name="T114"/>
                  <a:gd fmla="*/ 0 h 106" name="T115"/>
                  <a:gd fmla="*/ 157 w 157" name="T116"/>
                  <a:gd fmla="*/ 106 h 106"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105" w="157">
                    <a:moveTo>
                      <a:pt x="135" y="46"/>
                    </a:moveTo>
                    <a:cubicBezTo>
                      <a:pt x="136" y="43"/>
                      <a:pt x="136" y="40"/>
                      <a:pt x="136" y="37"/>
                    </a:cubicBezTo>
                    <a:cubicBezTo>
                      <a:pt x="136" y="16"/>
                      <a:pt x="120" y="0"/>
                      <a:pt x="99" y="0"/>
                    </a:cubicBezTo>
                    <a:cubicBezTo>
                      <a:pt x="76" y="0"/>
                      <a:pt x="73" y="18"/>
                      <a:pt x="73" y="18"/>
                    </a:cubicBezTo>
                    <a:cubicBezTo>
                      <a:pt x="73" y="18"/>
                      <a:pt x="63" y="6"/>
                      <a:pt x="45" y="8"/>
                    </a:cubicBezTo>
                    <a:cubicBezTo>
                      <a:pt x="30" y="11"/>
                      <a:pt x="19" y="25"/>
                      <a:pt x="19" y="39"/>
                    </a:cubicBezTo>
                    <a:cubicBezTo>
                      <a:pt x="19" y="42"/>
                      <a:pt x="20" y="44"/>
                      <a:pt x="20" y="47"/>
                    </a:cubicBezTo>
                    <a:cubicBezTo>
                      <a:pt x="9" y="51"/>
                      <a:pt x="0" y="62"/>
                      <a:pt x="0" y="75"/>
                    </a:cubicBezTo>
                    <a:cubicBezTo>
                      <a:pt x="0" y="92"/>
                      <a:pt x="14" y="106"/>
                      <a:pt x="31" y="106"/>
                    </a:cubicBezTo>
                    <a:cubicBezTo>
                      <a:pt x="126" y="106"/>
                      <a:pt x="126" y="106"/>
                      <a:pt x="126" y="106"/>
                    </a:cubicBezTo>
                    <a:cubicBezTo>
                      <a:pt x="143" y="106"/>
                      <a:pt x="157" y="92"/>
                      <a:pt x="157" y="75"/>
                    </a:cubicBezTo>
                    <a:cubicBezTo>
                      <a:pt x="157" y="62"/>
                      <a:pt x="148" y="50"/>
                      <a:pt x="135" y="46"/>
                    </a:cubicBezTo>
                    <a:close/>
                    <a:moveTo>
                      <a:pt x="120" y="100"/>
                    </a:moveTo>
                    <a:cubicBezTo>
                      <a:pt x="79" y="100"/>
                      <a:pt x="79" y="100"/>
                      <a:pt x="79" y="100"/>
                    </a:cubicBezTo>
                    <a:cubicBezTo>
                      <a:pt x="82" y="97"/>
                      <a:pt x="103" y="75"/>
                      <a:pt x="103" y="75"/>
                    </a:cubicBezTo>
                    <a:cubicBezTo>
                      <a:pt x="103" y="75"/>
                      <a:pt x="106" y="72"/>
                      <a:pt x="102" y="72"/>
                    </a:cubicBezTo>
                    <a:cubicBezTo>
                      <a:pt x="98" y="72"/>
                      <a:pt x="92" y="72"/>
                      <a:pt x="92" y="72"/>
                    </a:cubicBezTo>
                    <a:cubicBezTo>
                      <a:pt x="92" y="72"/>
                      <a:pt x="92" y="70"/>
                      <a:pt x="92" y="68"/>
                    </a:cubicBezTo>
                    <a:cubicBezTo>
                      <a:pt x="92" y="59"/>
                      <a:pt x="92" y="43"/>
                      <a:pt x="92" y="37"/>
                    </a:cubicBezTo>
                    <a:cubicBezTo>
                      <a:pt x="92" y="37"/>
                      <a:pt x="92" y="35"/>
                      <a:pt x="90" y="35"/>
                    </a:cubicBezTo>
                    <a:cubicBezTo>
                      <a:pt x="88" y="35"/>
                      <a:pt x="67" y="35"/>
                      <a:pt x="64" y="35"/>
                    </a:cubicBezTo>
                    <a:cubicBezTo>
                      <a:pt x="61" y="35"/>
                      <a:pt x="62" y="37"/>
                      <a:pt x="62" y="37"/>
                    </a:cubicBezTo>
                    <a:cubicBezTo>
                      <a:pt x="62" y="44"/>
                      <a:pt x="62" y="59"/>
                      <a:pt x="62" y="68"/>
                    </a:cubicBezTo>
                    <a:cubicBezTo>
                      <a:pt x="62" y="71"/>
                      <a:pt x="62" y="73"/>
                      <a:pt x="62" y="73"/>
                    </a:cubicBezTo>
                    <a:cubicBezTo>
                      <a:pt x="62" y="73"/>
                      <a:pt x="54" y="73"/>
                      <a:pt x="51" y="73"/>
                    </a:cubicBezTo>
                    <a:cubicBezTo>
                      <a:pt x="47" y="73"/>
                      <a:pt x="50" y="76"/>
                      <a:pt x="50" y="76"/>
                    </a:cubicBezTo>
                    <a:cubicBezTo>
                      <a:pt x="75" y="100"/>
                      <a:pt x="75" y="100"/>
                      <a:pt x="75" y="100"/>
                    </a:cubicBezTo>
                    <a:cubicBezTo>
                      <a:pt x="38" y="100"/>
                      <a:pt x="38" y="100"/>
                      <a:pt x="38" y="100"/>
                    </a:cubicBezTo>
                    <a:cubicBezTo>
                      <a:pt x="23" y="100"/>
                      <a:pt x="11" y="88"/>
                      <a:pt x="11" y="74"/>
                    </a:cubicBezTo>
                    <a:cubicBezTo>
                      <a:pt x="11" y="63"/>
                      <a:pt x="18" y="53"/>
                      <a:pt x="29" y="50"/>
                    </a:cubicBezTo>
                    <a:cubicBezTo>
                      <a:pt x="28" y="48"/>
                      <a:pt x="28" y="46"/>
                      <a:pt x="28" y="44"/>
                    </a:cubicBezTo>
                    <a:cubicBezTo>
                      <a:pt x="28" y="31"/>
                      <a:pt x="37" y="19"/>
                      <a:pt x="50" y="17"/>
                    </a:cubicBezTo>
                    <a:cubicBezTo>
                      <a:pt x="65" y="15"/>
                      <a:pt x="74" y="29"/>
                      <a:pt x="74" y="29"/>
                    </a:cubicBezTo>
                    <a:cubicBezTo>
                      <a:pt x="74" y="29"/>
                      <a:pt x="77" y="10"/>
                      <a:pt x="97" y="10"/>
                    </a:cubicBezTo>
                    <a:cubicBezTo>
                      <a:pt x="115" y="10"/>
                      <a:pt x="128" y="24"/>
                      <a:pt x="128" y="42"/>
                    </a:cubicBezTo>
                    <a:cubicBezTo>
                      <a:pt x="128" y="44"/>
                      <a:pt x="127" y="47"/>
                      <a:pt x="127" y="49"/>
                    </a:cubicBezTo>
                    <a:cubicBezTo>
                      <a:pt x="138" y="53"/>
                      <a:pt x="147" y="62"/>
                      <a:pt x="147" y="74"/>
                    </a:cubicBezTo>
                    <a:cubicBezTo>
                      <a:pt x="147" y="88"/>
                      <a:pt x="135" y="100"/>
                      <a:pt x="120" y="100"/>
                    </a:cubicBezTo>
                    <a:close/>
                  </a:path>
                </a:pathLst>
              </a:custGeom>
              <a:solidFill>
                <a:schemeClr val="bg1"/>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grpSp>
          <p:nvGrpSpPr>
            <p:cNvPr id="11" name="组合 147">
              <a:extLst>
                <a:ext uri="{FF2B5EF4-FFF2-40B4-BE49-F238E27FC236}">
                  <a16:creationId xmlns:a16="http://schemas.microsoft.com/office/drawing/2014/main" id="{8FEF5A00-09D7-4E2A-84E9-927D7A3FD062}"/>
                </a:ext>
              </a:extLst>
            </p:cNvPr>
            <p:cNvGrpSpPr/>
            <p:nvPr/>
          </p:nvGrpSpPr>
          <p:grpSpPr>
            <a:xfrm>
              <a:off x="7436176" y="3152662"/>
              <a:ext cx="593031" cy="596858"/>
              <a:chOff x="7883141" y="3060547"/>
              <a:chExt cx="790814" cy="795811"/>
            </a:xfrm>
          </p:grpSpPr>
          <p:sp>
            <p:nvSpPr>
              <p:cNvPr id="8" name="Oval 16">
                <a:extLst>
                  <a:ext uri="{FF2B5EF4-FFF2-40B4-BE49-F238E27FC236}">
                    <a16:creationId xmlns:a16="http://schemas.microsoft.com/office/drawing/2014/main" id="{BB79518C-49F4-49EC-9F18-FA85FE7852C6}"/>
                  </a:ext>
                </a:extLst>
              </p:cNvPr>
              <p:cNvSpPr>
                <a:spLocks noChangeArrowheads="1"/>
              </p:cNvSpPr>
              <p:nvPr/>
            </p:nvSpPr>
            <p:spPr bwMode="auto">
              <a:xfrm>
                <a:off x="7883141" y="3060547"/>
                <a:ext cx="790814" cy="795811"/>
              </a:xfrm>
              <a:prstGeom prst="ellipse">
                <a:avLst/>
              </a:prstGeom>
              <a:solidFill>
                <a:schemeClr val="accent4"/>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grpSp>
            <p:nvGrpSpPr>
              <p:cNvPr id="13" name="Group 47">
                <a:extLst>
                  <a:ext uri="{FF2B5EF4-FFF2-40B4-BE49-F238E27FC236}">
                    <a16:creationId xmlns:a16="http://schemas.microsoft.com/office/drawing/2014/main" id="{CBB0C7D4-6E3E-473C-B989-06341963D2EE}"/>
                  </a:ext>
                </a:extLst>
              </p:cNvPr>
              <p:cNvGrpSpPr/>
              <p:nvPr/>
            </p:nvGrpSpPr>
            <p:grpSpPr>
              <a:xfrm>
                <a:off x="8073743" y="3232290"/>
                <a:ext cx="418812" cy="427324"/>
                <a:chExt cx="379359" cy="386846"/>
              </a:xfrm>
              <a:solidFill>
                <a:schemeClr val="bg1"/>
              </a:solidFill>
            </p:grpSpPr>
            <p:sp>
              <p:nvSpPr>
                <p:cNvPr id="122" name="Freeform 36">
                  <a:extLst>
                    <a:ext uri="{FF2B5EF4-FFF2-40B4-BE49-F238E27FC236}">
                      <a16:creationId xmlns:a16="http://schemas.microsoft.com/office/drawing/2014/main" id="{8172466D-621E-4005-BF74-5FF6A0378139}"/>
                    </a:ext>
                  </a:extLst>
                </p:cNvPr>
                <p:cNvSpPr>
                  <a:spLocks noChangeArrowheads="1" noEditPoints="1"/>
                </p:cNvSpPr>
                <p:nvPr/>
              </p:nvSpPr>
              <p:spPr bwMode="auto">
                <a:xfrm>
                  <a:off x="117301" y="0"/>
                  <a:ext cx="262058" cy="262058"/>
                </a:xfrm>
                <a:custGeom>
                  <a:gdLst>
                    <a:gd fmla="*/ 65 w 79" name="T0"/>
                    <a:gd fmla="*/ 14 h 79" name="T1"/>
                    <a:gd fmla="*/ 14 w 79" name="T2"/>
                    <a:gd fmla="*/ 14 h 79" name="T3"/>
                    <a:gd fmla="*/ 11 w 79" name="T4"/>
                    <a:gd fmla="*/ 63 h 79" name="T5"/>
                    <a:gd fmla="*/ 11 w 79" name="T6"/>
                    <a:gd fmla="*/ 63 h 79" name="T7"/>
                    <a:gd fmla="*/ 17 w 79" name="T8"/>
                    <a:gd fmla="*/ 68 h 79" name="T9"/>
                    <a:gd fmla="*/ 64 w 79" name="T10"/>
                    <a:gd fmla="*/ 65 h 79" name="T11"/>
                    <a:gd fmla="*/ 65 w 79" name="T12"/>
                    <a:gd fmla="*/ 14 h 79" name="T13"/>
                    <a:gd fmla="*/ 58 w 79" name="T14"/>
                    <a:gd fmla="*/ 59 h 79" name="T15"/>
                    <a:gd fmla="*/ 20 w 79" name="T16"/>
                    <a:gd fmla="*/ 59 h 79" name="T17"/>
                    <a:gd fmla="*/ 20 w 79" name="T18"/>
                    <a:gd fmla="*/ 21 h 79" name="T19"/>
                    <a:gd fmla="*/ 58 w 79" name="T20"/>
                    <a:gd fmla="*/ 21 h 79" name="T21"/>
                    <a:gd fmla="*/ 58 w 79" name="T22"/>
                    <a:gd fmla="*/ 59 h 79"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79" name="T36"/>
                    <a:gd fmla="*/ 0 h 79" name="T37"/>
                    <a:gd fmla="*/ 79 w 79" name="T38"/>
                    <a:gd fmla="*/ 79 h 79"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79" w="79">
                      <a:moveTo>
                        <a:pt x="65" y="14"/>
                      </a:moveTo>
                      <a:cubicBezTo>
                        <a:pt x="51" y="0"/>
                        <a:pt x="28" y="0"/>
                        <a:pt x="14" y="14"/>
                      </a:cubicBezTo>
                      <a:cubicBezTo>
                        <a:pt x="0" y="28"/>
                        <a:pt x="0" y="49"/>
                        <a:pt x="11" y="63"/>
                      </a:cubicBezTo>
                      <a:cubicBezTo>
                        <a:pt x="11" y="63"/>
                        <a:pt x="11" y="63"/>
                        <a:pt x="11" y="63"/>
                      </a:cubicBezTo>
                      <a:cubicBezTo>
                        <a:pt x="14" y="66"/>
                        <a:pt x="15" y="67"/>
                        <a:pt x="17" y="68"/>
                      </a:cubicBezTo>
                      <a:cubicBezTo>
                        <a:pt x="31" y="79"/>
                        <a:pt x="51" y="78"/>
                        <a:pt x="64" y="65"/>
                      </a:cubicBezTo>
                      <a:cubicBezTo>
                        <a:pt x="78" y="51"/>
                        <a:pt x="79" y="29"/>
                        <a:pt x="65" y="14"/>
                      </a:cubicBezTo>
                      <a:close/>
                      <a:moveTo>
                        <a:pt x="58" y="59"/>
                      </a:moveTo>
                      <a:cubicBezTo>
                        <a:pt x="47" y="69"/>
                        <a:pt x="30" y="69"/>
                        <a:pt x="20" y="59"/>
                      </a:cubicBezTo>
                      <a:cubicBezTo>
                        <a:pt x="9" y="48"/>
                        <a:pt x="9" y="31"/>
                        <a:pt x="20" y="21"/>
                      </a:cubicBezTo>
                      <a:cubicBezTo>
                        <a:pt x="31" y="10"/>
                        <a:pt x="48" y="10"/>
                        <a:pt x="58" y="21"/>
                      </a:cubicBezTo>
                      <a:cubicBezTo>
                        <a:pt x="69" y="31"/>
                        <a:pt x="69" y="48"/>
                        <a:pt x="58" y="59"/>
                      </a:cubicBez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23" name="Freeform 37">
                  <a:extLst>
                    <a:ext uri="{FF2B5EF4-FFF2-40B4-BE49-F238E27FC236}">
                      <a16:creationId xmlns:a16="http://schemas.microsoft.com/office/drawing/2014/main" id="{3B99B48B-B43B-41FB-9EDC-EB5D7F419541}"/>
                    </a:ext>
                  </a:extLst>
                </p:cNvPr>
                <p:cNvSpPr>
                  <a:spLocks noChangeArrowheads="1"/>
                </p:cNvSpPr>
                <p:nvPr/>
              </p:nvSpPr>
              <p:spPr bwMode="auto">
                <a:xfrm>
                  <a:off x="0" y="222124"/>
                  <a:ext cx="159730" cy="164722"/>
                </a:xfrm>
                <a:custGeom>
                  <a:gdLst>
                    <a:gd fmla="*/ 0 w 64" name="T0"/>
                    <a:gd fmla="*/ 52 h 66" name="T1"/>
                    <a:gd fmla="*/ 12 w 64" name="T2"/>
                    <a:gd fmla="*/ 66 h 66" name="T3"/>
                    <a:gd fmla="*/ 64 w 64" name="T4"/>
                    <a:gd fmla="*/ 8 h 66" name="T5"/>
                    <a:gd fmla="*/ 55 w 64" name="T6"/>
                    <a:gd fmla="*/ 0 h 66" name="T7"/>
                    <a:gd fmla="*/ 0 w 64" name="T8"/>
                    <a:gd fmla="*/ 52 h 66" name="T9"/>
                    <a:gd fmla="*/ 0 60000 65536" name="T10"/>
                    <a:gd fmla="*/ 0 60000 65536" name="T11"/>
                    <a:gd fmla="*/ 0 60000 65536" name="T12"/>
                    <a:gd fmla="*/ 0 60000 65536" name="T13"/>
                    <a:gd fmla="*/ 0 60000 65536" name="T14"/>
                    <a:gd fmla="*/ 0 w 64" name="T15"/>
                    <a:gd fmla="*/ 0 h 66" name="T16"/>
                    <a:gd fmla="*/ 64 w 64" name="T17"/>
                    <a:gd fmla="*/ 66 h 66" name="T18"/>
                  </a:gdLst>
                  <a:cxnLst>
                    <a:cxn ang="T10">
                      <a:pos x="T0" y="T1"/>
                    </a:cxn>
                    <a:cxn ang="T11">
                      <a:pos x="T2" y="T3"/>
                    </a:cxn>
                    <a:cxn ang="T12">
                      <a:pos x="T4" y="T5"/>
                    </a:cxn>
                    <a:cxn ang="T13">
                      <a:pos x="T6" y="T7"/>
                    </a:cxn>
                    <a:cxn ang="T14">
                      <a:pos x="T8" y="T9"/>
                    </a:cxn>
                  </a:cxnLst>
                  <a:rect b="T18" l="T15" r="T17" t="T16"/>
                  <a:pathLst>
                    <a:path h="66" w="64">
                      <a:moveTo>
                        <a:pt x="0" y="52"/>
                      </a:moveTo>
                      <a:lnTo>
                        <a:pt x="12" y="66"/>
                      </a:lnTo>
                      <a:lnTo>
                        <a:pt x="64" y="8"/>
                      </a:lnTo>
                      <a:lnTo>
                        <a:pt x="55" y="0"/>
                      </a:lnTo>
                      <a:lnTo>
                        <a:pt x="0" y="52"/>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24" name="Freeform 38">
                  <a:extLst>
                    <a:ext uri="{FF2B5EF4-FFF2-40B4-BE49-F238E27FC236}">
                      <a16:creationId xmlns:a16="http://schemas.microsoft.com/office/drawing/2014/main" id="{052D84EA-CC31-4C08-9C44-3F613F7ACFA6}"/>
                    </a:ext>
                  </a:extLst>
                </p:cNvPr>
                <p:cNvSpPr>
                  <a:spLocks noChangeArrowheads="1"/>
                </p:cNvSpPr>
                <p:nvPr/>
              </p:nvSpPr>
              <p:spPr bwMode="auto">
                <a:xfrm>
                  <a:off x="252073" y="87352"/>
                  <a:ext cx="99831" cy="119797"/>
                </a:xfrm>
                <a:custGeom>
                  <a:gdLst>
                    <a:gd fmla="*/ 16 w 30" name="T0"/>
                    <a:gd fmla="*/ 0 h 36" name="T1"/>
                    <a:gd fmla="*/ 0 w 30" name="T2"/>
                    <a:gd fmla="*/ 34 h 36" name="T3"/>
                    <a:gd fmla="*/ 6 w 30" name="T4"/>
                    <a:gd fmla="*/ 36 h 36" name="T5"/>
                    <a:gd fmla="*/ 16 w 30" name="T6"/>
                    <a:gd fmla="*/ 0 h 36" name="T7"/>
                    <a:gd fmla="*/ 0 60000 65536" name="T8"/>
                    <a:gd fmla="*/ 0 60000 65536" name="T9"/>
                    <a:gd fmla="*/ 0 60000 65536" name="T10"/>
                    <a:gd fmla="*/ 0 60000 65536" name="T11"/>
                    <a:gd fmla="*/ 0 w 30" name="T12"/>
                    <a:gd fmla="*/ 0 h 36" name="T13"/>
                    <a:gd fmla="*/ 30 w 30" name="T14"/>
                    <a:gd fmla="*/ 36 h 36" name="T15"/>
                  </a:gdLst>
                  <a:cxnLst>
                    <a:cxn ang="T8">
                      <a:pos x="T0" y="T1"/>
                    </a:cxn>
                    <a:cxn ang="T9">
                      <a:pos x="T2" y="T3"/>
                    </a:cxn>
                    <a:cxn ang="T10">
                      <a:pos x="T4" y="T5"/>
                    </a:cxn>
                    <a:cxn ang="T11">
                      <a:pos x="T6" y="T7"/>
                    </a:cxn>
                  </a:cxnLst>
                  <a:rect b="T15" l="T12" r="T14" t="T13"/>
                  <a:pathLst>
                    <a:path h="36" w="30">
                      <a:moveTo>
                        <a:pt x="16" y="0"/>
                      </a:moveTo>
                      <a:cubicBezTo>
                        <a:pt x="20" y="26"/>
                        <a:pt x="0" y="34"/>
                        <a:pt x="0" y="34"/>
                      </a:cubicBezTo>
                      <a:cubicBezTo>
                        <a:pt x="6" y="36"/>
                        <a:pt x="6" y="36"/>
                        <a:pt x="6" y="36"/>
                      </a:cubicBezTo>
                      <a:cubicBezTo>
                        <a:pt x="30" y="21"/>
                        <a:pt x="16" y="0"/>
                        <a:pt x="16" y="0"/>
                      </a:cubicBez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grpSp>
        <p:grpSp>
          <p:nvGrpSpPr>
            <p:cNvPr id="21" name="组合 149">
              <a:extLst>
                <a:ext uri="{FF2B5EF4-FFF2-40B4-BE49-F238E27FC236}">
                  <a16:creationId xmlns:a16="http://schemas.microsoft.com/office/drawing/2014/main" id="{8B1F5C30-A9C1-47E2-B364-583365575BBD}"/>
                </a:ext>
              </a:extLst>
            </p:cNvPr>
            <p:cNvGrpSpPr/>
            <p:nvPr/>
          </p:nvGrpSpPr>
          <p:grpSpPr>
            <a:xfrm>
              <a:off x="6317224" y="3147821"/>
              <a:ext cx="529326" cy="630590"/>
              <a:chOff x="6391004" y="3054094"/>
              <a:chExt cx="705862" cy="840786"/>
            </a:xfrm>
          </p:grpSpPr>
          <p:sp>
            <p:nvSpPr>
              <p:cNvPr id="10" name="Freeform 8">
                <a:extLst>
                  <a:ext uri="{FF2B5EF4-FFF2-40B4-BE49-F238E27FC236}">
                    <a16:creationId xmlns:a16="http://schemas.microsoft.com/office/drawing/2014/main" id="{0FD15734-BAC8-4E17-8D6F-154A60396C0A}"/>
                  </a:ext>
                </a:extLst>
              </p:cNvPr>
              <p:cNvSpPr>
                <a:spLocks noChangeArrowheads="1"/>
              </p:cNvSpPr>
              <p:nvPr/>
            </p:nvSpPr>
            <p:spPr bwMode="auto">
              <a:xfrm rot="12075584">
                <a:off x="6391004" y="3054094"/>
                <a:ext cx="705862" cy="840786"/>
              </a:xfrm>
              <a:custGeom>
                <a:gdLst>
                  <a:gd fmla="*/ 767590383 w 596" name="T0"/>
                  <a:gd fmla="*/ 260625851 h 709" name="T1"/>
                  <a:gd fmla="*/ 1349509457 w 596" name="T2"/>
                  <a:gd fmla="*/ 929189780 h 709" name="T3"/>
                  <a:gd fmla="*/ 674754728 w 596" name="T4"/>
                  <a:gd fmla="*/ 1606817895 h 709" name="T5"/>
                  <a:gd fmla="*/ 0 w 596" name="T6"/>
                  <a:gd fmla="*/ 929189780 h 709" name="T7"/>
                  <a:gd fmla="*/ 577391276 w 596" name="T8"/>
                  <a:gd fmla="*/ 260625851 h 709" name="T9"/>
                  <a:gd fmla="*/ 670225426 w 596" name="T10"/>
                  <a:gd fmla="*/ 0 h 709" name="T11"/>
                  <a:gd fmla="*/ 767590383 w 596" name="T12"/>
                  <a:gd fmla="*/ 260625851 h 709" name="T13"/>
                  <a:gd fmla="*/ 0 60000 65536" name="T14"/>
                  <a:gd fmla="*/ 0 60000 65536" name="T15"/>
                  <a:gd fmla="*/ 0 60000 65536" name="T16"/>
                  <a:gd fmla="*/ 0 60000 65536" name="T17"/>
                  <a:gd fmla="*/ 0 60000 65536" name="T18"/>
                  <a:gd fmla="*/ 0 60000 65536" name="T19"/>
                  <a:gd fmla="*/ 0 60000 65536" name="T20"/>
                  <a:gd fmla="*/ 0 w 596" name="T21"/>
                  <a:gd fmla="*/ 0 h 709" name="T22"/>
                  <a:gd fmla="*/ 596 w 596" name="T23"/>
                  <a:gd fmla="*/ 709 h 709"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709" w="596">
                    <a:moveTo>
                      <a:pt x="339" y="115"/>
                    </a:moveTo>
                    <a:cubicBezTo>
                      <a:pt x="484" y="135"/>
                      <a:pt x="596" y="259"/>
                      <a:pt x="596" y="410"/>
                    </a:cubicBezTo>
                    <a:cubicBezTo>
                      <a:pt x="596" y="575"/>
                      <a:pt x="463" y="709"/>
                      <a:pt x="298" y="709"/>
                    </a:cubicBezTo>
                    <a:cubicBezTo>
                      <a:pt x="133" y="709"/>
                      <a:pt x="0" y="575"/>
                      <a:pt x="0" y="410"/>
                    </a:cubicBezTo>
                    <a:cubicBezTo>
                      <a:pt x="0" y="260"/>
                      <a:pt x="111" y="136"/>
                      <a:pt x="255" y="115"/>
                    </a:cubicBezTo>
                    <a:cubicBezTo>
                      <a:pt x="296" y="0"/>
                      <a:pt x="296" y="0"/>
                      <a:pt x="296" y="0"/>
                    </a:cubicBezTo>
                    <a:lnTo>
                      <a:pt x="339" y="115"/>
                    </a:lnTo>
                    <a:close/>
                  </a:path>
                </a:pathLst>
              </a:custGeom>
              <a:solidFill>
                <a:schemeClr val="accent3"/>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nvGrpSpPr>
              <p:cNvPr id="23" name="Group 51">
                <a:extLst>
                  <a:ext uri="{FF2B5EF4-FFF2-40B4-BE49-F238E27FC236}">
                    <a16:creationId xmlns:a16="http://schemas.microsoft.com/office/drawing/2014/main" id="{244A8F1A-6E81-4D32-A353-3D5886C0E4AC}"/>
                  </a:ext>
                </a:extLst>
              </p:cNvPr>
              <p:cNvGrpSpPr/>
              <p:nvPr/>
            </p:nvGrpSpPr>
            <p:grpSpPr>
              <a:xfrm>
                <a:off x="6522828" y="3169751"/>
                <a:ext cx="449611" cy="449995"/>
                <a:chExt cx="406813" cy="406813"/>
              </a:xfrm>
              <a:solidFill>
                <a:schemeClr val="bg1"/>
              </a:solidFill>
            </p:grpSpPr>
            <p:sp>
              <p:nvSpPr>
                <p:cNvPr id="119" name="Freeform 39">
                  <a:extLst>
                    <a:ext uri="{FF2B5EF4-FFF2-40B4-BE49-F238E27FC236}">
                      <a16:creationId xmlns:a16="http://schemas.microsoft.com/office/drawing/2014/main" id="{415A95A8-5D8E-4114-A9D4-90D9243CBF01}"/>
                    </a:ext>
                  </a:extLst>
                </p:cNvPr>
                <p:cNvSpPr>
                  <a:spLocks noChangeArrowheads="1" noEditPoints="1"/>
                </p:cNvSpPr>
                <p:nvPr/>
              </p:nvSpPr>
              <p:spPr bwMode="auto">
                <a:xfrm>
                  <a:off x="0" y="0"/>
                  <a:ext cx="406813" cy="406813"/>
                </a:xfrm>
                <a:custGeom>
                  <a:gdLst>
                    <a:gd fmla="*/ 678267311 w 122" name="T0"/>
                    <a:gd fmla="*/ 0 h 122" name="T1"/>
                    <a:gd fmla="*/ 0 w 122" name="T2"/>
                    <a:gd fmla="*/ 678267311 h 122" name="T3"/>
                    <a:gd fmla="*/ 678267311 w 122" name="T4"/>
                    <a:gd fmla="*/ 1356531287 h 122" name="T5"/>
                    <a:gd fmla="*/ 1356531287 w 122" name="T6"/>
                    <a:gd fmla="*/ 678267311 h 122" name="T7"/>
                    <a:gd fmla="*/ 678267311 w 122" name="T8"/>
                    <a:gd fmla="*/ 0 h 122" name="T9"/>
                    <a:gd fmla="*/ 722743309 w 122" name="T10"/>
                    <a:gd fmla="*/ 1211982625 h 122" name="T11"/>
                    <a:gd fmla="*/ 722743309 w 122" name="T12"/>
                    <a:gd fmla="*/ 1134147961 h 122" name="T13"/>
                    <a:gd fmla="*/ 644908645 w 122" name="T14"/>
                    <a:gd fmla="*/ 1134147961 h 122" name="T15"/>
                    <a:gd fmla="*/ 644908645 w 122" name="T16"/>
                    <a:gd fmla="*/ 1211982625 h 122" name="T17"/>
                    <a:gd fmla="*/ 333573322 w 122" name="T18"/>
                    <a:gd fmla="*/ 1078554630 h 122" name="T19"/>
                    <a:gd fmla="*/ 322452655 w 122" name="T20"/>
                    <a:gd fmla="*/ 1078554630 h 122" name="T21"/>
                    <a:gd fmla="*/ 300214656 w 122" name="T22"/>
                    <a:gd fmla="*/ 1056316631 h 122" name="T23"/>
                    <a:gd fmla="*/ 277976657 w 122" name="T24"/>
                    <a:gd fmla="*/ 1034078632 h 122" name="T25"/>
                    <a:gd fmla="*/ 277976657 w 122" name="T26"/>
                    <a:gd fmla="*/ 1022957965 h 122" name="T27"/>
                    <a:gd fmla="*/ 144548662 w 122" name="T28"/>
                    <a:gd fmla="*/ 711622642 h 122" name="T29"/>
                    <a:gd fmla="*/ 222383326 w 122" name="T30"/>
                    <a:gd fmla="*/ 711622642 h 122" name="T31"/>
                    <a:gd fmla="*/ 222383326 w 122" name="T32"/>
                    <a:gd fmla="*/ 633787978 h 122" name="T33"/>
                    <a:gd fmla="*/ 144548662 w 122" name="T34"/>
                    <a:gd fmla="*/ 633787978 h 122" name="T35"/>
                    <a:gd fmla="*/ 644908645 w 122" name="T36"/>
                    <a:gd fmla="*/ 144548662 h 122" name="T37"/>
                    <a:gd fmla="*/ 644908645 w 122" name="T38"/>
                    <a:gd fmla="*/ 222383326 h 122" name="T39"/>
                    <a:gd fmla="*/ 722743309 w 122" name="T40"/>
                    <a:gd fmla="*/ 222383326 h 122" name="T41"/>
                    <a:gd fmla="*/ 722743309 w 122" name="T42"/>
                    <a:gd fmla="*/ 144548662 h 122" name="T43"/>
                    <a:gd fmla="*/ 922885301 w 122" name="T44"/>
                    <a:gd fmla="*/ 200145327 h 122" name="T45"/>
                    <a:gd fmla="*/ 922885301 w 122" name="T46"/>
                    <a:gd fmla="*/ 200145327 h 122" name="T47"/>
                    <a:gd fmla="*/ 967361300 w 122" name="T48"/>
                    <a:gd fmla="*/ 222383326 h 122" name="T49"/>
                    <a:gd fmla="*/ 978481966 w 122" name="T50"/>
                    <a:gd fmla="*/ 233500658 h 122" name="T51"/>
                    <a:gd fmla="*/ 1000719966 w 122" name="T52"/>
                    <a:gd fmla="*/ 255738658 h 122" name="T53"/>
                    <a:gd fmla="*/ 1011840632 w 122" name="T54"/>
                    <a:gd fmla="*/ 266859324 h 122" name="T55"/>
                    <a:gd fmla="*/ 1045195964 w 122" name="T56"/>
                    <a:gd fmla="*/ 277976657 h 122" name="T57"/>
                    <a:gd fmla="*/ 1056316631 w 122" name="T58"/>
                    <a:gd fmla="*/ 300214656 h 122" name="T59"/>
                    <a:gd fmla="*/ 1078554630 w 122" name="T60"/>
                    <a:gd fmla="*/ 311335323 h 122" name="T61"/>
                    <a:gd fmla="*/ 1089671962 w 122" name="T62"/>
                    <a:gd fmla="*/ 344693989 h 122" name="T63"/>
                    <a:gd fmla="*/ 1100792629 w 122" name="T64"/>
                    <a:gd fmla="*/ 355811321 h 122" name="T65"/>
                    <a:gd fmla="*/ 1123030628 w 122" name="T66"/>
                    <a:gd fmla="*/ 378049320 h 122" name="T67"/>
                    <a:gd fmla="*/ 1134147961 w 122" name="T68"/>
                    <a:gd fmla="*/ 389169987 h 122" name="T69"/>
                    <a:gd fmla="*/ 1156385960 w 122" name="T70"/>
                    <a:gd fmla="*/ 433645985 h 122" name="T71"/>
                    <a:gd fmla="*/ 1156385960 w 122" name="T72"/>
                    <a:gd fmla="*/ 433645985 h 122" name="T73"/>
                    <a:gd fmla="*/ 1211982625 w 122" name="T74"/>
                    <a:gd fmla="*/ 633787978 h 122" name="T75"/>
                    <a:gd fmla="*/ 1134147961 w 122" name="T76"/>
                    <a:gd fmla="*/ 633787978 h 122" name="T77"/>
                    <a:gd fmla="*/ 1134147961 w 122" name="T78"/>
                    <a:gd fmla="*/ 711622642 h 122" name="T79"/>
                    <a:gd fmla="*/ 1211982625 w 122" name="T80"/>
                    <a:gd fmla="*/ 711622642 h 122" name="T81"/>
                    <a:gd fmla="*/ 722743309 w 122" name="T82"/>
                    <a:gd fmla="*/ 1211982625 h 122"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w 122" name="T126"/>
                    <a:gd fmla="*/ 0 h 122" name="T127"/>
                    <a:gd fmla="*/ 122 w 122" name="T128"/>
                    <a:gd fmla="*/ 122 h 122" name="T129"/>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T129" l="T126" r="T128" t="T127"/>
                  <a:pathLst>
                    <a:path h="122" w="122">
                      <a:moveTo>
                        <a:pt x="61" y="0"/>
                      </a:moveTo>
                      <a:cubicBezTo>
                        <a:pt x="27" y="0"/>
                        <a:pt x="0" y="27"/>
                        <a:pt x="0" y="61"/>
                      </a:cubicBezTo>
                      <a:cubicBezTo>
                        <a:pt x="0" y="95"/>
                        <a:pt x="27" y="122"/>
                        <a:pt x="61" y="122"/>
                      </a:cubicBezTo>
                      <a:cubicBezTo>
                        <a:pt x="95" y="122"/>
                        <a:pt x="122" y="95"/>
                        <a:pt x="122" y="61"/>
                      </a:cubicBezTo>
                      <a:cubicBezTo>
                        <a:pt x="122" y="27"/>
                        <a:pt x="95" y="0"/>
                        <a:pt x="61" y="0"/>
                      </a:cubicBezTo>
                      <a:close/>
                      <a:moveTo>
                        <a:pt x="65" y="109"/>
                      </a:moveTo>
                      <a:cubicBezTo>
                        <a:pt x="65" y="102"/>
                        <a:pt x="65" y="102"/>
                        <a:pt x="65" y="102"/>
                      </a:cubicBezTo>
                      <a:cubicBezTo>
                        <a:pt x="58" y="102"/>
                        <a:pt x="58" y="102"/>
                        <a:pt x="58" y="102"/>
                      </a:cubicBezTo>
                      <a:cubicBezTo>
                        <a:pt x="58" y="109"/>
                        <a:pt x="58" y="109"/>
                        <a:pt x="58" y="109"/>
                      </a:cubicBezTo>
                      <a:cubicBezTo>
                        <a:pt x="47" y="108"/>
                        <a:pt x="37" y="104"/>
                        <a:pt x="30" y="97"/>
                      </a:cubicBezTo>
                      <a:cubicBezTo>
                        <a:pt x="29" y="97"/>
                        <a:pt x="29" y="97"/>
                        <a:pt x="29" y="97"/>
                      </a:cubicBezTo>
                      <a:cubicBezTo>
                        <a:pt x="28" y="96"/>
                        <a:pt x="28" y="95"/>
                        <a:pt x="27" y="95"/>
                      </a:cubicBezTo>
                      <a:cubicBezTo>
                        <a:pt x="27" y="94"/>
                        <a:pt x="26" y="94"/>
                        <a:pt x="25" y="93"/>
                      </a:cubicBezTo>
                      <a:cubicBezTo>
                        <a:pt x="25" y="93"/>
                        <a:pt x="25" y="93"/>
                        <a:pt x="25" y="92"/>
                      </a:cubicBezTo>
                      <a:cubicBezTo>
                        <a:pt x="18" y="85"/>
                        <a:pt x="14" y="75"/>
                        <a:pt x="13" y="64"/>
                      </a:cubicBezTo>
                      <a:cubicBezTo>
                        <a:pt x="20" y="64"/>
                        <a:pt x="20" y="64"/>
                        <a:pt x="20" y="64"/>
                      </a:cubicBezTo>
                      <a:cubicBezTo>
                        <a:pt x="20" y="57"/>
                        <a:pt x="20" y="57"/>
                        <a:pt x="20" y="57"/>
                      </a:cubicBezTo>
                      <a:cubicBezTo>
                        <a:pt x="13" y="57"/>
                        <a:pt x="13" y="57"/>
                        <a:pt x="13" y="57"/>
                      </a:cubicBezTo>
                      <a:cubicBezTo>
                        <a:pt x="15" y="34"/>
                        <a:pt x="34" y="15"/>
                        <a:pt x="58" y="13"/>
                      </a:cubicBezTo>
                      <a:cubicBezTo>
                        <a:pt x="58" y="20"/>
                        <a:pt x="58" y="20"/>
                        <a:pt x="58" y="20"/>
                      </a:cubicBezTo>
                      <a:cubicBezTo>
                        <a:pt x="65" y="20"/>
                        <a:pt x="65" y="20"/>
                        <a:pt x="65" y="20"/>
                      </a:cubicBezTo>
                      <a:cubicBezTo>
                        <a:pt x="65" y="13"/>
                        <a:pt x="65" y="13"/>
                        <a:pt x="65" y="13"/>
                      </a:cubicBezTo>
                      <a:cubicBezTo>
                        <a:pt x="71" y="14"/>
                        <a:pt x="77" y="15"/>
                        <a:pt x="83" y="18"/>
                      </a:cubicBezTo>
                      <a:cubicBezTo>
                        <a:pt x="83" y="18"/>
                        <a:pt x="83" y="18"/>
                        <a:pt x="83" y="18"/>
                      </a:cubicBezTo>
                      <a:cubicBezTo>
                        <a:pt x="84" y="19"/>
                        <a:pt x="86" y="20"/>
                        <a:pt x="87" y="20"/>
                      </a:cubicBezTo>
                      <a:cubicBezTo>
                        <a:pt x="87" y="20"/>
                        <a:pt x="87" y="21"/>
                        <a:pt x="88" y="21"/>
                      </a:cubicBezTo>
                      <a:cubicBezTo>
                        <a:pt x="88" y="21"/>
                        <a:pt x="89" y="22"/>
                        <a:pt x="90" y="23"/>
                      </a:cubicBezTo>
                      <a:cubicBezTo>
                        <a:pt x="91" y="23"/>
                        <a:pt x="91" y="23"/>
                        <a:pt x="91" y="24"/>
                      </a:cubicBezTo>
                      <a:cubicBezTo>
                        <a:pt x="92" y="24"/>
                        <a:pt x="93" y="25"/>
                        <a:pt x="94" y="25"/>
                      </a:cubicBezTo>
                      <a:cubicBezTo>
                        <a:pt x="94" y="26"/>
                        <a:pt x="95" y="26"/>
                        <a:pt x="95" y="27"/>
                      </a:cubicBezTo>
                      <a:cubicBezTo>
                        <a:pt x="96" y="27"/>
                        <a:pt x="96" y="28"/>
                        <a:pt x="97" y="28"/>
                      </a:cubicBezTo>
                      <a:cubicBezTo>
                        <a:pt x="97" y="29"/>
                        <a:pt x="98" y="30"/>
                        <a:pt x="98" y="31"/>
                      </a:cubicBezTo>
                      <a:cubicBezTo>
                        <a:pt x="99" y="31"/>
                        <a:pt x="99" y="31"/>
                        <a:pt x="99" y="32"/>
                      </a:cubicBezTo>
                      <a:cubicBezTo>
                        <a:pt x="100" y="33"/>
                        <a:pt x="101" y="34"/>
                        <a:pt x="101" y="34"/>
                      </a:cubicBezTo>
                      <a:cubicBezTo>
                        <a:pt x="101" y="35"/>
                        <a:pt x="102" y="35"/>
                        <a:pt x="102" y="35"/>
                      </a:cubicBezTo>
                      <a:cubicBezTo>
                        <a:pt x="102" y="36"/>
                        <a:pt x="103" y="37"/>
                        <a:pt x="104" y="39"/>
                      </a:cubicBezTo>
                      <a:cubicBezTo>
                        <a:pt x="104" y="39"/>
                        <a:pt x="104" y="39"/>
                        <a:pt x="104" y="39"/>
                      </a:cubicBezTo>
                      <a:cubicBezTo>
                        <a:pt x="107" y="45"/>
                        <a:pt x="108" y="51"/>
                        <a:pt x="109" y="57"/>
                      </a:cubicBezTo>
                      <a:cubicBezTo>
                        <a:pt x="102" y="57"/>
                        <a:pt x="102" y="57"/>
                        <a:pt x="102" y="57"/>
                      </a:cubicBezTo>
                      <a:cubicBezTo>
                        <a:pt x="102" y="64"/>
                        <a:pt x="102" y="64"/>
                        <a:pt x="102" y="64"/>
                      </a:cubicBezTo>
                      <a:cubicBezTo>
                        <a:pt x="109" y="64"/>
                        <a:pt x="109" y="64"/>
                        <a:pt x="109" y="64"/>
                      </a:cubicBezTo>
                      <a:cubicBezTo>
                        <a:pt x="107" y="88"/>
                        <a:pt x="88" y="107"/>
                        <a:pt x="65" y="109"/>
                      </a:cubicBezTo>
                      <a:close/>
                    </a:path>
                  </a:pathLst>
                </a:custGeom>
                <a:grpFill/>
                <a:ln>
                  <a:noFill/>
                </a:ln>
                <a:extLst>
                  <a:ext uri="{91240B29-F687-4F45-9708-019B960494DF}">
                    <a14:hiddenLine w="9525">
                      <a:solidFill>
                        <a:srgbClr val="000000"/>
                      </a:solidFill>
                      <a:bevel/>
                      <a:headEnd/>
                      <a:tailEnd/>
                    </a14:hiddenLine>
                  </a:ext>
                </a:extLst>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sp>
              <p:nvSpPr>
                <p:cNvPr id="120" name="Freeform 40">
                  <a:extLst>
                    <a:ext uri="{FF2B5EF4-FFF2-40B4-BE49-F238E27FC236}">
                      <a16:creationId xmlns:a16="http://schemas.microsoft.com/office/drawing/2014/main" id="{7186338F-7429-44BC-8D01-3E58747D79BA}"/>
                    </a:ext>
                  </a:extLst>
                </p:cNvPr>
                <p:cNvSpPr>
                  <a:spLocks noChangeArrowheads="1" noEditPoints="1"/>
                </p:cNvSpPr>
                <p:nvPr/>
              </p:nvSpPr>
              <p:spPr bwMode="auto">
                <a:xfrm>
                  <a:off x="154739" y="99832"/>
                  <a:ext cx="119797" cy="177201"/>
                </a:xfrm>
                <a:custGeom>
                  <a:gdLst>
                    <a:gd fmla="*/ 88589882 w 36" name="T0"/>
                    <a:gd fmla="*/ 324174184 h 53" name="T1"/>
                    <a:gd fmla="*/ 88589882 w 36" name="T2"/>
                    <a:gd fmla="*/ 324174184 h 53" name="T3"/>
                    <a:gd fmla="*/ 0 w 36" name="T4"/>
                    <a:gd fmla="*/ 592456498 h 53" name="T5"/>
                    <a:gd fmla="*/ 210396809 w 36" name="T6"/>
                    <a:gd fmla="*/ 402423471 h 53" name="T7"/>
                    <a:gd fmla="*/ 210396809 w 36" name="T8"/>
                    <a:gd fmla="*/ 402423471 h 53" name="T9"/>
                    <a:gd fmla="*/ 243617183 w 36" name="T10"/>
                    <a:gd fmla="*/ 368889018 h 53" name="T11"/>
                    <a:gd fmla="*/ 398647811 w 36" name="T12"/>
                    <a:gd fmla="*/ 0 h 53" name="T13"/>
                    <a:gd fmla="*/ 121810255 w 36" name="T14"/>
                    <a:gd fmla="*/ 279459351 h 53" name="T15"/>
                    <a:gd fmla="*/ 88589882 w 36" name="T16"/>
                    <a:gd fmla="*/ 324174184 h 53" name="T17"/>
                    <a:gd fmla="*/ 166101868 w 36" name="T18"/>
                    <a:gd fmla="*/ 312997147 h 53" name="T19"/>
                    <a:gd fmla="*/ 199325570 w 36" name="T20"/>
                    <a:gd fmla="*/ 346531601 h 53" name="T21"/>
                    <a:gd fmla="*/ 166101868 w 36" name="T22"/>
                    <a:gd fmla="*/ 380066054 h 53" name="T23"/>
                    <a:gd fmla="*/ 132881495 w 36" name="T24"/>
                    <a:gd fmla="*/ 346531601 h 53" name="T25"/>
                    <a:gd fmla="*/ 166101868 w 36" name="T26"/>
                    <a:gd fmla="*/ 312997147 h 53"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36" name="T42"/>
                    <a:gd fmla="*/ 0 h 53" name="T43"/>
                    <a:gd fmla="*/ 36 w 36" name="T44"/>
                    <a:gd fmla="*/ 53 h 53"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52" w="36">
                      <a:moveTo>
                        <a:pt x="8" y="29"/>
                      </a:moveTo>
                      <a:cubicBezTo>
                        <a:pt x="8" y="29"/>
                        <a:pt x="8" y="29"/>
                        <a:pt x="8" y="29"/>
                      </a:cubicBezTo>
                      <a:cubicBezTo>
                        <a:pt x="0" y="53"/>
                        <a:pt x="0" y="53"/>
                        <a:pt x="0" y="53"/>
                      </a:cubicBezTo>
                      <a:cubicBezTo>
                        <a:pt x="19" y="36"/>
                        <a:pt x="19" y="36"/>
                        <a:pt x="19" y="36"/>
                      </a:cubicBezTo>
                      <a:cubicBezTo>
                        <a:pt x="19" y="36"/>
                        <a:pt x="19" y="36"/>
                        <a:pt x="19" y="36"/>
                      </a:cubicBezTo>
                      <a:cubicBezTo>
                        <a:pt x="21" y="35"/>
                        <a:pt x="22" y="33"/>
                        <a:pt x="22" y="33"/>
                      </a:cubicBezTo>
                      <a:cubicBezTo>
                        <a:pt x="36" y="0"/>
                        <a:pt x="36" y="0"/>
                        <a:pt x="36" y="0"/>
                      </a:cubicBezTo>
                      <a:cubicBezTo>
                        <a:pt x="11" y="25"/>
                        <a:pt x="11" y="25"/>
                        <a:pt x="11" y="25"/>
                      </a:cubicBezTo>
                      <a:cubicBezTo>
                        <a:pt x="10" y="26"/>
                        <a:pt x="9" y="28"/>
                        <a:pt x="8" y="29"/>
                      </a:cubicBezTo>
                      <a:close/>
                      <a:moveTo>
                        <a:pt x="15" y="28"/>
                      </a:moveTo>
                      <a:cubicBezTo>
                        <a:pt x="17" y="28"/>
                        <a:pt x="18" y="29"/>
                        <a:pt x="18" y="31"/>
                      </a:cubicBezTo>
                      <a:cubicBezTo>
                        <a:pt x="18" y="33"/>
                        <a:pt x="17" y="34"/>
                        <a:pt x="15" y="34"/>
                      </a:cubicBezTo>
                      <a:cubicBezTo>
                        <a:pt x="13" y="34"/>
                        <a:pt x="12" y="33"/>
                        <a:pt x="12" y="31"/>
                      </a:cubicBezTo>
                      <a:cubicBezTo>
                        <a:pt x="12" y="29"/>
                        <a:pt x="13" y="28"/>
                        <a:pt x="15" y="28"/>
                      </a:cubicBezTo>
                      <a:close/>
                    </a:path>
                  </a:pathLst>
                </a:custGeom>
                <a:grpFill/>
                <a:ln>
                  <a:noFill/>
                </a:ln>
                <a:extLst>
                  <a:ext uri="{91240B29-F687-4F45-9708-019B960494DF}">
                    <a14:hiddenLine w="9525">
                      <a:solidFill>
                        <a:srgbClr val="000000"/>
                      </a:solidFill>
                      <a:bevel/>
                      <a:headEnd/>
                      <a:tailEnd/>
                    </a14:hiddenLine>
                  </a:ext>
                </a:extLst>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sp>
              <p:nvSpPr>
                <p:cNvPr id="121" name="Oval 41">
                  <a:extLst>
                    <a:ext uri="{FF2B5EF4-FFF2-40B4-BE49-F238E27FC236}">
                      <a16:creationId xmlns:a16="http://schemas.microsoft.com/office/drawing/2014/main" id="{FAD360AC-A423-4EF9-92F9-5611A00575E9}"/>
                    </a:ext>
                  </a:extLst>
                </p:cNvPr>
                <p:cNvSpPr>
                  <a:spLocks noChangeArrowheads="1"/>
                </p:cNvSpPr>
                <p:nvPr/>
              </p:nvSpPr>
              <p:spPr bwMode="auto">
                <a:xfrm>
                  <a:off x="199663" y="197168"/>
                  <a:ext cx="9983" cy="9983"/>
                </a:xfrm>
                <a:prstGeom prst="ellipse">
                  <a:avLst/>
                </a:prstGeom>
                <a:grpFill/>
                <a:ln>
                  <a:noFill/>
                </a:ln>
                <a:extLst>
                  <a:ext uri="{91240B29-F687-4F45-9708-019B960494DF}">
                    <a14:hiddenLine w="9525">
                      <a:solidFill>
                        <a:srgbClr val="000000"/>
                      </a:solidFill>
                      <a:bevel/>
                      <a:headEnd/>
                      <a:tailEnd/>
                    </a14:hiddenLine>
                  </a:ext>
                </a:extLst>
              </p:spPr>
              <p:txBody>
                <a:bodyPr bIns="60941" lIns="121883" rIns="121883" tIns="60941"/>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eaLnBrk="1" fontAlgn="base" hangingPunct="1">
                    <a:lnSpc>
                      <a:spcPct val="100000"/>
                    </a:lnSpc>
                    <a:spcBef>
                      <a:spcPct val="0"/>
                    </a:spcBef>
                    <a:spcAft>
                      <a:spcPct val="0"/>
                    </a:spcAft>
                    <a:buFont charset="0" panose="020b0604020202020204" pitchFamily="34" typeface="Arial"/>
                    <a:buNone/>
                  </a:pPr>
                  <a:endParaRPr altLang="zh-CN" lang="zh-CN" sz="1799">
                    <a:solidFill>
                      <a:srgbClr val="000000"/>
                    </a:solidFill>
                    <a:latin typeface="+mn-lt"/>
                    <a:ea typeface="+mn-ea"/>
                    <a:cs typeface="+mn-ea"/>
                    <a:sym typeface="+mn-lt"/>
                  </a:endParaRPr>
                </a:p>
              </p:txBody>
            </p:sp>
          </p:grpSp>
        </p:grpSp>
        <p:grpSp>
          <p:nvGrpSpPr>
            <p:cNvPr id="25" name="组合 163">
              <a:extLst>
                <a:ext uri="{FF2B5EF4-FFF2-40B4-BE49-F238E27FC236}">
                  <a16:creationId xmlns:a16="http://schemas.microsoft.com/office/drawing/2014/main" id="{BAFA54B7-E934-4C74-9472-E3B862BF44D5}"/>
                </a:ext>
              </a:extLst>
            </p:cNvPr>
            <p:cNvGrpSpPr/>
            <p:nvPr/>
          </p:nvGrpSpPr>
          <p:grpSpPr>
            <a:xfrm>
              <a:off x="6863755" y="2861259"/>
              <a:ext cx="511524" cy="609040"/>
              <a:chOff x="7119811" y="2672010"/>
              <a:chExt cx="682124" cy="812053"/>
            </a:xfrm>
          </p:grpSpPr>
          <p:sp>
            <p:nvSpPr>
              <p:cNvPr id="12" name="Freeform 14">
                <a:extLst>
                  <a:ext uri="{FF2B5EF4-FFF2-40B4-BE49-F238E27FC236}">
                    <a16:creationId xmlns:a16="http://schemas.microsoft.com/office/drawing/2014/main" id="{FAF6C3B7-4960-4979-A0AC-CE21181D2AB7}"/>
                  </a:ext>
                </a:extLst>
              </p:cNvPr>
              <p:cNvSpPr>
                <a:spLocks noChangeArrowheads="1"/>
              </p:cNvSpPr>
              <p:nvPr/>
            </p:nvSpPr>
            <p:spPr bwMode="auto">
              <a:xfrm rot="12944423">
                <a:off x="7119811" y="2672010"/>
                <a:ext cx="682124" cy="812053"/>
              </a:xfrm>
              <a:custGeom>
                <a:gdLst>
                  <a:gd fmla="*/ 717001806 w 596" name="T0"/>
                  <a:gd fmla="*/ 243589448 h 709" name="T1"/>
                  <a:gd fmla="*/ 1260568625 w 596" name="T2"/>
                  <a:gd fmla="*/ 868451615 h 709" name="T3"/>
                  <a:gd fmla="*/ 630285040 w 596" name="T4"/>
                  <a:gd fmla="*/ 1501785636 h 709" name="T5"/>
                  <a:gd fmla="*/ 0 w 596" name="T6"/>
                  <a:gd fmla="*/ 868451615 h 709" name="T7"/>
                  <a:gd fmla="*/ 539337655 w 596" name="T8"/>
                  <a:gd fmla="*/ 243589448 h 709" name="T9"/>
                  <a:gd fmla="*/ 626054422 w 596" name="T10"/>
                  <a:gd fmla="*/ 0 h 709" name="T11"/>
                  <a:gd fmla="*/ 717001806 w 596" name="T12"/>
                  <a:gd fmla="*/ 243589448 h 709" name="T13"/>
                  <a:gd fmla="*/ 0 60000 65536" name="T14"/>
                  <a:gd fmla="*/ 0 60000 65536" name="T15"/>
                  <a:gd fmla="*/ 0 60000 65536" name="T16"/>
                  <a:gd fmla="*/ 0 60000 65536" name="T17"/>
                  <a:gd fmla="*/ 0 60000 65536" name="T18"/>
                  <a:gd fmla="*/ 0 60000 65536" name="T19"/>
                  <a:gd fmla="*/ 0 60000 65536" name="T20"/>
                  <a:gd fmla="*/ 0 w 596" name="T21"/>
                  <a:gd fmla="*/ 0 h 709" name="T22"/>
                  <a:gd fmla="*/ 596 w 596" name="T23"/>
                  <a:gd fmla="*/ 709 h 709"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709" w="596">
                    <a:moveTo>
                      <a:pt x="339" y="115"/>
                    </a:moveTo>
                    <a:cubicBezTo>
                      <a:pt x="484" y="135"/>
                      <a:pt x="596" y="259"/>
                      <a:pt x="596" y="410"/>
                    </a:cubicBezTo>
                    <a:cubicBezTo>
                      <a:pt x="596" y="575"/>
                      <a:pt x="463" y="709"/>
                      <a:pt x="298" y="709"/>
                    </a:cubicBezTo>
                    <a:cubicBezTo>
                      <a:pt x="133" y="709"/>
                      <a:pt x="0" y="575"/>
                      <a:pt x="0" y="410"/>
                    </a:cubicBezTo>
                    <a:cubicBezTo>
                      <a:pt x="0" y="260"/>
                      <a:pt x="111" y="136"/>
                      <a:pt x="255" y="115"/>
                    </a:cubicBezTo>
                    <a:cubicBezTo>
                      <a:pt x="296" y="0"/>
                      <a:pt x="296" y="0"/>
                      <a:pt x="296" y="0"/>
                    </a:cubicBezTo>
                    <a:lnTo>
                      <a:pt x="339" y="115"/>
                    </a:lnTo>
                    <a:close/>
                  </a:path>
                </a:pathLst>
              </a:custGeom>
              <a:solidFill>
                <a:schemeClr val="accent4"/>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nvGrpSpPr>
              <p:cNvPr id="27" name="Group 55">
                <a:extLst>
                  <a:ext uri="{FF2B5EF4-FFF2-40B4-BE49-F238E27FC236}">
                    <a16:creationId xmlns:a16="http://schemas.microsoft.com/office/drawing/2014/main" id="{D526A3BE-38EB-477A-A1C8-356E44E638BD}"/>
                  </a:ext>
                </a:extLst>
              </p:cNvPr>
              <p:cNvGrpSpPr/>
              <p:nvPr/>
            </p:nvGrpSpPr>
            <p:grpSpPr>
              <a:xfrm>
                <a:off x="7321807" y="2829762"/>
                <a:ext cx="398844" cy="365108"/>
                <a:chExt cx="411805" cy="376863"/>
              </a:xfrm>
              <a:solidFill>
                <a:srgbClr val="FFD860"/>
              </a:solidFill>
            </p:grpSpPr>
            <p:sp>
              <p:nvSpPr>
                <p:cNvPr id="116" name="Oval 52">
                  <a:extLst>
                    <a:ext uri="{FF2B5EF4-FFF2-40B4-BE49-F238E27FC236}">
                      <a16:creationId xmlns:a16="http://schemas.microsoft.com/office/drawing/2014/main" id="{0D32E16E-2469-489D-8360-E3DE38AC520D}"/>
                    </a:ext>
                  </a:extLst>
                </p:cNvPr>
                <p:cNvSpPr>
                  <a:spLocks noChangeArrowheads="1"/>
                </p:cNvSpPr>
                <p:nvPr/>
              </p:nvSpPr>
              <p:spPr bwMode="auto">
                <a:xfrm>
                  <a:off x="47419" y="299494"/>
                  <a:ext cx="44924" cy="42429"/>
                </a:xfrm>
                <a:prstGeom prst="ellipse">
                  <a:avLst/>
                </a:prstGeom>
                <a:solidFill>
                  <a:schemeClr val="bg1"/>
                </a:solid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17" name="Oval 53">
                  <a:extLst>
                    <a:ext uri="{FF2B5EF4-FFF2-40B4-BE49-F238E27FC236}">
                      <a16:creationId xmlns:a16="http://schemas.microsoft.com/office/drawing/2014/main" id="{239A6D6F-8A3A-40C0-A6EE-46C5AFCD731A}"/>
                    </a:ext>
                  </a:extLst>
                </p:cNvPr>
                <p:cNvSpPr>
                  <a:spLocks noChangeArrowheads="1"/>
                </p:cNvSpPr>
                <p:nvPr/>
              </p:nvSpPr>
              <p:spPr bwMode="auto">
                <a:xfrm>
                  <a:off x="22462" y="349409"/>
                  <a:ext cx="24958" cy="27454"/>
                </a:xfrm>
                <a:prstGeom prst="ellipse">
                  <a:avLst/>
                </a:prstGeom>
                <a:solidFill>
                  <a:schemeClr val="bg1"/>
                </a:solid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18" name="Freeform 54">
                  <a:extLst>
                    <a:ext uri="{FF2B5EF4-FFF2-40B4-BE49-F238E27FC236}">
                      <a16:creationId xmlns:a16="http://schemas.microsoft.com/office/drawing/2014/main" id="{68179E2B-6413-4AE3-BCC6-D01489A805BE}"/>
                    </a:ext>
                  </a:extLst>
                </p:cNvPr>
                <p:cNvSpPr>
                  <a:spLocks noChangeArrowheads="1"/>
                </p:cNvSpPr>
                <p:nvPr/>
              </p:nvSpPr>
              <p:spPr bwMode="auto">
                <a:xfrm>
                  <a:off x="0" y="0"/>
                  <a:ext cx="411805" cy="292007"/>
                </a:xfrm>
                <a:custGeom>
                  <a:gdLst>
                    <a:gd fmla="*/ 124 w 124" name="T0"/>
                    <a:gd fmla="*/ 34 h 88" name="T1"/>
                    <a:gd fmla="*/ 99 w 124" name="T2"/>
                    <a:gd fmla="*/ 9 h 88" name="T3"/>
                    <a:gd fmla="*/ 93 w 124" name="T4"/>
                    <a:gd fmla="*/ 10 h 88" name="T5"/>
                    <a:gd fmla="*/ 74 w 124" name="T6"/>
                    <a:gd fmla="*/ 0 h 88" name="T7"/>
                    <a:gd fmla="*/ 60 w 124" name="T8"/>
                    <a:gd fmla="*/ 5 h 88" name="T9"/>
                    <a:gd fmla="*/ 46 w 124" name="T10"/>
                    <a:gd fmla="*/ 0 h 88" name="T11"/>
                    <a:gd fmla="*/ 31 w 124" name="T12"/>
                    <a:gd fmla="*/ 5 h 88" name="T13"/>
                    <a:gd fmla="*/ 25 w 124" name="T14"/>
                    <a:gd fmla="*/ 5 h 88" name="T15"/>
                    <a:gd fmla="*/ 0 w 124" name="T16"/>
                    <a:gd fmla="*/ 30 h 88" name="T17"/>
                    <a:gd fmla="*/ 3 w 124" name="T18"/>
                    <a:gd fmla="*/ 43 h 88" name="T19"/>
                    <a:gd fmla="*/ 0 w 124" name="T20"/>
                    <a:gd fmla="*/ 55 h 88" name="T21"/>
                    <a:gd fmla="*/ 25 w 124" name="T22"/>
                    <a:gd fmla="*/ 80 h 88" name="T23"/>
                    <a:gd fmla="*/ 28 w 124" name="T24"/>
                    <a:gd fmla="*/ 80 h 88" name="T25"/>
                    <a:gd fmla="*/ 46 w 124" name="T26"/>
                    <a:gd fmla="*/ 88 h 88" name="T27"/>
                    <a:gd fmla="*/ 64 w 124" name="T28"/>
                    <a:gd fmla="*/ 80 h 88" name="T29"/>
                    <a:gd fmla="*/ 79 w 124" name="T30"/>
                    <a:gd fmla="*/ 85 h 88" name="T31"/>
                    <a:gd fmla="*/ 104 w 124" name="T32"/>
                    <a:gd fmla="*/ 60 h 88" name="T33"/>
                    <a:gd fmla="*/ 104 w 124" name="T34"/>
                    <a:gd fmla="*/ 59 h 88" name="T35"/>
                    <a:gd fmla="*/ 124 w 124" name="T36"/>
                    <a:gd fmla="*/ 34 h 88"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w 124" name="T57"/>
                    <a:gd fmla="*/ 0 h 88" name="T58"/>
                    <a:gd fmla="*/ 124 w 124" name="T59"/>
                    <a:gd fmla="*/ 88 h 88" name="T60"/>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T60" l="T57" r="T59" t="T58"/>
                  <a:pathLst>
                    <a:path h="88" w="124">
                      <a:moveTo>
                        <a:pt x="124" y="34"/>
                      </a:moveTo>
                      <a:cubicBezTo>
                        <a:pt x="124" y="21"/>
                        <a:pt x="113" y="9"/>
                        <a:pt x="99" y="9"/>
                      </a:cubicBezTo>
                      <a:cubicBezTo>
                        <a:pt x="97" y="9"/>
                        <a:pt x="95" y="10"/>
                        <a:pt x="93" y="10"/>
                      </a:cubicBezTo>
                      <a:cubicBezTo>
                        <a:pt x="89" y="4"/>
                        <a:pt x="82" y="0"/>
                        <a:pt x="74" y="0"/>
                      </a:cubicBezTo>
                      <a:cubicBezTo>
                        <a:pt x="69" y="0"/>
                        <a:pt x="64" y="2"/>
                        <a:pt x="60" y="5"/>
                      </a:cubicBezTo>
                      <a:cubicBezTo>
                        <a:pt x="56" y="2"/>
                        <a:pt x="51" y="0"/>
                        <a:pt x="46" y="0"/>
                      </a:cubicBezTo>
                      <a:cubicBezTo>
                        <a:pt x="40" y="0"/>
                        <a:pt x="35" y="2"/>
                        <a:pt x="31" y="5"/>
                      </a:cubicBezTo>
                      <a:cubicBezTo>
                        <a:pt x="29" y="5"/>
                        <a:pt x="27" y="5"/>
                        <a:pt x="25" y="5"/>
                      </a:cubicBezTo>
                      <a:cubicBezTo>
                        <a:pt x="11" y="5"/>
                        <a:pt x="0" y="16"/>
                        <a:pt x="0" y="30"/>
                      </a:cubicBezTo>
                      <a:cubicBezTo>
                        <a:pt x="0" y="35"/>
                        <a:pt x="1" y="39"/>
                        <a:pt x="3" y="43"/>
                      </a:cubicBezTo>
                      <a:cubicBezTo>
                        <a:pt x="1" y="46"/>
                        <a:pt x="0" y="51"/>
                        <a:pt x="0" y="55"/>
                      </a:cubicBezTo>
                      <a:cubicBezTo>
                        <a:pt x="0" y="69"/>
                        <a:pt x="11" y="80"/>
                        <a:pt x="25" y="80"/>
                      </a:cubicBezTo>
                      <a:cubicBezTo>
                        <a:pt x="26" y="80"/>
                        <a:pt x="27" y="80"/>
                        <a:pt x="28" y="80"/>
                      </a:cubicBezTo>
                      <a:cubicBezTo>
                        <a:pt x="32" y="85"/>
                        <a:pt x="39" y="88"/>
                        <a:pt x="46" y="88"/>
                      </a:cubicBezTo>
                      <a:cubicBezTo>
                        <a:pt x="53" y="88"/>
                        <a:pt x="59" y="85"/>
                        <a:pt x="64" y="80"/>
                      </a:cubicBezTo>
                      <a:cubicBezTo>
                        <a:pt x="68" y="83"/>
                        <a:pt x="73" y="85"/>
                        <a:pt x="79" y="85"/>
                      </a:cubicBezTo>
                      <a:cubicBezTo>
                        <a:pt x="92" y="85"/>
                        <a:pt x="104" y="74"/>
                        <a:pt x="104" y="60"/>
                      </a:cubicBezTo>
                      <a:cubicBezTo>
                        <a:pt x="104" y="60"/>
                        <a:pt x="104" y="59"/>
                        <a:pt x="104" y="59"/>
                      </a:cubicBezTo>
                      <a:cubicBezTo>
                        <a:pt x="115" y="57"/>
                        <a:pt x="124" y="47"/>
                        <a:pt x="124" y="34"/>
                      </a:cubicBezTo>
                      <a:close/>
                    </a:path>
                  </a:pathLst>
                </a:custGeom>
                <a:solidFill>
                  <a:schemeClr val="bg1"/>
                </a:solid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grpSp>
        <p:grpSp>
          <p:nvGrpSpPr>
            <p:cNvPr id="29" name="组合 144">
              <a:extLst>
                <a:ext uri="{FF2B5EF4-FFF2-40B4-BE49-F238E27FC236}">
                  <a16:creationId xmlns:a16="http://schemas.microsoft.com/office/drawing/2014/main" id="{DF1819A5-0D57-4949-8471-5ADA590730F9}"/>
                </a:ext>
              </a:extLst>
            </p:cNvPr>
            <p:cNvGrpSpPr/>
            <p:nvPr/>
          </p:nvGrpSpPr>
          <p:grpSpPr>
            <a:xfrm>
              <a:off x="8229694" y="3281029"/>
              <a:ext cx="534946" cy="537829"/>
              <a:chOff x="8941308" y="3231702"/>
              <a:chExt cx="713357" cy="717105"/>
            </a:xfrm>
          </p:grpSpPr>
          <p:sp>
            <p:nvSpPr>
              <p:cNvPr id="14" name="Oval 23">
                <a:extLst>
                  <a:ext uri="{FF2B5EF4-FFF2-40B4-BE49-F238E27FC236}">
                    <a16:creationId xmlns:a16="http://schemas.microsoft.com/office/drawing/2014/main" id="{16BD3884-D8A1-45BE-849D-E4AB5379DC4A}"/>
                  </a:ext>
                </a:extLst>
              </p:cNvPr>
              <p:cNvSpPr>
                <a:spLocks noChangeArrowheads="1"/>
              </p:cNvSpPr>
              <p:nvPr/>
            </p:nvSpPr>
            <p:spPr bwMode="auto">
              <a:xfrm>
                <a:off x="8941308" y="3231702"/>
                <a:ext cx="713357" cy="717105"/>
              </a:xfrm>
              <a:prstGeom prst="ellipse">
                <a:avLst/>
              </a:prstGeom>
              <a:solidFill>
                <a:schemeClr val="accent2"/>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sp>
            <p:nvSpPr>
              <p:cNvPr id="15" name="Freeform 55">
                <a:extLst>
                  <a:ext uri="{FF2B5EF4-FFF2-40B4-BE49-F238E27FC236}">
                    <a16:creationId xmlns:a16="http://schemas.microsoft.com/office/drawing/2014/main" id="{B5DE416D-E6A5-4DBB-AE10-CACA559F8DF4}"/>
                  </a:ext>
                </a:extLst>
              </p:cNvPr>
              <p:cNvSpPr>
                <a:spLocks noChangeArrowheads="1" noEditPoints="1"/>
              </p:cNvSpPr>
              <p:nvPr/>
            </p:nvSpPr>
            <p:spPr bwMode="auto">
              <a:xfrm>
                <a:off x="9088741" y="3380143"/>
                <a:ext cx="427500" cy="447168"/>
              </a:xfrm>
              <a:custGeom>
                <a:gdLst>
                  <a:gd fmla="*/ 1812333541 w 129" name="T0"/>
                  <a:gd fmla="*/ 2008849458 h 135" name="T1"/>
                  <a:gd fmla="*/ 2147483647 w 129" name="T2"/>
                  <a:gd fmla="*/ 567720763 h 135" name="T3"/>
                  <a:gd fmla="*/ 2147483647 w 129" name="T4"/>
                  <a:gd fmla="*/ 458540099 h 135" name="T5"/>
                  <a:gd fmla="*/ 2147483647 w 129" name="T6"/>
                  <a:gd fmla="*/ 218351983 h 135" name="T7"/>
                  <a:gd fmla="*/ 2147483647 w 129" name="T8"/>
                  <a:gd fmla="*/ 218351983 h 135" name="T9"/>
                  <a:gd fmla="*/ 2147483647 w 129" name="T10"/>
                  <a:gd fmla="*/ 349364107 h 135" name="T11"/>
                  <a:gd fmla="*/ 2147483647 w 129" name="T12"/>
                  <a:gd fmla="*/ 349364107 h 135" name="T13"/>
                  <a:gd fmla="*/ 2147483647 w 129" name="T14"/>
                  <a:gd fmla="*/ 0 h 135" name="T15"/>
                  <a:gd fmla="*/ 589552201 w 129" name="T16"/>
                  <a:gd fmla="*/ 0 h 135" name="T17"/>
                  <a:gd fmla="*/ 589552201 w 129" name="T18"/>
                  <a:gd fmla="*/ 349364107 h 135" name="T19"/>
                  <a:gd fmla="*/ 480376214 w 129" name="T20"/>
                  <a:gd fmla="*/ 349364107 h 135" name="T21"/>
                  <a:gd fmla="*/ 371200226 w 129" name="T22"/>
                  <a:gd fmla="*/ 218351983 h 135" name="T23"/>
                  <a:gd fmla="*/ 262024239 w 129" name="T24"/>
                  <a:gd fmla="*/ 218351983 h 135" name="T25"/>
                  <a:gd fmla="*/ 21836132 w 129" name="T26"/>
                  <a:gd fmla="*/ 458540099 h 135" name="T27"/>
                  <a:gd fmla="*/ 21836132 w 129" name="T28"/>
                  <a:gd fmla="*/ 567720763 h 135" name="T29"/>
                  <a:gd fmla="*/ 1004424692 w 129" name="T30"/>
                  <a:gd fmla="*/ 2008849458 h 135" name="T31"/>
                  <a:gd fmla="*/ 1288285063 w 129" name="T32"/>
                  <a:gd fmla="*/ 2139861582 h 135" name="T33"/>
                  <a:gd fmla="*/ 1288285063 w 129" name="T34"/>
                  <a:gd fmla="*/ 2147483647 h 135" name="T35"/>
                  <a:gd fmla="*/ 1179109075 w 129" name="T36"/>
                  <a:gd fmla="*/ 2147483647 h 135" name="T37"/>
                  <a:gd fmla="*/ 1288285063 w 129" name="T38"/>
                  <a:gd fmla="*/ 2147483647 h 135" name="T39"/>
                  <a:gd fmla="*/ 1288285063 w 129" name="T40"/>
                  <a:gd fmla="*/ 2147483647 h 135" name="T41"/>
                  <a:gd fmla="*/ 1179109075 w 129" name="T42"/>
                  <a:gd fmla="*/ 2147483647 h 135" name="T43"/>
                  <a:gd fmla="*/ 1048096956 w 129" name="T44"/>
                  <a:gd fmla="*/ 2147483647 h 135" name="T45"/>
                  <a:gd fmla="*/ 938920969 w 129" name="T46"/>
                  <a:gd fmla="*/ 2147483647 h 135" name="T47"/>
                  <a:gd fmla="*/ 1069933088 w 129" name="T48"/>
                  <a:gd fmla="*/ 2147483647 h 135" name="T49"/>
                  <a:gd fmla="*/ 1746825145 w 129" name="T50"/>
                  <a:gd fmla="*/ 2147483647 h 135" name="T51"/>
                  <a:gd fmla="*/ 1856001132 w 129" name="T52"/>
                  <a:gd fmla="*/ 2147483647 h 135" name="T53"/>
                  <a:gd fmla="*/ 1746825145 w 129" name="T54"/>
                  <a:gd fmla="*/ 2147483647 h 135" name="T55"/>
                  <a:gd fmla="*/ 1615813025 w 129" name="T56"/>
                  <a:gd fmla="*/ 2147483647 h 135" name="T57"/>
                  <a:gd fmla="*/ 1506637038 w 129" name="T58"/>
                  <a:gd fmla="*/ 2147483647 h 135" name="T59"/>
                  <a:gd fmla="*/ 1506637038 w 129" name="T60"/>
                  <a:gd fmla="*/ 2147483647 h 135" name="T61"/>
                  <a:gd fmla="*/ 1637649157 w 129" name="T62"/>
                  <a:gd fmla="*/ 2147483647 h 135" name="T63"/>
                  <a:gd fmla="*/ 1506637038 w 129" name="T64"/>
                  <a:gd fmla="*/ 2147483647 h 135" name="T65"/>
                  <a:gd fmla="*/ 1506637038 w 129" name="T66"/>
                  <a:gd fmla="*/ 2139861582 h 135" name="T67"/>
                  <a:gd fmla="*/ 1812333541 w 129" name="T68"/>
                  <a:gd fmla="*/ 2008849458 h 135" name="T69"/>
                  <a:gd fmla="*/ 2147483647 w 129" name="T70"/>
                  <a:gd fmla="*/ 458540099 h 135" name="T71"/>
                  <a:gd fmla="*/ 2147483647 w 129" name="T72"/>
                  <a:gd fmla="*/ 458540099 h 135" name="T73"/>
                  <a:gd fmla="*/ 2147483647 w 129" name="T74"/>
                  <a:gd fmla="*/ 349364107 h 135" name="T75"/>
                  <a:gd fmla="*/ 2147483647 w 129" name="T76"/>
                  <a:gd fmla="*/ 458540099 h 135" name="T77"/>
                  <a:gd fmla="*/ 2147483647 w 129" name="T78"/>
                  <a:gd fmla="*/ 567720763 h 135" name="T79"/>
                  <a:gd fmla="*/ 1987013252 w 129" name="T80"/>
                  <a:gd fmla="*/ 1550309359 h 135" name="T81"/>
                  <a:gd fmla="*/ 2147483647 w 129" name="T82"/>
                  <a:gd fmla="*/ 458540099 h 135" name="T83"/>
                  <a:gd fmla="*/ 786072717 w 129" name="T84"/>
                  <a:gd fmla="*/ 1572145492 h 135" name="T85"/>
                  <a:gd fmla="*/ 218351975 w 129" name="T86"/>
                  <a:gd fmla="*/ 589552223 h 135" name="T87"/>
                  <a:gd fmla="*/ 218351975 w 129" name="T88"/>
                  <a:gd fmla="*/ 480376232 h 135" name="T89"/>
                  <a:gd fmla="*/ 327527962 w 129" name="T90"/>
                  <a:gd fmla="*/ 371200240 h 135" name="T91"/>
                  <a:gd fmla="*/ 436708623 w 129" name="T92"/>
                  <a:gd fmla="*/ 480376232 h 135" name="T93"/>
                  <a:gd fmla="*/ 567720742 w 129" name="T94"/>
                  <a:gd fmla="*/ 480376232 h 135" name="T95"/>
                  <a:gd fmla="*/ 786072717 w 129" name="T96"/>
                  <a:gd fmla="*/ 1572145492 h 135"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w 129" name="T147"/>
                  <a:gd fmla="*/ 0 h 135" name="T148"/>
                  <a:gd fmla="*/ 129 w 129" name="T149"/>
                  <a:gd fmla="*/ 135 h 135" name="T150"/>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T150" l="T147" r="T149" t="T148"/>
                <a:pathLst>
                  <a:path h="135" w="129">
                    <a:moveTo>
                      <a:pt x="83" y="92"/>
                    </a:moveTo>
                    <a:cubicBezTo>
                      <a:pt x="129" y="63"/>
                      <a:pt x="127" y="26"/>
                      <a:pt x="127" y="26"/>
                    </a:cubicBezTo>
                    <a:cubicBezTo>
                      <a:pt x="127" y="21"/>
                      <a:pt x="127" y="21"/>
                      <a:pt x="127" y="21"/>
                    </a:cubicBezTo>
                    <a:cubicBezTo>
                      <a:pt x="127" y="21"/>
                      <a:pt x="128" y="10"/>
                      <a:pt x="117" y="10"/>
                    </a:cubicBezTo>
                    <a:cubicBezTo>
                      <a:pt x="114" y="10"/>
                      <a:pt x="112" y="10"/>
                      <a:pt x="112" y="10"/>
                    </a:cubicBezTo>
                    <a:cubicBezTo>
                      <a:pt x="107" y="10"/>
                      <a:pt x="107" y="16"/>
                      <a:pt x="107" y="16"/>
                    </a:cubicBezTo>
                    <a:cubicBezTo>
                      <a:pt x="107" y="16"/>
                      <a:pt x="104" y="16"/>
                      <a:pt x="101" y="16"/>
                    </a:cubicBezTo>
                    <a:cubicBezTo>
                      <a:pt x="101" y="12"/>
                      <a:pt x="101" y="0"/>
                      <a:pt x="101" y="0"/>
                    </a:cubicBezTo>
                    <a:cubicBezTo>
                      <a:pt x="56" y="7"/>
                      <a:pt x="27" y="0"/>
                      <a:pt x="27" y="0"/>
                    </a:cubicBezTo>
                    <a:cubicBezTo>
                      <a:pt x="27" y="16"/>
                      <a:pt x="27" y="16"/>
                      <a:pt x="27" y="16"/>
                    </a:cubicBezTo>
                    <a:cubicBezTo>
                      <a:pt x="23" y="16"/>
                      <a:pt x="22" y="16"/>
                      <a:pt x="22" y="16"/>
                    </a:cubicBezTo>
                    <a:cubicBezTo>
                      <a:pt x="22" y="16"/>
                      <a:pt x="22" y="10"/>
                      <a:pt x="17" y="10"/>
                    </a:cubicBezTo>
                    <a:cubicBezTo>
                      <a:pt x="17" y="10"/>
                      <a:pt x="15" y="10"/>
                      <a:pt x="12" y="10"/>
                    </a:cubicBezTo>
                    <a:cubicBezTo>
                      <a:pt x="1" y="10"/>
                      <a:pt x="1" y="21"/>
                      <a:pt x="1" y="21"/>
                    </a:cubicBezTo>
                    <a:cubicBezTo>
                      <a:pt x="1" y="26"/>
                      <a:pt x="1" y="26"/>
                      <a:pt x="1" y="26"/>
                    </a:cubicBezTo>
                    <a:cubicBezTo>
                      <a:pt x="1" y="26"/>
                      <a:pt x="0" y="63"/>
                      <a:pt x="46" y="92"/>
                    </a:cubicBezTo>
                    <a:cubicBezTo>
                      <a:pt x="46" y="92"/>
                      <a:pt x="52" y="98"/>
                      <a:pt x="59" y="98"/>
                    </a:cubicBezTo>
                    <a:cubicBezTo>
                      <a:pt x="59" y="103"/>
                      <a:pt x="59" y="103"/>
                      <a:pt x="59" y="103"/>
                    </a:cubicBezTo>
                    <a:cubicBezTo>
                      <a:pt x="59" y="103"/>
                      <a:pt x="54" y="103"/>
                      <a:pt x="54" y="106"/>
                    </a:cubicBezTo>
                    <a:cubicBezTo>
                      <a:pt x="54" y="109"/>
                      <a:pt x="59" y="108"/>
                      <a:pt x="59" y="108"/>
                    </a:cubicBezTo>
                    <a:cubicBezTo>
                      <a:pt x="59" y="114"/>
                      <a:pt x="59" y="114"/>
                      <a:pt x="59" y="114"/>
                    </a:cubicBezTo>
                    <a:cubicBezTo>
                      <a:pt x="59" y="114"/>
                      <a:pt x="58" y="119"/>
                      <a:pt x="54" y="119"/>
                    </a:cubicBezTo>
                    <a:cubicBezTo>
                      <a:pt x="54" y="124"/>
                      <a:pt x="48" y="124"/>
                      <a:pt x="48" y="124"/>
                    </a:cubicBezTo>
                    <a:cubicBezTo>
                      <a:pt x="48" y="124"/>
                      <a:pt x="43" y="125"/>
                      <a:pt x="43" y="129"/>
                    </a:cubicBezTo>
                    <a:cubicBezTo>
                      <a:pt x="43" y="129"/>
                      <a:pt x="42" y="135"/>
                      <a:pt x="49" y="135"/>
                    </a:cubicBezTo>
                    <a:cubicBezTo>
                      <a:pt x="56" y="135"/>
                      <a:pt x="80" y="135"/>
                      <a:pt x="80" y="135"/>
                    </a:cubicBezTo>
                    <a:cubicBezTo>
                      <a:pt x="85" y="135"/>
                      <a:pt x="85" y="129"/>
                      <a:pt x="85" y="129"/>
                    </a:cubicBezTo>
                    <a:cubicBezTo>
                      <a:pt x="85" y="129"/>
                      <a:pt x="85" y="124"/>
                      <a:pt x="80" y="124"/>
                    </a:cubicBezTo>
                    <a:cubicBezTo>
                      <a:pt x="74" y="124"/>
                      <a:pt x="74" y="119"/>
                      <a:pt x="74" y="119"/>
                    </a:cubicBezTo>
                    <a:cubicBezTo>
                      <a:pt x="74" y="119"/>
                      <a:pt x="69" y="119"/>
                      <a:pt x="69" y="114"/>
                    </a:cubicBezTo>
                    <a:cubicBezTo>
                      <a:pt x="69" y="108"/>
                      <a:pt x="69" y="108"/>
                      <a:pt x="69" y="108"/>
                    </a:cubicBezTo>
                    <a:cubicBezTo>
                      <a:pt x="69" y="108"/>
                      <a:pt x="75" y="109"/>
                      <a:pt x="75" y="106"/>
                    </a:cubicBezTo>
                    <a:cubicBezTo>
                      <a:pt x="75" y="103"/>
                      <a:pt x="69" y="103"/>
                      <a:pt x="69" y="103"/>
                    </a:cubicBezTo>
                    <a:cubicBezTo>
                      <a:pt x="69" y="98"/>
                      <a:pt x="69" y="98"/>
                      <a:pt x="69" y="98"/>
                    </a:cubicBezTo>
                    <a:cubicBezTo>
                      <a:pt x="75" y="98"/>
                      <a:pt x="79" y="96"/>
                      <a:pt x="83" y="92"/>
                    </a:cubicBezTo>
                    <a:close/>
                    <a:moveTo>
                      <a:pt x="101" y="21"/>
                    </a:moveTo>
                    <a:cubicBezTo>
                      <a:pt x="103" y="21"/>
                      <a:pt x="107" y="21"/>
                      <a:pt x="107" y="21"/>
                    </a:cubicBezTo>
                    <a:cubicBezTo>
                      <a:pt x="112" y="21"/>
                      <a:pt x="112" y="16"/>
                      <a:pt x="112" y="16"/>
                    </a:cubicBezTo>
                    <a:cubicBezTo>
                      <a:pt x="117" y="16"/>
                      <a:pt x="117" y="21"/>
                      <a:pt x="117" y="21"/>
                    </a:cubicBezTo>
                    <a:cubicBezTo>
                      <a:pt x="117" y="26"/>
                      <a:pt x="117" y="26"/>
                      <a:pt x="117" y="26"/>
                    </a:cubicBezTo>
                    <a:cubicBezTo>
                      <a:pt x="117" y="26"/>
                      <a:pt x="116" y="47"/>
                      <a:pt x="91" y="71"/>
                    </a:cubicBezTo>
                    <a:cubicBezTo>
                      <a:pt x="96" y="61"/>
                      <a:pt x="101" y="38"/>
                      <a:pt x="101" y="21"/>
                    </a:cubicBezTo>
                    <a:close/>
                    <a:moveTo>
                      <a:pt x="36" y="72"/>
                    </a:moveTo>
                    <a:cubicBezTo>
                      <a:pt x="11" y="48"/>
                      <a:pt x="10" y="27"/>
                      <a:pt x="10" y="27"/>
                    </a:cubicBezTo>
                    <a:cubicBezTo>
                      <a:pt x="10" y="22"/>
                      <a:pt x="10" y="22"/>
                      <a:pt x="10" y="22"/>
                    </a:cubicBezTo>
                    <a:cubicBezTo>
                      <a:pt x="10" y="22"/>
                      <a:pt x="10" y="17"/>
                      <a:pt x="15" y="17"/>
                    </a:cubicBezTo>
                    <a:cubicBezTo>
                      <a:pt x="15" y="17"/>
                      <a:pt x="15" y="22"/>
                      <a:pt x="20" y="22"/>
                    </a:cubicBezTo>
                    <a:cubicBezTo>
                      <a:pt x="20" y="22"/>
                      <a:pt x="24" y="22"/>
                      <a:pt x="26" y="22"/>
                    </a:cubicBezTo>
                    <a:cubicBezTo>
                      <a:pt x="26" y="39"/>
                      <a:pt x="30" y="62"/>
                      <a:pt x="36" y="72"/>
                    </a:cubicBezTo>
                    <a:close/>
                  </a:path>
                </a:pathLst>
              </a:custGeom>
              <a:solidFill>
                <a:schemeClr val="bg1"/>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grpSp>
          <p:nvGrpSpPr>
            <p:cNvPr id="31" name="组合 142">
              <a:extLst>
                <a:ext uri="{FF2B5EF4-FFF2-40B4-BE49-F238E27FC236}">
                  <a16:creationId xmlns:a16="http://schemas.microsoft.com/office/drawing/2014/main" id="{92AEC46D-A595-49DE-B05D-FD48300D0FB7}"/>
                </a:ext>
              </a:extLst>
            </p:cNvPr>
            <p:cNvGrpSpPr/>
            <p:nvPr/>
          </p:nvGrpSpPr>
          <p:grpSpPr>
            <a:xfrm>
              <a:off x="3427362" y="3527455"/>
              <a:ext cx="683907" cy="688684"/>
              <a:chOff x="2537335" y="3560272"/>
              <a:chExt cx="911998" cy="918244"/>
            </a:xfrm>
          </p:grpSpPr>
          <p:sp>
            <p:nvSpPr>
              <p:cNvPr id="16" name="Oval 20">
                <a:extLst>
                  <a:ext uri="{FF2B5EF4-FFF2-40B4-BE49-F238E27FC236}">
                    <a16:creationId xmlns:a16="http://schemas.microsoft.com/office/drawing/2014/main" id="{F8315CA5-FFE4-46AE-9DDC-0291D9734D5C}"/>
                  </a:ext>
                </a:extLst>
              </p:cNvPr>
              <p:cNvSpPr>
                <a:spLocks noChangeArrowheads="1"/>
              </p:cNvSpPr>
              <p:nvPr/>
            </p:nvSpPr>
            <p:spPr bwMode="auto">
              <a:xfrm>
                <a:off x="2537335" y="3560272"/>
                <a:ext cx="911998" cy="918244"/>
              </a:xfrm>
              <a:prstGeom prst="ellipse">
                <a:avLst/>
              </a:prstGeom>
              <a:solidFill>
                <a:schemeClr val="accent1"/>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sp>
            <p:nvSpPr>
              <p:cNvPr id="17" name="Freeform 61">
                <a:extLst>
                  <a:ext uri="{FF2B5EF4-FFF2-40B4-BE49-F238E27FC236}">
                    <a16:creationId xmlns:a16="http://schemas.microsoft.com/office/drawing/2014/main" id="{F08371A0-64A7-45CE-9EF5-D4DCDE9AEA46}"/>
                  </a:ext>
                </a:extLst>
              </p:cNvPr>
              <p:cNvSpPr>
                <a:spLocks noChangeArrowheads="1"/>
              </p:cNvSpPr>
              <p:nvPr/>
            </p:nvSpPr>
            <p:spPr bwMode="auto">
              <a:xfrm>
                <a:off x="2761573" y="3791974"/>
                <a:ext cx="463519" cy="481880"/>
              </a:xfrm>
              <a:custGeom>
                <a:gdLst>
                  <a:gd fmla="*/ 2145940516 w 137" name="T0"/>
                  <a:gd fmla="*/ 1240241212 h 142" name="T1"/>
                  <a:gd fmla="*/ 2147483647 w 137" name="T2"/>
                  <a:gd fmla="*/ 1240241212 h 142" name="T3"/>
                  <a:gd fmla="*/ 1647387080 w 137" name="T4"/>
                  <a:gd fmla="*/ 87032343 h 142" name="T5"/>
                  <a:gd fmla="*/ 1495655652 w 137" name="T6"/>
                  <a:gd fmla="*/ 0 h 142" name="T7"/>
                  <a:gd fmla="*/ 1343919568 w 137" name="T8"/>
                  <a:gd fmla="*/ 87032343 h 142" name="T9"/>
                  <a:gd fmla="*/ 0 w 137" name="T10"/>
                  <a:gd fmla="*/ 1240241212 h 142" name="T11"/>
                  <a:gd fmla="*/ 845370788 w 137" name="T12"/>
                  <a:gd fmla="*/ 1240241212 h 142" name="T13"/>
                  <a:gd fmla="*/ 1343919568 w 137" name="T14"/>
                  <a:gd fmla="*/ 87032343 h 142" name="T15"/>
                  <a:gd fmla="*/ 1343919568 w 137" name="T16"/>
                  <a:gd fmla="*/ 108792761 h 142" name="T17"/>
                  <a:gd fmla="*/ 932075126 w 137" name="T18"/>
                  <a:gd fmla="*/ 1240241212 h 142" name="T19"/>
                  <a:gd fmla="*/ 1387274065 w 137" name="T20"/>
                  <a:gd fmla="*/ 1240241212 h 142" name="T21"/>
                  <a:gd fmla="*/ 1387274065 w 137" name="T22"/>
                  <a:gd fmla="*/ 2147483647 h 142" name="T23"/>
                  <a:gd fmla="*/ 1387274065 w 137" name="T24"/>
                  <a:gd fmla="*/ 2147483647 h 142" name="T25"/>
                  <a:gd fmla="*/ 1387274065 w 137" name="T26"/>
                  <a:gd fmla="*/ 2147483647 h 142" name="T27"/>
                  <a:gd fmla="*/ 1647387080 w 137" name="T28"/>
                  <a:gd fmla="*/ 2147483647 h 142" name="T29"/>
                  <a:gd fmla="*/ 1885827501 w 137" name="T30"/>
                  <a:gd fmla="*/ 2147483647 h 142" name="T31"/>
                  <a:gd fmla="*/ 1885827501 w 137" name="T32"/>
                  <a:gd fmla="*/ 2147483647 h 142" name="T33"/>
                  <a:gd fmla="*/ 1712418825 w 137" name="T34"/>
                  <a:gd fmla="*/ 2147483647 h 142" name="T35"/>
                  <a:gd fmla="*/ 1712418825 w 137" name="T36"/>
                  <a:gd fmla="*/ 2147483647 h 142" name="T37"/>
                  <a:gd fmla="*/ 1712418825 w 137" name="T38"/>
                  <a:gd fmla="*/ 2147483647 h 142" name="T39"/>
                  <a:gd fmla="*/ 1647387080 w 137" name="T40"/>
                  <a:gd fmla="*/ 2147483647 h 142" name="T41"/>
                  <a:gd fmla="*/ 1560682742 w 137" name="T42"/>
                  <a:gd fmla="*/ 2147483647 h 142" name="T43"/>
                  <a:gd fmla="*/ 1560682742 w 137" name="T44"/>
                  <a:gd fmla="*/ 2147483647 h 142" name="T45"/>
                  <a:gd fmla="*/ 1560682742 w 137" name="T46"/>
                  <a:gd fmla="*/ 2147483647 h 142" name="T47"/>
                  <a:gd fmla="*/ 1560682742 w 137" name="T48"/>
                  <a:gd fmla="*/ 2147483647 h 142" name="T49"/>
                  <a:gd fmla="*/ 1560682742 w 137" name="T50"/>
                  <a:gd fmla="*/ 1240241212 h 142" name="T51"/>
                  <a:gd fmla="*/ 2037558929 w 137" name="T52"/>
                  <a:gd fmla="*/ 1240241212 h 142" name="T53"/>
                  <a:gd fmla="*/ 1647387080 w 137" name="T54"/>
                  <a:gd fmla="*/ 108792761 h 142" name="T55"/>
                  <a:gd fmla="*/ 1647387080 w 137" name="T56"/>
                  <a:gd fmla="*/ 87032343 h 142" name="T57"/>
                  <a:gd fmla="*/ 2145940516 w 137" name="T58"/>
                  <a:gd fmla="*/ 1240241212 h 142"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w 137" name="T90"/>
                  <a:gd fmla="*/ 0 h 142" name="T91"/>
                  <a:gd fmla="*/ 137 w 137" name="T92"/>
                  <a:gd fmla="*/ 142 h 142" name="T93"/>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T93" l="T90" r="T92" t="T91"/>
                <a:pathLst>
                  <a:path h="142" w="137">
                    <a:moveTo>
                      <a:pt x="99" y="57"/>
                    </a:moveTo>
                    <a:cubicBezTo>
                      <a:pt x="137" y="57"/>
                      <a:pt x="137" y="57"/>
                      <a:pt x="137" y="57"/>
                    </a:cubicBezTo>
                    <a:cubicBezTo>
                      <a:pt x="130" y="28"/>
                      <a:pt x="105" y="7"/>
                      <a:pt x="76" y="4"/>
                    </a:cubicBezTo>
                    <a:cubicBezTo>
                      <a:pt x="74" y="1"/>
                      <a:pt x="72" y="0"/>
                      <a:pt x="69" y="0"/>
                    </a:cubicBezTo>
                    <a:cubicBezTo>
                      <a:pt x="66" y="0"/>
                      <a:pt x="64" y="1"/>
                      <a:pt x="62" y="4"/>
                    </a:cubicBezTo>
                    <a:cubicBezTo>
                      <a:pt x="32" y="6"/>
                      <a:pt x="7" y="28"/>
                      <a:pt x="0" y="57"/>
                    </a:cubicBezTo>
                    <a:cubicBezTo>
                      <a:pt x="39" y="57"/>
                      <a:pt x="39" y="57"/>
                      <a:pt x="39" y="57"/>
                    </a:cubicBezTo>
                    <a:cubicBezTo>
                      <a:pt x="39" y="24"/>
                      <a:pt x="58" y="7"/>
                      <a:pt x="62" y="4"/>
                    </a:cubicBezTo>
                    <a:cubicBezTo>
                      <a:pt x="62" y="4"/>
                      <a:pt x="62" y="5"/>
                      <a:pt x="62" y="5"/>
                    </a:cubicBezTo>
                    <a:cubicBezTo>
                      <a:pt x="41" y="31"/>
                      <a:pt x="43" y="57"/>
                      <a:pt x="43" y="57"/>
                    </a:cubicBezTo>
                    <a:cubicBezTo>
                      <a:pt x="64" y="57"/>
                      <a:pt x="64" y="57"/>
                      <a:pt x="64" y="57"/>
                    </a:cubicBezTo>
                    <a:cubicBezTo>
                      <a:pt x="64" y="122"/>
                      <a:pt x="64" y="122"/>
                      <a:pt x="64" y="122"/>
                    </a:cubicBezTo>
                    <a:cubicBezTo>
                      <a:pt x="64" y="125"/>
                      <a:pt x="64" y="125"/>
                      <a:pt x="64" y="125"/>
                    </a:cubicBezTo>
                    <a:cubicBezTo>
                      <a:pt x="64" y="130"/>
                      <a:pt x="64" y="130"/>
                      <a:pt x="64" y="130"/>
                    </a:cubicBezTo>
                    <a:cubicBezTo>
                      <a:pt x="64" y="136"/>
                      <a:pt x="69" y="142"/>
                      <a:pt x="76" y="142"/>
                    </a:cubicBezTo>
                    <a:cubicBezTo>
                      <a:pt x="82" y="142"/>
                      <a:pt x="87" y="136"/>
                      <a:pt x="87" y="130"/>
                    </a:cubicBezTo>
                    <a:cubicBezTo>
                      <a:pt x="87" y="125"/>
                      <a:pt x="87" y="125"/>
                      <a:pt x="87" y="125"/>
                    </a:cubicBezTo>
                    <a:cubicBezTo>
                      <a:pt x="79" y="125"/>
                      <a:pt x="79" y="125"/>
                      <a:pt x="79" y="125"/>
                    </a:cubicBezTo>
                    <a:cubicBezTo>
                      <a:pt x="79" y="127"/>
                      <a:pt x="79" y="127"/>
                      <a:pt x="79" y="127"/>
                    </a:cubicBezTo>
                    <a:cubicBezTo>
                      <a:pt x="79" y="129"/>
                      <a:pt x="79" y="129"/>
                      <a:pt x="79" y="129"/>
                    </a:cubicBezTo>
                    <a:cubicBezTo>
                      <a:pt x="79" y="131"/>
                      <a:pt x="78" y="133"/>
                      <a:pt x="76" y="133"/>
                    </a:cubicBezTo>
                    <a:cubicBezTo>
                      <a:pt x="74" y="133"/>
                      <a:pt x="72" y="131"/>
                      <a:pt x="72" y="129"/>
                    </a:cubicBezTo>
                    <a:cubicBezTo>
                      <a:pt x="72" y="127"/>
                      <a:pt x="72" y="127"/>
                      <a:pt x="72" y="127"/>
                    </a:cubicBezTo>
                    <a:cubicBezTo>
                      <a:pt x="72" y="125"/>
                      <a:pt x="72" y="125"/>
                      <a:pt x="72" y="125"/>
                    </a:cubicBezTo>
                    <a:cubicBezTo>
                      <a:pt x="72" y="111"/>
                      <a:pt x="72" y="111"/>
                      <a:pt x="72" y="111"/>
                    </a:cubicBezTo>
                    <a:cubicBezTo>
                      <a:pt x="72" y="57"/>
                      <a:pt x="72" y="57"/>
                      <a:pt x="72" y="57"/>
                    </a:cubicBezTo>
                    <a:cubicBezTo>
                      <a:pt x="94" y="57"/>
                      <a:pt x="94" y="57"/>
                      <a:pt x="94" y="57"/>
                    </a:cubicBezTo>
                    <a:cubicBezTo>
                      <a:pt x="94" y="57"/>
                      <a:pt x="97" y="31"/>
                      <a:pt x="76" y="5"/>
                    </a:cubicBezTo>
                    <a:cubicBezTo>
                      <a:pt x="76" y="5"/>
                      <a:pt x="76" y="4"/>
                      <a:pt x="76" y="4"/>
                    </a:cubicBezTo>
                    <a:cubicBezTo>
                      <a:pt x="80" y="7"/>
                      <a:pt x="99" y="24"/>
                      <a:pt x="99" y="57"/>
                    </a:cubicBezTo>
                    <a:close/>
                  </a:path>
                </a:pathLst>
              </a:custGeom>
              <a:solidFill>
                <a:schemeClr val="bg1"/>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grpSp>
          <p:nvGrpSpPr>
            <p:cNvPr id="33" name="组合 145">
              <a:extLst>
                <a:ext uri="{FF2B5EF4-FFF2-40B4-BE49-F238E27FC236}">
                  <a16:creationId xmlns:a16="http://schemas.microsoft.com/office/drawing/2014/main" id="{6115F45B-4215-447E-A25A-D8FC7A248290}"/>
                </a:ext>
              </a:extLst>
            </p:cNvPr>
            <p:cNvGrpSpPr/>
            <p:nvPr/>
          </p:nvGrpSpPr>
          <p:grpSpPr>
            <a:xfrm>
              <a:off x="7675073" y="3744835"/>
              <a:ext cx="741056" cy="744902"/>
              <a:chOff x="8201715" y="3850112"/>
              <a:chExt cx="988206" cy="993202"/>
            </a:xfrm>
          </p:grpSpPr>
          <p:sp>
            <p:nvSpPr>
              <p:cNvPr id="18" name="Oval 17">
                <a:extLst>
                  <a:ext uri="{FF2B5EF4-FFF2-40B4-BE49-F238E27FC236}">
                    <a16:creationId xmlns:a16="http://schemas.microsoft.com/office/drawing/2014/main" id="{B3A8DD1C-A44F-41ED-A38F-7EE112CC09AA}"/>
                  </a:ext>
                </a:extLst>
              </p:cNvPr>
              <p:cNvSpPr>
                <a:spLocks noChangeArrowheads="1"/>
              </p:cNvSpPr>
              <p:nvPr/>
            </p:nvSpPr>
            <p:spPr bwMode="auto">
              <a:xfrm>
                <a:off x="8201715" y="3850112"/>
                <a:ext cx="988206" cy="993202"/>
              </a:xfrm>
              <a:prstGeom prst="ellipse">
                <a:avLst/>
              </a:prstGeom>
              <a:solidFill>
                <a:schemeClr val="accent2"/>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sp>
            <p:nvSpPr>
              <p:cNvPr id="19" name="Freeform 62">
                <a:extLst>
                  <a:ext uri="{FF2B5EF4-FFF2-40B4-BE49-F238E27FC236}">
                    <a16:creationId xmlns:a16="http://schemas.microsoft.com/office/drawing/2014/main" id="{4ACB694C-8086-42E4-AE9D-1B1022AC2303}"/>
                  </a:ext>
                </a:extLst>
              </p:cNvPr>
              <p:cNvSpPr>
                <a:spLocks noChangeArrowheads="1" noEditPoints="1"/>
              </p:cNvSpPr>
              <p:nvPr/>
            </p:nvSpPr>
            <p:spPr bwMode="auto">
              <a:xfrm>
                <a:off x="8473398" y="4005290"/>
                <a:ext cx="397385" cy="535005"/>
              </a:xfrm>
              <a:custGeom>
                <a:gdLst>
                  <a:gd fmla="*/ 2147483647 w 108" name="T0"/>
                  <a:gd fmla="*/ 2147483647 h 145" name="T1"/>
                  <a:gd fmla="*/ 0 w 108" name="T2"/>
                  <a:gd fmla="*/ 2147483647 h 145" name="T3"/>
                  <a:gd fmla="*/ 0 w 108" name="T4"/>
                  <a:gd fmla="*/ 2147483647 h 145" name="T5"/>
                  <a:gd fmla="*/ 284187929 w 108" name="T6"/>
                  <a:gd fmla="*/ 2147483647 h 145" name="T7"/>
                  <a:gd fmla="*/ 2098615319 w 108" name="T8"/>
                  <a:gd fmla="*/ 2147483647 h 145" name="T9"/>
                  <a:gd fmla="*/ 2147483647 w 108" name="T10"/>
                  <a:gd fmla="*/ 2147483647 h 145" name="T11"/>
                  <a:gd fmla="*/ 2147483647 w 108" name="T12"/>
                  <a:gd fmla="*/ 2147483647 h 145" name="T13"/>
                  <a:gd fmla="*/ 349766882 w 108" name="T14"/>
                  <a:gd fmla="*/ 2147483647 h 145" name="T15"/>
                  <a:gd fmla="*/ 524654999 w 108" name="T16"/>
                  <a:gd fmla="*/ 2000358177 h 145" name="T17"/>
                  <a:gd fmla="*/ 1858148249 w 108" name="T18"/>
                  <a:gd fmla="*/ 2000358177 h 145" name="T19"/>
                  <a:gd fmla="*/ 2011173598 w 108" name="T20"/>
                  <a:gd fmla="*/ 2147483647 h 145" name="T21"/>
                  <a:gd fmla="*/ 349766882 w 108" name="T22"/>
                  <a:gd fmla="*/ 2147483647 h 145" name="T23"/>
                  <a:gd fmla="*/ 612096719 w 108" name="T24"/>
                  <a:gd fmla="*/ 1670626076 h 145" name="T25"/>
                  <a:gd fmla="*/ 786980160 w 108" name="T26"/>
                  <a:gd fmla="*/ 1121078827 h 145" name="T27"/>
                  <a:gd fmla="*/ 1573960320 w 108" name="T28"/>
                  <a:gd fmla="*/ 1121078827 h 145" name="T29"/>
                  <a:gd fmla="*/ 1748843761 w 108" name="T30"/>
                  <a:gd fmla="*/ 1670626076 h 145" name="T31"/>
                  <a:gd fmla="*/ 612096719 w 108" name="T32"/>
                  <a:gd fmla="*/ 1670626076 h 145" name="T33"/>
                  <a:gd fmla="*/ 1049305322 w 108" name="T34"/>
                  <a:gd fmla="*/ 263783805 h 145" name="T35"/>
                  <a:gd fmla="*/ 1311635159 w 108" name="T36"/>
                  <a:gd fmla="*/ 263783805 h 145" name="T37"/>
                  <a:gd fmla="*/ 1464655832 w 108" name="T38"/>
                  <a:gd fmla="*/ 813331054 h 145" name="T39"/>
                  <a:gd fmla="*/ 896284648 w 108" name="T40"/>
                  <a:gd fmla="*/ 813331054 h 145" name="T41"/>
                  <a:gd fmla="*/ 1049305322 w 108" name="T42"/>
                  <a:gd fmla="*/ 263783805 h 145"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w 108" name="T66"/>
                  <a:gd fmla="*/ 0 h 145" name="T67"/>
                  <a:gd fmla="*/ 108 w 108" name="T68"/>
                  <a:gd fmla="*/ 145 h 145" name="T69"/>
                </a:gd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b="T69" l="T66" r="T68" t="T67"/>
                <a:pathLst>
                  <a:path h="145" w="108">
                    <a:moveTo>
                      <a:pt x="108" y="145"/>
                    </a:moveTo>
                    <a:cubicBezTo>
                      <a:pt x="0" y="145"/>
                      <a:pt x="0" y="145"/>
                      <a:pt x="0" y="145"/>
                    </a:cubicBezTo>
                    <a:cubicBezTo>
                      <a:pt x="0" y="136"/>
                      <a:pt x="0" y="136"/>
                      <a:pt x="0" y="136"/>
                    </a:cubicBezTo>
                    <a:cubicBezTo>
                      <a:pt x="13" y="125"/>
                      <a:pt x="13" y="125"/>
                      <a:pt x="13" y="125"/>
                    </a:cubicBezTo>
                    <a:cubicBezTo>
                      <a:pt x="96" y="125"/>
                      <a:pt x="96" y="125"/>
                      <a:pt x="96" y="125"/>
                    </a:cubicBezTo>
                    <a:cubicBezTo>
                      <a:pt x="108" y="135"/>
                      <a:pt x="108" y="135"/>
                      <a:pt x="108" y="135"/>
                    </a:cubicBezTo>
                    <a:lnTo>
                      <a:pt x="108" y="145"/>
                    </a:lnTo>
                    <a:close/>
                    <a:moveTo>
                      <a:pt x="16" y="116"/>
                    </a:moveTo>
                    <a:cubicBezTo>
                      <a:pt x="24" y="91"/>
                      <a:pt x="24" y="91"/>
                      <a:pt x="24" y="91"/>
                    </a:cubicBezTo>
                    <a:cubicBezTo>
                      <a:pt x="85" y="91"/>
                      <a:pt x="85" y="91"/>
                      <a:pt x="85" y="91"/>
                    </a:cubicBezTo>
                    <a:cubicBezTo>
                      <a:pt x="92" y="116"/>
                      <a:pt x="92" y="116"/>
                      <a:pt x="92" y="116"/>
                    </a:cubicBezTo>
                    <a:lnTo>
                      <a:pt x="16" y="116"/>
                    </a:lnTo>
                    <a:close/>
                    <a:moveTo>
                      <a:pt x="28" y="76"/>
                    </a:moveTo>
                    <a:cubicBezTo>
                      <a:pt x="36" y="51"/>
                      <a:pt x="36" y="51"/>
                      <a:pt x="36" y="51"/>
                    </a:cubicBezTo>
                    <a:cubicBezTo>
                      <a:pt x="72" y="51"/>
                      <a:pt x="72" y="51"/>
                      <a:pt x="72" y="51"/>
                    </a:cubicBezTo>
                    <a:cubicBezTo>
                      <a:pt x="80" y="76"/>
                      <a:pt x="80" y="76"/>
                      <a:pt x="80" y="76"/>
                    </a:cubicBezTo>
                    <a:lnTo>
                      <a:pt x="28" y="76"/>
                    </a:lnTo>
                    <a:close/>
                    <a:moveTo>
                      <a:pt x="48" y="12"/>
                    </a:moveTo>
                    <a:cubicBezTo>
                      <a:pt x="48" y="12"/>
                      <a:pt x="54" y="0"/>
                      <a:pt x="60" y="12"/>
                    </a:cubicBezTo>
                    <a:cubicBezTo>
                      <a:pt x="67" y="37"/>
                      <a:pt x="67" y="37"/>
                      <a:pt x="67" y="37"/>
                    </a:cubicBezTo>
                    <a:cubicBezTo>
                      <a:pt x="41" y="37"/>
                      <a:pt x="41" y="37"/>
                      <a:pt x="41" y="37"/>
                    </a:cubicBezTo>
                    <a:lnTo>
                      <a:pt x="48" y="12"/>
                    </a:lnTo>
                    <a:close/>
                  </a:path>
                </a:pathLst>
              </a:custGeom>
              <a:solidFill>
                <a:schemeClr val="bg1"/>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grpSp>
          <p:nvGrpSpPr>
            <p:cNvPr id="35" name="组合 159">
              <a:extLst>
                <a:ext uri="{FF2B5EF4-FFF2-40B4-BE49-F238E27FC236}">
                  <a16:creationId xmlns:a16="http://schemas.microsoft.com/office/drawing/2014/main" id="{C63754E6-E391-4CE3-B20A-B6ED94CF75B1}"/>
                </a:ext>
              </a:extLst>
            </p:cNvPr>
            <p:cNvGrpSpPr/>
            <p:nvPr/>
          </p:nvGrpSpPr>
          <p:grpSpPr>
            <a:xfrm>
              <a:off x="6205145" y="2291572"/>
              <a:ext cx="741054" cy="744902"/>
              <a:chOff x="6241545" y="1912429"/>
              <a:chExt cx="988205" cy="993203"/>
            </a:xfrm>
          </p:grpSpPr>
          <p:sp>
            <p:nvSpPr>
              <p:cNvPr id="20" name="Oval 18">
                <a:extLst>
                  <a:ext uri="{FF2B5EF4-FFF2-40B4-BE49-F238E27FC236}">
                    <a16:creationId xmlns:a16="http://schemas.microsoft.com/office/drawing/2014/main" id="{CA4C3479-5DEB-4B43-B653-0E422569D8DF}"/>
                  </a:ext>
                </a:extLst>
              </p:cNvPr>
              <p:cNvSpPr>
                <a:spLocks noChangeArrowheads="1"/>
              </p:cNvSpPr>
              <p:nvPr/>
            </p:nvSpPr>
            <p:spPr bwMode="auto">
              <a:xfrm>
                <a:off x="6241545" y="1912429"/>
                <a:ext cx="988205" cy="993203"/>
              </a:xfrm>
              <a:prstGeom prst="ellipse">
                <a:avLst/>
              </a:prstGeom>
              <a:solidFill>
                <a:schemeClr val="accent4"/>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grpSp>
            <p:nvGrpSpPr>
              <p:cNvPr id="37" name="Group 62">
                <a:extLst>
                  <a:ext uri="{FF2B5EF4-FFF2-40B4-BE49-F238E27FC236}">
                    <a16:creationId xmlns:a16="http://schemas.microsoft.com/office/drawing/2014/main" id="{2033D152-713D-4308-B4DE-B828F5ACA8DC}"/>
                  </a:ext>
                </a:extLst>
              </p:cNvPr>
              <p:cNvGrpSpPr/>
              <p:nvPr/>
            </p:nvGrpSpPr>
            <p:grpSpPr>
              <a:xfrm>
                <a:off x="6465946" y="2200197"/>
                <a:ext cx="524328" cy="388845"/>
                <a:chExt cx="474198" cy="351905"/>
              </a:xfrm>
            </p:grpSpPr>
            <p:sp>
              <p:nvSpPr>
                <p:cNvPr id="114" name="Freeform 66">
                  <a:extLst>
                    <a:ext uri="{FF2B5EF4-FFF2-40B4-BE49-F238E27FC236}">
                      <a16:creationId xmlns:a16="http://schemas.microsoft.com/office/drawing/2014/main" id="{1F658A59-BFCC-40C4-876F-55A7247E2E21}"/>
                    </a:ext>
                  </a:extLst>
                </p:cNvPr>
                <p:cNvSpPr>
                  <a:spLocks noChangeArrowheads="1" noEditPoints="1"/>
                </p:cNvSpPr>
                <p:nvPr/>
              </p:nvSpPr>
              <p:spPr bwMode="auto">
                <a:xfrm>
                  <a:off x="9984" y="0"/>
                  <a:ext cx="459224" cy="279527"/>
                </a:xfrm>
                <a:custGeom>
                  <a:gdLst>
                    <a:gd fmla="*/ 1146123273 w 184" name="T0"/>
                    <a:gd fmla="*/ 0 h 112" name="T1"/>
                    <a:gd fmla="*/ 0 w 184" name="T2"/>
                    <a:gd fmla="*/ 0 h 112" name="T3"/>
                    <a:gd fmla="*/ 0 w 184" name="T4"/>
                    <a:gd fmla="*/ 697636998 h 112" name="T5"/>
                    <a:gd fmla="*/ 1146123273 w 184" name="T6"/>
                    <a:gd fmla="*/ 697636998 h 112" name="T7"/>
                    <a:gd fmla="*/ 1146123273 w 184" name="T8"/>
                    <a:gd fmla="*/ 0 h 112" name="T9"/>
                    <a:gd fmla="*/ 1096292477 w 184" name="T10"/>
                    <a:gd fmla="*/ 635347401 h 112" name="T11"/>
                    <a:gd fmla="*/ 49830796 w 184" name="T12"/>
                    <a:gd fmla="*/ 635347401 h 112" name="T13"/>
                    <a:gd fmla="*/ 49830796 w 184" name="T14"/>
                    <a:gd fmla="*/ 49830679 h 112" name="T15"/>
                    <a:gd fmla="*/ 1096292477 w 184" name="T16"/>
                    <a:gd fmla="*/ 49830679 h 112" name="T17"/>
                    <a:gd fmla="*/ 1096292477 w 184" name="T18"/>
                    <a:gd fmla="*/ 635347401 h 11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184" name="T30"/>
                    <a:gd fmla="*/ 0 h 112" name="T31"/>
                    <a:gd fmla="*/ 184 w 184" name="T32"/>
                    <a:gd fmla="*/ 112 h 112"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2" w="184">
                      <a:moveTo>
                        <a:pt x="184" y="0"/>
                      </a:moveTo>
                      <a:lnTo>
                        <a:pt x="0" y="0"/>
                      </a:lnTo>
                      <a:lnTo>
                        <a:pt x="0" y="112"/>
                      </a:lnTo>
                      <a:lnTo>
                        <a:pt x="184" y="112"/>
                      </a:lnTo>
                      <a:lnTo>
                        <a:pt x="184" y="0"/>
                      </a:lnTo>
                      <a:close/>
                      <a:moveTo>
                        <a:pt x="176" y="102"/>
                      </a:moveTo>
                      <a:lnTo>
                        <a:pt x="8" y="102"/>
                      </a:lnTo>
                      <a:lnTo>
                        <a:pt x="8" y="8"/>
                      </a:lnTo>
                      <a:lnTo>
                        <a:pt x="176" y="8"/>
                      </a:lnTo>
                      <a:lnTo>
                        <a:pt x="176" y="102"/>
                      </a:lnTo>
                      <a:close/>
                    </a:path>
                  </a:pathLst>
                </a:custGeom>
                <a:solidFill>
                  <a:schemeClr val="bg1"/>
                </a:solidFill>
                <a:ln>
                  <a:noFill/>
                </a:ln>
                <a:extLst>
                  <a:ext uri="{91240B29-F687-4F45-9708-019B960494DF}">
                    <a14:hiddenLine w="9525">
                      <a:solidFill>
                        <a:srgbClr val="000000"/>
                      </a:solidFill>
                      <a:bevel/>
                      <a:headEnd/>
                      <a:tailEnd/>
                    </a14:hiddenLine>
                  </a:ext>
                </a:extLst>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sp>
              <p:nvSpPr>
                <p:cNvPr id="115" name="Freeform 67">
                  <a:extLst>
                    <a:ext uri="{FF2B5EF4-FFF2-40B4-BE49-F238E27FC236}">
                      <a16:creationId xmlns:a16="http://schemas.microsoft.com/office/drawing/2014/main" id="{5128559E-ED49-4AD9-8CF5-52A88EA97579}"/>
                    </a:ext>
                  </a:extLst>
                </p:cNvPr>
                <p:cNvSpPr>
                  <a:spLocks noChangeArrowheads="1"/>
                </p:cNvSpPr>
                <p:nvPr/>
              </p:nvSpPr>
              <p:spPr bwMode="auto">
                <a:xfrm>
                  <a:off x="0" y="292006"/>
                  <a:ext cx="474198" cy="59899"/>
                </a:xfrm>
                <a:custGeom>
                  <a:gdLst>
                    <a:gd fmla="*/ 1183493385 w 190" name="T0"/>
                    <a:gd fmla="*/ 99664449 h 24" name="T1"/>
                    <a:gd fmla="*/ 1171034457 w 190" name="T2"/>
                    <a:gd fmla="*/ 0 h 24" name="T3"/>
                    <a:gd fmla="*/ 18685897 w 190" name="T4"/>
                    <a:gd fmla="*/ 0 h 24" name="T5"/>
                    <a:gd fmla="*/ 0 w 190" name="T6"/>
                    <a:gd fmla="*/ 99664449 h 24" name="T7"/>
                    <a:gd fmla="*/ 0 w 190" name="T8"/>
                    <a:gd fmla="*/ 99664449 h 24" name="T9"/>
                    <a:gd fmla="*/ 0 w 190" name="T10"/>
                    <a:gd fmla="*/ 149495425 h 24" name="T11"/>
                    <a:gd fmla="*/ 1183493385 w 190" name="T12"/>
                    <a:gd fmla="*/ 149495425 h 24" name="T13"/>
                    <a:gd fmla="*/ 1183493385 w 190" name="T14"/>
                    <a:gd fmla="*/ 99664449 h 24" name="T15"/>
                    <a:gd fmla="*/ 1183493385 w 190" name="T16"/>
                    <a:gd fmla="*/ 99664449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90" name="T27"/>
                    <a:gd fmla="*/ 0 h 24" name="T28"/>
                    <a:gd fmla="*/ 190 w 190" name="T29"/>
                    <a:gd fmla="*/ 24 h 24"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24" w="190">
                      <a:moveTo>
                        <a:pt x="190" y="16"/>
                      </a:moveTo>
                      <a:lnTo>
                        <a:pt x="188" y="0"/>
                      </a:lnTo>
                      <a:lnTo>
                        <a:pt x="3" y="0"/>
                      </a:lnTo>
                      <a:lnTo>
                        <a:pt x="0" y="16"/>
                      </a:lnTo>
                      <a:lnTo>
                        <a:pt x="0" y="24"/>
                      </a:lnTo>
                      <a:lnTo>
                        <a:pt x="190" y="24"/>
                      </a:lnTo>
                      <a:lnTo>
                        <a:pt x="190" y="16"/>
                      </a:lnTo>
                      <a:close/>
                    </a:path>
                  </a:pathLst>
                </a:custGeom>
                <a:solidFill>
                  <a:schemeClr val="bg1"/>
                </a:solidFill>
                <a:ln>
                  <a:noFill/>
                </a:ln>
                <a:extLst>
                  <a:ext uri="{91240B29-F687-4F45-9708-019B960494DF}">
                    <a14:hiddenLine w="9525">
                      <a:solidFill>
                        <a:srgbClr val="000000"/>
                      </a:solidFill>
                      <a:bevel/>
                      <a:headEnd/>
                      <a:tailEnd/>
                    </a14:hiddenLine>
                  </a:ext>
                </a:extLst>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grpSp>
        <p:grpSp>
          <p:nvGrpSpPr>
            <p:cNvPr id="39" name="组合 156">
              <a:extLst>
                <a:ext uri="{FF2B5EF4-FFF2-40B4-BE49-F238E27FC236}">
                  <a16:creationId xmlns:a16="http://schemas.microsoft.com/office/drawing/2014/main" id="{AAD36BEB-1427-4D66-86EA-B98CC0103AA7}"/>
                </a:ext>
              </a:extLst>
            </p:cNvPr>
            <p:cNvGrpSpPr/>
            <p:nvPr/>
          </p:nvGrpSpPr>
          <p:grpSpPr>
            <a:xfrm>
              <a:off x="4762385" y="3072082"/>
              <a:ext cx="524640" cy="441319"/>
              <a:chOff x="4317604" y="2953106"/>
              <a:chExt cx="699615" cy="588425"/>
            </a:xfrm>
          </p:grpSpPr>
          <p:sp>
            <p:nvSpPr>
              <p:cNvPr id="22" name="Freeform 15">
                <a:extLst>
                  <a:ext uri="{FF2B5EF4-FFF2-40B4-BE49-F238E27FC236}">
                    <a16:creationId xmlns:a16="http://schemas.microsoft.com/office/drawing/2014/main" id="{CB7DEEE6-C164-4D0A-9083-C1D1325EEE9E}"/>
                  </a:ext>
                </a:extLst>
              </p:cNvPr>
              <p:cNvSpPr>
                <a:spLocks noChangeArrowheads="1"/>
              </p:cNvSpPr>
              <p:nvPr/>
            </p:nvSpPr>
            <p:spPr bwMode="auto">
              <a:xfrm rot="8040980">
                <a:off x="4373199" y="2897511"/>
                <a:ext cx="588425" cy="699615"/>
              </a:xfrm>
              <a:custGeom>
                <a:gdLst>
                  <a:gd fmla="*/ 533551476 w 596" name="T0"/>
                  <a:gd fmla="*/ 180804293 h 709" name="T1"/>
                  <a:gd fmla="*/ 938042341 w 596" name="T2"/>
                  <a:gd fmla="*/ 644606502 h 709" name="T3"/>
                  <a:gd fmla="*/ 469021170 w 596" name="T4"/>
                  <a:gd fmla="*/ 1114698166 h 709" name="T5"/>
                  <a:gd fmla="*/ 0 w 596" name="T6"/>
                  <a:gd fmla="*/ 644606502 h 709" name="T7"/>
                  <a:gd fmla="*/ 401343198 w 596" name="T8"/>
                  <a:gd fmla="*/ 180804293 h 709" name="T9"/>
                  <a:gd fmla="*/ 465873503 w 596" name="T10"/>
                  <a:gd fmla="*/ 0 h 709" name="T11"/>
                  <a:gd fmla="*/ 533551476 w 596" name="T12"/>
                  <a:gd fmla="*/ 180804293 h 709" name="T13"/>
                  <a:gd fmla="*/ 0 60000 65536" name="T14"/>
                  <a:gd fmla="*/ 0 60000 65536" name="T15"/>
                  <a:gd fmla="*/ 0 60000 65536" name="T16"/>
                  <a:gd fmla="*/ 0 60000 65536" name="T17"/>
                  <a:gd fmla="*/ 0 60000 65536" name="T18"/>
                  <a:gd fmla="*/ 0 60000 65536" name="T19"/>
                  <a:gd fmla="*/ 0 60000 65536" name="T20"/>
                  <a:gd fmla="*/ 0 w 596" name="T21"/>
                  <a:gd fmla="*/ 0 h 709" name="T22"/>
                  <a:gd fmla="*/ 596 w 596" name="T23"/>
                  <a:gd fmla="*/ 709 h 709"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709" w="596">
                    <a:moveTo>
                      <a:pt x="339" y="115"/>
                    </a:moveTo>
                    <a:cubicBezTo>
                      <a:pt x="484" y="135"/>
                      <a:pt x="596" y="259"/>
                      <a:pt x="596" y="410"/>
                    </a:cubicBezTo>
                    <a:cubicBezTo>
                      <a:pt x="596" y="575"/>
                      <a:pt x="463" y="709"/>
                      <a:pt x="298" y="709"/>
                    </a:cubicBezTo>
                    <a:cubicBezTo>
                      <a:pt x="133" y="709"/>
                      <a:pt x="0" y="575"/>
                      <a:pt x="0" y="410"/>
                    </a:cubicBezTo>
                    <a:cubicBezTo>
                      <a:pt x="0" y="260"/>
                      <a:pt x="111" y="136"/>
                      <a:pt x="255" y="115"/>
                    </a:cubicBezTo>
                    <a:cubicBezTo>
                      <a:pt x="296" y="0"/>
                      <a:pt x="296" y="0"/>
                      <a:pt x="296" y="0"/>
                    </a:cubicBezTo>
                    <a:lnTo>
                      <a:pt x="339" y="115"/>
                    </a:lnTo>
                    <a:close/>
                  </a:path>
                </a:pathLst>
              </a:custGeom>
              <a:solidFill>
                <a:schemeClr val="accent3"/>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nvGrpSpPr>
              <p:cNvPr id="41" name="Group 65">
                <a:extLst>
                  <a:ext uri="{FF2B5EF4-FFF2-40B4-BE49-F238E27FC236}">
                    <a16:creationId xmlns:a16="http://schemas.microsoft.com/office/drawing/2014/main" id="{4688B740-EFD5-4A7A-B37A-8463224C8E60}"/>
                  </a:ext>
                </a:extLst>
              </p:cNvPr>
              <p:cNvGrpSpPr/>
              <p:nvPr/>
            </p:nvGrpSpPr>
            <p:grpSpPr>
              <a:xfrm>
                <a:off x="4466734" y="3036875"/>
                <a:ext cx="370054" cy="336160"/>
                <a:chExt cx="431771" cy="391838"/>
              </a:xfrm>
              <a:solidFill>
                <a:schemeClr val="bg1"/>
              </a:solidFill>
            </p:grpSpPr>
            <p:sp>
              <p:nvSpPr>
                <p:cNvPr id="109" name="Rectangle 72">
                  <a:extLst>
                    <a:ext uri="{FF2B5EF4-FFF2-40B4-BE49-F238E27FC236}">
                      <a16:creationId xmlns:a16="http://schemas.microsoft.com/office/drawing/2014/main" id="{FCE04F3A-F378-45AF-960D-028A8C15F85E}"/>
                    </a:ext>
                  </a:extLst>
                </p:cNvPr>
                <p:cNvSpPr>
                  <a:spLocks noChangeArrowheads="1"/>
                </p:cNvSpPr>
                <p:nvPr/>
              </p:nvSpPr>
              <p:spPr bwMode="auto">
                <a:xfrm>
                  <a:off x="97335" y="0"/>
                  <a:ext cx="242092" cy="69882"/>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10" name="Freeform 73">
                  <a:extLst>
                    <a:ext uri="{FF2B5EF4-FFF2-40B4-BE49-F238E27FC236}">
                      <a16:creationId xmlns:a16="http://schemas.microsoft.com/office/drawing/2014/main" id="{CF2A59D9-958A-454A-AF3A-C85ED892D855}"/>
                    </a:ext>
                  </a:extLst>
                </p:cNvPr>
                <p:cNvSpPr>
                  <a:spLocks noChangeArrowheads="1" noEditPoints="1"/>
                </p:cNvSpPr>
                <p:nvPr/>
              </p:nvSpPr>
              <p:spPr bwMode="auto">
                <a:xfrm>
                  <a:off x="0" y="92344"/>
                  <a:ext cx="431771" cy="177201"/>
                </a:xfrm>
                <a:custGeom>
                  <a:gdLst>
                    <a:gd fmla="*/ 124 w 130" name="T0"/>
                    <a:gd fmla="*/ 0 h 53" name="T1"/>
                    <a:gd fmla="*/ 6 w 130" name="T2"/>
                    <a:gd fmla="*/ 0 h 53" name="T3"/>
                    <a:gd fmla="*/ 0 w 130" name="T4"/>
                    <a:gd fmla="*/ 7 h 53" name="T5"/>
                    <a:gd fmla="*/ 0 w 130" name="T6"/>
                    <a:gd fmla="*/ 53 h 53" name="T7"/>
                    <a:gd fmla="*/ 19 w 130" name="T8"/>
                    <a:gd fmla="*/ 53 h 53" name="T9"/>
                    <a:gd fmla="*/ 19 w 130" name="T10"/>
                    <a:gd fmla="*/ 25 h 53" name="T11"/>
                    <a:gd fmla="*/ 111 w 130" name="T12"/>
                    <a:gd fmla="*/ 25 h 53" name="T13"/>
                    <a:gd fmla="*/ 111 w 130" name="T14"/>
                    <a:gd fmla="*/ 53 h 53" name="T15"/>
                    <a:gd fmla="*/ 130 w 130" name="T16"/>
                    <a:gd fmla="*/ 53 h 53" name="T17"/>
                    <a:gd fmla="*/ 130 w 130" name="T18"/>
                    <a:gd fmla="*/ 7 h 53" name="T19"/>
                    <a:gd fmla="*/ 124 w 130" name="T20"/>
                    <a:gd fmla="*/ 0 h 53" name="T21"/>
                    <a:gd fmla="*/ 18 w 130" name="T22"/>
                    <a:gd fmla="*/ 16 h 53" name="T23"/>
                    <a:gd fmla="*/ 13 w 130" name="T24"/>
                    <a:gd fmla="*/ 11 h 53" name="T25"/>
                    <a:gd fmla="*/ 18 w 130" name="T26"/>
                    <a:gd fmla="*/ 6 h 53" name="T27"/>
                    <a:gd fmla="*/ 23 w 130" name="T28"/>
                    <a:gd fmla="*/ 11 h 53" name="T29"/>
                    <a:gd fmla="*/ 18 w 130" name="T30"/>
                    <a:gd fmla="*/ 16 h 53" name="T31"/>
                    <a:gd fmla="*/ 117 w 130" name="T32"/>
                    <a:gd fmla="*/ 13 h 53" name="T33"/>
                    <a:gd fmla="*/ 29 w 130" name="T34"/>
                    <a:gd fmla="*/ 13 h 53" name="T35"/>
                    <a:gd fmla="*/ 29 w 130" name="T36"/>
                    <a:gd fmla="*/ 7 h 53" name="T37"/>
                    <a:gd fmla="*/ 117 w 130" name="T38"/>
                    <a:gd fmla="*/ 7 h 53" name="T39"/>
                    <a:gd fmla="*/ 117 w 130" name="T40"/>
                    <a:gd fmla="*/ 13 h 53"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w 130" name="T63"/>
                    <a:gd fmla="*/ 0 h 53" name="T64"/>
                    <a:gd fmla="*/ 130 w 130" name="T65"/>
                    <a:gd fmla="*/ 53 h 53" name="T66"/>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T66" l="T63" r="T65" t="T64"/>
                  <a:pathLst>
                    <a:path h="52" w="130">
                      <a:moveTo>
                        <a:pt x="124" y="0"/>
                      </a:moveTo>
                      <a:cubicBezTo>
                        <a:pt x="6" y="0"/>
                        <a:pt x="6" y="0"/>
                        <a:pt x="6" y="0"/>
                      </a:cubicBezTo>
                      <a:cubicBezTo>
                        <a:pt x="3" y="0"/>
                        <a:pt x="0" y="3"/>
                        <a:pt x="0" y="7"/>
                      </a:cubicBezTo>
                      <a:cubicBezTo>
                        <a:pt x="0" y="53"/>
                        <a:pt x="0" y="53"/>
                        <a:pt x="0" y="53"/>
                      </a:cubicBezTo>
                      <a:cubicBezTo>
                        <a:pt x="19" y="53"/>
                        <a:pt x="19" y="53"/>
                        <a:pt x="19" y="53"/>
                      </a:cubicBezTo>
                      <a:cubicBezTo>
                        <a:pt x="19" y="25"/>
                        <a:pt x="19" y="25"/>
                        <a:pt x="19" y="25"/>
                      </a:cubicBezTo>
                      <a:cubicBezTo>
                        <a:pt x="111" y="25"/>
                        <a:pt x="111" y="25"/>
                        <a:pt x="111" y="25"/>
                      </a:cubicBezTo>
                      <a:cubicBezTo>
                        <a:pt x="111" y="53"/>
                        <a:pt x="111" y="53"/>
                        <a:pt x="111" y="53"/>
                      </a:cubicBezTo>
                      <a:cubicBezTo>
                        <a:pt x="130" y="53"/>
                        <a:pt x="130" y="53"/>
                        <a:pt x="130" y="53"/>
                      </a:cubicBezTo>
                      <a:cubicBezTo>
                        <a:pt x="130" y="7"/>
                        <a:pt x="130" y="7"/>
                        <a:pt x="130" y="7"/>
                      </a:cubicBezTo>
                      <a:cubicBezTo>
                        <a:pt x="130" y="3"/>
                        <a:pt x="127" y="0"/>
                        <a:pt x="124" y="0"/>
                      </a:cubicBezTo>
                      <a:close/>
                      <a:moveTo>
                        <a:pt x="18" y="16"/>
                      </a:moveTo>
                      <a:cubicBezTo>
                        <a:pt x="15" y="16"/>
                        <a:pt x="13" y="14"/>
                        <a:pt x="13" y="11"/>
                      </a:cubicBezTo>
                      <a:cubicBezTo>
                        <a:pt x="13" y="8"/>
                        <a:pt x="15" y="6"/>
                        <a:pt x="18" y="6"/>
                      </a:cubicBezTo>
                      <a:cubicBezTo>
                        <a:pt x="21" y="6"/>
                        <a:pt x="23" y="8"/>
                        <a:pt x="23" y="11"/>
                      </a:cubicBezTo>
                      <a:cubicBezTo>
                        <a:pt x="23" y="14"/>
                        <a:pt x="21" y="16"/>
                        <a:pt x="18" y="16"/>
                      </a:cubicBezTo>
                      <a:close/>
                      <a:moveTo>
                        <a:pt x="117" y="13"/>
                      </a:moveTo>
                      <a:cubicBezTo>
                        <a:pt x="29" y="13"/>
                        <a:pt x="29" y="13"/>
                        <a:pt x="29" y="13"/>
                      </a:cubicBezTo>
                      <a:cubicBezTo>
                        <a:pt x="29" y="7"/>
                        <a:pt x="29" y="7"/>
                        <a:pt x="29" y="7"/>
                      </a:cubicBezTo>
                      <a:cubicBezTo>
                        <a:pt x="117" y="7"/>
                        <a:pt x="117" y="7"/>
                        <a:pt x="117" y="7"/>
                      </a:cubicBezTo>
                      <a:lnTo>
                        <a:pt x="117" y="13"/>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11" name="Freeform 74">
                  <a:extLst>
                    <a:ext uri="{FF2B5EF4-FFF2-40B4-BE49-F238E27FC236}">
                      <a16:creationId xmlns:a16="http://schemas.microsoft.com/office/drawing/2014/main" id="{5182CE98-56D6-4D72-BF95-5F953824554D}"/>
                    </a:ext>
                  </a:extLst>
                </p:cNvPr>
                <p:cNvSpPr>
                  <a:spLocks noChangeArrowheads="1"/>
                </p:cNvSpPr>
                <p:nvPr/>
              </p:nvSpPr>
              <p:spPr bwMode="auto">
                <a:xfrm>
                  <a:off x="89848" y="202159"/>
                  <a:ext cx="252075" cy="189679"/>
                </a:xfrm>
                <a:custGeom>
                  <a:gdLst>
                    <a:gd fmla="*/ 66 w 76" name="T0"/>
                    <a:gd fmla="*/ 49 h 57" name="T1"/>
                    <a:gd fmla="*/ 25 w 76" name="T2"/>
                    <a:gd fmla="*/ 49 h 57" name="T3"/>
                    <a:gd fmla="*/ 10 w 76" name="T4"/>
                    <a:gd fmla="*/ 49 h 57" name="T5"/>
                    <a:gd fmla="*/ 10 w 76" name="T6"/>
                    <a:gd fmla="*/ 0 h 57" name="T7"/>
                    <a:gd fmla="*/ 1 w 76" name="T8"/>
                    <a:gd fmla="*/ 0 h 57" name="T9"/>
                    <a:gd fmla="*/ 1 w 76" name="T10"/>
                    <a:gd fmla="*/ 50 h 57" name="T11"/>
                    <a:gd fmla="*/ 8 w 76" name="T12"/>
                    <a:gd fmla="*/ 57 h 57" name="T13"/>
                    <a:gd fmla="*/ 69 w 76" name="T14"/>
                    <a:gd fmla="*/ 57 h 57" name="T15"/>
                    <a:gd fmla="*/ 76 w 76" name="T16"/>
                    <a:gd fmla="*/ 48 h 57" name="T17"/>
                    <a:gd fmla="*/ 76 w 76" name="T18"/>
                    <a:gd fmla="*/ 0 h 57" name="T19"/>
                    <a:gd fmla="*/ 66 w 76" name="T20"/>
                    <a:gd fmla="*/ 0 h 57" name="T21"/>
                    <a:gd fmla="*/ 66 w 76" name="T22"/>
                    <a:gd fmla="*/ 49 h 57"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60000 65536" name="T33"/>
                    <a:gd fmla="*/ 0 60000 65536" name="T34"/>
                    <a:gd fmla="*/ 0 60000 65536" name="T35"/>
                    <a:gd fmla="*/ 0 w 76" name="T36"/>
                    <a:gd fmla="*/ 0 h 57" name="T37"/>
                    <a:gd fmla="*/ 76 w 76" name="T38"/>
                    <a:gd fmla="*/ 57 h 57" name="T39"/>
                  </a:gd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b="T39" l="T36" r="T38" t="T37"/>
                  <a:pathLst>
                    <a:path h="57" w="76">
                      <a:moveTo>
                        <a:pt x="66" y="49"/>
                      </a:moveTo>
                      <a:cubicBezTo>
                        <a:pt x="25" y="49"/>
                        <a:pt x="25" y="49"/>
                        <a:pt x="25" y="49"/>
                      </a:cubicBezTo>
                      <a:cubicBezTo>
                        <a:pt x="10" y="49"/>
                        <a:pt x="10" y="49"/>
                        <a:pt x="10" y="49"/>
                      </a:cubicBezTo>
                      <a:cubicBezTo>
                        <a:pt x="10" y="0"/>
                        <a:pt x="10" y="0"/>
                        <a:pt x="10" y="0"/>
                      </a:cubicBezTo>
                      <a:cubicBezTo>
                        <a:pt x="1" y="0"/>
                        <a:pt x="1" y="0"/>
                        <a:pt x="1" y="0"/>
                      </a:cubicBezTo>
                      <a:cubicBezTo>
                        <a:pt x="1" y="50"/>
                        <a:pt x="1" y="50"/>
                        <a:pt x="1" y="50"/>
                      </a:cubicBezTo>
                      <a:cubicBezTo>
                        <a:pt x="1" y="50"/>
                        <a:pt x="0" y="57"/>
                        <a:pt x="8" y="57"/>
                      </a:cubicBezTo>
                      <a:cubicBezTo>
                        <a:pt x="16" y="57"/>
                        <a:pt x="69" y="57"/>
                        <a:pt x="69" y="57"/>
                      </a:cubicBezTo>
                      <a:cubicBezTo>
                        <a:pt x="75" y="57"/>
                        <a:pt x="76" y="53"/>
                        <a:pt x="76" y="48"/>
                      </a:cubicBezTo>
                      <a:cubicBezTo>
                        <a:pt x="76" y="0"/>
                        <a:pt x="76" y="0"/>
                        <a:pt x="76" y="0"/>
                      </a:cubicBezTo>
                      <a:cubicBezTo>
                        <a:pt x="66" y="0"/>
                        <a:pt x="66" y="0"/>
                        <a:pt x="66" y="0"/>
                      </a:cubicBezTo>
                      <a:lnTo>
                        <a:pt x="66" y="49"/>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12" name="Rectangle 75">
                  <a:extLst>
                    <a:ext uri="{FF2B5EF4-FFF2-40B4-BE49-F238E27FC236}">
                      <a16:creationId xmlns:a16="http://schemas.microsoft.com/office/drawing/2014/main" id="{9270690D-927B-405B-B2BC-84AC3278AE93}"/>
                    </a:ext>
                  </a:extLst>
                </p:cNvPr>
                <p:cNvSpPr>
                  <a:spLocks noChangeArrowheads="1"/>
                </p:cNvSpPr>
                <p:nvPr/>
              </p:nvSpPr>
              <p:spPr bwMode="auto">
                <a:xfrm>
                  <a:off x="134772" y="244586"/>
                  <a:ext cx="157235" cy="27454"/>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13" name="Rectangle 76">
                  <a:extLst>
                    <a:ext uri="{FF2B5EF4-FFF2-40B4-BE49-F238E27FC236}">
                      <a16:creationId xmlns:a16="http://schemas.microsoft.com/office/drawing/2014/main" id="{8DC8841E-3852-4806-B333-93CDE710C57D}"/>
                    </a:ext>
                  </a:extLst>
                </p:cNvPr>
                <p:cNvSpPr>
                  <a:spLocks noChangeArrowheads="1"/>
                </p:cNvSpPr>
                <p:nvPr/>
              </p:nvSpPr>
              <p:spPr bwMode="auto">
                <a:xfrm>
                  <a:off x="139764" y="304485"/>
                  <a:ext cx="152243" cy="27454"/>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grpSp>
        <p:grpSp>
          <p:nvGrpSpPr>
            <p:cNvPr id="45" name="组合 153">
              <a:extLst>
                <a:ext uri="{FF2B5EF4-FFF2-40B4-BE49-F238E27FC236}">
                  <a16:creationId xmlns:a16="http://schemas.microsoft.com/office/drawing/2014/main" id="{5C77E76A-E61D-42E8-8E36-70620291B258}"/>
                </a:ext>
              </a:extLst>
            </p:cNvPr>
            <p:cNvGrpSpPr/>
            <p:nvPr/>
          </p:nvGrpSpPr>
          <p:grpSpPr>
            <a:xfrm>
              <a:off x="4181533" y="3326002"/>
              <a:ext cx="695149" cy="582804"/>
              <a:chOff x="3543031" y="3291669"/>
              <a:chExt cx="926989" cy="777072"/>
            </a:xfrm>
          </p:grpSpPr>
          <p:sp>
            <p:nvSpPr>
              <p:cNvPr id="24" name="Freeform 5">
                <a:extLst>
                  <a:ext uri="{FF2B5EF4-FFF2-40B4-BE49-F238E27FC236}">
                    <a16:creationId xmlns:a16="http://schemas.microsoft.com/office/drawing/2014/main" id="{C47C189B-FCBD-4574-A6D5-1D35E1209123}"/>
                  </a:ext>
                </a:extLst>
              </p:cNvPr>
              <p:cNvSpPr>
                <a:spLocks noChangeArrowheads="1"/>
              </p:cNvSpPr>
              <p:nvPr/>
            </p:nvSpPr>
            <p:spPr bwMode="auto">
              <a:xfrm rot="6661043">
                <a:off x="3617990" y="3216710"/>
                <a:ext cx="777072" cy="926989"/>
              </a:xfrm>
              <a:custGeom>
                <a:gdLst>
                  <a:gd fmla="*/ 930497298 w 596" name="T0"/>
                  <a:gd fmla="*/ 317425036 h 709" name="T1"/>
                  <a:gd fmla="*/ 1635919682 w 596" name="T2"/>
                  <a:gd fmla="*/ 1131688536 h 709" name="T3"/>
                  <a:gd fmla="*/ 817959013 w 596" name="T4"/>
                  <a:gd fmla="*/ 1956991968 h 709" name="T5"/>
                  <a:gd fmla="*/ 0 w 596" name="T6"/>
                  <a:gd fmla="*/ 1131688536 h 709" name="T7"/>
                  <a:gd fmla="*/ 699931904 w 596" name="T8"/>
                  <a:gd fmla="*/ 317425036 h 709" name="T9"/>
                  <a:gd fmla="*/ 812470189 w 596" name="T10"/>
                  <a:gd fmla="*/ 0 h 709" name="T11"/>
                  <a:gd fmla="*/ 930497298 w 596" name="T12"/>
                  <a:gd fmla="*/ 317425036 h 709" name="T13"/>
                  <a:gd fmla="*/ 0 60000 65536" name="T14"/>
                  <a:gd fmla="*/ 0 60000 65536" name="T15"/>
                  <a:gd fmla="*/ 0 60000 65536" name="T16"/>
                  <a:gd fmla="*/ 0 60000 65536" name="T17"/>
                  <a:gd fmla="*/ 0 60000 65536" name="T18"/>
                  <a:gd fmla="*/ 0 60000 65536" name="T19"/>
                  <a:gd fmla="*/ 0 60000 65536" name="T20"/>
                  <a:gd fmla="*/ 0 w 596" name="T21"/>
                  <a:gd fmla="*/ 0 h 709" name="T22"/>
                  <a:gd fmla="*/ 596 w 596" name="T23"/>
                  <a:gd fmla="*/ 709 h 709"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709" w="596">
                    <a:moveTo>
                      <a:pt x="339" y="115"/>
                    </a:moveTo>
                    <a:cubicBezTo>
                      <a:pt x="484" y="135"/>
                      <a:pt x="596" y="259"/>
                      <a:pt x="596" y="410"/>
                    </a:cubicBezTo>
                    <a:cubicBezTo>
                      <a:pt x="596" y="575"/>
                      <a:pt x="463" y="709"/>
                      <a:pt x="298" y="709"/>
                    </a:cubicBezTo>
                    <a:cubicBezTo>
                      <a:pt x="133" y="709"/>
                      <a:pt x="0" y="575"/>
                      <a:pt x="0" y="410"/>
                    </a:cubicBezTo>
                    <a:cubicBezTo>
                      <a:pt x="0" y="260"/>
                      <a:pt x="111" y="136"/>
                      <a:pt x="255" y="115"/>
                    </a:cubicBezTo>
                    <a:cubicBezTo>
                      <a:pt x="296" y="0"/>
                      <a:pt x="296" y="0"/>
                      <a:pt x="296" y="0"/>
                    </a:cubicBezTo>
                    <a:lnTo>
                      <a:pt x="339" y="115"/>
                    </a:lnTo>
                    <a:close/>
                  </a:path>
                </a:pathLst>
              </a:custGeom>
              <a:solidFill>
                <a:schemeClr val="accent4"/>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nvGrpSpPr>
              <p:cNvPr id="52" name="Group 71">
                <a:extLst>
                  <a:ext uri="{FF2B5EF4-FFF2-40B4-BE49-F238E27FC236}">
                    <a16:creationId xmlns:a16="http://schemas.microsoft.com/office/drawing/2014/main" id="{7F9621A5-5512-4646-9B9C-461A285CC891}"/>
                  </a:ext>
                </a:extLst>
              </p:cNvPr>
              <p:cNvGrpSpPr/>
              <p:nvPr/>
            </p:nvGrpSpPr>
            <p:grpSpPr>
              <a:xfrm>
                <a:off x="3753920" y="3434502"/>
                <a:ext cx="358820" cy="448853"/>
                <a:chExt cx="324452" cy="406813"/>
              </a:xfrm>
              <a:solidFill>
                <a:schemeClr val="bg1"/>
              </a:solidFill>
            </p:grpSpPr>
            <p:sp>
              <p:nvSpPr>
                <p:cNvPr id="105" name="Freeform 80">
                  <a:extLst>
                    <a:ext uri="{FF2B5EF4-FFF2-40B4-BE49-F238E27FC236}">
                      <a16:creationId xmlns:a16="http://schemas.microsoft.com/office/drawing/2014/main" id="{57FFEEB8-557A-4890-B3F0-03FAF7D6B874}"/>
                    </a:ext>
                  </a:extLst>
                </p:cNvPr>
                <p:cNvSpPr>
                  <a:spLocks noChangeArrowheads="1"/>
                </p:cNvSpPr>
                <p:nvPr/>
              </p:nvSpPr>
              <p:spPr bwMode="auto">
                <a:xfrm>
                  <a:off x="0" y="169713"/>
                  <a:ext cx="324452" cy="134772"/>
                </a:xfrm>
                <a:custGeom>
                  <a:gdLst>
                    <a:gd fmla="*/ 49 w 98" name="T0"/>
                    <a:gd fmla="*/ 16 h 40" name="T1"/>
                    <a:gd fmla="*/ 2 w 98" name="T2"/>
                    <a:gd fmla="*/ 0 h 40" name="T3"/>
                    <a:gd fmla="*/ 0 w 98" name="T4"/>
                    <a:gd fmla="*/ 5 h 40" name="T5"/>
                    <a:gd fmla="*/ 0 w 98" name="T6"/>
                    <a:gd fmla="*/ 20 h 40" name="T7"/>
                    <a:gd fmla="*/ 49 w 98" name="T8"/>
                    <a:gd fmla="*/ 40 h 40" name="T9"/>
                    <a:gd fmla="*/ 98 w 98" name="T10"/>
                    <a:gd fmla="*/ 20 h 40" name="T11"/>
                    <a:gd fmla="*/ 98 w 98" name="T12"/>
                    <a:gd fmla="*/ 5 h 40" name="T13"/>
                    <a:gd fmla="*/ 96 w 98" name="T14"/>
                    <a:gd fmla="*/ 0 h 40" name="T15"/>
                    <a:gd fmla="*/ 49 w 98" name="T16"/>
                    <a:gd fmla="*/ 16 h 4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98" name="T27"/>
                    <a:gd fmla="*/ 0 h 40" name="T28"/>
                    <a:gd fmla="*/ 98 w 98" name="T29"/>
                    <a:gd fmla="*/ 40 h 40"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40" w="98">
                      <a:moveTo>
                        <a:pt x="49" y="16"/>
                      </a:moveTo>
                      <a:cubicBezTo>
                        <a:pt x="26" y="16"/>
                        <a:pt x="7" y="9"/>
                        <a:pt x="2" y="0"/>
                      </a:cubicBezTo>
                      <a:cubicBezTo>
                        <a:pt x="1" y="2"/>
                        <a:pt x="0" y="3"/>
                        <a:pt x="0" y="5"/>
                      </a:cubicBezTo>
                      <a:cubicBezTo>
                        <a:pt x="0" y="20"/>
                        <a:pt x="0" y="20"/>
                        <a:pt x="0" y="20"/>
                      </a:cubicBezTo>
                      <a:cubicBezTo>
                        <a:pt x="0" y="31"/>
                        <a:pt x="22" y="40"/>
                        <a:pt x="49" y="40"/>
                      </a:cubicBezTo>
                      <a:cubicBezTo>
                        <a:pt x="76" y="40"/>
                        <a:pt x="98" y="31"/>
                        <a:pt x="98" y="20"/>
                      </a:cubicBezTo>
                      <a:cubicBezTo>
                        <a:pt x="98" y="5"/>
                        <a:pt x="98" y="5"/>
                        <a:pt x="98" y="5"/>
                      </a:cubicBezTo>
                      <a:cubicBezTo>
                        <a:pt x="98" y="3"/>
                        <a:pt x="97" y="2"/>
                        <a:pt x="96" y="0"/>
                      </a:cubicBezTo>
                      <a:cubicBezTo>
                        <a:pt x="91" y="9"/>
                        <a:pt x="72" y="16"/>
                        <a:pt x="49" y="16"/>
                      </a:cubicBez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06" name="Freeform 81">
                  <a:extLst>
                    <a:ext uri="{FF2B5EF4-FFF2-40B4-BE49-F238E27FC236}">
                      <a16:creationId xmlns:a16="http://schemas.microsoft.com/office/drawing/2014/main" id="{5BD7B593-761C-4EFA-A74D-E83E6CE92A79}"/>
                    </a:ext>
                  </a:extLst>
                </p:cNvPr>
                <p:cNvSpPr>
                  <a:spLocks noChangeArrowheads="1"/>
                </p:cNvSpPr>
                <p:nvPr/>
              </p:nvSpPr>
              <p:spPr bwMode="auto">
                <a:xfrm>
                  <a:off x="0" y="274536"/>
                  <a:ext cx="324452" cy="132277"/>
                </a:xfrm>
                <a:custGeom>
                  <a:gdLst>
                    <a:gd fmla="*/ 49 w 98" name="T0"/>
                    <a:gd fmla="*/ 15 h 40" name="T1"/>
                    <a:gd fmla="*/ 2 w 98" name="T2"/>
                    <a:gd fmla="*/ 0 h 40" name="T3"/>
                    <a:gd fmla="*/ 0 w 98" name="T4"/>
                    <a:gd fmla="*/ 4 h 40" name="T5"/>
                    <a:gd fmla="*/ 0 w 98" name="T6"/>
                    <a:gd fmla="*/ 19 h 40" name="T7"/>
                    <a:gd fmla="*/ 49 w 98" name="T8"/>
                    <a:gd fmla="*/ 40 h 40" name="T9"/>
                    <a:gd fmla="*/ 98 w 98" name="T10"/>
                    <a:gd fmla="*/ 19 h 40" name="T11"/>
                    <a:gd fmla="*/ 98 w 98" name="T12"/>
                    <a:gd fmla="*/ 4 h 40" name="T13"/>
                    <a:gd fmla="*/ 96 w 98" name="T14"/>
                    <a:gd fmla="*/ 0 h 40" name="T15"/>
                    <a:gd fmla="*/ 49 w 98" name="T16"/>
                    <a:gd fmla="*/ 15 h 40"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98" name="T27"/>
                    <a:gd fmla="*/ 0 h 40" name="T28"/>
                    <a:gd fmla="*/ 98 w 98" name="T29"/>
                    <a:gd fmla="*/ 40 h 40"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40" w="98">
                      <a:moveTo>
                        <a:pt x="49" y="15"/>
                      </a:moveTo>
                      <a:cubicBezTo>
                        <a:pt x="26" y="15"/>
                        <a:pt x="7" y="9"/>
                        <a:pt x="2" y="0"/>
                      </a:cubicBezTo>
                      <a:cubicBezTo>
                        <a:pt x="1" y="1"/>
                        <a:pt x="0" y="3"/>
                        <a:pt x="0" y="4"/>
                      </a:cubicBezTo>
                      <a:cubicBezTo>
                        <a:pt x="0" y="19"/>
                        <a:pt x="0" y="19"/>
                        <a:pt x="0" y="19"/>
                      </a:cubicBezTo>
                      <a:cubicBezTo>
                        <a:pt x="0" y="31"/>
                        <a:pt x="22" y="40"/>
                        <a:pt x="49" y="40"/>
                      </a:cubicBezTo>
                      <a:cubicBezTo>
                        <a:pt x="76" y="40"/>
                        <a:pt x="98" y="31"/>
                        <a:pt x="98" y="19"/>
                      </a:cubicBezTo>
                      <a:cubicBezTo>
                        <a:pt x="98" y="4"/>
                        <a:pt x="98" y="4"/>
                        <a:pt x="98" y="4"/>
                      </a:cubicBezTo>
                      <a:cubicBezTo>
                        <a:pt x="98" y="3"/>
                        <a:pt x="97" y="1"/>
                        <a:pt x="96" y="0"/>
                      </a:cubicBezTo>
                      <a:cubicBezTo>
                        <a:pt x="91" y="9"/>
                        <a:pt x="72" y="15"/>
                        <a:pt x="49" y="15"/>
                      </a:cubicBez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07" name="Freeform 82">
                  <a:extLst>
                    <a:ext uri="{FF2B5EF4-FFF2-40B4-BE49-F238E27FC236}">
                      <a16:creationId xmlns:a16="http://schemas.microsoft.com/office/drawing/2014/main" id="{B8C57EB2-E824-4C4E-A49E-43CD4F69AD67}"/>
                    </a:ext>
                  </a:extLst>
                </p:cNvPr>
                <p:cNvSpPr>
                  <a:spLocks noChangeArrowheads="1"/>
                </p:cNvSpPr>
                <p:nvPr/>
              </p:nvSpPr>
              <p:spPr bwMode="auto">
                <a:xfrm>
                  <a:off x="0" y="69882"/>
                  <a:ext cx="324452" cy="137269"/>
                </a:xfrm>
                <a:custGeom>
                  <a:gdLst>
                    <a:gd fmla="*/ 96 w 98" name="T0"/>
                    <a:gd fmla="*/ 0 h 41" name="T1"/>
                    <a:gd fmla="*/ 49 w 98" name="T2"/>
                    <a:gd fmla="*/ 15 h 41" name="T3"/>
                    <a:gd fmla="*/ 2 w 98" name="T4"/>
                    <a:gd fmla="*/ 0 h 41" name="T5"/>
                    <a:gd fmla="*/ 0 w 98" name="T6"/>
                    <a:gd fmla="*/ 5 h 41" name="T7"/>
                    <a:gd fmla="*/ 0 w 98" name="T8"/>
                    <a:gd fmla="*/ 20 h 41" name="T9"/>
                    <a:gd fmla="*/ 49 w 98" name="T10"/>
                    <a:gd fmla="*/ 41 h 41" name="T11"/>
                    <a:gd fmla="*/ 98 w 98" name="T12"/>
                    <a:gd fmla="*/ 20 h 41" name="T13"/>
                    <a:gd fmla="*/ 98 w 98" name="T14"/>
                    <a:gd fmla="*/ 5 h 41" name="T15"/>
                    <a:gd fmla="*/ 96 w 98" name="T16"/>
                    <a:gd fmla="*/ 0 h 41"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98" name="T27"/>
                    <a:gd fmla="*/ 0 h 41" name="T28"/>
                    <a:gd fmla="*/ 98 w 98" name="T29"/>
                    <a:gd fmla="*/ 41 h 41"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41" w="98">
                      <a:moveTo>
                        <a:pt x="96" y="0"/>
                      </a:moveTo>
                      <a:cubicBezTo>
                        <a:pt x="95" y="9"/>
                        <a:pt x="75" y="15"/>
                        <a:pt x="49" y="15"/>
                      </a:cubicBezTo>
                      <a:cubicBezTo>
                        <a:pt x="24" y="15"/>
                        <a:pt x="3" y="9"/>
                        <a:pt x="2" y="0"/>
                      </a:cubicBezTo>
                      <a:cubicBezTo>
                        <a:pt x="1" y="2"/>
                        <a:pt x="0" y="3"/>
                        <a:pt x="0" y="5"/>
                      </a:cubicBezTo>
                      <a:cubicBezTo>
                        <a:pt x="0" y="20"/>
                        <a:pt x="0" y="20"/>
                        <a:pt x="0" y="20"/>
                      </a:cubicBezTo>
                      <a:cubicBezTo>
                        <a:pt x="0" y="31"/>
                        <a:pt x="22" y="41"/>
                        <a:pt x="49" y="41"/>
                      </a:cubicBezTo>
                      <a:cubicBezTo>
                        <a:pt x="76" y="41"/>
                        <a:pt x="98" y="31"/>
                        <a:pt x="98" y="20"/>
                      </a:cubicBezTo>
                      <a:cubicBezTo>
                        <a:pt x="98" y="5"/>
                        <a:pt x="98" y="5"/>
                        <a:pt x="98" y="5"/>
                      </a:cubicBezTo>
                      <a:cubicBezTo>
                        <a:pt x="98" y="3"/>
                        <a:pt x="97" y="2"/>
                        <a:pt x="96" y="0"/>
                      </a:cubicBez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108" name="Oval 83">
                  <a:extLst>
                    <a:ext uri="{FF2B5EF4-FFF2-40B4-BE49-F238E27FC236}">
                      <a16:creationId xmlns:a16="http://schemas.microsoft.com/office/drawing/2014/main" id="{FBF6A262-990D-4E69-AD4E-0BE660F93B6B}"/>
                    </a:ext>
                  </a:extLst>
                </p:cNvPr>
                <p:cNvSpPr>
                  <a:spLocks noChangeArrowheads="1"/>
                </p:cNvSpPr>
                <p:nvPr/>
              </p:nvSpPr>
              <p:spPr bwMode="auto">
                <a:xfrm>
                  <a:off x="4991" y="0"/>
                  <a:ext cx="316965" cy="107319"/>
                </a:xfrm>
                <a:prstGeom prst="ellipse">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grpSp>
        <p:grpSp>
          <p:nvGrpSpPr>
            <p:cNvPr id="140" name="组合 157">
              <a:extLst>
                <a:ext uri="{FF2B5EF4-FFF2-40B4-BE49-F238E27FC236}">
                  <a16:creationId xmlns:a16="http://schemas.microsoft.com/office/drawing/2014/main" id="{B5A41AF0-161A-4CF7-B6F8-3EEBAF11F2AD}"/>
                </a:ext>
              </a:extLst>
            </p:cNvPr>
            <p:cNvGrpSpPr/>
            <p:nvPr/>
          </p:nvGrpSpPr>
          <p:grpSpPr>
            <a:xfrm>
              <a:off x="4816723" y="2342171"/>
              <a:ext cx="657674" cy="661511"/>
              <a:chOff x="4390065" y="1979892"/>
              <a:chExt cx="877017" cy="882014"/>
            </a:xfrm>
          </p:grpSpPr>
          <p:sp>
            <p:nvSpPr>
              <p:cNvPr id="26" name="Oval 19">
                <a:extLst>
                  <a:ext uri="{FF2B5EF4-FFF2-40B4-BE49-F238E27FC236}">
                    <a16:creationId xmlns:a16="http://schemas.microsoft.com/office/drawing/2014/main" id="{7132622D-8EA8-46AE-854D-93D923F08C2F}"/>
                  </a:ext>
                </a:extLst>
              </p:cNvPr>
              <p:cNvSpPr>
                <a:spLocks noChangeArrowheads="1"/>
              </p:cNvSpPr>
              <p:nvPr/>
            </p:nvSpPr>
            <p:spPr bwMode="auto">
              <a:xfrm>
                <a:off x="4390065" y="1979892"/>
                <a:ext cx="877017" cy="882014"/>
              </a:xfrm>
              <a:prstGeom prst="ellipse">
                <a:avLst/>
              </a:prstGeom>
              <a:solidFill>
                <a:schemeClr val="accent1"/>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grpSp>
            <p:nvGrpSpPr>
              <p:cNvPr id="141" name="Group 76">
                <a:extLst>
                  <a:ext uri="{FF2B5EF4-FFF2-40B4-BE49-F238E27FC236}">
                    <a16:creationId xmlns:a16="http://schemas.microsoft.com/office/drawing/2014/main" id="{4EB3665D-9A42-4FF2-9415-DBC9E1726F9F}"/>
                  </a:ext>
                </a:extLst>
              </p:cNvPr>
              <p:cNvGrpSpPr/>
              <p:nvPr/>
            </p:nvGrpSpPr>
            <p:grpSpPr>
              <a:xfrm>
                <a:off x="4598080" y="2194949"/>
                <a:ext cx="511868" cy="450622"/>
                <a:chExt cx="521619" cy="459224"/>
              </a:xfrm>
              <a:solidFill>
                <a:schemeClr val="bg1"/>
              </a:solidFill>
            </p:grpSpPr>
            <p:sp>
              <p:nvSpPr>
                <p:cNvPr id="100" name="Freeform 84">
                  <a:extLst>
                    <a:ext uri="{FF2B5EF4-FFF2-40B4-BE49-F238E27FC236}">
                      <a16:creationId xmlns:a16="http://schemas.microsoft.com/office/drawing/2014/main" id="{99D95C0E-694B-4D09-B7D0-5625304364A1}"/>
                    </a:ext>
                  </a:extLst>
                </p:cNvPr>
                <p:cNvSpPr>
                  <a:spLocks noChangeArrowheads="1"/>
                </p:cNvSpPr>
                <p:nvPr/>
              </p:nvSpPr>
              <p:spPr bwMode="auto">
                <a:xfrm>
                  <a:off x="47420" y="19966"/>
                  <a:ext cx="194671" cy="419291"/>
                </a:xfrm>
                <a:custGeom>
                  <a:gdLst>
                    <a:gd fmla="*/ 566109867 w 59" name="T0"/>
                    <a:gd fmla="*/ 55369706 h 126" name="T1"/>
                    <a:gd fmla="*/ 97982204 w 59" name="T2"/>
                    <a:gd fmla="*/ 420798451 h 126" name="T3"/>
                    <a:gd fmla="*/ 0 w 59" name="T4"/>
                    <a:gd fmla="*/ 431873058 h 126" name="T5"/>
                    <a:gd fmla="*/ 0 w 59" name="T6"/>
                    <a:gd fmla="*/ 952332986 h 126" name="T7"/>
                    <a:gd fmla="*/ 97982204 w 59" name="T8"/>
                    <a:gd fmla="*/ 974478872 h 126" name="T9"/>
                    <a:gd fmla="*/ 555224789 w 59" name="T10"/>
                    <a:gd fmla="*/ 1317761731 h 126" name="T11"/>
                    <a:gd fmla="*/ 642318614 w 59" name="T12"/>
                    <a:gd fmla="*/ 1317761731 h 126" name="T13"/>
                    <a:gd fmla="*/ 642318614 w 59" name="T14"/>
                    <a:gd fmla="*/ 55369706 h 126" name="T15"/>
                    <a:gd fmla="*/ 566109867 w 59" name="T16"/>
                    <a:gd fmla="*/ 55369706 h 12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59" name="T27"/>
                    <a:gd fmla="*/ 0 h 126" name="T28"/>
                    <a:gd fmla="*/ 59 w 59" name="T29"/>
                    <a:gd fmla="*/ 126 h 126"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25" w="59">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grpFill/>
                <a:ln>
                  <a:noFill/>
                </a:ln>
                <a:extLst>
                  <a:ext uri="{91240B29-F687-4F45-9708-019B960494DF}">
                    <a14:hiddenLine w="9525">
                      <a:solidFill>
                        <a:srgbClr val="000000"/>
                      </a:solidFill>
                      <a:bevel/>
                      <a:headEnd/>
                      <a:tailEnd/>
                    </a14:hiddenLine>
                  </a:ext>
                </a:extLst>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sp>
              <p:nvSpPr>
                <p:cNvPr id="101" name="Freeform 85">
                  <a:extLst>
                    <a:ext uri="{FF2B5EF4-FFF2-40B4-BE49-F238E27FC236}">
                      <a16:creationId xmlns:a16="http://schemas.microsoft.com/office/drawing/2014/main" id="{2FAE9093-788E-4C43-933E-34C05A5944AF}"/>
                    </a:ext>
                  </a:extLst>
                </p:cNvPr>
                <p:cNvSpPr>
                  <a:spLocks noChangeArrowheads="1"/>
                </p:cNvSpPr>
                <p:nvPr/>
              </p:nvSpPr>
              <p:spPr bwMode="auto">
                <a:xfrm>
                  <a:off x="0" y="157235"/>
                  <a:ext cx="27454" cy="147252"/>
                </a:xfrm>
                <a:custGeom>
                  <a:gdLst>
                    <a:gd fmla="*/ 0 w 8" name="T0"/>
                    <a:gd fmla="*/ 89599495 h 44" name="T1"/>
                    <a:gd fmla="*/ 0 w 8" name="T2"/>
                    <a:gd fmla="*/ 425598440 h 44" name="T3"/>
                    <a:gd fmla="*/ 94215265 w 8" name="T4"/>
                    <a:gd fmla="*/ 492798898 h 44" name="T5"/>
                    <a:gd fmla="*/ 94215265 w 8" name="T6"/>
                    <a:gd fmla="*/ 0 h 44" name="T7"/>
                    <a:gd fmla="*/ 0 w 8" name="T8"/>
                    <a:gd fmla="*/ 89599495 h 44" name="T9"/>
                    <a:gd fmla="*/ 0 60000 65536" name="T10"/>
                    <a:gd fmla="*/ 0 60000 65536" name="T11"/>
                    <a:gd fmla="*/ 0 60000 65536" name="T12"/>
                    <a:gd fmla="*/ 0 60000 65536" name="T13"/>
                    <a:gd fmla="*/ 0 60000 65536" name="T14"/>
                    <a:gd fmla="*/ 0 w 8" name="T15"/>
                    <a:gd fmla="*/ 0 h 44" name="T16"/>
                    <a:gd fmla="*/ 8 w 8" name="T17"/>
                    <a:gd fmla="*/ 44 h 44" name="T18"/>
                  </a:gdLst>
                  <a:cxnLst>
                    <a:cxn ang="T10">
                      <a:pos x="T0" y="T1"/>
                    </a:cxn>
                    <a:cxn ang="T11">
                      <a:pos x="T2" y="T3"/>
                    </a:cxn>
                    <a:cxn ang="T12">
                      <a:pos x="T4" y="T5"/>
                    </a:cxn>
                    <a:cxn ang="T13">
                      <a:pos x="T6" y="T7"/>
                    </a:cxn>
                    <a:cxn ang="T14">
                      <a:pos x="T8" y="T9"/>
                    </a:cxn>
                  </a:cxnLst>
                  <a:rect b="T18" l="T15" r="T17" t="T16"/>
                  <a:pathLst>
                    <a:path h="44" w="8">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grpFill/>
                <a:ln>
                  <a:noFill/>
                </a:ln>
                <a:extLst>
                  <a:ext uri="{91240B29-F687-4F45-9708-019B960494DF}">
                    <a14:hiddenLine w="9525">
                      <a:solidFill>
                        <a:srgbClr val="000000"/>
                      </a:solidFill>
                      <a:bevel/>
                      <a:headEnd/>
                      <a:tailEnd/>
                    </a14:hiddenLine>
                  </a:ext>
                </a:extLst>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sp>
              <p:nvSpPr>
                <p:cNvPr id="102" name="Freeform 86">
                  <a:extLst>
                    <a:ext uri="{FF2B5EF4-FFF2-40B4-BE49-F238E27FC236}">
                      <a16:creationId xmlns:a16="http://schemas.microsoft.com/office/drawing/2014/main" id="{CBC3BAFB-1BD2-4DFA-AC22-97CA9F359A6C}"/>
                    </a:ext>
                  </a:extLst>
                </p:cNvPr>
                <p:cNvSpPr>
                  <a:spLocks noChangeArrowheads="1"/>
                </p:cNvSpPr>
                <p:nvPr/>
              </p:nvSpPr>
              <p:spPr bwMode="auto">
                <a:xfrm>
                  <a:off x="289510" y="114806"/>
                  <a:ext cx="77370" cy="229612"/>
                </a:xfrm>
                <a:custGeom>
                  <a:gdLst>
                    <a:gd fmla="*/ 113158671 w 23" name="T0"/>
                    <a:gd fmla="*/ 22145911 h 69" name="T1"/>
                    <a:gd fmla="*/ 22632407 w 23" name="T2"/>
                    <a:gd fmla="*/ 22145911 h 69" name="T3"/>
                    <a:gd fmla="*/ 22632407 w 23" name="T4"/>
                    <a:gd fmla="*/ 110736210 h 69" name="T5"/>
                    <a:gd fmla="*/ 135791078 w 23" name="T6"/>
                    <a:gd fmla="*/ 387578401 h 69" name="T7"/>
                    <a:gd fmla="*/ 22632407 w 23" name="T8"/>
                    <a:gd fmla="*/ 664420591 h 69" name="T9"/>
                    <a:gd fmla="*/ 22632407 w 23" name="T10"/>
                    <a:gd fmla="*/ 741936271 h 69" name="T11"/>
                    <a:gd fmla="*/ 67893857 w 23" name="T12"/>
                    <a:gd fmla="*/ 764082182 h 69" name="T13"/>
                    <a:gd fmla="*/ 113158671 w 23" name="T14"/>
                    <a:gd fmla="*/ 741936271 h 69" name="T15"/>
                    <a:gd fmla="*/ 260265952 w 23" name="T16"/>
                    <a:gd fmla="*/ 387578401 h 69" name="T17"/>
                    <a:gd fmla="*/ 113158671 w 23" name="T18"/>
                    <a:gd fmla="*/ 22145911 h 69"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3" name="T30"/>
                    <a:gd fmla="*/ 0 h 69" name="T31"/>
                    <a:gd fmla="*/ 23 w 23" name="T32"/>
                    <a:gd fmla="*/ 69 h 69"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69" w="23">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grpFill/>
                <a:ln>
                  <a:noFill/>
                </a:ln>
                <a:extLst>
                  <a:ext uri="{91240B29-F687-4F45-9708-019B960494DF}">
                    <a14:hiddenLine w="9525">
                      <a:solidFill>
                        <a:srgbClr val="000000"/>
                      </a:solidFill>
                      <a:bevel/>
                      <a:headEnd/>
                      <a:tailEnd/>
                    </a14:hiddenLine>
                  </a:ext>
                </a:extLst>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sp>
              <p:nvSpPr>
                <p:cNvPr id="103" name="Freeform 87">
                  <a:extLst>
                    <a:ext uri="{FF2B5EF4-FFF2-40B4-BE49-F238E27FC236}">
                      <a16:creationId xmlns:a16="http://schemas.microsoft.com/office/drawing/2014/main" id="{B20E26ED-7CCC-4F42-B8E4-15D8A5549DE8}"/>
                    </a:ext>
                  </a:extLst>
                </p:cNvPr>
                <p:cNvSpPr>
                  <a:spLocks noChangeArrowheads="1"/>
                </p:cNvSpPr>
                <p:nvPr/>
              </p:nvSpPr>
              <p:spPr bwMode="auto">
                <a:xfrm>
                  <a:off x="336931" y="57403"/>
                  <a:ext cx="102328" cy="341923"/>
                </a:xfrm>
                <a:custGeom>
                  <a:gdLst>
                    <a:gd fmla="*/ 108959515 w 31" name="T0"/>
                    <a:gd fmla="*/ 22039095 h 103" name="T1"/>
                    <a:gd fmla="*/ 32688845 w 31" name="T2"/>
                    <a:gd fmla="*/ 22039095 h 103" name="T3"/>
                    <a:gd fmla="*/ 32688845 w 31" name="T4"/>
                    <a:gd fmla="*/ 110198795 h 103" name="T5"/>
                    <a:gd fmla="*/ 217919029 w 31" name="T6"/>
                    <a:gd fmla="*/ 573039711 h 103" name="T7"/>
                    <a:gd fmla="*/ 32688845 w 31" name="T8"/>
                    <a:gd fmla="*/ 1035880626 h 103" name="T9"/>
                    <a:gd fmla="*/ 32688845 w 31" name="T10"/>
                    <a:gd fmla="*/ 1124040326 h 103" name="T11"/>
                    <a:gd fmla="*/ 65374388 w 31" name="T12"/>
                    <a:gd fmla="*/ 1135061533 h 103" name="T13"/>
                    <a:gd fmla="*/ 108959515 w 31" name="T14"/>
                    <a:gd fmla="*/ 1124040326 h 103" name="T15"/>
                    <a:gd fmla="*/ 337774825 w 31" name="T16"/>
                    <a:gd fmla="*/ 573039711 h 103" name="T17"/>
                    <a:gd fmla="*/ 108959515 w 31" name="T18"/>
                    <a:gd fmla="*/ 22039095 h 103"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31" name="T30"/>
                    <a:gd fmla="*/ 0 h 103" name="T31"/>
                    <a:gd fmla="*/ 31 w 31" name="T32"/>
                    <a:gd fmla="*/ 103 h 103"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03" w="31">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grpFill/>
                <a:ln>
                  <a:noFill/>
                </a:ln>
                <a:extLst>
                  <a:ext uri="{91240B29-F687-4F45-9708-019B960494DF}">
                    <a14:hiddenLine w="9525">
                      <a:solidFill>
                        <a:srgbClr val="000000"/>
                      </a:solidFill>
                      <a:bevel/>
                      <a:headEnd/>
                      <a:tailEnd/>
                    </a14:hiddenLine>
                  </a:ext>
                </a:extLst>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sp>
              <p:nvSpPr>
                <p:cNvPr id="104" name="Freeform 88">
                  <a:extLst>
                    <a:ext uri="{FF2B5EF4-FFF2-40B4-BE49-F238E27FC236}">
                      <a16:creationId xmlns:a16="http://schemas.microsoft.com/office/drawing/2014/main" id="{67EB1F42-6742-4809-A1A7-CA1A6A0A55CD}"/>
                    </a:ext>
                  </a:extLst>
                </p:cNvPr>
                <p:cNvSpPr>
                  <a:spLocks noChangeArrowheads="1"/>
                </p:cNvSpPr>
                <p:nvPr/>
              </p:nvSpPr>
              <p:spPr bwMode="auto">
                <a:xfrm>
                  <a:off x="396830" y="0"/>
                  <a:ext cx="124789" cy="459224"/>
                </a:xfrm>
                <a:custGeom>
                  <a:gdLst>
                    <a:gd fmla="*/ 107840683 w 38" name="T0"/>
                    <a:gd fmla="*/ 22145911 h 138" name="T1"/>
                    <a:gd fmla="*/ 21568793 w 38" name="T2"/>
                    <a:gd fmla="*/ 22145911 h 138" name="T3"/>
                    <a:gd fmla="*/ 21568793 w 38" name="T4"/>
                    <a:gd fmla="*/ 99661591 h 138" name="T5"/>
                    <a:gd fmla="*/ 291172144 w 38" name="T6"/>
                    <a:gd fmla="*/ 764082182 h 138" name="T7"/>
                    <a:gd fmla="*/ 21568793 w 38" name="T8"/>
                    <a:gd fmla="*/ 1417428153 h 138" name="T9"/>
                    <a:gd fmla="*/ 21568793 w 38" name="T10"/>
                    <a:gd fmla="*/ 1506018453 h 138" name="T11"/>
                    <a:gd fmla="*/ 64706380 w 38" name="T12"/>
                    <a:gd fmla="*/ 1528164364 h 138" name="T13"/>
                    <a:gd fmla="*/ 107840683 w 38" name="T14"/>
                    <a:gd fmla="*/ 1506018453 h 138" name="T15"/>
                    <a:gd fmla="*/ 409797224 w 38" name="T16"/>
                    <a:gd fmla="*/ 764082182 h 138" name="T17"/>
                    <a:gd fmla="*/ 107840683 w 38" name="T18"/>
                    <a:gd fmla="*/ 22145911 h 138"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38" name="T30"/>
                    <a:gd fmla="*/ 0 h 138" name="T31"/>
                    <a:gd fmla="*/ 38 w 38" name="T32"/>
                    <a:gd fmla="*/ 138 h 138"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38" w="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grpFill/>
                <a:ln>
                  <a:noFill/>
                </a:ln>
                <a:extLst>
                  <a:ext uri="{91240B29-F687-4F45-9708-019B960494DF}">
                    <a14:hiddenLine w="9525">
                      <a:solidFill>
                        <a:srgbClr val="000000"/>
                      </a:solidFill>
                      <a:bevel/>
                      <a:headEnd/>
                      <a:tailEnd/>
                    </a14:hiddenLine>
                  </a:ext>
                </a:extLst>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grpSp>
        <p:grpSp>
          <p:nvGrpSpPr>
            <p:cNvPr id="142" name="组合 146">
              <a:extLst>
                <a:ext uri="{FF2B5EF4-FFF2-40B4-BE49-F238E27FC236}">
                  <a16:creationId xmlns:a16="http://schemas.microsoft.com/office/drawing/2014/main" id="{850407A0-0F70-4D1C-B1AF-2360B004AD41}"/>
                </a:ext>
              </a:extLst>
            </p:cNvPr>
            <p:cNvGrpSpPr/>
            <p:nvPr/>
          </p:nvGrpSpPr>
          <p:grpSpPr>
            <a:xfrm>
              <a:off x="6870313" y="3981890"/>
              <a:ext cx="695149" cy="583742"/>
              <a:chOff x="7128556" y="4166187"/>
              <a:chExt cx="926989" cy="778322"/>
            </a:xfrm>
          </p:grpSpPr>
          <p:sp>
            <p:nvSpPr>
              <p:cNvPr id="28" name="Freeform 5">
                <a:extLst>
                  <a:ext uri="{FF2B5EF4-FFF2-40B4-BE49-F238E27FC236}">
                    <a16:creationId xmlns:a16="http://schemas.microsoft.com/office/drawing/2014/main" id="{BC5E6F03-050B-49BE-B954-B07D6838A95A}"/>
                  </a:ext>
                </a:extLst>
              </p:cNvPr>
              <p:cNvSpPr>
                <a:spLocks noChangeArrowheads="1"/>
              </p:cNvSpPr>
              <p:nvPr/>
            </p:nvSpPr>
            <p:spPr bwMode="auto">
              <a:xfrm rot="14770904">
                <a:off x="7202890" y="4091853"/>
                <a:ext cx="778322" cy="926989"/>
              </a:xfrm>
              <a:custGeom>
                <a:gdLst>
                  <a:gd fmla="*/ 933493859 w 596" name="T0"/>
                  <a:gd fmla="*/ 317425036 h 709" name="T1"/>
                  <a:gd fmla="*/ 1641185762 w 596" name="T2"/>
                  <a:gd fmla="*/ 1131688536 h 709" name="T3"/>
                  <a:gd fmla="*/ 820593711 w 596" name="T4"/>
                  <a:gd fmla="*/ 1956991968 h 709" name="T5"/>
                  <a:gd fmla="*/ 0 w 596" name="T6"/>
                  <a:gd fmla="*/ 1131688536 h 709" name="T7"/>
                  <a:gd fmla="*/ 702184295 w 596" name="T8"/>
                  <a:gd fmla="*/ 317425036 h 709" name="T9"/>
                  <a:gd fmla="*/ 815086103 w 596" name="T10"/>
                  <a:gd fmla="*/ 0 h 709" name="T11"/>
                  <a:gd fmla="*/ 933493859 w 596" name="T12"/>
                  <a:gd fmla="*/ 317425036 h 709" name="T13"/>
                  <a:gd fmla="*/ 0 60000 65536" name="T14"/>
                  <a:gd fmla="*/ 0 60000 65536" name="T15"/>
                  <a:gd fmla="*/ 0 60000 65536" name="T16"/>
                  <a:gd fmla="*/ 0 60000 65536" name="T17"/>
                  <a:gd fmla="*/ 0 60000 65536" name="T18"/>
                  <a:gd fmla="*/ 0 60000 65536" name="T19"/>
                  <a:gd fmla="*/ 0 60000 65536" name="T20"/>
                  <a:gd fmla="*/ 0 w 596" name="T21"/>
                  <a:gd fmla="*/ 0 h 709" name="T22"/>
                  <a:gd fmla="*/ 596 w 596" name="T23"/>
                  <a:gd fmla="*/ 709 h 709"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709" w="596">
                    <a:moveTo>
                      <a:pt x="339" y="115"/>
                    </a:moveTo>
                    <a:cubicBezTo>
                      <a:pt x="484" y="135"/>
                      <a:pt x="596" y="259"/>
                      <a:pt x="596" y="410"/>
                    </a:cubicBezTo>
                    <a:cubicBezTo>
                      <a:pt x="596" y="575"/>
                      <a:pt x="463" y="709"/>
                      <a:pt x="298" y="709"/>
                    </a:cubicBezTo>
                    <a:cubicBezTo>
                      <a:pt x="133" y="709"/>
                      <a:pt x="0" y="575"/>
                      <a:pt x="0" y="410"/>
                    </a:cubicBezTo>
                    <a:cubicBezTo>
                      <a:pt x="0" y="260"/>
                      <a:pt x="111" y="136"/>
                      <a:pt x="255" y="115"/>
                    </a:cubicBezTo>
                    <a:cubicBezTo>
                      <a:pt x="296" y="0"/>
                      <a:pt x="296" y="0"/>
                      <a:pt x="296" y="0"/>
                    </a:cubicBezTo>
                    <a:lnTo>
                      <a:pt x="339" y="115"/>
                    </a:lnTo>
                    <a:close/>
                  </a:path>
                </a:pathLst>
              </a:custGeom>
              <a:solidFill>
                <a:schemeClr val="accent4"/>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nvGrpSpPr>
              <p:cNvPr id="143" name="Group 82">
                <a:extLst>
                  <a:ext uri="{FF2B5EF4-FFF2-40B4-BE49-F238E27FC236}">
                    <a16:creationId xmlns:a16="http://schemas.microsoft.com/office/drawing/2014/main" id="{C4A6D54D-0ADD-4E17-A1B4-C5337B2AE109}"/>
                  </a:ext>
                </a:extLst>
              </p:cNvPr>
              <p:cNvGrpSpPr/>
              <p:nvPr/>
            </p:nvGrpSpPr>
            <p:grpSpPr>
              <a:xfrm>
                <a:off x="7491602" y="4340214"/>
                <a:ext cx="338605" cy="366554"/>
                <a:chExt cx="359392" cy="389342"/>
              </a:xfrm>
              <a:solidFill>
                <a:schemeClr val="bg1"/>
              </a:solidFill>
            </p:grpSpPr>
            <p:sp>
              <p:nvSpPr>
                <p:cNvPr id="97" name="Freeform 132">
                  <a:extLst>
                    <a:ext uri="{FF2B5EF4-FFF2-40B4-BE49-F238E27FC236}">
                      <a16:creationId xmlns:a16="http://schemas.microsoft.com/office/drawing/2014/main" id="{38082634-9B74-4B7F-8C3C-63BF6E736F81}"/>
                    </a:ext>
                  </a:extLst>
                </p:cNvPr>
                <p:cNvSpPr>
                  <a:spLocks noChangeArrowheads="1"/>
                </p:cNvSpPr>
                <p:nvPr/>
              </p:nvSpPr>
              <p:spPr bwMode="auto">
                <a:xfrm>
                  <a:off x="77368" y="92343"/>
                  <a:ext cx="204654" cy="207151"/>
                </a:xfrm>
                <a:custGeom>
                  <a:gdLst>
                    <a:gd fmla="*/ 0 w 82" name="T0"/>
                    <a:gd fmla="*/ 29 h 83" name="T1"/>
                    <a:gd fmla="*/ 58 w 82" name="T2"/>
                    <a:gd fmla="*/ 29 h 83" name="T3"/>
                    <a:gd fmla="*/ 58 w 82" name="T4"/>
                    <a:gd fmla="*/ 83 h 83" name="T5"/>
                    <a:gd fmla="*/ 82 w 82" name="T6"/>
                    <a:gd fmla="*/ 83 h 83" name="T7"/>
                    <a:gd fmla="*/ 82 w 82" name="T8"/>
                    <a:gd fmla="*/ 0 h 83" name="T9"/>
                    <a:gd fmla="*/ 0 w 82" name="T10"/>
                    <a:gd fmla="*/ 0 h 83" name="T11"/>
                    <a:gd fmla="*/ 0 w 82" name="T12"/>
                    <a:gd fmla="*/ 29 h 83" name="T13"/>
                    <a:gd fmla="*/ 0 60000 65536" name="T14"/>
                    <a:gd fmla="*/ 0 60000 65536" name="T15"/>
                    <a:gd fmla="*/ 0 60000 65536" name="T16"/>
                    <a:gd fmla="*/ 0 60000 65536" name="T17"/>
                    <a:gd fmla="*/ 0 60000 65536" name="T18"/>
                    <a:gd fmla="*/ 0 60000 65536" name="T19"/>
                    <a:gd fmla="*/ 0 60000 65536" name="T20"/>
                    <a:gd fmla="*/ 0 w 82" name="T21"/>
                    <a:gd fmla="*/ 0 h 83" name="T22"/>
                    <a:gd fmla="*/ 82 w 82" name="T23"/>
                    <a:gd fmla="*/ 83 h 83"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83" w="82">
                      <a:moveTo>
                        <a:pt x="0" y="29"/>
                      </a:moveTo>
                      <a:lnTo>
                        <a:pt x="58" y="29"/>
                      </a:lnTo>
                      <a:lnTo>
                        <a:pt x="58" y="83"/>
                      </a:lnTo>
                      <a:lnTo>
                        <a:pt x="82" y="83"/>
                      </a:lnTo>
                      <a:lnTo>
                        <a:pt x="82" y="0"/>
                      </a:lnTo>
                      <a:lnTo>
                        <a:pt x="0" y="0"/>
                      </a:lnTo>
                      <a:lnTo>
                        <a:pt x="0" y="29"/>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98" name="Freeform 133">
                  <a:extLst>
                    <a:ext uri="{FF2B5EF4-FFF2-40B4-BE49-F238E27FC236}">
                      <a16:creationId xmlns:a16="http://schemas.microsoft.com/office/drawing/2014/main" id="{696B6AD8-C02F-4963-9B69-C3E882A11078}"/>
                    </a:ext>
                  </a:extLst>
                </p:cNvPr>
                <p:cNvSpPr>
                  <a:spLocks noChangeArrowheads="1"/>
                </p:cNvSpPr>
                <p:nvPr/>
              </p:nvSpPr>
              <p:spPr bwMode="auto">
                <a:xfrm>
                  <a:off x="152241" y="0"/>
                  <a:ext cx="207151" cy="204654"/>
                </a:xfrm>
                <a:custGeom>
                  <a:gdLst>
                    <a:gd fmla="*/ 0 w 83" name="T0"/>
                    <a:gd fmla="*/ 0 h 82" name="T1"/>
                    <a:gd fmla="*/ 0 w 83" name="T2"/>
                    <a:gd fmla="*/ 29 h 82" name="T3"/>
                    <a:gd fmla="*/ 59 w 83" name="T4"/>
                    <a:gd fmla="*/ 29 h 82" name="T5"/>
                    <a:gd fmla="*/ 59 w 83" name="T6"/>
                    <a:gd fmla="*/ 82 h 82" name="T7"/>
                    <a:gd fmla="*/ 83 w 83" name="T8"/>
                    <a:gd fmla="*/ 82 h 82" name="T9"/>
                    <a:gd fmla="*/ 83 w 83" name="T10"/>
                    <a:gd fmla="*/ 0 h 82" name="T11"/>
                    <a:gd fmla="*/ 0 w 83" name="T12"/>
                    <a:gd fmla="*/ 0 h 82" name="T13"/>
                    <a:gd fmla="*/ 0 60000 65536" name="T14"/>
                    <a:gd fmla="*/ 0 60000 65536" name="T15"/>
                    <a:gd fmla="*/ 0 60000 65536" name="T16"/>
                    <a:gd fmla="*/ 0 60000 65536" name="T17"/>
                    <a:gd fmla="*/ 0 60000 65536" name="T18"/>
                    <a:gd fmla="*/ 0 60000 65536" name="T19"/>
                    <a:gd fmla="*/ 0 60000 65536" name="T20"/>
                    <a:gd fmla="*/ 0 w 83" name="T21"/>
                    <a:gd fmla="*/ 0 h 82" name="T22"/>
                    <a:gd fmla="*/ 83 w 83" name="T23"/>
                    <a:gd fmla="*/ 82 h 82"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82" w="83">
                      <a:moveTo>
                        <a:pt x="0" y="0"/>
                      </a:moveTo>
                      <a:lnTo>
                        <a:pt x="0" y="29"/>
                      </a:lnTo>
                      <a:lnTo>
                        <a:pt x="59" y="29"/>
                      </a:lnTo>
                      <a:lnTo>
                        <a:pt x="59" y="82"/>
                      </a:lnTo>
                      <a:lnTo>
                        <a:pt x="83" y="82"/>
                      </a:lnTo>
                      <a:lnTo>
                        <a:pt x="83" y="0"/>
                      </a:lnTo>
                      <a:lnTo>
                        <a:pt x="0" y="0"/>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99" name="Rectangle 134">
                  <a:extLst>
                    <a:ext uri="{FF2B5EF4-FFF2-40B4-BE49-F238E27FC236}">
                      <a16:creationId xmlns:a16="http://schemas.microsoft.com/office/drawing/2014/main" id="{548971BC-AA64-4B96-ABB8-E48B49473AD0}"/>
                    </a:ext>
                  </a:extLst>
                </p:cNvPr>
                <p:cNvSpPr>
                  <a:spLocks noChangeArrowheads="1"/>
                </p:cNvSpPr>
                <p:nvPr/>
              </p:nvSpPr>
              <p:spPr bwMode="auto">
                <a:xfrm>
                  <a:off x="0" y="182191"/>
                  <a:ext cx="207151" cy="207151"/>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grpSp>
        <p:grpSp>
          <p:nvGrpSpPr>
            <p:cNvPr id="144" name="组合 155">
              <a:extLst>
                <a:ext uri="{FF2B5EF4-FFF2-40B4-BE49-F238E27FC236}">
                  <a16:creationId xmlns:a16="http://schemas.microsoft.com/office/drawing/2014/main" id="{6F7D72D7-C64E-42EA-8D30-527DE87E1611}"/>
                </a:ext>
              </a:extLst>
            </p:cNvPr>
            <p:cNvGrpSpPr/>
            <p:nvPr/>
          </p:nvGrpSpPr>
          <p:grpSpPr>
            <a:xfrm>
              <a:off x="4229315" y="2701971"/>
              <a:ext cx="530261" cy="534081"/>
              <a:chOff x="3606746" y="2459627"/>
              <a:chExt cx="707111" cy="712108"/>
            </a:xfrm>
          </p:grpSpPr>
          <p:sp>
            <p:nvSpPr>
              <p:cNvPr id="30" name="Oval 22">
                <a:extLst>
                  <a:ext uri="{FF2B5EF4-FFF2-40B4-BE49-F238E27FC236}">
                    <a16:creationId xmlns:a16="http://schemas.microsoft.com/office/drawing/2014/main" id="{F0C49856-1EBE-4C04-8064-531F30A78F98}"/>
                  </a:ext>
                </a:extLst>
              </p:cNvPr>
              <p:cNvSpPr>
                <a:spLocks noChangeArrowheads="1"/>
              </p:cNvSpPr>
              <p:nvPr/>
            </p:nvSpPr>
            <p:spPr bwMode="auto">
              <a:xfrm>
                <a:off x="3606746" y="2459627"/>
                <a:ext cx="707111" cy="712108"/>
              </a:xfrm>
              <a:prstGeom prst="ellipse">
                <a:avLst/>
              </a:prstGeom>
              <a:solidFill>
                <a:schemeClr val="accent4"/>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grpSp>
            <p:nvGrpSpPr>
              <p:cNvPr id="145" name="Group 86">
                <a:extLst>
                  <a:ext uri="{FF2B5EF4-FFF2-40B4-BE49-F238E27FC236}">
                    <a16:creationId xmlns:a16="http://schemas.microsoft.com/office/drawing/2014/main" id="{95D1C99F-12B6-4831-968F-5C03A74A6943}"/>
                  </a:ext>
                </a:extLst>
              </p:cNvPr>
              <p:cNvGrpSpPr/>
              <p:nvPr/>
            </p:nvGrpSpPr>
            <p:grpSpPr>
              <a:xfrm>
                <a:off x="3785860" y="2626452"/>
                <a:ext cx="350250" cy="395572"/>
                <a:chExt cx="429274" cy="484183"/>
              </a:xfrm>
              <a:solidFill>
                <a:schemeClr val="bg1"/>
              </a:solidFill>
            </p:grpSpPr>
            <p:sp>
              <p:nvSpPr>
                <p:cNvPr id="94" name="Freeform 147">
                  <a:extLst>
                    <a:ext uri="{FF2B5EF4-FFF2-40B4-BE49-F238E27FC236}">
                      <a16:creationId xmlns:a16="http://schemas.microsoft.com/office/drawing/2014/main" id="{2893D3BA-1E65-4016-9F68-52C151003041}"/>
                    </a:ext>
                  </a:extLst>
                </p:cNvPr>
                <p:cNvSpPr>
                  <a:spLocks noChangeArrowheads="1"/>
                </p:cNvSpPr>
                <p:nvPr/>
              </p:nvSpPr>
              <p:spPr bwMode="auto">
                <a:xfrm>
                  <a:off x="0" y="0"/>
                  <a:ext cx="429274" cy="87353"/>
                </a:xfrm>
                <a:custGeom>
                  <a:gdLst>
                    <a:gd fmla="*/ 68 w 129" name="T0"/>
                    <a:gd fmla="*/ 8 h 26" name="T1"/>
                    <a:gd fmla="*/ 68 w 129" name="T2"/>
                    <a:gd fmla="*/ 4 h 26" name="T3"/>
                    <a:gd fmla="*/ 64 w 129" name="T4"/>
                    <a:gd fmla="*/ 0 h 26" name="T5"/>
                    <a:gd fmla="*/ 61 w 129" name="T6"/>
                    <a:gd fmla="*/ 4 h 26" name="T7"/>
                    <a:gd fmla="*/ 61 w 129" name="T8"/>
                    <a:gd fmla="*/ 8 h 26" name="T9"/>
                    <a:gd fmla="*/ 0 w 129" name="T10"/>
                    <a:gd fmla="*/ 8 h 26" name="T11"/>
                    <a:gd fmla="*/ 0 w 129" name="T12"/>
                    <a:gd fmla="*/ 26 h 26" name="T13"/>
                    <a:gd fmla="*/ 129 w 129" name="T14"/>
                    <a:gd fmla="*/ 26 h 26" name="T15"/>
                    <a:gd fmla="*/ 129 w 129" name="T16"/>
                    <a:gd fmla="*/ 8 h 26" name="T17"/>
                    <a:gd fmla="*/ 68 w 129" name="T18"/>
                    <a:gd fmla="*/ 8 h 26"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129" name="T30"/>
                    <a:gd fmla="*/ 0 h 26" name="T31"/>
                    <a:gd fmla="*/ 129 w 129" name="T32"/>
                    <a:gd fmla="*/ 26 h 26"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26" w="129">
                      <a:moveTo>
                        <a:pt x="68" y="8"/>
                      </a:moveTo>
                      <a:cubicBezTo>
                        <a:pt x="68" y="4"/>
                        <a:pt x="68" y="4"/>
                        <a:pt x="68" y="4"/>
                      </a:cubicBezTo>
                      <a:cubicBezTo>
                        <a:pt x="68" y="2"/>
                        <a:pt x="66" y="0"/>
                        <a:pt x="64" y="0"/>
                      </a:cubicBezTo>
                      <a:cubicBezTo>
                        <a:pt x="63" y="0"/>
                        <a:pt x="61" y="2"/>
                        <a:pt x="61" y="4"/>
                      </a:cubicBezTo>
                      <a:cubicBezTo>
                        <a:pt x="61" y="8"/>
                        <a:pt x="61" y="8"/>
                        <a:pt x="61" y="8"/>
                      </a:cubicBezTo>
                      <a:cubicBezTo>
                        <a:pt x="0" y="8"/>
                        <a:pt x="0" y="8"/>
                        <a:pt x="0" y="8"/>
                      </a:cubicBezTo>
                      <a:cubicBezTo>
                        <a:pt x="0" y="26"/>
                        <a:pt x="0" y="26"/>
                        <a:pt x="0" y="26"/>
                      </a:cubicBezTo>
                      <a:cubicBezTo>
                        <a:pt x="129" y="26"/>
                        <a:pt x="129" y="26"/>
                        <a:pt x="129" y="26"/>
                      </a:cubicBezTo>
                      <a:cubicBezTo>
                        <a:pt x="129" y="8"/>
                        <a:pt x="129" y="8"/>
                        <a:pt x="129" y="8"/>
                      </a:cubicBezTo>
                      <a:lnTo>
                        <a:pt x="68" y="8"/>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95" name="Freeform 148">
                  <a:extLst>
                    <a:ext uri="{FF2B5EF4-FFF2-40B4-BE49-F238E27FC236}">
                      <a16:creationId xmlns:a16="http://schemas.microsoft.com/office/drawing/2014/main" id="{77BA646D-1328-4FA9-B6F2-C2363F40AE12}"/>
                    </a:ext>
                  </a:extLst>
                </p:cNvPr>
                <p:cNvSpPr>
                  <a:spLocks noChangeArrowheads="1" noEditPoints="1"/>
                </p:cNvSpPr>
                <p:nvPr/>
              </p:nvSpPr>
              <p:spPr bwMode="auto">
                <a:xfrm>
                  <a:off x="37436" y="107319"/>
                  <a:ext cx="356897" cy="376864"/>
                </a:xfrm>
                <a:custGeom>
                  <a:gdLst>
                    <a:gd fmla="*/ 143 w 143" name="T0"/>
                    <a:gd fmla="*/ 95 h 151" name="T1"/>
                    <a:gd fmla="*/ 143 w 143" name="T2"/>
                    <a:gd fmla="*/ 0 h 151" name="T3"/>
                    <a:gd fmla="*/ 0 w 143" name="T4"/>
                    <a:gd fmla="*/ 0 h 151" name="T5"/>
                    <a:gd fmla="*/ 0 w 143" name="T6"/>
                    <a:gd fmla="*/ 95 h 151" name="T7"/>
                    <a:gd fmla="*/ 63 w 143" name="T8"/>
                    <a:gd fmla="*/ 95 h 151" name="T9"/>
                    <a:gd fmla="*/ 63 w 143" name="T10"/>
                    <a:gd fmla="*/ 125 h 151" name="T11"/>
                    <a:gd fmla="*/ 45 w 143" name="T12"/>
                    <a:gd fmla="*/ 125 h 151" name="T13"/>
                    <a:gd fmla="*/ 45 w 143" name="T14"/>
                    <a:gd fmla="*/ 121 h 151" name="T15"/>
                    <a:gd fmla="*/ 37 w 143" name="T16"/>
                    <a:gd fmla="*/ 121 h 151" name="T17"/>
                    <a:gd fmla="*/ 25 w 143" name="T18"/>
                    <a:gd fmla="*/ 151 h 151" name="T19"/>
                    <a:gd fmla="*/ 33 w 143" name="T20"/>
                    <a:gd fmla="*/ 151 h 151" name="T21"/>
                    <a:gd fmla="*/ 40 w 143" name="T22"/>
                    <a:gd fmla="*/ 137 h 151" name="T23"/>
                    <a:gd fmla="*/ 104 w 143" name="T24"/>
                    <a:gd fmla="*/ 137 h 151" name="T25"/>
                    <a:gd fmla="*/ 109 w 143" name="T26"/>
                    <a:gd fmla="*/ 151 h 151" name="T27"/>
                    <a:gd fmla="*/ 119 w 143" name="T28"/>
                    <a:gd fmla="*/ 151 h 151" name="T29"/>
                    <a:gd fmla="*/ 107 w 143" name="T30"/>
                    <a:gd fmla="*/ 121 h 151" name="T31"/>
                    <a:gd fmla="*/ 97 w 143" name="T32"/>
                    <a:gd fmla="*/ 121 h 151" name="T33"/>
                    <a:gd fmla="*/ 97 w 143" name="T34"/>
                    <a:gd fmla="*/ 125 h 151" name="T35"/>
                    <a:gd fmla="*/ 80 w 143" name="T36"/>
                    <a:gd fmla="*/ 125 h 151" name="T37"/>
                    <a:gd fmla="*/ 80 w 143" name="T38"/>
                    <a:gd fmla="*/ 95 h 151" name="T39"/>
                    <a:gd fmla="*/ 143 w 143" name="T40"/>
                    <a:gd fmla="*/ 95 h 151" name="T41"/>
                    <a:gd fmla="*/ 92 w 143" name="T42"/>
                    <a:gd fmla="*/ 28 h 151" name="T43"/>
                    <a:gd fmla="*/ 133 w 143" name="T44"/>
                    <a:gd fmla="*/ 28 h 151" name="T45"/>
                    <a:gd fmla="*/ 133 w 143" name="T46"/>
                    <a:gd fmla="*/ 37 h 151" name="T47"/>
                    <a:gd fmla="*/ 92 w 143" name="T48"/>
                    <a:gd fmla="*/ 37 h 151" name="T49"/>
                    <a:gd fmla="*/ 92 w 143" name="T50"/>
                    <a:gd fmla="*/ 28 h 151" name="T51"/>
                    <a:gd fmla="*/ 92 w 143" name="T52"/>
                    <a:gd fmla="*/ 46 h 151" name="T53"/>
                    <a:gd fmla="*/ 133 w 143" name="T54"/>
                    <a:gd fmla="*/ 46 h 151" name="T55"/>
                    <a:gd fmla="*/ 133 w 143" name="T56"/>
                    <a:gd fmla="*/ 56 h 151" name="T57"/>
                    <a:gd fmla="*/ 92 w 143" name="T58"/>
                    <a:gd fmla="*/ 56 h 151" name="T59"/>
                    <a:gd fmla="*/ 92 w 143" name="T60"/>
                    <a:gd fmla="*/ 46 h 151" name="T61"/>
                    <a:gd fmla="*/ 92 w 143" name="T62"/>
                    <a:gd fmla="*/ 63 h 151" name="T63"/>
                    <a:gd fmla="*/ 133 w 143" name="T64"/>
                    <a:gd fmla="*/ 63 h 151" name="T65"/>
                    <a:gd fmla="*/ 133 w 143" name="T66"/>
                    <a:gd fmla="*/ 74 h 151" name="T67"/>
                    <a:gd fmla="*/ 92 w 143" name="T68"/>
                    <a:gd fmla="*/ 74 h 151" name="T69"/>
                    <a:gd fmla="*/ 92 w 143" name="T70"/>
                    <a:gd fmla="*/ 63 h 151" name="T71"/>
                    <a:gd fmla="*/ 8 w 143" name="T72"/>
                    <a:gd fmla="*/ 75 h 151" name="T73"/>
                    <a:gd fmla="*/ 8 w 143" name="T74"/>
                    <a:gd fmla="*/ 24 h 151" name="T75"/>
                    <a:gd fmla="*/ 83 w 143" name="T76"/>
                    <a:gd fmla="*/ 24 h 151" name="T77"/>
                    <a:gd fmla="*/ 83 w 143" name="T78"/>
                    <a:gd fmla="*/ 75 h 151" name="T79"/>
                    <a:gd fmla="*/ 8 w 143" name="T80"/>
                    <a:gd fmla="*/ 75 h 151"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143" name="T123"/>
                    <a:gd fmla="*/ 0 h 151" name="T124"/>
                    <a:gd fmla="*/ 143 w 143" name="T125"/>
                    <a:gd fmla="*/ 151 h 151"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151" w="143">
                      <a:moveTo>
                        <a:pt x="143" y="95"/>
                      </a:moveTo>
                      <a:lnTo>
                        <a:pt x="143" y="0"/>
                      </a:lnTo>
                      <a:lnTo>
                        <a:pt x="0" y="0"/>
                      </a:lnTo>
                      <a:lnTo>
                        <a:pt x="0" y="95"/>
                      </a:lnTo>
                      <a:lnTo>
                        <a:pt x="63" y="95"/>
                      </a:lnTo>
                      <a:lnTo>
                        <a:pt x="63" y="125"/>
                      </a:lnTo>
                      <a:lnTo>
                        <a:pt x="45" y="125"/>
                      </a:lnTo>
                      <a:lnTo>
                        <a:pt x="45" y="121"/>
                      </a:lnTo>
                      <a:lnTo>
                        <a:pt x="37" y="121"/>
                      </a:lnTo>
                      <a:lnTo>
                        <a:pt x="25" y="151"/>
                      </a:lnTo>
                      <a:lnTo>
                        <a:pt x="33" y="151"/>
                      </a:lnTo>
                      <a:lnTo>
                        <a:pt x="40" y="137"/>
                      </a:lnTo>
                      <a:lnTo>
                        <a:pt x="104" y="137"/>
                      </a:lnTo>
                      <a:lnTo>
                        <a:pt x="109" y="151"/>
                      </a:lnTo>
                      <a:lnTo>
                        <a:pt x="119" y="151"/>
                      </a:lnTo>
                      <a:lnTo>
                        <a:pt x="107" y="121"/>
                      </a:lnTo>
                      <a:lnTo>
                        <a:pt x="97" y="121"/>
                      </a:lnTo>
                      <a:lnTo>
                        <a:pt x="97" y="125"/>
                      </a:lnTo>
                      <a:lnTo>
                        <a:pt x="80" y="125"/>
                      </a:lnTo>
                      <a:lnTo>
                        <a:pt x="80" y="95"/>
                      </a:lnTo>
                      <a:lnTo>
                        <a:pt x="143" y="95"/>
                      </a:lnTo>
                      <a:close/>
                      <a:moveTo>
                        <a:pt x="92" y="28"/>
                      </a:moveTo>
                      <a:lnTo>
                        <a:pt x="133" y="28"/>
                      </a:lnTo>
                      <a:lnTo>
                        <a:pt x="133" y="37"/>
                      </a:lnTo>
                      <a:lnTo>
                        <a:pt x="92" y="37"/>
                      </a:lnTo>
                      <a:lnTo>
                        <a:pt x="92" y="28"/>
                      </a:lnTo>
                      <a:close/>
                      <a:moveTo>
                        <a:pt x="92" y="46"/>
                      </a:moveTo>
                      <a:lnTo>
                        <a:pt x="133" y="46"/>
                      </a:lnTo>
                      <a:lnTo>
                        <a:pt x="133" y="56"/>
                      </a:lnTo>
                      <a:lnTo>
                        <a:pt x="92" y="56"/>
                      </a:lnTo>
                      <a:lnTo>
                        <a:pt x="92" y="46"/>
                      </a:lnTo>
                      <a:close/>
                      <a:moveTo>
                        <a:pt x="92" y="63"/>
                      </a:moveTo>
                      <a:lnTo>
                        <a:pt x="133" y="63"/>
                      </a:lnTo>
                      <a:lnTo>
                        <a:pt x="133" y="74"/>
                      </a:lnTo>
                      <a:lnTo>
                        <a:pt x="92" y="74"/>
                      </a:lnTo>
                      <a:lnTo>
                        <a:pt x="92" y="63"/>
                      </a:lnTo>
                      <a:close/>
                      <a:moveTo>
                        <a:pt x="8" y="75"/>
                      </a:moveTo>
                      <a:lnTo>
                        <a:pt x="8" y="24"/>
                      </a:lnTo>
                      <a:lnTo>
                        <a:pt x="83" y="24"/>
                      </a:lnTo>
                      <a:lnTo>
                        <a:pt x="83" y="75"/>
                      </a:lnTo>
                      <a:lnTo>
                        <a:pt x="8" y="75"/>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96" name="Freeform 149">
                  <a:extLst>
                    <a:ext uri="{FF2B5EF4-FFF2-40B4-BE49-F238E27FC236}">
                      <a16:creationId xmlns:a16="http://schemas.microsoft.com/office/drawing/2014/main" id="{098050EF-3409-486A-94D8-47F88C2B2BCC}"/>
                    </a:ext>
                  </a:extLst>
                </p:cNvPr>
                <p:cNvSpPr>
                  <a:spLocks noChangeArrowheads="1"/>
                </p:cNvSpPr>
                <p:nvPr/>
              </p:nvSpPr>
              <p:spPr bwMode="auto">
                <a:xfrm>
                  <a:off x="64890" y="179696"/>
                  <a:ext cx="174705" cy="102328"/>
                </a:xfrm>
                <a:custGeom>
                  <a:gdLst>
                    <a:gd fmla="*/ 58 w 70" name="T0"/>
                    <a:gd fmla="*/ 12 h 41" name="T1"/>
                    <a:gd fmla="*/ 54 w 70" name="T2"/>
                    <a:gd fmla="*/ 20 h 41" name="T3"/>
                    <a:gd fmla="*/ 48 w 70" name="T4"/>
                    <a:gd fmla="*/ 16 h 41" name="T5"/>
                    <a:gd fmla="*/ 48 w 70" name="T6"/>
                    <a:gd fmla="*/ 16 h 41" name="T7"/>
                    <a:gd fmla="*/ 34 w 70" name="T8"/>
                    <a:gd fmla="*/ 8 h 41" name="T9"/>
                    <a:gd fmla="*/ 32 w 70" name="T10"/>
                    <a:gd fmla="*/ 12 h 41" name="T11"/>
                    <a:gd fmla="*/ 28 w 70" name="T12"/>
                    <a:gd fmla="*/ 20 h 41" name="T13"/>
                    <a:gd fmla="*/ 16 w 70" name="T14"/>
                    <a:gd fmla="*/ 12 h 41" name="T15"/>
                    <a:gd fmla="*/ 12 w 70" name="T16"/>
                    <a:gd fmla="*/ 17 h 41" name="T17"/>
                    <a:gd fmla="*/ 12 w 70" name="T18"/>
                    <a:gd fmla="*/ 17 h 41" name="T19"/>
                    <a:gd fmla="*/ 0 w 70" name="T20"/>
                    <a:gd fmla="*/ 37 h 41" name="T21"/>
                    <a:gd fmla="*/ 5 w 70" name="T22"/>
                    <a:gd fmla="*/ 41 h 41" name="T23"/>
                    <a:gd fmla="*/ 17 w 70" name="T24"/>
                    <a:gd fmla="*/ 21 h 41" name="T25"/>
                    <a:gd fmla="*/ 24 w 70" name="T26"/>
                    <a:gd fmla="*/ 25 h 41" name="T27"/>
                    <a:gd fmla="*/ 24 w 70" name="T28"/>
                    <a:gd fmla="*/ 25 h 41" name="T29"/>
                    <a:gd fmla="*/ 30 w 70" name="T30"/>
                    <a:gd fmla="*/ 29 h 41" name="T31"/>
                    <a:gd fmla="*/ 37 w 70" name="T32"/>
                    <a:gd fmla="*/ 17 h 41" name="T33"/>
                    <a:gd fmla="*/ 42 w 70" name="T34"/>
                    <a:gd fmla="*/ 21 h 41" name="T35"/>
                    <a:gd fmla="*/ 42 w 70" name="T36"/>
                    <a:gd fmla="*/ 21 h 41" name="T37"/>
                    <a:gd fmla="*/ 56 w 70" name="T38"/>
                    <a:gd fmla="*/ 28 h 41" name="T39"/>
                    <a:gd fmla="*/ 57 w 70" name="T40"/>
                    <a:gd fmla="*/ 28 h 41" name="T41"/>
                    <a:gd fmla="*/ 57 w 70" name="T42"/>
                    <a:gd fmla="*/ 28 h 41" name="T43"/>
                    <a:gd fmla="*/ 64 w 70" name="T44"/>
                    <a:gd fmla="*/ 17 h 41" name="T45"/>
                    <a:gd fmla="*/ 64 w 70" name="T46"/>
                    <a:gd fmla="*/ 17 h 41" name="T47"/>
                    <a:gd fmla="*/ 70 w 70" name="T48"/>
                    <a:gd fmla="*/ 4 h 41" name="T49"/>
                    <a:gd fmla="*/ 65 w 70" name="T50"/>
                    <a:gd fmla="*/ 0 h 41" name="T51"/>
                    <a:gd fmla="*/ 58 w 70" name="T52"/>
                    <a:gd fmla="*/ 12 h 41"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w 70" name="T81"/>
                    <a:gd fmla="*/ 0 h 41" name="T82"/>
                    <a:gd fmla="*/ 70 w 70" name="T83"/>
                    <a:gd fmla="*/ 41 h 41" name="T84"/>
                  </a:gd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b="T84" l="T81" r="T83" t="T82"/>
                  <a:pathLst>
                    <a:path h="41" w="70">
                      <a:moveTo>
                        <a:pt x="58" y="12"/>
                      </a:moveTo>
                      <a:lnTo>
                        <a:pt x="54" y="20"/>
                      </a:lnTo>
                      <a:lnTo>
                        <a:pt x="48" y="16"/>
                      </a:lnTo>
                      <a:lnTo>
                        <a:pt x="48" y="16"/>
                      </a:lnTo>
                      <a:lnTo>
                        <a:pt x="34" y="8"/>
                      </a:lnTo>
                      <a:lnTo>
                        <a:pt x="32" y="12"/>
                      </a:lnTo>
                      <a:lnTo>
                        <a:pt x="28" y="20"/>
                      </a:lnTo>
                      <a:lnTo>
                        <a:pt x="16" y="12"/>
                      </a:lnTo>
                      <a:lnTo>
                        <a:pt x="12" y="17"/>
                      </a:lnTo>
                      <a:lnTo>
                        <a:pt x="12" y="17"/>
                      </a:lnTo>
                      <a:lnTo>
                        <a:pt x="0" y="37"/>
                      </a:lnTo>
                      <a:lnTo>
                        <a:pt x="5" y="41"/>
                      </a:lnTo>
                      <a:lnTo>
                        <a:pt x="17" y="21"/>
                      </a:lnTo>
                      <a:lnTo>
                        <a:pt x="24" y="25"/>
                      </a:lnTo>
                      <a:lnTo>
                        <a:pt x="24" y="25"/>
                      </a:lnTo>
                      <a:lnTo>
                        <a:pt x="30" y="29"/>
                      </a:lnTo>
                      <a:lnTo>
                        <a:pt x="37" y="17"/>
                      </a:lnTo>
                      <a:lnTo>
                        <a:pt x="42" y="21"/>
                      </a:lnTo>
                      <a:lnTo>
                        <a:pt x="42" y="21"/>
                      </a:lnTo>
                      <a:lnTo>
                        <a:pt x="56" y="28"/>
                      </a:lnTo>
                      <a:lnTo>
                        <a:pt x="57" y="28"/>
                      </a:lnTo>
                      <a:lnTo>
                        <a:pt x="57" y="28"/>
                      </a:lnTo>
                      <a:lnTo>
                        <a:pt x="64" y="17"/>
                      </a:lnTo>
                      <a:lnTo>
                        <a:pt x="64" y="17"/>
                      </a:lnTo>
                      <a:lnTo>
                        <a:pt x="70" y="4"/>
                      </a:lnTo>
                      <a:lnTo>
                        <a:pt x="65" y="0"/>
                      </a:lnTo>
                      <a:lnTo>
                        <a:pt x="58" y="12"/>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grpSp>
        <p:grpSp>
          <p:nvGrpSpPr>
            <p:cNvPr id="146" name="组合 148">
              <a:extLst>
                <a:ext uri="{FF2B5EF4-FFF2-40B4-BE49-F238E27FC236}">
                  <a16:creationId xmlns:a16="http://schemas.microsoft.com/office/drawing/2014/main" id="{45FFAC3D-5792-4564-8552-D782A29A57F0}"/>
                </a:ext>
              </a:extLst>
            </p:cNvPr>
            <p:cNvGrpSpPr/>
            <p:nvPr/>
          </p:nvGrpSpPr>
          <p:grpSpPr>
            <a:xfrm>
              <a:off x="6798176" y="3459053"/>
              <a:ext cx="561178" cy="472241"/>
              <a:chOff x="7032360" y="3469070"/>
              <a:chExt cx="748338" cy="629653"/>
            </a:xfrm>
          </p:grpSpPr>
          <p:sp>
            <p:nvSpPr>
              <p:cNvPr id="32" name="Freeform 13">
                <a:extLst>
                  <a:ext uri="{FF2B5EF4-FFF2-40B4-BE49-F238E27FC236}">
                    <a16:creationId xmlns:a16="http://schemas.microsoft.com/office/drawing/2014/main" id="{42541E48-88D1-4580-BC64-AC4399ACD31D}"/>
                  </a:ext>
                </a:extLst>
              </p:cNvPr>
              <p:cNvSpPr>
                <a:spLocks noChangeArrowheads="1"/>
              </p:cNvSpPr>
              <p:nvPr/>
            </p:nvSpPr>
            <p:spPr bwMode="auto">
              <a:xfrm rot="13670634">
                <a:off x="7091702" y="3409728"/>
                <a:ext cx="629653" cy="748338"/>
              </a:xfrm>
              <a:custGeom>
                <a:gdLst>
                  <a:gd fmla="*/ 610935418 w 596" name="T0"/>
                  <a:gd fmla="*/ 206864484 h 709" name="T1"/>
                  <a:gd fmla="*/ 1074093977 w 596" name="T2"/>
                  <a:gd fmla="*/ 737518198 h 709" name="T3"/>
                  <a:gd fmla="*/ 537046988 w 596" name="T4"/>
                  <a:gd fmla="*/ 1275367466 h 709" name="T5"/>
                  <a:gd fmla="*/ 0 w 596" name="T6"/>
                  <a:gd fmla="*/ 737518198 h 709" name="T7"/>
                  <a:gd fmla="*/ 459554081 w 596" name="T8"/>
                  <a:gd fmla="*/ 206864484 h 709" name="T9"/>
                  <a:gd fmla="*/ 533442511 w 596" name="T10"/>
                  <a:gd fmla="*/ 0 h 709" name="T11"/>
                  <a:gd fmla="*/ 610935418 w 596" name="T12"/>
                  <a:gd fmla="*/ 206864484 h 709" name="T13"/>
                  <a:gd fmla="*/ 0 60000 65536" name="T14"/>
                  <a:gd fmla="*/ 0 60000 65536" name="T15"/>
                  <a:gd fmla="*/ 0 60000 65536" name="T16"/>
                  <a:gd fmla="*/ 0 60000 65536" name="T17"/>
                  <a:gd fmla="*/ 0 60000 65536" name="T18"/>
                  <a:gd fmla="*/ 0 60000 65536" name="T19"/>
                  <a:gd fmla="*/ 0 60000 65536" name="T20"/>
                  <a:gd fmla="*/ 0 w 596" name="T21"/>
                  <a:gd fmla="*/ 0 h 709" name="T22"/>
                  <a:gd fmla="*/ 596 w 596" name="T23"/>
                  <a:gd fmla="*/ 709 h 709"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709" w="596">
                    <a:moveTo>
                      <a:pt x="339" y="115"/>
                    </a:moveTo>
                    <a:cubicBezTo>
                      <a:pt x="484" y="135"/>
                      <a:pt x="596" y="259"/>
                      <a:pt x="596" y="410"/>
                    </a:cubicBezTo>
                    <a:cubicBezTo>
                      <a:pt x="596" y="575"/>
                      <a:pt x="463" y="709"/>
                      <a:pt x="298" y="709"/>
                    </a:cubicBezTo>
                    <a:cubicBezTo>
                      <a:pt x="133" y="709"/>
                      <a:pt x="0" y="575"/>
                      <a:pt x="0" y="410"/>
                    </a:cubicBezTo>
                    <a:cubicBezTo>
                      <a:pt x="0" y="260"/>
                      <a:pt x="111" y="136"/>
                      <a:pt x="255" y="115"/>
                    </a:cubicBezTo>
                    <a:cubicBezTo>
                      <a:pt x="296" y="0"/>
                      <a:pt x="296" y="0"/>
                      <a:pt x="296" y="0"/>
                    </a:cubicBezTo>
                    <a:lnTo>
                      <a:pt x="339" y="115"/>
                    </a:lnTo>
                    <a:close/>
                  </a:path>
                </a:pathLst>
              </a:custGeom>
              <a:solidFill>
                <a:schemeClr val="accent3"/>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nvGrpSpPr>
              <p:cNvPr id="147" name="Group 90">
                <a:extLst>
                  <a:ext uri="{FF2B5EF4-FFF2-40B4-BE49-F238E27FC236}">
                    <a16:creationId xmlns:a16="http://schemas.microsoft.com/office/drawing/2014/main" id="{83AD8B54-5797-412D-AABC-21CD41BBD0A5}"/>
                  </a:ext>
                </a:extLst>
              </p:cNvPr>
              <p:cNvGrpSpPr/>
              <p:nvPr/>
            </p:nvGrpSpPr>
            <p:grpSpPr>
              <a:xfrm>
                <a:off x="7268029" y="3555310"/>
                <a:ext cx="373488" cy="371544"/>
                <a:chExt cx="379359" cy="376864"/>
              </a:xfrm>
              <a:solidFill>
                <a:schemeClr val="bg1"/>
              </a:solidFill>
            </p:grpSpPr>
            <p:sp>
              <p:nvSpPr>
                <p:cNvPr id="76" name="Freeform 150">
                  <a:extLst>
                    <a:ext uri="{FF2B5EF4-FFF2-40B4-BE49-F238E27FC236}">
                      <a16:creationId xmlns:a16="http://schemas.microsoft.com/office/drawing/2014/main" id="{75F8E9DB-09B0-44A7-AE66-499B010D36DA}"/>
                    </a:ext>
                  </a:extLst>
                </p:cNvPr>
                <p:cNvSpPr>
                  <a:spLocks noChangeArrowheads="1" noEditPoints="1"/>
                </p:cNvSpPr>
                <p:nvPr/>
              </p:nvSpPr>
              <p:spPr bwMode="auto">
                <a:xfrm>
                  <a:off x="0" y="0"/>
                  <a:ext cx="379359" cy="376864"/>
                </a:xfrm>
                <a:custGeom>
                  <a:gdLst>
                    <a:gd fmla="*/ 57 w 114" name="T0"/>
                    <a:gd fmla="*/ 0 h 114" name="T1"/>
                    <a:gd fmla="*/ 0 w 114" name="T2"/>
                    <a:gd fmla="*/ 57 h 114" name="T3"/>
                    <a:gd fmla="*/ 57 w 114" name="T4"/>
                    <a:gd fmla="*/ 114 h 114" name="T5"/>
                    <a:gd fmla="*/ 114 w 114" name="T6"/>
                    <a:gd fmla="*/ 57 h 114" name="T7"/>
                    <a:gd fmla="*/ 57 w 114" name="T8"/>
                    <a:gd fmla="*/ 0 h 114" name="T9"/>
                    <a:gd fmla="*/ 57 w 114" name="T10"/>
                    <a:gd fmla="*/ 108 h 114" name="T11"/>
                    <a:gd fmla="*/ 6 w 114" name="T12"/>
                    <a:gd fmla="*/ 57 h 114" name="T13"/>
                    <a:gd fmla="*/ 57 w 114" name="T14"/>
                    <a:gd fmla="*/ 6 h 114" name="T15"/>
                    <a:gd fmla="*/ 108 w 114" name="T16"/>
                    <a:gd fmla="*/ 57 h 114" name="T17"/>
                    <a:gd fmla="*/ 57 w 114" name="T18"/>
                    <a:gd fmla="*/ 108 h 11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114" name="T30"/>
                    <a:gd fmla="*/ 0 h 114" name="T31"/>
                    <a:gd fmla="*/ 114 w 114" name="T32"/>
                    <a:gd fmla="*/ 114 h 11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4" w="114">
                      <a:moveTo>
                        <a:pt x="57" y="0"/>
                      </a:moveTo>
                      <a:cubicBezTo>
                        <a:pt x="25" y="0"/>
                        <a:pt x="0" y="25"/>
                        <a:pt x="0" y="57"/>
                      </a:cubicBezTo>
                      <a:cubicBezTo>
                        <a:pt x="0" y="89"/>
                        <a:pt x="25" y="114"/>
                        <a:pt x="57" y="114"/>
                      </a:cubicBezTo>
                      <a:cubicBezTo>
                        <a:pt x="89" y="114"/>
                        <a:pt x="114" y="89"/>
                        <a:pt x="114" y="57"/>
                      </a:cubicBezTo>
                      <a:cubicBezTo>
                        <a:pt x="114" y="25"/>
                        <a:pt x="89" y="0"/>
                        <a:pt x="57" y="0"/>
                      </a:cubicBezTo>
                      <a:close/>
                      <a:moveTo>
                        <a:pt x="57" y="108"/>
                      </a:moveTo>
                      <a:cubicBezTo>
                        <a:pt x="29" y="108"/>
                        <a:pt x="6" y="85"/>
                        <a:pt x="6" y="57"/>
                      </a:cubicBezTo>
                      <a:cubicBezTo>
                        <a:pt x="6" y="29"/>
                        <a:pt x="29" y="6"/>
                        <a:pt x="57" y="6"/>
                      </a:cubicBezTo>
                      <a:cubicBezTo>
                        <a:pt x="85" y="6"/>
                        <a:pt x="108" y="29"/>
                        <a:pt x="108" y="57"/>
                      </a:cubicBezTo>
                      <a:cubicBezTo>
                        <a:pt x="108" y="85"/>
                        <a:pt x="85" y="108"/>
                        <a:pt x="57" y="108"/>
                      </a:cubicBez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77" name="Rectangle 151">
                  <a:extLst>
                    <a:ext uri="{FF2B5EF4-FFF2-40B4-BE49-F238E27FC236}">
                      <a16:creationId xmlns:a16="http://schemas.microsoft.com/office/drawing/2014/main" id="{02D50838-CC4E-48CF-9958-FF480960DB93}"/>
                    </a:ext>
                  </a:extLst>
                </p:cNvPr>
                <p:cNvSpPr>
                  <a:spLocks noChangeArrowheads="1"/>
                </p:cNvSpPr>
                <p:nvPr/>
              </p:nvSpPr>
              <p:spPr bwMode="auto">
                <a:xfrm>
                  <a:off x="144756" y="272040"/>
                  <a:ext cx="22463" cy="42429"/>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78" name="Rectangle 152">
                  <a:extLst>
                    <a:ext uri="{FF2B5EF4-FFF2-40B4-BE49-F238E27FC236}">
                      <a16:creationId xmlns:a16="http://schemas.microsoft.com/office/drawing/2014/main" id="{03D3E31D-3D7F-4ADB-8BD9-175EEB7A59BB}"/>
                    </a:ext>
                  </a:extLst>
                </p:cNvPr>
                <p:cNvSpPr>
                  <a:spLocks noChangeArrowheads="1"/>
                </p:cNvSpPr>
                <p:nvPr/>
              </p:nvSpPr>
              <p:spPr bwMode="auto">
                <a:xfrm>
                  <a:off x="179697" y="272040"/>
                  <a:ext cx="19966" cy="42429"/>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79" name="Rectangle 153">
                  <a:extLst>
                    <a:ext uri="{FF2B5EF4-FFF2-40B4-BE49-F238E27FC236}">
                      <a16:creationId xmlns:a16="http://schemas.microsoft.com/office/drawing/2014/main" id="{94B808CE-A0CC-45A9-97F5-5804494941AD}"/>
                    </a:ext>
                  </a:extLst>
                </p:cNvPr>
                <p:cNvSpPr>
                  <a:spLocks noChangeArrowheads="1"/>
                </p:cNvSpPr>
                <p:nvPr/>
              </p:nvSpPr>
              <p:spPr bwMode="auto">
                <a:xfrm>
                  <a:off x="214638" y="272040"/>
                  <a:ext cx="19966" cy="42429"/>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80" name="Freeform 154">
                  <a:extLst>
                    <a:ext uri="{FF2B5EF4-FFF2-40B4-BE49-F238E27FC236}">
                      <a16:creationId xmlns:a16="http://schemas.microsoft.com/office/drawing/2014/main" id="{D7B7B7F9-CDC6-47A3-8237-57EA61813E6E}"/>
                    </a:ext>
                  </a:extLst>
                </p:cNvPr>
                <p:cNvSpPr>
                  <a:spLocks noChangeArrowheads="1"/>
                </p:cNvSpPr>
                <p:nvPr/>
              </p:nvSpPr>
              <p:spPr bwMode="auto">
                <a:xfrm>
                  <a:off x="117303" y="107318"/>
                  <a:ext cx="82362" cy="84857"/>
                </a:xfrm>
                <a:custGeom>
                  <a:gdLst>
                    <a:gd fmla="*/ 19 w 25" name="T0"/>
                    <a:gd fmla="*/ 22 h 25" name="T1"/>
                    <a:gd fmla="*/ 22 w 25" name="T2"/>
                    <a:gd fmla="*/ 25 h 25" name="T3"/>
                    <a:gd fmla="*/ 25 w 25" name="T4"/>
                    <a:gd fmla="*/ 22 h 25" name="T5"/>
                    <a:gd fmla="*/ 22 w 25" name="T6"/>
                    <a:gd fmla="*/ 19 h 25" name="T7"/>
                    <a:gd fmla="*/ 21 w 25" name="T8"/>
                    <a:gd fmla="*/ 19 h 25" name="T9"/>
                    <a:gd fmla="*/ 0 w 25" name="T10"/>
                    <a:gd fmla="*/ 0 h 25" name="T11"/>
                    <a:gd fmla="*/ 19 w 25" name="T12"/>
                    <a:gd fmla="*/ 22 h 25" name="T13"/>
                    <a:gd fmla="*/ 19 w 25" name="T14"/>
                    <a:gd fmla="*/ 22 h 25" name="T15"/>
                    <a:gd fmla="*/ 0 60000 65536" name="T16"/>
                    <a:gd fmla="*/ 0 60000 65536" name="T17"/>
                    <a:gd fmla="*/ 0 60000 65536" name="T18"/>
                    <a:gd fmla="*/ 0 60000 65536" name="T19"/>
                    <a:gd fmla="*/ 0 60000 65536" name="T20"/>
                    <a:gd fmla="*/ 0 60000 65536" name="T21"/>
                    <a:gd fmla="*/ 0 60000 65536" name="T22"/>
                    <a:gd fmla="*/ 0 60000 65536" name="T23"/>
                    <a:gd fmla="*/ 0 w 25" name="T24"/>
                    <a:gd fmla="*/ 0 h 25" name="T25"/>
                    <a:gd fmla="*/ 25 w 25" name="T26"/>
                    <a:gd fmla="*/ 25 h 25"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25" w="25">
                      <a:moveTo>
                        <a:pt x="19" y="22"/>
                      </a:moveTo>
                      <a:cubicBezTo>
                        <a:pt x="19" y="24"/>
                        <a:pt x="20" y="25"/>
                        <a:pt x="22" y="25"/>
                      </a:cubicBezTo>
                      <a:cubicBezTo>
                        <a:pt x="24" y="25"/>
                        <a:pt x="25" y="24"/>
                        <a:pt x="25" y="22"/>
                      </a:cubicBezTo>
                      <a:cubicBezTo>
                        <a:pt x="25" y="21"/>
                        <a:pt x="24" y="19"/>
                        <a:pt x="22" y="19"/>
                      </a:cubicBezTo>
                      <a:cubicBezTo>
                        <a:pt x="22" y="19"/>
                        <a:pt x="22" y="19"/>
                        <a:pt x="21" y="19"/>
                      </a:cubicBezTo>
                      <a:cubicBezTo>
                        <a:pt x="0" y="0"/>
                        <a:pt x="0" y="0"/>
                        <a:pt x="0" y="0"/>
                      </a:cubicBezTo>
                      <a:cubicBezTo>
                        <a:pt x="19" y="22"/>
                        <a:pt x="19" y="22"/>
                        <a:pt x="19" y="22"/>
                      </a:cubicBezTo>
                      <a:cubicBezTo>
                        <a:pt x="19" y="22"/>
                        <a:pt x="19" y="22"/>
                        <a:pt x="19" y="22"/>
                      </a:cubicBez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81" name="Freeform 155">
                  <a:extLst>
                    <a:ext uri="{FF2B5EF4-FFF2-40B4-BE49-F238E27FC236}">
                      <a16:creationId xmlns:a16="http://schemas.microsoft.com/office/drawing/2014/main" id="{E974DAFE-D03F-4A3A-99D3-59408092A337}"/>
                    </a:ext>
                  </a:extLst>
                </p:cNvPr>
                <p:cNvSpPr>
                  <a:spLocks noChangeArrowheads="1"/>
                </p:cNvSpPr>
                <p:nvPr/>
              </p:nvSpPr>
              <p:spPr bwMode="auto">
                <a:xfrm>
                  <a:off x="67387" y="272040"/>
                  <a:ext cx="22463" cy="19966"/>
                </a:xfrm>
                <a:custGeom>
                  <a:gdLst>
                    <a:gd fmla="*/ 0 w 9" name="T0"/>
                    <a:gd fmla="*/ 6 h 8" name="T1"/>
                    <a:gd fmla="*/ 3 w 9" name="T2"/>
                    <a:gd fmla="*/ 8 h 8" name="T3"/>
                    <a:gd fmla="*/ 9 w 9" name="T4"/>
                    <a:gd fmla="*/ 1 h 8" name="T5"/>
                    <a:gd fmla="*/ 7 w 9" name="T6"/>
                    <a:gd fmla="*/ 0 h 8" name="T7"/>
                    <a:gd fmla="*/ 0 w 9" name="T8"/>
                    <a:gd fmla="*/ 6 h 8" name="T9"/>
                    <a:gd fmla="*/ 0 60000 65536" name="T10"/>
                    <a:gd fmla="*/ 0 60000 65536" name="T11"/>
                    <a:gd fmla="*/ 0 60000 65536" name="T12"/>
                    <a:gd fmla="*/ 0 60000 65536" name="T13"/>
                    <a:gd fmla="*/ 0 60000 65536" name="T14"/>
                    <a:gd fmla="*/ 0 w 9" name="T15"/>
                    <a:gd fmla="*/ 0 h 8" name="T16"/>
                    <a:gd fmla="*/ 9 w 9" name="T17"/>
                    <a:gd fmla="*/ 8 h 8" name="T18"/>
                  </a:gdLst>
                  <a:cxnLst>
                    <a:cxn ang="T10">
                      <a:pos x="T0" y="T1"/>
                    </a:cxn>
                    <a:cxn ang="T11">
                      <a:pos x="T2" y="T3"/>
                    </a:cxn>
                    <a:cxn ang="T12">
                      <a:pos x="T4" y="T5"/>
                    </a:cxn>
                    <a:cxn ang="T13">
                      <a:pos x="T6" y="T7"/>
                    </a:cxn>
                    <a:cxn ang="T14">
                      <a:pos x="T8" y="T9"/>
                    </a:cxn>
                  </a:cxnLst>
                  <a:rect b="T18" l="T15" r="T17" t="T16"/>
                  <a:pathLst>
                    <a:path h="8" w="9">
                      <a:moveTo>
                        <a:pt x="0" y="6"/>
                      </a:moveTo>
                      <a:lnTo>
                        <a:pt x="3" y="8"/>
                      </a:lnTo>
                      <a:lnTo>
                        <a:pt x="9" y="1"/>
                      </a:lnTo>
                      <a:lnTo>
                        <a:pt x="7" y="0"/>
                      </a:lnTo>
                      <a:lnTo>
                        <a:pt x="0" y="6"/>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82" name="Freeform 156">
                  <a:extLst>
                    <a:ext uri="{FF2B5EF4-FFF2-40B4-BE49-F238E27FC236}">
                      <a16:creationId xmlns:a16="http://schemas.microsoft.com/office/drawing/2014/main" id="{00E3E925-C4DA-4698-AF94-6E43A4229DB9}"/>
                    </a:ext>
                  </a:extLst>
                </p:cNvPr>
                <p:cNvSpPr>
                  <a:spLocks noChangeArrowheads="1"/>
                </p:cNvSpPr>
                <p:nvPr/>
              </p:nvSpPr>
              <p:spPr bwMode="auto">
                <a:xfrm>
                  <a:off x="47421" y="227116"/>
                  <a:ext cx="27454" cy="14975"/>
                </a:xfrm>
                <a:custGeom>
                  <a:gdLst>
                    <a:gd fmla="*/ 9 w 11" name="T0"/>
                    <a:gd fmla="*/ 0 h 6" name="T1"/>
                    <a:gd fmla="*/ 0 w 11" name="T2"/>
                    <a:gd fmla="*/ 3 h 6" name="T3"/>
                    <a:gd fmla="*/ 1 w 11" name="T4"/>
                    <a:gd fmla="*/ 6 h 6" name="T5"/>
                    <a:gd fmla="*/ 11 w 11" name="T6"/>
                    <a:gd fmla="*/ 3 h 6" name="T7"/>
                    <a:gd fmla="*/ 9 w 11" name="T8"/>
                    <a:gd fmla="*/ 0 h 6" name="T9"/>
                    <a:gd fmla="*/ 0 60000 65536" name="T10"/>
                    <a:gd fmla="*/ 0 60000 65536" name="T11"/>
                    <a:gd fmla="*/ 0 60000 65536" name="T12"/>
                    <a:gd fmla="*/ 0 60000 65536" name="T13"/>
                    <a:gd fmla="*/ 0 60000 65536" name="T14"/>
                    <a:gd fmla="*/ 0 w 11" name="T15"/>
                    <a:gd fmla="*/ 0 h 6" name="T16"/>
                    <a:gd fmla="*/ 11 w 11" name="T17"/>
                    <a:gd fmla="*/ 6 h 6" name="T18"/>
                  </a:gdLst>
                  <a:cxnLst>
                    <a:cxn ang="T10">
                      <a:pos x="T0" y="T1"/>
                    </a:cxn>
                    <a:cxn ang="T11">
                      <a:pos x="T2" y="T3"/>
                    </a:cxn>
                    <a:cxn ang="T12">
                      <a:pos x="T4" y="T5"/>
                    </a:cxn>
                    <a:cxn ang="T13">
                      <a:pos x="T6" y="T7"/>
                    </a:cxn>
                    <a:cxn ang="T14">
                      <a:pos x="T8" y="T9"/>
                    </a:cxn>
                  </a:cxnLst>
                  <a:rect b="T18" l="T15" r="T17" t="T16"/>
                  <a:pathLst>
                    <a:path h="6" w="11">
                      <a:moveTo>
                        <a:pt x="9" y="0"/>
                      </a:moveTo>
                      <a:lnTo>
                        <a:pt x="0" y="3"/>
                      </a:lnTo>
                      <a:lnTo>
                        <a:pt x="1" y="6"/>
                      </a:lnTo>
                      <a:lnTo>
                        <a:pt x="11" y="3"/>
                      </a:lnTo>
                      <a:lnTo>
                        <a:pt x="9" y="0"/>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83" name="Freeform 157">
                  <a:extLst>
                    <a:ext uri="{FF2B5EF4-FFF2-40B4-BE49-F238E27FC236}">
                      <a16:creationId xmlns:a16="http://schemas.microsoft.com/office/drawing/2014/main" id="{E20FDF3D-5DC3-4694-8F05-B97742DAB7D6}"/>
                    </a:ext>
                  </a:extLst>
                </p:cNvPr>
                <p:cNvSpPr>
                  <a:spLocks noChangeArrowheads="1"/>
                </p:cNvSpPr>
                <p:nvPr/>
              </p:nvSpPr>
              <p:spPr bwMode="auto">
                <a:xfrm>
                  <a:off x="79865" y="74874"/>
                  <a:ext cx="19966" cy="22463"/>
                </a:xfrm>
                <a:custGeom>
                  <a:gdLst>
                    <a:gd fmla="*/ 0 w 8" name="T0"/>
                    <a:gd fmla="*/ 3 h 9" name="T1"/>
                    <a:gd fmla="*/ 7 w 8" name="T2"/>
                    <a:gd fmla="*/ 9 h 9" name="T3"/>
                    <a:gd fmla="*/ 8 w 8" name="T4"/>
                    <a:gd fmla="*/ 7 h 9" name="T5"/>
                    <a:gd fmla="*/ 2 w 8" name="T6"/>
                    <a:gd fmla="*/ 0 h 9" name="T7"/>
                    <a:gd fmla="*/ 0 w 8" name="T8"/>
                    <a:gd fmla="*/ 3 h 9" name="T9"/>
                    <a:gd fmla="*/ 0 60000 65536" name="T10"/>
                    <a:gd fmla="*/ 0 60000 65536" name="T11"/>
                    <a:gd fmla="*/ 0 60000 65536" name="T12"/>
                    <a:gd fmla="*/ 0 60000 65536" name="T13"/>
                    <a:gd fmla="*/ 0 60000 65536" name="T14"/>
                    <a:gd fmla="*/ 0 w 8" name="T15"/>
                    <a:gd fmla="*/ 0 h 9" name="T16"/>
                    <a:gd fmla="*/ 8 w 8" name="T17"/>
                    <a:gd fmla="*/ 9 h 9" name="T18"/>
                  </a:gdLst>
                  <a:cxnLst>
                    <a:cxn ang="T10">
                      <a:pos x="T0" y="T1"/>
                    </a:cxn>
                    <a:cxn ang="T11">
                      <a:pos x="T2" y="T3"/>
                    </a:cxn>
                    <a:cxn ang="T12">
                      <a:pos x="T4" y="T5"/>
                    </a:cxn>
                    <a:cxn ang="T13">
                      <a:pos x="T6" y="T7"/>
                    </a:cxn>
                    <a:cxn ang="T14">
                      <a:pos x="T8" y="T9"/>
                    </a:cxn>
                  </a:cxnLst>
                  <a:rect b="T18" l="T15" r="T17" t="T16"/>
                  <a:pathLst>
                    <a:path h="9" w="8">
                      <a:moveTo>
                        <a:pt x="0" y="3"/>
                      </a:moveTo>
                      <a:lnTo>
                        <a:pt x="7" y="9"/>
                      </a:lnTo>
                      <a:lnTo>
                        <a:pt x="8" y="7"/>
                      </a:lnTo>
                      <a:lnTo>
                        <a:pt x="2" y="0"/>
                      </a:lnTo>
                      <a:lnTo>
                        <a:pt x="0" y="3"/>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84" name="Freeform 158">
                  <a:extLst>
                    <a:ext uri="{FF2B5EF4-FFF2-40B4-BE49-F238E27FC236}">
                      <a16:creationId xmlns:a16="http://schemas.microsoft.com/office/drawing/2014/main" id="{DE58022F-0291-4984-BB21-02F551C04189}"/>
                    </a:ext>
                  </a:extLst>
                </p:cNvPr>
                <p:cNvSpPr>
                  <a:spLocks noChangeArrowheads="1"/>
                </p:cNvSpPr>
                <p:nvPr/>
              </p:nvSpPr>
              <p:spPr bwMode="auto">
                <a:xfrm>
                  <a:off x="49916" y="124789"/>
                  <a:ext cx="27454" cy="12480"/>
                </a:xfrm>
                <a:custGeom>
                  <a:gdLst>
                    <a:gd fmla="*/ 11 w 11" name="T0"/>
                    <a:gd fmla="*/ 3 h 5" name="T1"/>
                    <a:gd fmla="*/ 2 w 11" name="T2"/>
                    <a:gd fmla="*/ 0 h 5" name="T3"/>
                    <a:gd fmla="*/ 0 w 11" name="T4"/>
                    <a:gd fmla="*/ 3 h 5" name="T5"/>
                    <a:gd fmla="*/ 10 w 11" name="T6"/>
                    <a:gd fmla="*/ 5 h 5" name="T7"/>
                    <a:gd fmla="*/ 11 w 11" name="T8"/>
                    <a:gd fmla="*/ 3 h 5" name="T9"/>
                    <a:gd fmla="*/ 0 60000 65536" name="T10"/>
                    <a:gd fmla="*/ 0 60000 65536" name="T11"/>
                    <a:gd fmla="*/ 0 60000 65536" name="T12"/>
                    <a:gd fmla="*/ 0 60000 65536" name="T13"/>
                    <a:gd fmla="*/ 0 60000 65536" name="T14"/>
                    <a:gd fmla="*/ 0 w 11" name="T15"/>
                    <a:gd fmla="*/ 0 h 5" name="T16"/>
                    <a:gd fmla="*/ 11 w 11" name="T17"/>
                    <a:gd fmla="*/ 5 h 5" name="T18"/>
                  </a:gdLst>
                  <a:cxnLst>
                    <a:cxn ang="T10">
                      <a:pos x="T0" y="T1"/>
                    </a:cxn>
                    <a:cxn ang="T11">
                      <a:pos x="T2" y="T3"/>
                    </a:cxn>
                    <a:cxn ang="T12">
                      <a:pos x="T4" y="T5"/>
                    </a:cxn>
                    <a:cxn ang="T13">
                      <a:pos x="T6" y="T7"/>
                    </a:cxn>
                    <a:cxn ang="T14">
                      <a:pos x="T8" y="T9"/>
                    </a:cxn>
                  </a:cxnLst>
                  <a:rect b="T18" l="T15" r="T17" t="T16"/>
                  <a:pathLst>
                    <a:path h="5" w="11">
                      <a:moveTo>
                        <a:pt x="11" y="3"/>
                      </a:moveTo>
                      <a:lnTo>
                        <a:pt x="2" y="0"/>
                      </a:lnTo>
                      <a:lnTo>
                        <a:pt x="0" y="3"/>
                      </a:lnTo>
                      <a:lnTo>
                        <a:pt x="10" y="5"/>
                      </a:lnTo>
                      <a:lnTo>
                        <a:pt x="11" y="3"/>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85" name="Rectangle 159">
                  <a:extLst>
                    <a:ext uri="{FF2B5EF4-FFF2-40B4-BE49-F238E27FC236}">
                      <a16:creationId xmlns:a16="http://schemas.microsoft.com/office/drawing/2014/main" id="{D093FE9E-8965-4D10-A2B6-33DCE50CB906}"/>
                    </a:ext>
                  </a:extLst>
                </p:cNvPr>
                <p:cNvSpPr>
                  <a:spLocks noChangeArrowheads="1"/>
                </p:cNvSpPr>
                <p:nvPr/>
              </p:nvSpPr>
              <p:spPr bwMode="auto">
                <a:xfrm>
                  <a:off x="187185" y="34941"/>
                  <a:ext cx="7488" cy="22463"/>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86" name="Freeform 160">
                  <a:extLst>
                    <a:ext uri="{FF2B5EF4-FFF2-40B4-BE49-F238E27FC236}">
                      <a16:creationId xmlns:a16="http://schemas.microsoft.com/office/drawing/2014/main" id="{3F05D637-0B61-4E18-A3EE-64822B1E54AD}"/>
                    </a:ext>
                  </a:extLst>
                </p:cNvPr>
                <p:cNvSpPr>
                  <a:spLocks noChangeArrowheads="1"/>
                </p:cNvSpPr>
                <p:nvPr/>
              </p:nvSpPr>
              <p:spPr bwMode="auto">
                <a:xfrm>
                  <a:off x="119798" y="44924"/>
                  <a:ext cx="17471" cy="22463"/>
                </a:xfrm>
                <a:custGeom>
                  <a:gdLst>
                    <a:gd fmla="*/ 7 w 7" name="T0"/>
                    <a:gd fmla="*/ 8 h 9" name="T1"/>
                    <a:gd fmla="*/ 3 w 7" name="T2"/>
                    <a:gd fmla="*/ 0 h 9" name="T3"/>
                    <a:gd fmla="*/ 0 w 7" name="T4"/>
                    <a:gd fmla="*/ 2 h 9" name="T5"/>
                    <a:gd fmla="*/ 4 w 7" name="T6"/>
                    <a:gd fmla="*/ 9 h 9" name="T7"/>
                    <a:gd fmla="*/ 7 w 7" name="T8"/>
                    <a:gd fmla="*/ 8 h 9" name="T9"/>
                    <a:gd fmla="*/ 0 60000 65536" name="T10"/>
                    <a:gd fmla="*/ 0 60000 65536" name="T11"/>
                    <a:gd fmla="*/ 0 60000 65536" name="T12"/>
                    <a:gd fmla="*/ 0 60000 65536" name="T13"/>
                    <a:gd fmla="*/ 0 60000 65536" name="T14"/>
                    <a:gd fmla="*/ 0 w 7" name="T15"/>
                    <a:gd fmla="*/ 0 h 9" name="T16"/>
                    <a:gd fmla="*/ 7 w 7" name="T17"/>
                    <a:gd fmla="*/ 9 h 9" name="T18"/>
                  </a:gdLst>
                  <a:cxnLst>
                    <a:cxn ang="T10">
                      <a:pos x="T0" y="T1"/>
                    </a:cxn>
                    <a:cxn ang="T11">
                      <a:pos x="T2" y="T3"/>
                    </a:cxn>
                    <a:cxn ang="T12">
                      <a:pos x="T4" y="T5"/>
                    </a:cxn>
                    <a:cxn ang="T13">
                      <a:pos x="T6" y="T7"/>
                    </a:cxn>
                    <a:cxn ang="T14">
                      <a:pos x="T8" y="T9"/>
                    </a:cxn>
                  </a:cxnLst>
                  <a:rect b="T18" l="T15" r="T17" t="T16"/>
                  <a:pathLst>
                    <a:path h="9" w="7">
                      <a:moveTo>
                        <a:pt x="7" y="8"/>
                      </a:moveTo>
                      <a:lnTo>
                        <a:pt x="3" y="0"/>
                      </a:lnTo>
                      <a:lnTo>
                        <a:pt x="0" y="2"/>
                      </a:lnTo>
                      <a:lnTo>
                        <a:pt x="4" y="9"/>
                      </a:lnTo>
                      <a:lnTo>
                        <a:pt x="7" y="8"/>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87" name="Freeform 161">
                  <a:extLst>
                    <a:ext uri="{FF2B5EF4-FFF2-40B4-BE49-F238E27FC236}">
                      <a16:creationId xmlns:a16="http://schemas.microsoft.com/office/drawing/2014/main" id="{EB0A246F-C9C5-47C6-9C0E-FAFD3E0CEA2C}"/>
                    </a:ext>
                  </a:extLst>
                </p:cNvPr>
                <p:cNvSpPr>
                  <a:spLocks noChangeArrowheads="1"/>
                </p:cNvSpPr>
                <p:nvPr/>
              </p:nvSpPr>
              <p:spPr bwMode="auto">
                <a:xfrm>
                  <a:off x="234604" y="44924"/>
                  <a:ext cx="12480" cy="27454"/>
                </a:xfrm>
                <a:custGeom>
                  <a:gdLst>
                    <a:gd fmla="*/ 0 w 5" name="T0"/>
                    <a:gd fmla="*/ 9 h 11" name="T1"/>
                    <a:gd fmla="*/ 2 w 5" name="T2"/>
                    <a:gd fmla="*/ 11 h 11" name="T3"/>
                    <a:gd fmla="*/ 5 w 5" name="T4"/>
                    <a:gd fmla="*/ 2 h 11" name="T5"/>
                    <a:gd fmla="*/ 2 w 5" name="T6"/>
                    <a:gd fmla="*/ 0 h 11" name="T7"/>
                    <a:gd fmla="*/ 0 w 5" name="T8"/>
                    <a:gd fmla="*/ 9 h 11" name="T9"/>
                    <a:gd fmla="*/ 0 60000 65536" name="T10"/>
                    <a:gd fmla="*/ 0 60000 65536" name="T11"/>
                    <a:gd fmla="*/ 0 60000 65536" name="T12"/>
                    <a:gd fmla="*/ 0 60000 65536" name="T13"/>
                    <a:gd fmla="*/ 0 60000 65536" name="T14"/>
                    <a:gd fmla="*/ 0 w 5" name="T15"/>
                    <a:gd fmla="*/ 0 h 11" name="T16"/>
                    <a:gd fmla="*/ 5 w 5" name="T17"/>
                    <a:gd fmla="*/ 11 h 11" name="T18"/>
                  </a:gdLst>
                  <a:cxnLst>
                    <a:cxn ang="T10">
                      <a:pos x="T0" y="T1"/>
                    </a:cxn>
                    <a:cxn ang="T11">
                      <a:pos x="T2" y="T3"/>
                    </a:cxn>
                    <a:cxn ang="T12">
                      <a:pos x="T4" y="T5"/>
                    </a:cxn>
                    <a:cxn ang="T13">
                      <a:pos x="T6" y="T7"/>
                    </a:cxn>
                    <a:cxn ang="T14">
                      <a:pos x="T8" y="T9"/>
                    </a:cxn>
                  </a:cxnLst>
                  <a:rect b="T18" l="T15" r="T17" t="T16"/>
                  <a:pathLst>
                    <a:path h="11" w="5">
                      <a:moveTo>
                        <a:pt x="0" y="9"/>
                      </a:moveTo>
                      <a:lnTo>
                        <a:pt x="2" y="11"/>
                      </a:lnTo>
                      <a:lnTo>
                        <a:pt x="5" y="2"/>
                      </a:lnTo>
                      <a:lnTo>
                        <a:pt x="2" y="0"/>
                      </a:lnTo>
                      <a:lnTo>
                        <a:pt x="0" y="9"/>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88" name="Freeform 162">
                  <a:extLst>
                    <a:ext uri="{FF2B5EF4-FFF2-40B4-BE49-F238E27FC236}">
                      <a16:creationId xmlns:a16="http://schemas.microsoft.com/office/drawing/2014/main" id="{47419D62-1693-4167-A8E6-068BE0FB9F07}"/>
                    </a:ext>
                  </a:extLst>
                </p:cNvPr>
                <p:cNvSpPr>
                  <a:spLocks noChangeArrowheads="1"/>
                </p:cNvSpPr>
                <p:nvPr/>
              </p:nvSpPr>
              <p:spPr bwMode="auto">
                <a:xfrm>
                  <a:off x="277033" y="272040"/>
                  <a:ext cx="22463" cy="19966"/>
                </a:xfrm>
                <a:custGeom>
                  <a:gdLst>
                    <a:gd fmla="*/ 0 w 9" name="T0"/>
                    <a:gd fmla="*/ 1 h 8" name="T1"/>
                    <a:gd fmla="*/ 8 w 9" name="T2"/>
                    <a:gd fmla="*/ 8 h 8" name="T3"/>
                    <a:gd fmla="*/ 9 w 9" name="T4"/>
                    <a:gd fmla="*/ 6 h 8" name="T5"/>
                    <a:gd fmla="*/ 3 w 9" name="T6"/>
                    <a:gd fmla="*/ 0 h 8" name="T7"/>
                    <a:gd fmla="*/ 0 w 9" name="T8"/>
                    <a:gd fmla="*/ 1 h 8" name="T9"/>
                    <a:gd fmla="*/ 0 60000 65536" name="T10"/>
                    <a:gd fmla="*/ 0 60000 65536" name="T11"/>
                    <a:gd fmla="*/ 0 60000 65536" name="T12"/>
                    <a:gd fmla="*/ 0 60000 65536" name="T13"/>
                    <a:gd fmla="*/ 0 60000 65536" name="T14"/>
                    <a:gd fmla="*/ 0 w 9" name="T15"/>
                    <a:gd fmla="*/ 0 h 8" name="T16"/>
                    <a:gd fmla="*/ 9 w 9" name="T17"/>
                    <a:gd fmla="*/ 8 h 8" name="T18"/>
                  </a:gdLst>
                  <a:cxnLst>
                    <a:cxn ang="T10">
                      <a:pos x="T0" y="T1"/>
                    </a:cxn>
                    <a:cxn ang="T11">
                      <a:pos x="T2" y="T3"/>
                    </a:cxn>
                    <a:cxn ang="T12">
                      <a:pos x="T4" y="T5"/>
                    </a:cxn>
                    <a:cxn ang="T13">
                      <a:pos x="T6" y="T7"/>
                    </a:cxn>
                    <a:cxn ang="T14">
                      <a:pos x="T8" y="T9"/>
                    </a:cxn>
                  </a:cxnLst>
                  <a:rect b="T18" l="T15" r="T17" t="T16"/>
                  <a:pathLst>
                    <a:path h="8" w="9">
                      <a:moveTo>
                        <a:pt x="0" y="1"/>
                      </a:moveTo>
                      <a:lnTo>
                        <a:pt x="8" y="8"/>
                      </a:lnTo>
                      <a:lnTo>
                        <a:pt x="9" y="6"/>
                      </a:lnTo>
                      <a:lnTo>
                        <a:pt x="3" y="0"/>
                      </a:lnTo>
                      <a:lnTo>
                        <a:pt x="0" y="1"/>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89" name="Freeform 163">
                  <a:extLst>
                    <a:ext uri="{FF2B5EF4-FFF2-40B4-BE49-F238E27FC236}">
                      <a16:creationId xmlns:a16="http://schemas.microsoft.com/office/drawing/2014/main" id="{D9353582-ABE4-428D-8F72-5E929BFB48D6}"/>
                    </a:ext>
                  </a:extLst>
                </p:cNvPr>
                <p:cNvSpPr>
                  <a:spLocks noChangeArrowheads="1"/>
                </p:cNvSpPr>
                <p:nvPr/>
              </p:nvSpPr>
              <p:spPr bwMode="auto">
                <a:xfrm>
                  <a:off x="304486" y="227116"/>
                  <a:ext cx="24958" cy="14975"/>
                </a:xfrm>
                <a:custGeom>
                  <a:gdLst>
                    <a:gd fmla="*/ 0 w 10" name="T0"/>
                    <a:gd fmla="*/ 3 h 6" name="T1"/>
                    <a:gd fmla="*/ 9 w 10" name="T2"/>
                    <a:gd fmla="*/ 6 h 6" name="T3"/>
                    <a:gd fmla="*/ 10 w 10" name="T4"/>
                    <a:gd fmla="*/ 3 h 6" name="T5"/>
                    <a:gd fmla="*/ 1 w 10" name="T6"/>
                    <a:gd fmla="*/ 0 h 6" name="T7"/>
                    <a:gd fmla="*/ 0 w 10" name="T8"/>
                    <a:gd fmla="*/ 3 h 6" name="T9"/>
                    <a:gd fmla="*/ 0 60000 65536" name="T10"/>
                    <a:gd fmla="*/ 0 60000 65536" name="T11"/>
                    <a:gd fmla="*/ 0 60000 65536" name="T12"/>
                    <a:gd fmla="*/ 0 60000 65536" name="T13"/>
                    <a:gd fmla="*/ 0 60000 65536" name="T14"/>
                    <a:gd fmla="*/ 0 w 10" name="T15"/>
                    <a:gd fmla="*/ 0 h 6" name="T16"/>
                    <a:gd fmla="*/ 10 w 10" name="T17"/>
                    <a:gd fmla="*/ 6 h 6" name="T18"/>
                  </a:gdLst>
                  <a:cxnLst>
                    <a:cxn ang="T10">
                      <a:pos x="T0" y="T1"/>
                    </a:cxn>
                    <a:cxn ang="T11">
                      <a:pos x="T2" y="T3"/>
                    </a:cxn>
                    <a:cxn ang="T12">
                      <a:pos x="T4" y="T5"/>
                    </a:cxn>
                    <a:cxn ang="T13">
                      <a:pos x="T6" y="T7"/>
                    </a:cxn>
                    <a:cxn ang="T14">
                      <a:pos x="T8" y="T9"/>
                    </a:cxn>
                  </a:cxnLst>
                  <a:rect b="T18" l="T15" r="T17" t="T16"/>
                  <a:pathLst>
                    <a:path h="6" w="10">
                      <a:moveTo>
                        <a:pt x="0" y="3"/>
                      </a:moveTo>
                      <a:lnTo>
                        <a:pt x="9" y="6"/>
                      </a:lnTo>
                      <a:lnTo>
                        <a:pt x="10" y="3"/>
                      </a:lnTo>
                      <a:lnTo>
                        <a:pt x="1" y="0"/>
                      </a:lnTo>
                      <a:lnTo>
                        <a:pt x="0" y="3"/>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90" name="Freeform 164">
                  <a:extLst>
                    <a:ext uri="{FF2B5EF4-FFF2-40B4-BE49-F238E27FC236}">
                      <a16:creationId xmlns:a16="http://schemas.microsoft.com/office/drawing/2014/main" id="{9E29D416-CAAE-431A-878F-3E0D5B0C832D}"/>
                    </a:ext>
                  </a:extLst>
                </p:cNvPr>
                <p:cNvSpPr>
                  <a:spLocks noChangeArrowheads="1"/>
                </p:cNvSpPr>
                <p:nvPr/>
              </p:nvSpPr>
              <p:spPr bwMode="auto">
                <a:xfrm>
                  <a:off x="274536" y="74874"/>
                  <a:ext cx="22463" cy="22463"/>
                </a:xfrm>
                <a:custGeom>
                  <a:gdLst>
                    <a:gd fmla="*/ 9 w 9" name="T0"/>
                    <a:gd fmla="*/ 3 h 9" name="T1"/>
                    <a:gd fmla="*/ 8 w 9" name="T2"/>
                    <a:gd fmla="*/ 0 h 9" name="T3"/>
                    <a:gd fmla="*/ 0 w 9" name="T4"/>
                    <a:gd fmla="*/ 7 h 9" name="T5"/>
                    <a:gd fmla="*/ 2 w 9" name="T6"/>
                    <a:gd fmla="*/ 9 h 9" name="T7"/>
                    <a:gd fmla="*/ 9 w 9" name="T8"/>
                    <a:gd fmla="*/ 3 h 9" name="T9"/>
                    <a:gd fmla="*/ 0 60000 65536" name="T10"/>
                    <a:gd fmla="*/ 0 60000 65536" name="T11"/>
                    <a:gd fmla="*/ 0 60000 65536" name="T12"/>
                    <a:gd fmla="*/ 0 60000 65536" name="T13"/>
                    <a:gd fmla="*/ 0 60000 65536" name="T14"/>
                    <a:gd fmla="*/ 0 w 9" name="T15"/>
                    <a:gd fmla="*/ 0 h 9" name="T16"/>
                    <a:gd fmla="*/ 9 w 9" name="T17"/>
                    <a:gd fmla="*/ 9 h 9" name="T18"/>
                  </a:gdLst>
                  <a:cxnLst>
                    <a:cxn ang="T10">
                      <a:pos x="T0" y="T1"/>
                    </a:cxn>
                    <a:cxn ang="T11">
                      <a:pos x="T2" y="T3"/>
                    </a:cxn>
                    <a:cxn ang="T12">
                      <a:pos x="T4" y="T5"/>
                    </a:cxn>
                    <a:cxn ang="T13">
                      <a:pos x="T6" y="T7"/>
                    </a:cxn>
                    <a:cxn ang="T14">
                      <a:pos x="T8" y="T9"/>
                    </a:cxn>
                  </a:cxnLst>
                  <a:rect b="T18" l="T15" r="T17" t="T16"/>
                  <a:pathLst>
                    <a:path h="9" w="9">
                      <a:moveTo>
                        <a:pt x="9" y="3"/>
                      </a:moveTo>
                      <a:lnTo>
                        <a:pt x="8" y="0"/>
                      </a:lnTo>
                      <a:lnTo>
                        <a:pt x="0" y="7"/>
                      </a:lnTo>
                      <a:lnTo>
                        <a:pt x="2" y="9"/>
                      </a:lnTo>
                      <a:lnTo>
                        <a:pt x="9" y="3"/>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91" name="Freeform 165">
                  <a:extLst>
                    <a:ext uri="{FF2B5EF4-FFF2-40B4-BE49-F238E27FC236}">
                      <a16:creationId xmlns:a16="http://schemas.microsoft.com/office/drawing/2014/main" id="{F5E96A0D-4EBA-4D8D-B6B0-ED1AE8197422}"/>
                    </a:ext>
                  </a:extLst>
                </p:cNvPr>
                <p:cNvSpPr>
                  <a:spLocks noChangeArrowheads="1"/>
                </p:cNvSpPr>
                <p:nvPr/>
              </p:nvSpPr>
              <p:spPr bwMode="auto">
                <a:xfrm>
                  <a:off x="299494" y="124789"/>
                  <a:ext cx="27454" cy="12480"/>
                </a:xfrm>
                <a:custGeom>
                  <a:gdLst>
                    <a:gd fmla="*/ 10 w 11" name="T0"/>
                    <a:gd fmla="*/ 0 h 5" name="T1"/>
                    <a:gd fmla="*/ 0 w 11" name="T2"/>
                    <a:gd fmla="*/ 3 h 5" name="T3"/>
                    <a:gd fmla="*/ 2 w 11" name="T4"/>
                    <a:gd fmla="*/ 5 h 5" name="T5"/>
                    <a:gd fmla="*/ 11 w 11" name="T6"/>
                    <a:gd fmla="*/ 3 h 5" name="T7"/>
                    <a:gd fmla="*/ 10 w 11" name="T8"/>
                    <a:gd fmla="*/ 0 h 5" name="T9"/>
                    <a:gd fmla="*/ 0 60000 65536" name="T10"/>
                    <a:gd fmla="*/ 0 60000 65536" name="T11"/>
                    <a:gd fmla="*/ 0 60000 65536" name="T12"/>
                    <a:gd fmla="*/ 0 60000 65536" name="T13"/>
                    <a:gd fmla="*/ 0 60000 65536" name="T14"/>
                    <a:gd fmla="*/ 0 w 11" name="T15"/>
                    <a:gd fmla="*/ 0 h 5" name="T16"/>
                    <a:gd fmla="*/ 11 w 11" name="T17"/>
                    <a:gd fmla="*/ 5 h 5" name="T18"/>
                  </a:gdLst>
                  <a:cxnLst>
                    <a:cxn ang="T10">
                      <a:pos x="T0" y="T1"/>
                    </a:cxn>
                    <a:cxn ang="T11">
                      <a:pos x="T2" y="T3"/>
                    </a:cxn>
                    <a:cxn ang="T12">
                      <a:pos x="T4" y="T5"/>
                    </a:cxn>
                    <a:cxn ang="T13">
                      <a:pos x="T6" y="T7"/>
                    </a:cxn>
                    <a:cxn ang="T14">
                      <a:pos x="T8" y="T9"/>
                    </a:cxn>
                  </a:cxnLst>
                  <a:rect b="T18" l="T15" r="T17" t="T16"/>
                  <a:pathLst>
                    <a:path h="5" w="11">
                      <a:moveTo>
                        <a:pt x="10" y="0"/>
                      </a:moveTo>
                      <a:lnTo>
                        <a:pt x="0" y="3"/>
                      </a:lnTo>
                      <a:lnTo>
                        <a:pt x="2" y="5"/>
                      </a:lnTo>
                      <a:lnTo>
                        <a:pt x="11" y="3"/>
                      </a:lnTo>
                      <a:lnTo>
                        <a:pt x="10" y="0"/>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92" name="Rectangle 166">
                  <a:extLst>
                    <a:ext uri="{FF2B5EF4-FFF2-40B4-BE49-F238E27FC236}">
                      <a16:creationId xmlns:a16="http://schemas.microsoft.com/office/drawing/2014/main" id="{8E6279C8-91C6-4675-A7A8-B870B5E9D792}"/>
                    </a:ext>
                  </a:extLst>
                </p:cNvPr>
                <p:cNvSpPr>
                  <a:spLocks noChangeArrowheads="1"/>
                </p:cNvSpPr>
                <p:nvPr/>
              </p:nvSpPr>
              <p:spPr bwMode="auto">
                <a:xfrm>
                  <a:off x="39933" y="174705"/>
                  <a:ext cx="24958" cy="7488"/>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93" name="Rectangle 167">
                  <a:extLst>
                    <a:ext uri="{FF2B5EF4-FFF2-40B4-BE49-F238E27FC236}">
                      <a16:creationId xmlns:a16="http://schemas.microsoft.com/office/drawing/2014/main" id="{55D15C52-2DCB-4348-B35B-B28A1EF8400F}"/>
                    </a:ext>
                  </a:extLst>
                </p:cNvPr>
                <p:cNvSpPr>
                  <a:spLocks noChangeArrowheads="1"/>
                </p:cNvSpPr>
                <p:nvPr/>
              </p:nvSpPr>
              <p:spPr bwMode="auto">
                <a:xfrm>
                  <a:off x="316965" y="177200"/>
                  <a:ext cx="27454" cy="7488"/>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grpSp>
        <p:grpSp>
          <p:nvGrpSpPr>
            <p:cNvPr id="148" name="组合 143">
              <a:extLst>
                <a:ext uri="{FF2B5EF4-FFF2-40B4-BE49-F238E27FC236}">
                  <a16:creationId xmlns:a16="http://schemas.microsoft.com/office/drawing/2014/main" id="{EFFE5331-55E4-4172-92FD-9975CBC5B950}"/>
                </a:ext>
              </a:extLst>
            </p:cNvPr>
            <p:cNvGrpSpPr/>
            <p:nvPr/>
          </p:nvGrpSpPr>
          <p:grpSpPr>
            <a:xfrm>
              <a:off x="4066300" y="4010002"/>
              <a:ext cx="593968" cy="596859"/>
              <a:chOff x="3389366" y="4203667"/>
              <a:chExt cx="792064" cy="795812"/>
            </a:xfrm>
          </p:grpSpPr>
          <p:sp>
            <p:nvSpPr>
              <p:cNvPr id="34" name="Oval 21">
                <a:extLst>
                  <a:ext uri="{FF2B5EF4-FFF2-40B4-BE49-F238E27FC236}">
                    <a16:creationId xmlns:a16="http://schemas.microsoft.com/office/drawing/2014/main" id="{3C218A34-93D4-4336-A836-1E0925828F4C}"/>
                  </a:ext>
                </a:extLst>
              </p:cNvPr>
              <p:cNvSpPr>
                <a:spLocks noChangeArrowheads="1"/>
              </p:cNvSpPr>
              <p:nvPr/>
            </p:nvSpPr>
            <p:spPr bwMode="auto">
              <a:xfrm>
                <a:off x="3389366" y="4203667"/>
                <a:ext cx="792064" cy="795812"/>
              </a:xfrm>
              <a:prstGeom prst="ellipse">
                <a:avLst/>
              </a:prstGeom>
              <a:solidFill>
                <a:schemeClr val="accent1"/>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grpSp>
            <p:nvGrpSpPr>
              <p:cNvPr id="149" name="Group 109">
                <a:extLst>
                  <a:ext uri="{FF2B5EF4-FFF2-40B4-BE49-F238E27FC236}">
                    <a16:creationId xmlns:a16="http://schemas.microsoft.com/office/drawing/2014/main" id="{E2CEA2D9-CDE6-42BD-8915-0D3B771B1191}"/>
                  </a:ext>
                </a:extLst>
              </p:cNvPr>
              <p:cNvGrpSpPr/>
              <p:nvPr/>
            </p:nvGrpSpPr>
            <p:grpSpPr>
              <a:xfrm>
                <a:off x="3612090" y="4418315"/>
                <a:ext cx="331164" cy="430081"/>
                <a:chExt cx="299494" cy="389342"/>
              </a:xfrm>
              <a:solidFill>
                <a:schemeClr val="bg1"/>
              </a:solidFill>
            </p:grpSpPr>
            <p:sp>
              <p:nvSpPr>
                <p:cNvPr id="74" name="Freeform 170">
                  <a:extLst>
                    <a:ext uri="{FF2B5EF4-FFF2-40B4-BE49-F238E27FC236}">
                      <a16:creationId xmlns:a16="http://schemas.microsoft.com/office/drawing/2014/main" id="{C5EBAB75-0E25-4F46-BD4A-205374D46EC2}"/>
                    </a:ext>
                  </a:extLst>
                </p:cNvPr>
                <p:cNvSpPr>
                  <a:spLocks noChangeArrowheads="1"/>
                </p:cNvSpPr>
                <p:nvPr/>
              </p:nvSpPr>
              <p:spPr bwMode="auto">
                <a:xfrm>
                  <a:off x="0" y="112310"/>
                  <a:ext cx="299494" cy="277032"/>
                </a:xfrm>
                <a:custGeom>
                  <a:gdLst>
                    <a:gd fmla="*/ 498314756 w 90" name="T0"/>
                    <a:gd fmla="*/ 924659386 h 83" name="T1"/>
                    <a:gd fmla="*/ 996629512 w 90" name="T2"/>
                    <a:gd fmla="*/ 0 h 83" name="T3"/>
                    <a:gd fmla="*/ 0 w 90" name="T4"/>
                    <a:gd fmla="*/ 0 h 83" name="T5"/>
                    <a:gd fmla="*/ 498314756 w 90" name="T6"/>
                    <a:gd fmla="*/ 924659386 h 83" name="T7"/>
                    <a:gd fmla="*/ 0 60000 65536" name="T8"/>
                    <a:gd fmla="*/ 0 60000 65536" name="T9"/>
                    <a:gd fmla="*/ 0 60000 65536" name="T10"/>
                    <a:gd fmla="*/ 0 60000 65536" name="T11"/>
                    <a:gd fmla="*/ 0 w 90" name="T12"/>
                    <a:gd fmla="*/ 0 h 83" name="T13"/>
                    <a:gd fmla="*/ 90 w 90" name="T14"/>
                    <a:gd fmla="*/ 83 h 83" name="T15"/>
                  </a:gdLst>
                  <a:cxnLst>
                    <a:cxn ang="T8">
                      <a:pos x="T0" y="T1"/>
                    </a:cxn>
                    <a:cxn ang="T9">
                      <a:pos x="T2" y="T3"/>
                    </a:cxn>
                    <a:cxn ang="T10">
                      <a:pos x="T4" y="T5"/>
                    </a:cxn>
                    <a:cxn ang="T11">
                      <a:pos x="T6" y="T7"/>
                    </a:cxn>
                  </a:cxnLst>
                  <a:rect b="T15" l="T12" r="T14" t="T13"/>
                  <a:pathLst>
                    <a:path h="83" w="90">
                      <a:moveTo>
                        <a:pt x="45" y="83"/>
                      </a:moveTo>
                      <a:cubicBezTo>
                        <a:pt x="90" y="59"/>
                        <a:pt x="90" y="0"/>
                        <a:pt x="90" y="0"/>
                      </a:cubicBezTo>
                      <a:cubicBezTo>
                        <a:pt x="0" y="0"/>
                        <a:pt x="0" y="0"/>
                        <a:pt x="0" y="0"/>
                      </a:cubicBezTo>
                      <a:cubicBezTo>
                        <a:pt x="0" y="0"/>
                        <a:pt x="0" y="59"/>
                        <a:pt x="45" y="83"/>
                      </a:cubicBezTo>
                      <a:close/>
                    </a:path>
                  </a:pathLst>
                </a:custGeom>
                <a:grpFill/>
                <a:ln>
                  <a:noFill/>
                </a:ln>
                <a:extLst>
                  <a:ext uri="{91240B29-F687-4F45-9708-019B960494DF}">
                    <a14:hiddenLine w="9525">
                      <a:solidFill>
                        <a:srgbClr val="000000"/>
                      </a:solidFill>
                      <a:bevel/>
                      <a:headEnd/>
                      <a:tailEnd/>
                    </a14:hiddenLine>
                  </a:ext>
                </a:extLst>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sp>
              <p:nvSpPr>
                <p:cNvPr id="75" name="Freeform 171">
                  <a:extLst>
                    <a:ext uri="{FF2B5EF4-FFF2-40B4-BE49-F238E27FC236}">
                      <a16:creationId xmlns:a16="http://schemas.microsoft.com/office/drawing/2014/main" id="{09988B2B-78AF-4DDB-8E9D-5B3667FFFD3A}"/>
                    </a:ext>
                  </a:extLst>
                </p:cNvPr>
                <p:cNvSpPr>
                  <a:spLocks noChangeArrowheads="1"/>
                </p:cNvSpPr>
                <p:nvPr/>
              </p:nvSpPr>
              <p:spPr bwMode="auto">
                <a:xfrm>
                  <a:off x="0" y="0"/>
                  <a:ext cx="299494" cy="94840"/>
                </a:xfrm>
                <a:custGeom>
                  <a:gdLst>
                    <a:gd fmla="*/ 930188431 w 90" name="T0"/>
                    <a:gd fmla="*/ 0 h 29" name="T1"/>
                    <a:gd fmla="*/ 753007781 w 90" name="T2"/>
                    <a:gd fmla="*/ 171124063 h 29" name="T3"/>
                    <a:gd fmla="*/ 575830458 w 90" name="T4"/>
                    <a:gd fmla="*/ 0 h 29" name="T5"/>
                    <a:gd fmla="*/ 431873676 w 90" name="T6"/>
                    <a:gd fmla="*/ 0 h 29" name="T7"/>
                    <a:gd fmla="*/ 254693025 w 90" name="T8"/>
                    <a:gd fmla="*/ 171124063 h 29" name="T9"/>
                    <a:gd fmla="*/ 77515703 w 90" name="T10"/>
                    <a:gd fmla="*/ 0 h 29" name="T11"/>
                    <a:gd fmla="*/ 0 w 90" name="T12"/>
                    <a:gd fmla="*/ 0 h 29" name="T13"/>
                    <a:gd fmla="*/ 0 w 90" name="T14"/>
                    <a:gd fmla="*/ 310159503 h 29" name="T15"/>
                    <a:gd fmla="*/ 996629512 w 90" name="T16"/>
                    <a:gd fmla="*/ 310159503 h 29" name="T17"/>
                    <a:gd fmla="*/ 996629512 w 90" name="T18"/>
                    <a:gd fmla="*/ 0 h 29" name="T19"/>
                    <a:gd fmla="*/ 930188431 w 90" name="T20"/>
                    <a:gd fmla="*/ 0 h 29"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90" name="T33"/>
                    <a:gd fmla="*/ 0 h 29" name="T34"/>
                    <a:gd fmla="*/ 90 w 90" name="T35"/>
                    <a:gd fmla="*/ 29 h 29"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28" w="90">
                      <a:moveTo>
                        <a:pt x="84" y="0"/>
                      </a:moveTo>
                      <a:cubicBezTo>
                        <a:pt x="84" y="9"/>
                        <a:pt x="77" y="16"/>
                        <a:pt x="68" y="16"/>
                      </a:cubicBezTo>
                      <a:cubicBezTo>
                        <a:pt x="59" y="16"/>
                        <a:pt x="52" y="9"/>
                        <a:pt x="52" y="0"/>
                      </a:cubicBezTo>
                      <a:cubicBezTo>
                        <a:pt x="39" y="0"/>
                        <a:pt x="39" y="0"/>
                        <a:pt x="39" y="0"/>
                      </a:cubicBezTo>
                      <a:cubicBezTo>
                        <a:pt x="39" y="9"/>
                        <a:pt x="32" y="16"/>
                        <a:pt x="23" y="16"/>
                      </a:cubicBezTo>
                      <a:cubicBezTo>
                        <a:pt x="14" y="16"/>
                        <a:pt x="7" y="9"/>
                        <a:pt x="7" y="0"/>
                      </a:cubicBezTo>
                      <a:cubicBezTo>
                        <a:pt x="0" y="0"/>
                        <a:pt x="0" y="0"/>
                        <a:pt x="0" y="0"/>
                      </a:cubicBezTo>
                      <a:cubicBezTo>
                        <a:pt x="0" y="29"/>
                        <a:pt x="0" y="29"/>
                        <a:pt x="0" y="29"/>
                      </a:cubicBezTo>
                      <a:cubicBezTo>
                        <a:pt x="90" y="29"/>
                        <a:pt x="90" y="29"/>
                        <a:pt x="90" y="29"/>
                      </a:cubicBezTo>
                      <a:cubicBezTo>
                        <a:pt x="90" y="0"/>
                        <a:pt x="90" y="0"/>
                        <a:pt x="90" y="0"/>
                      </a:cubicBezTo>
                      <a:lnTo>
                        <a:pt x="84" y="0"/>
                      </a:lnTo>
                      <a:close/>
                    </a:path>
                  </a:pathLst>
                </a:custGeom>
                <a:grpFill/>
                <a:ln>
                  <a:noFill/>
                </a:ln>
                <a:extLst>
                  <a:ext uri="{91240B29-F687-4F45-9708-019B960494DF}">
                    <a14:hiddenLine w="9525">
                      <a:solidFill>
                        <a:srgbClr val="000000"/>
                      </a:solidFill>
                      <a:bevel/>
                      <a:headEnd/>
                      <a:tailEnd/>
                    </a14:hiddenLine>
                  </a:ext>
                </a:extLst>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grpSp>
        <p:grpSp>
          <p:nvGrpSpPr>
            <p:cNvPr id="150" name="组合 164">
              <a:extLst>
                <a:ext uri="{FF2B5EF4-FFF2-40B4-BE49-F238E27FC236}">
                  <a16:creationId xmlns:a16="http://schemas.microsoft.com/office/drawing/2014/main" id="{AB45E7A9-3CC6-4813-A000-AAD5C23DBFAB}"/>
                </a:ext>
              </a:extLst>
            </p:cNvPr>
            <p:cNvGrpSpPr/>
            <p:nvPr/>
          </p:nvGrpSpPr>
          <p:grpSpPr>
            <a:xfrm>
              <a:off x="8064808" y="2852827"/>
              <a:ext cx="421586" cy="425391"/>
              <a:chOff x="8721429" y="2660767"/>
              <a:chExt cx="562190" cy="567188"/>
            </a:xfrm>
          </p:grpSpPr>
          <p:sp>
            <p:nvSpPr>
              <p:cNvPr id="36" name="Oval 30">
                <a:extLst>
                  <a:ext uri="{FF2B5EF4-FFF2-40B4-BE49-F238E27FC236}">
                    <a16:creationId xmlns:a16="http://schemas.microsoft.com/office/drawing/2014/main" id="{1E839138-E21F-4EF7-AEBC-F972EA17BA81}"/>
                  </a:ext>
                </a:extLst>
              </p:cNvPr>
              <p:cNvSpPr>
                <a:spLocks noChangeArrowheads="1"/>
              </p:cNvSpPr>
              <p:nvPr/>
            </p:nvSpPr>
            <p:spPr bwMode="auto">
              <a:xfrm>
                <a:off x="8721429" y="2660767"/>
                <a:ext cx="562190" cy="567188"/>
              </a:xfrm>
              <a:prstGeom prst="ellipse">
                <a:avLst/>
              </a:prstGeom>
              <a:solidFill>
                <a:schemeClr val="accent2"/>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grpSp>
            <p:nvGrpSpPr>
              <p:cNvPr id="151" name="Group 112">
                <a:extLst>
                  <a:ext uri="{FF2B5EF4-FFF2-40B4-BE49-F238E27FC236}">
                    <a16:creationId xmlns:a16="http://schemas.microsoft.com/office/drawing/2014/main" id="{EAB5ED31-DF30-4335-A578-B186DDF67DE9}"/>
                  </a:ext>
                </a:extLst>
              </p:cNvPr>
              <p:cNvGrpSpPr/>
              <p:nvPr/>
            </p:nvGrpSpPr>
            <p:grpSpPr>
              <a:xfrm>
                <a:off x="8793132" y="2772457"/>
                <a:ext cx="421185" cy="343804"/>
                <a:chExt cx="509139" cy="414300"/>
              </a:xfrm>
              <a:solidFill>
                <a:schemeClr val="bg1"/>
              </a:solidFill>
            </p:grpSpPr>
            <p:sp>
              <p:nvSpPr>
                <p:cNvPr id="71" name="Freeform 5">
                  <a:extLst>
                    <a:ext uri="{FF2B5EF4-FFF2-40B4-BE49-F238E27FC236}">
                      <a16:creationId xmlns:a16="http://schemas.microsoft.com/office/drawing/2014/main" id="{DD831E85-0934-45B7-B071-29B7088A6BAA}"/>
                    </a:ext>
                  </a:extLst>
                </p:cNvPr>
                <p:cNvSpPr>
                  <a:spLocks noChangeArrowheads="1" noEditPoints="1"/>
                </p:cNvSpPr>
                <p:nvPr/>
              </p:nvSpPr>
              <p:spPr bwMode="auto">
                <a:xfrm>
                  <a:off x="0" y="0"/>
                  <a:ext cx="509139" cy="414300"/>
                </a:xfrm>
                <a:custGeom>
                  <a:gdLst>
                    <a:gd fmla="*/ 78 w 153" name="T0"/>
                    <a:gd fmla="*/ 0 h 125" name="T1"/>
                    <a:gd fmla="*/ 0 w 153" name="T2"/>
                    <a:gd fmla="*/ 69 h 125" name="T3"/>
                    <a:gd fmla="*/ 15 w 153" name="T4"/>
                    <a:gd fmla="*/ 69 h 125" name="T5"/>
                    <a:gd fmla="*/ 21 w 153" name="T6"/>
                    <a:gd fmla="*/ 64 h 125" name="T7"/>
                    <a:gd fmla="*/ 21 w 153" name="T8"/>
                    <a:gd fmla="*/ 121 h 125" name="T9"/>
                    <a:gd fmla="*/ 24 w 153" name="T10"/>
                    <a:gd fmla="*/ 125 h 125" name="T11"/>
                    <a:gd fmla="*/ 62 w 153" name="T12"/>
                    <a:gd fmla="*/ 125 h 125" name="T13"/>
                    <a:gd fmla="*/ 63 w 153" name="T14"/>
                    <a:gd fmla="*/ 93 h 125" name="T15"/>
                    <a:gd fmla="*/ 67 w 153" name="T16"/>
                    <a:gd fmla="*/ 88 h 125" name="T17"/>
                    <a:gd fmla="*/ 83 w 153" name="T18"/>
                    <a:gd fmla="*/ 88 h 125" name="T19"/>
                    <a:gd fmla="*/ 89 w 153" name="T20"/>
                    <a:gd fmla="*/ 93 h 125" name="T21"/>
                    <a:gd fmla="*/ 89 w 153" name="T22"/>
                    <a:gd fmla="*/ 125 h 125" name="T23"/>
                    <a:gd fmla="*/ 126 w 153" name="T24"/>
                    <a:gd fmla="*/ 125 h 125" name="T25"/>
                    <a:gd fmla="*/ 130 w 153" name="T26"/>
                    <a:gd fmla="*/ 120 h 125" name="T27"/>
                    <a:gd fmla="*/ 130 w 153" name="T28"/>
                    <a:gd fmla="*/ 63 h 125" name="T29"/>
                    <a:gd fmla="*/ 136 w 153" name="T30"/>
                    <a:gd fmla="*/ 69 h 125" name="T31"/>
                    <a:gd fmla="*/ 153 w 153" name="T32"/>
                    <a:gd fmla="*/ 69 h 125" name="T33"/>
                    <a:gd fmla="*/ 78 w 153" name="T34"/>
                    <a:gd fmla="*/ 0 h 125" name="T35"/>
                    <a:gd fmla="*/ 76 w 153" name="T36"/>
                    <a:gd fmla="*/ 76 h 125" name="T37"/>
                    <a:gd fmla="*/ 60 w 153" name="T38"/>
                    <a:gd fmla="*/ 60 h 125" name="T39"/>
                    <a:gd fmla="*/ 76 w 153" name="T40"/>
                    <a:gd fmla="*/ 43 h 125" name="T41"/>
                    <a:gd fmla="*/ 92 w 153" name="T42"/>
                    <a:gd fmla="*/ 60 h 125" name="T43"/>
                    <a:gd fmla="*/ 76 w 153" name="T44"/>
                    <a:gd fmla="*/ 76 h 125"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w 153" name="T69"/>
                    <a:gd fmla="*/ 0 h 125" name="T70"/>
                    <a:gd fmla="*/ 153 w 153" name="T71"/>
                    <a:gd fmla="*/ 125 h 125" name="T72"/>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T72" l="T69" r="T71" t="T70"/>
                  <a:pathLst>
                    <a:path h="125" w="153">
                      <a:moveTo>
                        <a:pt x="78" y="0"/>
                      </a:moveTo>
                      <a:cubicBezTo>
                        <a:pt x="0" y="69"/>
                        <a:pt x="0" y="69"/>
                        <a:pt x="0" y="69"/>
                      </a:cubicBezTo>
                      <a:cubicBezTo>
                        <a:pt x="0" y="69"/>
                        <a:pt x="5" y="78"/>
                        <a:pt x="15" y="69"/>
                      </a:cubicBezTo>
                      <a:cubicBezTo>
                        <a:pt x="21" y="64"/>
                        <a:pt x="21" y="64"/>
                        <a:pt x="21" y="64"/>
                      </a:cubicBezTo>
                      <a:cubicBezTo>
                        <a:pt x="21" y="121"/>
                        <a:pt x="21" y="121"/>
                        <a:pt x="21" y="121"/>
                      </a:cubicBezTo>
                      <a:cubicBezTo>
                        <a:pt x="21" y="121"/>
                        <a:pt x="21" y="125"/>
                        <a:pt x="24" y="125"/>
                      </a:cubicBezTo>
                      <a:cubicBezTo>
                        <a:pt x="28" y="125"/>
                        <a:pt x="62" y="125"/>
                        <a:pt x="62" y="125"/>
                      </a:cubicBezTo>
                      <a:cubicBezTo>
                        <a:pt x="63" y="93"/>
                        <a:pt x="63" y="93"/>
                        <a:pt x="63" y="93"/>
                      </a:cubicBezTo>
                      <a:cubicBezTo>
                        <a:pt x="63" y="93"/>
                        <a:pt x="62" y="88"/>
                        <a:pt x="67" y="88"/>
                      </a:cubicBezTo>
                      <a:cubicBezTo>
                        <a:pt x="83" y="88"/>
                        <a:pt x="83" y="88"/>
                        <a:pt x="83" y="88"/>
                      </a:cubicBezTo>
                      <a:cubicBezTo>
                        <a:pt x="89" y="88"/>
                        <a:pt x="89" y="93"/>
                        <a:pt x="89" y="93"/>
                      </a:cubicBezTo>
                      <a:cubicBezTo>
                        <a:pt x="89" y="125"/>
                        <a:pt x="89" y="125"/>
                        <a:pt x="89" y="125"/>
                      </a:cubicBezTo>
                      <a:cubicBezTo>
                        <a:pt x="89" y="125"/>
                        <a:pt x="121" y="125"/>
                        <a:pt x="126" y="125"/>
                      </a:cubicBezTo>
                      <a:cubicBezTo>
                        <a:pt x="131" y="125"/>
                        <a:pt x="130" y="120"/>
                        <a:pt x="130" y="120"/>
                      </a:cubicBezTo>
                      <a:cubicBezTo>
                        <a:pt x="130" y="63"/>
                        <a:pt x="130" y="63"/>
                        <a:pt x="130" y="63"/>
                      </a:cubicBezTo>
                      <a:cubicBezTo>
                        <a:pt x="136" y="69"/>
                        <a:pt x="136" y="69"/>
                        <a:pt x="136" y="69"/>
                      </a:cubicBezTo>
                      <a:cubicBezTo>
                        <a:pt x="148" y="77"/>
                        <a:pt x="153" y="69"/>
                        <a:pt x="153" y="69"/>
                      </a:cubicBezTo>
                      <a:lnTo>
                        <a:pt x="78" y="0"/>
                      </a:lnTo>
                      <a:close/>
                      <a:moveTo>
                        <a:pt x="76" y="76"/>
                      </a:moveTo>
                      <a:cubicBezTo>
                        <a:pt x="67" y="76"/>
                        <a:pt x="60" y="69"/>
                        <a:pt x="60" y="60"/>
                      </a:cubicBezTo>
                      <a:cubicBezTo>
                        <a:pt x="60" y="50"/>
                        <a:pt x="67" y="43"/>
                        <a:pt x="76" y="43"/>
                      </a:cubicBezTo>
                      <a:cubicBezTo>
                        <a:pt x="85" y="43"/>
                        <a:pt x="92" y="50"/>
                        <a:pt x="92" y="60"/>
                      </a:cubicBezTo>
                      <a:cubicBezTo>
                        <a:pt x="92" y="69"/>
                        <a:pt x="85" y="76"/>
                        <a:pt x="76" y="76"/>
                      </a:cubicBez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72" name="Freeform 6">
                  <a:extLst>
                    <a:ext uri="{FF2B5EF4-FFF2-40B4-BE49-F238E27FC236}">
                      <a16:creationId xmlns:a16="http://schemas.microsoft.com/office/drawing/2014/main" id="{BC6D618E-C1C6-4EB4-B4FA-BEAC3DCAE38F}"/>
                    </a:ext>
                  </a:extLst>
                </p:cNvPr>
                <p:cNvSpPr>
                  <a:spLocks noChangeArrowheads="1"/>
                </p:cNvSpPr>
                <p:nvPr/>
              </p:nvSpPr>
              <p:spPr bwMode="auto">
                <a:xfrm>
                  <a:off x="399325" y="52411"/>
                  <a:ext cx="49916" cy="102328"/>
                </a:xfrm>
                <a:custGeom>
                  <a:gdLst>
                    <a:gd fmla="*/ 20 w 20" name="T0"/>
                    <a:gd fmla="*/ 41 h 41" name="T1"/>
                    <a:gd fmla="*/ 20 w 20" name="T2"/>
                    <a:gd fmla="*/ 0 h 41" name="T3"/>
                    <a:gd fmla="*/ 0 w 20" name="T4"/>
                    <a:gd fmla="*/ 0 h 41" name="T5"/>
                    <a:gd fmla="*/ 0 w 20" name="T6"/>
                    <a:gd fmla="*/ 24 h 41" name="T7"/>
                    <a:gd fmla="*/ 20 w 20" name="T8"/>
                    <a:gd fmla="*/ 41 h 41" name="T9"/>
                    <a:gd fmla="*/ 0 60000 65536" name="T10"/>
                    <a:gd fmla="*/ 0 60000 65536" name="T11"/>
                    <a:gd fmla="*/ 0 60000 65536" name="T12"/>
                    <a:gd fmla="*/ 0 60000 65536" name="T13"/>
                    <a:gd fmla="*/ 0 60000 65536" name="T14"/>
                    <a:gd fmla="*/ 0 w 20" name="T15"/>
                    <a:gd fmla="*/ 0 h 41" name="T16"/>
                    <a:gd fmla="*/ 20 w 20" name="T17"/>
                    <a:gd fmla="*/ 41 h 41" name="T18"/>
                  </a:gdLst>
                  <a:cxnLst>
                    <a:cxn ang="T10">
                      <a:pos x="T0" y="T1"/>
                    </a:cxn>
                    <a:cxn ang="T11">
                      <a:pos x="T2" y="T3"/>
                    </a:cxn>
                    <a:cxn ang="T12">
                      <a:pos x="T4" y="T5"/>
                    </a:cxn>
                    <a:cxn ang="T13">
                      <a:pos x="T6" y="T7"/>
                    </a:cxn>
                    <a:cxn ang="T14">
                      <a:pos x="T8" y="T9"/>
                    </a:cxn>
                  </a:cxnLst>
                  <a:rect b="T18" l="T15" r="T17" t="T16"/>
                  <a:pathLst>
                    <a:path h="41" w="20">
                      <a:moveTo>
                        <a:pt x="20" y="41"/>
                      </a:moveTo>
                      <a:lnTo>
                        <a:pt x="20" y="0"/>
                      </a:lnTo>
                      <a:lnTo>
                        <a:pt x="0" y="0"/>
                      </a:lnTo>
                      <a:lnTo>
                        <a:pt x="0" y="24"/>
                      </a:lnTo>
                      <a:lnTo>
                        <a:pt x="20" y="41"/>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73" name="Oval 7">
                  <a:extLst>
                    <a:ext uri="{FF2B5EF4-FFF2-40B4-BE49-F238E27FC236}">
                      <a16:creationId xmlns:a16="http://schemas.microsoft.com/office/drawing/2014/main" id="{A4FAADFE-C89D-4862-B90F-28A652C38F66}"/>
                    </a:ext>
                  </a:extLst>
                </p:cNvPr>
                <p:cNvSpPr>
                  <a:spLocks noChangeArrowheads="1"/>
                </p:cNvSpPr>
                <p:nvPr/>
              </p:nvSpPr>
              <p:spPr bwMode="auto">
                <a:xfrm>
                  <a:off x="227116" y="169713"/>
                  <a:ext cx="52412" cy="54907"/>
                </a:xfrm>
                <a:prstGeom prst="ellipse">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grpSp>
        <p:grpSp>
          <p:nvGrpSpPr>
            <p:cNvPr id="152" name="组合 166">
              <a:extLst>
                <a:ext uri="{FF2B5EF4-FFF2-40B4-BE49-F238E27FC236}">
                  <a16:creationId xmlns:a16="http://schemas.microsoft.com/office/drawing/2014/main" id="{0F61DE49-6058-4921-80AC-864DC2F5C555}"/>
                </a:ext>
              </a:extLst>
            </p:cNvPr>
            <p:cNvGrpSpPr/>
            <p:nvPr/>
          </p:nvGrpSpPr>
          <p:grpSpPr>
            <a:xfrm>
              <a:off x="7555157" y="2687918"/>
              <a:ext cx="422522" cy="425391"/>
              <a:chOff x="8041803" y="2440888"/>
              <a:chExt cx="563440" cy="567188"/>
            </a:xfrm>
          </p:grpSpPr>
          <p:sp>
            <p:nvSpPr>
              <p:cNvPr id="38" name="Oval 29">
                <a:extLst>
                  <a:ext uri="{FF2B5EF4-FFF2-40B4-BE49-F238E27FC236}">
                    <a16:creationId xmlns:a16="http://schemas.microsoft.com/office/drawing/2014/main" id="{7E1FFC21-8269-4208-895B-EA795B9AC413}"/>
                  </a:ext>
                </a:extLst>
              </p:cNvPr>
              <p:cNvSpPr>
                <a:spLocks noChangeArrowheads="1"/>
              </p:cNvSpPr>
              <p:nvPr/>
            </p:nvSpPr>
            <p:spPr bwMode="auto">
              <a:xfrm>
                <a:off x="8041803" y="2440888"/>
                <a:ext cx="563440" cy="567188"/>
              </a:xfrm>
              <a:prstGeom prst="ellipse">
                <a:avLst/>
              </a:prstGeom>
              <a:solidFill>
                <a:schemeClr val="accent2"/>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grpSp>
            <p:nvGrpSpPr>
              <p:cNvPr id="153" name="Group 116">
                <a:extLst>
                  <a:ext uri="{FF2B5EF4-FFF2-40B4-BE49-F238E27FC236}">
                    <a16:creationId xmlns:a16="http://schemas.microsoft.com/office/drawing/2014/main" id="{37C36275-FD6E-44B2-9BCC-5C6574D5CD34}"/>
                  </a:ext>
                </a:extLst>
              </p:cNvPr>
              <p:cNvGrpSpPr/>
              <p:nvPr/>
            </p:nvGrpSpPr>
            <p:grpSpPr>
              <a:xfrm>
                <a:off x="8178906" y="2579029"/>
                <a:ext cx="311765" cy="310253"/>
                <a:chExt cx="434268" cy="431771"/>
              </a:xfrm>
              <a:solidFill>
                <a:schemeClr val="bg1"/>
              </a:solidFill>
            </p:grpSpPr>
            <p:sp>
              <p:nvSpPr>
                <p:cNvPr id="67" name="Freeform 8">
                  <a:extLst>
                    <a:ext uri="{FF2B5EF4-FFF2-40B4-BE49-F238E27FC236}">
                      <a16:creationId xmlns:a16="http://schemas.microsoft.com/office/drawing/2014/main" id="{C2B0C708-C8A1-4BAA-9F86-3137D8088DAD}"/>
                    </a:ext>
                  </a:extLst>
                </p:cNvPr>
                <p:cNvSpPr>
                  <a:spLocks noChangeArrowheads="1"/>
                </p:cNvSpPr>
                <p:nvPr/>
              </p:nvSpPr>
              <p:spPr bwMode="auto">
                <a:xfrm>
                  <a:off x="0" y="316965"/>
                  <a:ext cx="114806" cy="114806"/>
                </a:xfrm>
                <a:custGeom>
                  <a:gdLst>
                    <a:gd fmla="*/ 21 w 46" name="T0"/>
                    <a:gd fmla="*/ 0 h 46" name="T1"/>
                    <a:gd fmla="*/ 0 w 46" name="T2"/>
                    <a:gd fmla="*/ 46 h 46" name="T3"/>
                    <a:gd fmla="*/ 46 w 46" name="T4"/>
                    <a:gd fmla="*/ 25 h 46" name="T5"/>
                    <a:gd fmla="*/ 46 w 46" name="T6"/>
                    <a:gd fmla="*/ 26 h 46" name="T7"/>
                    <a:gd fmla="*/ 21 w 46" name="T8"/>
                    <a:gd fmla="*/ 0 h 46" name="T9"/>
                    <a:gd fmla="*/ 21 w 46" name="T10"/>
                    <a:gd fmla="*/ 0 h 46" name="T11"/>
                    <a:gd fmla="*/ 0 60000 65536" name="T12"/>
                    <a:gd fmla="*/ 0 60000 65536" name="T13"/>
                    <a:gd fmla="*/ 0 60000 65536" name="T14"/>
                    <a:gd fmla="*/ 0 60000 65536" name="T15"/>
                    <a:gd fmla="*/ 0 60000 65536" name="T16"/>
                    <a:gd fmla="*/ 0 60000 65536" name="T17"/>
                    <a:gd fmla="*/ 0 w 46" name="T18"/>
                    <a:gd fmla="*/ 0 h 46" name="T19"/>
                    <a:gd fmla="*/ 46 w 46" name="T20"/>
                    <a:gd fmla="*/ 46 h 46" name="T21"/>
                  </a:gdLst>
                  <a:cxnLst>
                    <a:cxn ang="T12">
                      <a:pos x="T0" y="T1"/>
                    </a:cxn>
                    <a:cxn ang="T13">
                      <a:pos x="T2" y="T3"/>
                    </a:cxn>
                    <a:cxn ang="T14">
                      <a:pos x="T4" y="T5"/>
                    </a:cxn>
                    <a:cxn ang="T15">
                      <a:pos x="T6" y="T7"/>
                    </a:cxn>
                    <a:cxn ang="T16">
                      <a:pos x="T8" y="T9"/>
                    </a:cxn>
                    <a:cxn ang="T17">
                      <a:pos x="T10" y="T11"/>
                    </a:cxn>
                  </a:cxnLst>
                  <a:rect b="T21" l="T18" r="T20" t="T19"/>
                  <a:pathLst>
                    <a:path h="46" w="46">
                      <a:moveTo>
                        <a:pt x="21" y="0"/>
                      </a:moveTo>
                      <a:lnTo>
                        <a:pt x="0" y="46"/>
                      </a:lnTo>
                      <a:lnTo>
                        <a:pt x="46" y="25"/>
                      </a:lnTo>
                      <a:lnTo>
                        <a:pt x="46" y="26"/>
                      </a:lnTo>
                      <a:lnTo>
                        <a:pt x="21" y="0"/>
                      </a:lnTo>
                      <a:lnTo>
                        <a:pt x="21" y="0"/>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68" name="Freeform 9">
                  <a:extLst>
                    <a:ext uri="{FF2B5EF4-FFF2-40B4-BE49-F238E27FC236}">
                      <a16:creationId xmlns:a16="http://schemas.microsoft.com/office/drawing/2014/main" id="{DF5C8551-C25B-427F-9F89-5DB247EE1ED4}"/>
                    </a:ext>
                  </a:extLst>
                </p:cNvPr>
                <p:cNvSpPr>
                  <a:spLocks noChangeArrowheads="1"/>
                </p:cNvSpPr>
                <p:nvPr/>
              </p:nvSpPr>
              <p:spPr bwMode="auto">
                <a:xfrm>
                  <a:off x="64891" y="37437"/>
                  <a:ext cx="289511" cy="292007"/>
                </a:xfrm>
                <a:custGeom>
                  <a:gdLst>
                    <a:gd fmla="*/ 105 w 116" name="T0"/>
                    <a:gd fmla="*/ 0 h 117" name="T1"/>
                    <a:gd fmla="*/ 0 w 116" name="T2"/>
                    <a:gd fmla="*/ 106 h 117" name="T3"/>
                    <a:gd fmla="*/ 11 w 116" name="T4"/>
                    <a:gd fmla="*/ 117 h 117" name="T5"/>
                    <a:gd fmla="*/ 116 w 116" name="T6"/>
                    <a:gd fmla="*/ 10 h 117" name="T7"/>
                    <a:gd fmla="*/ 105 w 116" name="T8"/>
                    <a:gd fmla="*/ 0 h 117" name="T9"/>
                    <a:gd fmla="*/ 0 60000 65536" name="T10"/>
                    <a:gd fmla="*/ 0 60000 65536" name="T11"/>
                    <a:gd fmla="*/ 0 60000 65536" name="T12"/>
                    <a:gd fmla="*/ 0 60000 65536" name="T13"/>
                    <a:gd fmla="*/ 0 60000 65536" name="T14"/>
                    <a:gd fmla="*/ 0 w 116" name="T15"/>
                    <a:gd fmla="*/ 0 h 117" name="T16"/>
                    <a:gd fmla="*/ 116 w 116" name="T17"/>
                    <a:gd fmla="*/ 117 h 117" name="T18"/>
                  </a:gdLst>
                  <a:cxnLst>
                    <a:cxn ang="T10">
                      <a:pos x="T0" y="T1"/>
                    </a:cxn>
                    <a:cxn ang="T11">
                      <a:pos x="T2" y="T3"/>
                    </a:cxn>
                    <a:cxn ang="T12">
                      <a:pos x="T4" y="T5"/>
                    </a:cxn>
                    <a:cxn ang="T13">
                      <a:pos x="T6" y="T7"/>
                    </a:cxn>
                    <a:cxn ang="T14">
                      <a:pos x="T8" y="T9"/>
                    </a:cxn>
                  </a:cxnLst>
                  <a:rect b="T18" l="T15" r="T17" t="T16"/>
                  <a:pathLst>
                    <a:path h="117" w="115">
                      <a:moveTo>
                        <a:pt x="105" y="0"/>
                      </a:moveTo>
                      <a:lnTo>
                        <a:pt x="0" y="106"/>
                      </a:lnTo>
                      <a:lnTo>
                        <a:pt x="11" y="117"/>
                      </a:lnTo>
                      <a:lnTo>
                        <a:pt x="116" y="10"/>
                      </a:lnTo>
                      <a:lnTo>
                        <a:pt x="105" y="0"/>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69" name="Freeform 10">
                  <a:extLst>
                    <a:ext uri="{FF2B5EF4-FFF2-40B4-BE49-F238E27FC236}">
                      <a16:creationId xmlns:a16="http://schemas.microsoft.com/office/drawing/2014/main" id="{C8CFC19A-92F2-454E-A405-F0B1E8218639}"/>
                    </a:ext>
                  </a:extLst>
                </p:cNvPr>
                <p:cNvSpPr>
                  <a:spLocks noChangeArrowheads="1"/>
                </p:cNvSpPr>
                <p:nvPr/>
              </p:nvSpPr>
              <p:spPr bwMode="auto">
                <a:xfrm>
                  <a:off x="104823" y="77370"/>
                  <a:ext cx="289511" cy="292007"/>
                </a:xfrm>
                <a:custGeom>
                  <a:gdLst>
                    <a:gd fmla="*/ 107 w 116" name="T0"/>
                    <a:gd fmla="*/ 0 h 117" name="T1"/>
                    <a:gd fmla="*/ 0 w 116" name="T2"/>
                    <a:gd fmla="*/ 106 h 117" name="T3"/>
                    <a:gd fmla="*/ 11 w 116" name="T4"/>
                    <a:gd fmla="*/ 117 h 117" name="T5"/>
                    <a:gd fmla="*/ 116 w 116" name="T6"/>
                    <a:gd fmla="*/ 10 h 117" name="T7"/>
                    <a:gd fmla="*/ 107 w 116" name="T8"/>
                    <a:gd fmla="*/ 0 h 117" name="T9"/>
                    <a:gd fmla="*/ 0 60000 65536" name="T10"/>
                    <a:gd fmla="*/ 0 60000 65536" name="T11"/>
                    <a:gd fmla="*/ 0 60000 65536" name="T12"/>
                    <a:gd fmla="*/ 0 60000 65536" name="T13"/>
                    <a:gd fmla="*/ 0 60000 65536" name="T14"/>
                    <a:gd fmla="*/ 0 w 116" name="T15"/>
                    <a:gd fmla="*/ 0 h 117" name="T16"/>
                    <a:gd fmla="*/ 116 w 116" name="T17"/>
                    <a:gd fmla="*/ 117 h 117" name="T18"/>
                  </a:gdLst>
                  <a:cxnLst>
                    <a:cxn ang="T10">
                      <a:pos x="T0" y="T1"/>
                    </a:cxn>
                    <a:cxn ang="T11">
                      <a:pos x="T2" y="T3"/>
                    </a:cxn>
                    <a:cxn ang="T12">
                      <a:pos x="T4" y="T5"/>
                    </a:cxn>
                    <a:cxn ang="T13">
                      <a:pos x="T6" y="T7"/>
                    </a:cxn>
                    <a:cxn ang="T14">
                      <a:pos x="T8" y="T9"/>
                    </a:cxn>
                  </a:cxnLst>
                  <a:rect b="T18" l="T15" r="T17" t="T16"/>
                  <a:pathLst>
                    <a:path h="117" w="115">
                      <a:moveTo>
                        <a:pt x="107" y="0"/>
                      </a:moveTo>
                      <a:lnTo>
                        <a:pt x="0" y="106"/>
                      </a:lnTo>
                      <a:lnTo>
                        <a:pt x="11" y="117"/>
                      </a:lnTo>
                      <a:lnTo>
                        <a:pt x="116" y="10"/>
                      </a:lnTo>
                      <a:lnTo>
                        <a:pt x="107" y="0"/>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70" name="Freeform 11">
                  <a:extLst>
                    <a:ext uri="{FF2B5EF4-FFF2-40B4-BE49-F238E27FC236}">
                      <a16:creationId xmlns:a16="http://schemas.microsoft.com/office/drawing/2014/main" id="{C9553555-DD7B-4F9E-8082-23ACA05FE2C1}"/>
                    </a:ext>
                  </a:extLst>
                </p:cNvPr>
                <p:cNvSpPr>
                  <a:spLocks noChangeArrowheads="1"/>
                </p:cNvSpPr>
                <p:nvPr/>
              </p:nvSpPr>
              <p:spPr bwMode="auto">
                <a:xfrm>
                  <a:off x="346915" y="0"/>
                  <a:ext cx="87353" cy="87353"/>
                </a:xfrm>
                <a:custGeom>
                  <a:gdLst>
                    <a:gd fmla="*/ 17 w 26" name="T0"/>
                    <a:gd fmla="*/ 8 h 26" name="T1"/>
                    <a:gd fmla="*/ 0 w 26" name="T2"/>
                    <a:gd fmla="*/ 7 h 26" name="T3"/>
                    <a:gd fmla="*/ 19 w 26" name="T4"/>
                    <a:gd fmla="*/ 26 h 26" name="T5"/>
                    <a:gd fmla="*/ 17 w 26" name="T6"/>
                    <a:gd fmla="*/ 8 h 26" name="T7"/>
                    <a:gd fmla="*/ 0 60000 65536" name="T8"/>
                    <a:gd fmla="*/ 0 60000 65536" name="T9"/>
                    <a:gd fmla="*/ 0 60000 65536" name="T10"/>
                    <a:gd fmla="*/ 0 60000 65536" name="T11"/>
                    <a:gd fmla="*/ 0 w 26" name="T12"/>
                    <a:gd fmla="*/ 0 h 26" name="T13"/>
                    <a:gd fmla="*/ 26 w 26" name="T14"/>
                    <a:gd fmla="*/ 26 h 26" name="T15"/>
                  </a:gdLst>
                  <a:cxnLst>
                    <a:cxn ang="T8">
                      <a:pos x="T0" y="T1"/>
                    </a:cxn>
                    <a:cxn ang="T9">
                      <a:pos x="T2" y="T3"/>
                    </a:cxn>
                    <a:cxn ang="T10">
                      <a:pos x="T4" y="T5"/>
                    </a:cxn>
                    <a:cxn ang="T11">
                      <a:pos x="T6" y="T7"/>
                    </a:cxn>
                  </a:cxnLst>
                  <a:rect b="T15" l="T12" r="T14" t="T13"/>
                  <a:pathLst>
                    <a:path h="26" w="26">
                      <a:moveTo>
                        <a:pt x="17" y="8"/>
                      </a:moveTo>
                      <a:cubicBezTo>
                        <a:pt x="9" y="0"/>
                        <a:pt x="0" y="7"/>
                        <a:pt x="0" y="7"/>
                      </a:cubicBezTo>
                      <a:cubicBezTo>
                        <a:pt x="19" y="26"/>
                        <a:pt x="19" y="26"/>
                        <a:pt x="19" y="26"/>
                      </a:cubicBezTo>
                      <a:cubicBezTo>
                        <a:pt x="19" y="26"/>
                        <a:pt x="26" y="17"/>
                        <a:pt x="17" y="8"/>
                      </a:cubicBez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grpSp>
        <p:grpSp>
          <p:nvGrpSpPr>
            <p:cNvPr id="154" name="组合 161">
              <a:extLst>
                <a:ext uri="{FF2B5EF4-FFF2-40B4-BE49-F238E27FC236}">
                  <a16:creationId xmlns:a16="http://schemas.microsoft.com/office/drawing/2014/main" id="{CFD901D3-2E97-4AD5-B87E-FFE8434EA4D3}"/>
                </a:ext>
              </a:extLst>
            </p:cNvPr>
            <p:cNvGrpSpPr/>
            <p:nvPr/>
          </p:nvGrpSpPr>
          <p:grpSpPr>
            <a:xfrm>
              <a:off x="5338552" y="2950273"/>
              <a:ext cx="350385" cy="353243"/>
              <a:chOff x="5085931" y="2790695"/>
              <a:chExt cx="467243" cy="470990"/>
            </a:xfrm>
          </p:grpSpPr>
          <p:sp>
            <p:nvSpPr>
              <p:cNvPr id="40" name="Oval 25">
                <a:extLst>
                  <a:ext uri="{FF2B5EF4-FFF2-40B4-BE49-F238E27FC236}">
                    <a16:creationId xmlns:a16="http://schemas.microsoft.com/office/drawing/2014/main" id="{61234312-4DD2-40C3-987A-409084677225}"/>
                  </a:ext>
                </a:extLst>
              </p:cNvPr>
              <p:cNvSpPr>
                <a:spLocks noChangeArrowheads="1"/>
              </p:cNvSpPr>
              <p:nvPr/>
            </p:nvSpPr>
            <p:spPr bwMode="auto">
              <a:xfrm>
                <a:off x="5085931" y="2790695"/>
                <a:ext cx="467243" cy="470990"/>
              </a:xfrm>
              <a:prstGeom prst="ellipse">
                <a:avLst/>
              </a:prstGeom>
              <a:solidFill>
                <a:schemeClr val="accent4"/>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grpSp>
            <p:nvGrpSpPr>
              <p:cNvPr id="155" name="Group 121">
                <a:extLst>
                  <a:ext uri="{FF2B5EF4-FFF2-40B4-BE49-F238E27FC236}">
                    <a16:creationId xmlns:a16="http://schemas.microsoft.com/office/drawing/2014/main" id="{86C11179-9298-4B8D-935E-5A6B682EA33B}"/>
                  </a:ext>
                </a:extLst>
              </p:cNvPr>
              <p:cNvGrpSpPr/>
              <p:nvPr/>
            </p:nvGrpSpPr>
            <p:grpSpPr>
              <a:xfrm>
                <a:off x="5212616" y="2922885"/>
                <a:ext cx="231691" cy="197209"/>
                <a:chExt cx="496661" cy="421788"/>
              </a:xfrm>
              <a:solidFill>
                <a:schemeClr val="bg1"/>
              </a:solidFill>
            </p:grpSpPr>
            <p:sp>
              <p:nvSpPr>
                <p:cNvPr id="61" name="Freeform 12">
                  <a:extLst>
                    <a:ext uri="{FF2B5EF4-FFF2-40B4-BE49-F238E27FC236}">
                      <a16:creationId xmlns:a16="http://schemas.microsoft.com/office/drawing/2014/main" id="{823EB6BE-FFEB-42A7-9F31-0BEF91B9FE07}"/>
                    </a:ext>
                  </a:extLst>
                </p:cNvPr>
                <p:cNvSpPr>
                  <a:spLocks noChangeArrowheads="1"/>
                </p:cNvSpPr>
                <p:nvPr/>
              </p:nvSpPr>
              <p:spPr bwMode="auto">
                <a:xfrm>
                  <a:off x="157235" y="244586"/>
                  <a:ext cx="89848" cy="89848"/>
                </a:xfrm>
                <a:custGeom>
                  <a:gdLst>
                    <a:gd fmla="*/ 36 w 36" name="T0"/>
                    <a:gd fmla="*/ 20 h 36" name="T1"/>
                    <a:gd fmla="*/ 16 w 36" name="T2"/>
                    <a:gd fmla="*/ 0 h 36" name="T3"/>
                    <a:gd fmla="*/ 16 w 36" name="T4"/>
                    <a:gd fmla="*/ 0 h 36" name="T5"/>
                    <a:gd fmla="*/ 0 w 36" name="T6"/>
                    <a:gd fmla="*/ 36 h 36" name="T7"/>
                    <a:gd fmla="*/ 36 w 36" name="T8"/>
                    <a:gd fmla="*/ 20 h 36" name="T9"/>
                    <a:gd fmla="*/ 0 60000 65536" name="T10"/>
                    <a:gd fmla="*/ 0 60000 65536" name="T11"/>
                    <a:gd fmla="*/ 0 60000 65536" name="T12"/>
                    <a:gd fmla="*/ 0 60000 65536" name="T13"/>
                    <a:gd fmla="*/ 0 60000 65536" name="T14"/>
                    <a:gd fmla="*/ 0 w 36" name="T15"/>
                    <a:gd fmla="*/ 0 h 36" name="T16"/>
                    <a:gd fmla="*/ 36 w 36" name="T17"/>
                    <a:gd fmla="*/ 36 h 36" name="T18"/>
                  </a:gdLst>
                  <a:cxnLst>
                    <a:cxn ang="T10">
                      <a:pos x="T0" y="T1"/>
                    </a:cxn>
                    <a:cxn ang="T11">
                      <a:pos x="T2" y="T3"/>
                    </a:cxn>
                    <a:cxn ang="T12">
                      <a:pos x="T4" y="T5"/>
                    </a:cxn>
                    <a:cxn ang="T13">
                      <a:pos x="T6" y="T7"/>
                    </a:cxn>
                    <a:cxn ang="T14">
                      <a:pos x="T8" y="T9"/>
                    </a:cxn>
                  </a:cxnLst>
                  <a:rect b="T18" l="T15" r="T17" t="T16"/>
                  <a:pathLst>
                    <a:path h="36" w="36">
                      <a:moveTo>
                        <a:pt x="36" y="20"/>
                      </a:moveTo>
                      <a:lnTo>
                        <a:pt x="16" y="0"/>
                      </a:lnTo>
                      <a:lnTo>
                        <a:pt x="16" y="0"/>
                      </a:lnTo>
                      <a:lnTo>
                        <a:pt x="0" y="36"/>
                      </a:lnTo>
                      <a:lnTo>
                        <a:pt x="36" y="20"/>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62" name="Rectangle 13">
                  <a:extLst>
                    <a:ext uri="{FF2B5EF4-FFF2-40B4-BE49-F238E27FC236}">
                      <a16:creationId xmlns:a16="http://schemas.microsoft.com/office/drawing/2014/main" id="{395B31D3-A4C2-4BFC-B707-36BA89A959F6}"/>
                    </a:ext>
                  </a:extLst>
                </p:cNvPr>
                <p:cNvSpPr>
                  <a:spLocks noChangeArrowheads="1"/>
                </p:cNvSpPr>
                <p:nvPr/>
              </p:nvSpPr>
              <p:spPr bwMode="auto">
                <a:xfrm>
                  <a:off x="247083" y="294502"/>
                  <a:ext cx="2497" cy="2497"/>
                </a:xfrm>
                <a:prstGeom prst="rect">
                  <a:avLst/>
                </a:pr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63" name="Freeform 14">
                  <a:extLst>
                    <a:ext uri="{FF2B5EF4-FFF2-40B4-BE49-F238E27FC236}">
                      <a16:creationId xmlns:a16="http://schemas.microsoft.com/office/drawing/2014/main" id="{4E6785A6-FE07-4231-9372-76DFF6630EB7}"/>
                    </a:ext>
                  </a:extLst>
                </p:cNvPr>
                <p:cNvSpPr>
                  <a:spLocks noChangeArrowheads="1"/>
                </p:cNvSpPr>
                <p:nvPr/>
              </p:nvSpPr>
              <p:spPr bwMode="auto">
                <a:xfrm>
                  <a:off x="209645" y="29949"/>
                  <a:ext cx="227117" cy="222125"/>
                </a:xfrm>
                <a:custGeom>
                  <a:gdLst>
                    <a:gd fmla="*/ 81 w 91" name="T0"/>
                    <a:gd fmla="*/ 0 h 89" name="T1"/>
                    <a:gd fmla="*/ 0 w 91" name="T2"/>
                    <a:gd fmla="*/ 81 h 89" name="T3"/>
                    <a:gd fmla="*/ 8 w 91" name="T4"/>
                    <a:gd fmla="*/ 89 h 89" name="T5"/>
                    <a:gd fmla="*/ 91 w 91" name="T6"/>
                    <a:gd fmla="*/ 8 h 89" name="T7"/>
                    <a:gd fmla="*/ 81 w 91" name="T8"/>
                    <a:gd fmla="*/ 0 h 89" name="T9"/>
                    <a:gd fmla="*/ 0 60000 65536" name="T10"/>
                    <a:gd fmla="*/ 0 60000 65536" name="T11"/>
                    <a:gd fmla="*/ 0 60000 65536" name="T12"/>
                    <a:gd fmla="*/ 0 60000 65536" name="T13"/>
                    <a:gd fmla="*/ 0 60000 65536" name="T14"/>
                    <a:gd fmla="*/ 0 w 91" name="T15"/>
                    <a:gd fmla="*/ 0 h 89" name="T16"/>
                    <a:gd fmla="*/ 91 w 91" name="T17"/>
                    <a:gd fmla="*/ 89 h 89" name="T18"/>
                  </a:gdLst>
                  <a:cxnLst>
                    <a:cxn ang="T10">
                      <a:pos x="T0" y="T1"/>
                    </a:cxn>
                    <a:cxn ang="T11">
                      <a:pos x="T2" y="T3"/>
                    </a:cxn>
                    <a:cxn ang="T12">
                      <a:pos x="T4" y="T5"/>
                    </a:cxn>
                    <a:cxn ang="T13">
                      <a:pos x="T6" y="T7"/>
                    </a:cxn>
                    <a:cxn ang="T14">
                      <a:pos x="T8" y="T9"/>
                    </a:cxn>
                  </a:cxnLst>
                  <a:rect b="T18" l="T15" r="T17" t="T16"/>
                  <a:pathLst>
                    <a:path h="89" w="91">
                      <a:moveTo>
                        <a:pt x="81" y="0"/>
                      </a:moveTo>
                      <a:lnTo>
                        <a:pt x="0" y="81"/>
                      </a:lnTo>
                      <a:lnTo>
                        <a:pt x="8" y="89"/>
                      </a:lnTo>
                      <a:lnTo>
                        <a:pt x="91" y="8"/>
                      </a:lnTo>
                      <a:lnTo>
                        <a:pt x="81" y="0"/>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64" name="Freeform 15">
                  <a:extLst>
                    <a:ext uri="{FF2B5EF4-FFF2-40B4-BE49-F238E27FC236}">
                      <a16:creationId xmlns:a16="http://schemas.microsoft.com/office/drawing/2014/main" id="{EE36164A-1659-42F3-8D0F-24AB33CB88E7}"/>
                    </a:ext>
                  </a:extLst>
                </p:cNvPr>
                <p:cNvSpPr>
                  <a:spLocks noChangeArrowheads="1"/>
                </p:cNvSpPr>
                <p:nvPr/>
              </p:nvSpPr>
              <p:spPr bwMode="auto">
                <a:xfrm>
                  <a:off x="239595" y="59899"/>
                  <a:ext cx="227117" cy="224620"/>
                </a:xfrm>
                <a:custGeom>
                  <a:gdLst>
                    <a:gd fmla="*/ 0 w 91" name="T0"/>
                    <a:gd fmla="*/ 82 h 90" name="T1"/>
                    <a:gd fmla="*/ 8 w 91" name="T2"/>
                    <a:gd fmla="*/ 90 h 90" name="T3"/>
                    <a:gd fmla="*/ 91 w 91" name="T4"/>
                    <a:gd fmla="*/ 8 h 90" name="T5"/>
                    <a:gd fmla="*/ 83 w 91" name="T6"/>
                    <a:gd fmla="*/ 0 h 90" name="T7"/>
                    <a:gd fmla="*/ 0 w 91" name="T8"/>
                    <a:gd fmla="*/ 82 h 90" name="T9"/>
                    <a:gd fmla="*/ 0 60000 65536" name="T10"/>
                    <a:gd fmla="*/ 0 60000 65536" name="T11"/>
                    <a:gd fmla="*/ 0 60000 65536" name="T12"/>
                    <a:gd fmla="*/ 0 60000 65536" name="T13"/>
                    <a:gd fmla="*/ 0 60000 65536" name="T14"/>
                    <a:gd fmla="*/ 0 w 91" name="T15"/>
                    <a:gd fmla="*/ 0 h 90" name="T16"/>
                    <a:gd fmla="*/ 91 w 91" name="T17"/>
                    <a:gd fmla="*/ 90 h 90" name="T18"/>
                  </a:gdLst>
                  <a:cxnLst>
                    <a:cxn ang="T10">
                      <a:pos x="T0" y="T1"/>
                    </a:cxn>
                    <a:cxn ang="T11">
                      <a:pos x="T2" y="T3"/>
                    </a:cxn>
                    <a:cxn ang="T12">
                      <a:pos x="T4" y="T5"/>
                    </a:cxn>
                    <a:cxn ang="T13">
                      <a:pos x="T6" y="T7"/>
                    </a:cxn>
                    <a:cxn ang="T14">
                      <a:pos x="T8" y="T9"/>
                    </a:cxn>
                  </a:cxnLst>
                  <a:rect b="T18" l="T15" r="T17" t="T16"/>
                  <a:pathLst>
                    <a:path h="90" w="91">
                      <a:moveTo>
                        <a:pt x="0" y="82"/>
                      </a:moveTo>
                      <a:lnTo>
                        <a:pt x="8" y="90"/>
                      </a:lnTo>
                      <a:lnTo>
                        <a:pt x="91" y="8"/>
                      </a:lnTo>
                      <a:lnTo>
                        <a:pt x="83" y="0"/>
                      </a:lnTo>
                      <a:lnTo>
                        <a:pt x="0" y="82"/>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65" name="Freeform 16">
                  <a:extLst>
                    <a:ext uri="{FF2B5EF4-FFF2-40B4-BE49-F238E27FC236}">
                      <a16:creationId xmlns:a16="http://schemas.microsoft.com/office/drawing/2014/main" id="{8291532F-8359-4BCC-B877-D6D5BF69A568}"/>
                    </a:ext>
                  </a:extLst>
                </p:cNvPr>
                <p:cNvSpPr>
                  <a:spLocks noChangeArrowheads="1"/>
                </p:cNvSpPr>
                <p:nvPr/>
              </p:nvSpPr>
              <p:spPr bwMode="auto">
                <a:xfrm>
                  <a:off x="426779" y="0"/>
                  <a:ext cx="69882" cy="64890"/>
                </a:xfrm>
                <a:custGeom>
                  <a:gdLst>
                    <a:gd fmla="*/ 14 w 21" name="T0"/>
                    <a:gd fmla="*/ 6 h 20" name="T1"/>
                    <a:gd fmla="*/ 0 w 21" name="T2"/>
                    <a:gd fmla="*/ 6 h 20" name="T3"/>
                    <a:gd fmla="*/ 15 w 21" name="T4"/>
                    <a:gd fmla="*/ 20 h 20" name="T5"/>
                    <a:gd fmla="*/ 14 w 21" name="T6"/>
                    <a:gd fmla="*/ 6 h 20" name="T7"/>
                    <a:gd fmla="*/ 0 60000 65536" name="T8"/>
                    <a:gd fmla="*/ 0 60000 65536" name="T9"/>
                    <a:gd fmla="*/ 0 60000 65536" name="T10"/>
                    <a:gd fmla="*/ 0 60000 65536" name="T11"/>
                    <a:gd fmla="*/ 0 w 21" name="T12"/>
                    <a:gd fmla="*/ 0 h 20" name="T13"/>
                    <a:gd fmla="*/ 21 w 21" name="T14"/>
                    <a:gd fmla="*/ 20 h 20" name="T15"/>
                  </a:gdLst>
                  <a:cxnLst>
                    <a:cxn ang="T8">
                      <a:pos x="T0" y="T1"/>
                    </a:cxn>
                    <a:cxn ang="T9">
                      <a:pos x="T2" y="T3"/>
                    </a:cxn>
                    <a:cxn ang="T10">
                      <a:pos x="T4" y="T5"/>
                    </a:cxn>
                    <a:cxn ang="T11">
                      <a:pos x="T6" y="T7"/>
                    </a:cxn>
                  </a:cxnLst>
                  <a:rect b="T15" l="T12" r="T14" t="T13"/>
                  <a:pathLst>
                    <a:path h="20" w="21">
                      <a:moveTo>
                        <a:pt x="14" y="6"/>
                      </a:moveTo>
                      <a:cubicBezTo>
                        <a:pt x="8" y="0"/>
                        <a:pt x="0" y="6"/>
                        <a:pt x="0" y="6"/>
                      </a:cubicBezTo>
                      <a:cubicBezTo>
                        <a:pt x="15" y="20"/>
                        <a:pt x="15" y="20"/>
                        <a:pt x="15" y="20"/>
                      </a:cubicBezTo>
                      <a:cubicBezTo>
                        <a:pt x="15" y="20"/>
                        <a:pt x="21" y="13"/>
                        <a:pt x="14" y="6"/>
                      </a:cubicBez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66" name="Freeform 17">
                  <a:extLst>
                    <a:ext uri="{FF2B5EF4-FFF2-40B4-BE49-F238E27FC236}">
                      <a16:creationId xmlns:a16="http://schemas.microsoft.com/office/drawing/2014/main" id="{C522D0F9-28E0-4BDD-8DBF-BDA1A784B1CD}"/>
                    </a:ext>
                  </a:extLst>
                </p:cNvPr>
                <p:cNvSpPr>
                  <a:spLocks noChangeArrowheads="1"/>
                </p:cNvSpPr>
                <p:nvPr/>
              </p:nvSpPr>
              <p:spPr bwMode="auto">
                <a:xfrm>
                  <a:off x="0" y="9983"/>
                  <a:ext cx="416796" cy="411805"/>
                </a:xfrm>
                <a:custGeom>
                  <a:gdLst>
                    <a:gd fmla="*/ 147 w 167" name="T0"/>
                    <a:gd fmla="*/ 145 h 165" name="T1"/>
                    <a:gd fmla="*/ 20 w 167" name="T2"/>
                    <a:gd fmla="*/ 145 h 165" name="T3"/>
                    <a:gd fmla="*/ 20 w 167" name="T4"/>
                    <a:gd fmla="*/ 20 h 165" name="T5"/>
                    <a:gd fmla="*/ 139 w 167" name="T6"/>
                    <a:gd fmla="*/ 20 h 165" name="T7"/>
                    <a:gd fmla="*/ 160 w 167" name="T8"/>
                    <a:gd fmla="*/ 0 h 165" name="T9"/>
                    <a:gd fmla="*/ 0 w 167" name="T10"/>
                    <a:gd fmla="*/ 0 h 165" name="T11"/>
                    <a:gd fmla="*/ 0 w 167" name="T12"/>
                    <a:gd fmla="*/ 165 h 165" name="T13"/>
                    <a:gd fmla="*/ 167 w 167" name="T14"/>
                    <a:gd fmla="*/ 165 h 165" name="T15"/>
                    <a:gd fmla="*/ 167 w 167" name="T16"/>
                    <a:gd fmla="*/ 61 h 165" name="T17"/>
                    <a:gd fmla="*/ 147 w 167" name="T18"/>
                    <a:gd fmla="*/ 81 h 165" name="T19"/>
                    <a:gd fmla="*/ 147 w 167" name="T20"/>
                    <a:gd fmla="*/ 145 h 165"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167" name="T33"/>
                    <a:gd fmla="*/ 0 h 165" name="T34"/>
                    <a:gd fmla="*/ 167 w 167" name="T35"/>
                    <a:gd fmla="*/ 165 h 165"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165" w="167">
                      <a:moveTo>
                        <a:pt x="147" y="145"/>
                      </a:moveTo>
                      <a:lnTo>
                        <a:pt x="20" y="145"/>
                      </a:lnTo>
                      <a:lnTo>
                        <a:pt x="20" y="20"/>
                      </a:lnTo>
                      <a:lnTo>
                        <a:pt x="139" y="20"/>
                      </a:lnTo>
                      <a:lnTo>
                        <a:pt x="160" y="0"/>
                      </a:lnTo>
                      <a:lnTo>
                        <a:pt x="0" y="0"/>
                      </a:lnTo>
                      <a:lnTo>
                        <a:pt x="0" y="165"/>
                      </a:lnTo>
                      <a:lnTo>
                        <a:pt x="167" y="165"/>
                      </a:lnTo>
                      <a:lnTo>
                        <a:pt x="167" y="61"/>
                      </a:lnTo>
                      <a:lnTo>
                        <a:pt x="147" y="81"/>
                      </a:lnTo>
                      <a:lnTo>
                        <a:pt x="147" y="145"/>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grpSp>
        <p:grpSp>
          <p:nvGrpSpPr>
            <p:cNvPr id="156" name="组合 150">
              <a:extLst>
                <a:ext uri="{FF2B5EF4-FFF2-40B4-BE49-F238E27FC236}">
                  <a16:creationId xmlns:a16="http://schemas.microsoft.com/office/drawing/2014/main" id="{54EA989D-9A02-4D65-A706-B5768BD7E9EB}"/>
                </a:ext>
              </a:extLst>
            </p:cNvPr>
            <p:cNvGrpSpPr/>
            <p:nvPr/>
          </p:nvGrpSpPr>
          <p:grpSpPr>
            <a:xfrm>
              <a:off x="5551220" y="3251980"/>
              <a:ext cx="444071" cy="527522"/>
              <a:chOff x="5369525" y="3192974"/>
              <a:chExt cx="592174" cy="703362"/>
            </a:xfrm>
          </p:grpSpPr>
          <p:sp>
            <p:nvSpPr>
              <p:cNvPr id="42" name="Freeform 6">
                <a:extLst>
                  <a:ext uri="{FF2B5EF4-FFF2-40B4-BE49-F238E27FC236}">
                    <a16:creationId xmlns:a16="http://schemas.microsoft.com/office/drawing/2014/main" id="{DDBF36CA-D3A1-48CC-BFB0-B51736C40F71}"/>
                  </a:ext>
                </a:extLst>
              </p:cNvPr>
              <p:cNvSpPr>
                <a:spLocks noChangeArrowheads="1"/>
              </p:cNvSpPr>
              <p:nvPr/>
            </p:nvSpPr>
            <p:spPr bwMode="auto">
              <a:xfrm rot="8673252">
                <a:off x="5369525" y="3192974"/>
                <a:ext cx="592174" cy="703362"/>
              </a:xfrm>
              <a:custGeom>
                <a:gdLst>
                  <a:gd fmla="*/ 540370478 w 596" name="T0"/>
                  <a:gd fmla="*/ 182745966 h 709" name="T1"/>
                  <a:gd fmla="*/ 950031251 w 596" name="T2"/>
                  <a:gd fmla="*/ 651531068 h 709" name="T3"/>
                  <a:gd fmla="*/ 475016257 w 596" name="T4"/>
                  <a:gd fmla="*/ 1126672091 h 709" name="T5"/>
                  <a:gd fmla="*/ 0 w 596" name="T6"/>
                  <a:gd fmla="*/ 651531068 h 709" name="T7"/>
                  <a:gd fmla="*/ 406472855 w 596" name="T8"/>
                  <a:gd fmla="*/ 182745966 h 709" name="T9"/>
                  <a:gd fmla="*/ 471827076 w 596" name="T10"/>
                  <a:gd fmla="*/ 0 h 709" name="T11"/>
                  <a:gd fmla="*/ 540370478 w 596" name="T12"/>
                  <a:gd fmla="*/ 182745966 h 709" name="T13"/>
                  <a:gd fmla="*/ 0 60000 65536" name="T14"/>
                  <a:gd fmla="*/ 0 60000 65536" name="T15"/>
                  <a:gd fmla="*/ 0 60000 65536" name="T16"/>
                  <a:gd fmla="*/ 0 60000 65536" name="T17"/>
                  <a:gd fmla="*/ 0 60000 65536" name="T18"/>
                  <a:gd fmla="*/ 0 60000 65536" name="T19"/>
                  <a:gd fmla="*/ 0 60000 65536" name="T20"/>
                  <a:gd fmla="*/ 0 w 596" name="T21"/>
                  <a:gd fmla="*/ 0 h 709" name="T22"/>
                  <a:gd fmla="*/ 596 w 596" name="T23"/>
                  <a:gd fmla="*/ 709 h 709"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709" w="596">
                    <a:moveTo>
                      <a:pt x="339" y="115"/>
                    </a:moveTo>
                    <a:cubicBezTo>
                      <a:pt x="484" y="135"/>
                      <a:pt x="596" y="259"/>
                      <a:pt x="596" y="410"/>
                    </a:cubicBezTo>
                    <a:cubicBezTo>
                      <a:pt x="596" y="575"/>
                      <a:pt x="463" y="709"/>
                      <a:pt x="298" y="709"/>
                    </a:cubicBezTo>
                    <a:cubicBezTo>
                      <a:pt x="133" y="709"/>
                      <a:pt x="0" y="575"/>
                      <a:pt x="0" y="410"/>
                    </a:cubicBezTo>
                    <a:cubicBezTo>
                      <a:pt x="0" y="260"/>
                      <a:pt x="111" y="136"/>
                      <a:pt x="255" y="115"/>
                    </a:cubicBezTo>
                    <a:cubicBezTo>
                      <a:pt x="296" y="0"/>
                      <a:pt x="296" y="0"/>
                      <a:pt x="296" y="0"/>
                    </a:cubicBezTo>
                    <a:lnTo>
                      <a:pt x="339" y="115"/>
                    </a:lnTo>
                    <a:close/>
                  </a:path>
                </a:pathLst>
              </a:custGeom>
              <a:solidFill>
                <a:schemeClr val="accent1"/>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sp>
            <p:nvSpPr>
              <p:cNvPr id="43" name="Freeform 45">
                <a:extLst>
                  <a:ext uri="{FF2B5EF4-FFF2-40B4-BE49-F238E27FC236}">
                    <a16:creationId xmlns:a16="http://schemas.microsoft.com/office/drawing/2014/main" id="{325FCE08-319C-4F07-96BD-2C8DD840FD2E}"/>
                  </a:ext>
                </a:extLst>
              </p:cNvPr>
              <p:cNvSpPr>
                <a:spLocks noChangeArrowheads="1" noEditPoints="1"/>
              </p:cNvSpPr>
              <p:nvPr/>
            </p:nvSpPr>
            <p:spPr bwMode="auto">
              <a:xfrm>
                <a:off x="5506923" y="3325697"/>
                <a:ext cx="265612" cy="341867"/>
              </a:xfrm>
              <a:custGeom>
                <a:gdLst>
                  <a:gd fmla="*/ 997152742 w 109" name="T0"/>
                  <a:gd fmla="*/ 635970078 h 141" name="T1"/>
                  <a:gd fmla="*/ 920447494 w 109" name="T2"/>
                  <a:gd fmla="*/ 635970078 h 141" name="T3"/>
                  <a:gd fmla="*/ 920447494 w 109" name="T4"/>
                  <a:gd fmla="*/ 417652865 h 141" name="T5"/>
                  <a:gd fmla="*/ 805392719 w 109" name="T6"/>
                  <a:gd fmla="*/ 123397087 h 141" name="T7"/>
                  <a:gd fmla="*/ 527340839 w 109" name="T8"/>
                  <a:gd fmla="*/ 0 h 141" name="T9"/>
                  <a:gd fmla="*/ 239699255 w 109" name="T10"/>
                  <a:gd fmla="*/ 123397087 h 141" name="T11"/>
                  <a:gd fmla="*/ 124644480 w 109" name="T12"/>
                  <a:gd fmla="*/ 417652865 h 141" name="T13"/>
                  <a:gd fmla="*/ 124644480 w 109" name="T14"/>
                  <a:gd fmla="*/ 635970078 h 141" name="T15"/>
                  <a:gd fmla="*/ 57528936 w 109" name="T16"/>
                  <a:gd fmla="*/ 635970078 h 141" name="T17"/>
                  <a:gd fmla="*/ 0 w 109" name="T18"/>
                  <a:gd fmla="*/ 692920921 h 141" name="T19"/>
                  <a:gd fmla="*/ 0 w 109" name="T20"/>
                  <a:gd fmla="*/ 1290921717 h 141" name="T21"/>
                  <a:gd fmla="*/ 57528936 w 109" name="T22"/>
                  <a:gd fmla="*/ 1338383320 h 141" name="T23"/>
                  <a:gd fmla="*/ 997152742 w 109" name="T24"/>
                  <a:gd fmla="*/ 1338383320 h 141" name="T25"/>
                  <a:gd fmla="*/ 1045091974 w 109" name="T26"/>
                  <a:gd fmla="*/ 1290921717 h 141" name="T27"/>
                  <a:gd fmla="*/ 1045091974 w 109" name="T28"/>
                  <a:gd fmla="*/ 692920921 h 141" name="T29"/>
                  <a:gd fmla="*/ 997152742 w 109" name="T30"/>
                  <a:gd fmla="*/ 635970078 h 141" name="T31"/>
                  <a:gd fmla="*/ 642395615 w 109" name="T32"/>
                  <a:gd fmla="*/ 1177016950 h 141" name="T33"/>
                  <a:gd fmla="*/ 527340839 w 109" name="T34"/>
                  <a:gd fmla="*/ 1290921717 h 141" name="T35"/>
                  <a:gd fmla="*/ 412282967 w 109" name="T36"/>
                  <a:gd fmla="*/ 1177016950 h 141" name="T37"/>
                  <a:gd fmla="*/ 412282967 w 109" name="T38"/>
                  <a:gd fmla="*/ 968192058 h 141" name="T39"/>
                  <a:gd fmla="*/ 527340839 w 109" name="T40"/>
                  <a:gd fmla="*/ 854287291 h 141" name="T41"/>
                  <a:gd fmla="*/ 642395615 w 109" name="T42"/>
                  <a:gd fmla="*/ 968192058 h 141" name="T43"/>
                  <a:gd fmla="*/ 642395615 w 109" name="T44"/>
                  <a:gd fmla="*/ 1177016950 h 141" name="T45"/>
                  <a:gd fmla="*/ 738277175 w 109" name="T46"/>
                  <a:gd fmla="*/ 635970078 h 141" name="T47"/>
                  <a:gd fmla="*/ 316404503 w 109" name="T48"/>
                  <a:gd fmla="*/ 635970078 h 141" name="T49"/>
                  <a:gd fmla="*/ 316404503 w 109" name="T50"/>
                  <a:gd fmla="*/ 417652865 h 141" name="T51"/>
                  <a:gd fmla="*/ 373933440 w 109" name="T52"/>
                  <a:gd fmla="*/ 246794175 h 141" name="T53"/>
                  <a:gd fmla="*/ 527340839 w 109" name="T54"/>
                  <a:gd fmla="*/ 180351011 h 141" name="T55"/>
                  <a:gd fmla="*/ 671161631 w 109" name="T56"/>
                  <a:gd fmla="*/ 246794175 h 141" name="T57"/>
                  <a:gd fmla="*/ 738277175 w 109" name="T58"/>
                  <a:gd fmla="*/ 417652865 h 141" name="T59"/>
                  <a:gd fmla="*/ 738277175 w 109" name="T60"/>
                  <a:gd fmla="*/ 635970078 h 141"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w 109" name="T93"/>
                  <a:gd fmla="*/ 0 h 141" name="T94"/>
                  <a:gd fmla="*/ 109 w 109" name="T95"/>
                  <a:gd fmla="*/ 141 h 141" name="T96"/>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T96" l="T93" r="T95" t="T94"/>
                <a:pathLst>
                  <a:path h="141" w="109">
                    <a:moveTo>
                      <a:pt x="104" y="67"/>
                    </a:moveTo>
                    <a:cubicBezTo>
                      <a:pt x="96" y="67"/>
                      <a:pt x="96" y="67"/>
                      <a:pt x="96" y="67"/>
                    </a:cubicBezTo>
                    <a:cubicBezTo>
                      <a:pt x="96" y="44"/>
                      <a:pt x="96" y="44"/>
                      <a:pt x="96" y="44"/>
                    </a:cubicBezTo>
                    <a:cubicBezTo>
                      <a:pt x="96" y="32"/>
                      <a:pt x="92" y="21"/>
                      <a:pt x="84" y="13"/>
                    </a:cubicBezTo>
                    <a:cubicBezTo>
                      <a:pt x="77" y="5"/>
                      <a:pt x="66" y="0"/>
                      <a:pt x="55" y="0"/>
                    </a:cubicBezTo>
                    <a:cubicBezTo>
                      <a:pt x="43" y="0"/>
                      <a:pt x="32" y="5"/>
                      <a:pt x="25" y="13"/>
                    </a:cubicBezTo>
                    <a:cubicBezTo>
                      <a:pt x="18" y="21"/>
                      <a:pt x="13" y="32"/>
                      <a:pt x="13" y="44"/>
                    </a:cubicBezTo>
                    <a:cubicBezTo>
                      <a:pt x="13" y="67"/>
                      <a:pt x="13" y="67"/>
                      <a:pt x="13" y="67"/>
                    </a:cubicBezTo>
                    <a:cubicBezTo>
                      <a:pt x="6" y="67"/>
                      <a:pt x="6" y="67"/>
                      <a:pt x="6" y="67"/>
                    </a:cubicBezTo>
                    <a:cubicBezTo>
                      <a:pt x="3" y="67"/>
                      <a:pt x="0" y="70"/>
                      <a:pt x="0" y="73"/>
                    </a:cubicBezTo>
                    <a:cubicBezTo>
                      <a:pt x="0" y="136"/>
                      <a:pt x="0" y="136"/>
                      <a:pt x="0" y="136"/>
                    </a:cubicBezTo>
                    <a:cubicBezTo>
                      <a:pt x="0" y="139"/>
                      <a:pt x="3" y="141"/>
                      <a:pt x="6" y="141"/>
                    </a:cubicBezTo>
                    <a:cubicBezTo>
                      <a:pt x="104" y="141"/>
                      <a:pt x="104" y="141"/>
                      <a:pt x="104" y="141"/>
                    </a:cubicBezTo>
                    <a:cubicBezTo>
                      <a:pt x="107" y="141"/>
                      <a:pt x="109" y="139"/>
                      <a:pt x="109" y="136"/>
                    </a:cubicBezTo>
                    <a:cubicBezTo>
                      <a:pt x="109" y="73"/>
                      <a:pt x="109" y="73"/>
                      <a:pt x="109" y="73"/>
                    </a:cubicBezTo>
                    <a:cubicBezTo>
                      <a:pt x="109" y="70"/>
                      <a:pt x="107" y="67"/>
                      <a:pt x="104" y="67"/>
                    </a:cubicBezTo>
                    <a:close/>
                    <a:moveTo>
                      <a:pt x="67" y="124"/>
                    </a:moveTo>
                    <a:cubicBezTo>
                      <a:pt x="67" y="130"/>
                      <a:pt x="61" y="136"/>
                      <a:pt x="55" y="136"/>
                    </a:cubicBezTo>
                    <a:cubicBezTo>
                      <a:pt x="48" y="136"/>
                      <a:pt x="43" y="130"/>
                      <a:pt x="43" y="124"/>
                    </a:cubicBezTo>
                    <a:cubicBezTo>
                      <a:pt x="43" y="102"/>
                      <a:pt x="43" y="102"/>
                      <a:pt x="43" y="102"/>
                    </a:cubicBezTo>
                    <a:cubicBezTo>
                      <a:pt x="43" y="95"/>
                      <a:pt x="48" y="90"/>
                      <a:pt x="55" y="90"/>
                    </a:cubicBezTo>
                    <a:cubicBezTo>
                      <a:pt x="61" y="90"/>
                      <a:pt x="67" y="95"/>
                      <a:pt x="67" y="102"/>
                    </a:cubicBezTo>
                    <a:lnTo>
                      <a:pt x="67" y="124"/>
                    </a:lnTo>
                    <a:close/>
                    <a:moveTo>
                      <a:pt x="77" y="67"/>
                    </a:moveTo>
                    <a:cubicBezTo>
                      <a:pt x="33" y="67"/>
                      <a:pt x="33" y="67"/>
                      <a:pt x="33" y="67"/>
                    </a:cubicBezTo>
                    <a:cubicBezTo>
                      <a:pt x="33" y="44"/>
                      <a:pt x="33" y="44"/>
                      <a:pt x="33" y="44"/>
                    </a:cubicBezTo>
                    <a:cubicBezTo>
                      <a:pt x="33" y="37"/>
                      <a:pt x="35" y="31"/>
                      <a:pt x="39" y="26"/>
                    </a:cubicBezTo>
                    <a:cubicBezTo>
                      <a:pt x="44" y="22"/>
                      <a:pt x="49" y="19"/>
                      <a:pt x="55" y="19"/>
                    </a:cubicBezTo>
                    <a:cubicBezTo>
                      <a:pt x="61" y="19"/>
                      <a:pt x="66" y="22"/>
                      <a:pt x="70" y="26"/>
                    </a:cubicBezTo>
                    <a:cubicBezTo>
                      <a:pt x="74" y="31"/>
                      <a:pt x="77" y="37"/>
                      <a:pt x="77" y="44"/>
                    </a:cubicBezTo>
                    <a:lnTo>
                      <a:pt x="77" y="67"/>
                    </a:lnTo>
                    <a:close/>
                  </a:path>
                </a:pathLst>
              </a:custGeom>
              <a:solidFill>
                <a:schemeClr val="bg1"/>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grpSp>
          <p:nvGrpSpPr>
            <p:cNvPr id="157" name="组合 154">
              <a:extLst>
                <a:ext uri="{FF2B5EF4-FFF2-40B4-BE49-F238E27FC236}">
                  <a16:creationId xmlns:a16="http://schemas.microsoft.com/office/drawing/2014/main" id="{39BB218A-3AA8-4931-8F96-9B0D3FA7C326}"/>
                </a:ext>
              </a:extLst>
            </p:cNvPr>
            <p:cNvGrpSpPr/>
            <p:nvPr/>
          </p:nvGrpSpPr>
          <p:grpSpPr>
            <a:xfrm>
              <a:off x="3711230" y="3058025"/>
              <a:ext cx="422522" cy="424454"/>
              <a:chOff x="2915877" y="2934366"/>
              <a:chExt cx="563439" cy="565939"/>
            </a:xfrm>
          </p:grpSpPr>
          <p:sp>
            <p:nvSpPr>
              <p:cNvPr id="44" name="Oval 28">
                <a:extLst>
                  <a:ext uri="{FF2B5EF4-FFF2-40B4-BE49-F238E27FC236}">
                    <a16:creationId xmlns:a16="http://schemas.microsoft.com/office/drawing/2014/main" id="{D842B4C5-580A-4162-B339-7CC1A962444A}"/>
                  </a:ext>
                </a:extLst>
              </p:cNvPr>
              <p:cNvSpPr>
                <a:spLocks noChangeArrowheads="1"/>
              </p:cNvSpPr>
              <p:nvPr/>
            </p:nvSpPr>
            <p:spPr bwMode="auto">
              <a:xfrm>
                <a:off x="2915877" y="2934366"/>
                <a:ext cx="563439" cy="565939"/>
              </a:xfrm>
              <a:prstGeom prst="ellipse">
                <a:avLst/>
              </a:prstGeom>
              <a:solidFill>
                <a:schemeClr val="accent4"/>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grpSp>
            <p:nvGrpSpPr>
              <p:cNvPr id="158" name="Group 130">
                <a:extLst>
                  <a:ext uri="{FF2B5EF4-FFF2-40B4-BE49-F238E27FC236}">
                    <a16:creationId xmlns:a16="http://schemas.microsoft.com/office/drawing/2014/main" id="{AB45967F-DB43-4FD4-BE93-CDA549AF4045}"/>
                  </a:ext>
                </a:extLst>
              </p:cNvPr>
              <p:cNvGrpSpPr/>
              <p:nvPr/>
            </p:nvGrpSpPr>
            <p:grpSpPr>
              <a:xfrm>
                <a:off x="3021969" y="3041521"/>
                <a:ext cx="356765" cy="350649"/>
                <a:chExt cx="314468" cy="309477"/>
              </a:xfrm>
              <a:solidFill>
                <a:schemeClr val="bg1"/>
              </a:solidFill>
            </p:grpSpPr>
            <p:sp>
              <p:nvSpPr>
                <p:cNvPr id="59" name="Freeform 59">
                  <a:extLst>
                    <a:ext uri="{FF2B5EF4-FFF2-40B4-BE49-F238E27FC236}">
                      <a16:creationId xmlns:a16="http://schemas.microsoft.com/office/drawing/2014/main" id="{B495FA13-F3C0-46EF-937A-ECFDDADC3DBB}"/>
                    </a:ext>
                  </a:extLst>
                </p:cNvPr>
                <p:cNvSpPr>
                  <a:spLocks noChangeArrowheads="1" noEditPoints="1"/>
                </p:cNvSpPr>
                <p:nvPr/>
              </p:nvSpPr>
              <p:spPr bwMode="auto">
                <a:xfrm>
                  <a:off x="0" y="0"/>
                  <a:ext cx="314468" cy="309477"/>
                </a:xfrm>
                <a:custGeom>
                  <a:gdLst>
                    <a:gd fmla="*/ 898504590 w 95" name="T0"/>
                    <a:gd fmla="*/ 631196644 h 93" name="T1"/>
                    <a:gd fmla="*/ 1040948663 w 95" name="T2"/>
                    <a:gd fmla="*/ 564755592 h 93" name="T3"/>
                    <a:gd fmla="*/ 1040948663 w 95" name="T4"/>
                    <a:gd fmla="*/ 454019398 h 93" name="T5"/>
                    <a:gd fmla="*/ 898504590 w 95" name="T6"/>
                    <a:gd fmla="*/ 398652964 h 93" name="T7"/>
                    <a:gd fmla="*/ 876587825 w 95" name="T8"/>
                    <a:gd fmla="*/ 332208585 h 93" name="T9"/>
                    <a:gd fmla="*/ 931374771 w 95" name="T10"/>
                    <a:gd fmla="*/ 188251864 h 93" name="T11"/>
                    <a:gd fmla="*/ 843717644 w 95" name="T12"/>
                    <a:gd fmla="*/ 110736195 h 93" name="T13"/>
                    <a:gd fmla="*/ 701270260 w 95" name="T14"/>
                    <a:gd fmla="*/ 166105956 h 93" name="T15"/>
                    <a:gd fmla="*/ 646483314 w 95" name="T16"/>
                    <a:gd fmla="*/ 143956721 h 93" name="T17"/>
                    <a:gd fmla="*/ 580739641 w 95" name="T18"/>
                    <a:gd fmla="*/ 0 h 93" name="T19"/>
                    <a:gd fmla="*/ 460209022 w 95" name="T20"/>
                    <a:gd fmla="*/ 0 h 93" name="T21"/>
                    <a:gd fmla="*/ 405422076 w 95" name="T22"/>
                    <a:gd fmla="*/ 143956721 h 93" name="T23"/>
                    <a:gd fmla="*/ 339678403 w 95" name="T24"/>
                    <a:gd fmla="*/ 166105956 h 93" name="T25"/>
                    <a:gd fmla="*/ 197231019 w 95" name="T26"/>
                    <a:gd fmla="*/ 110736195 h 93" name="T27"/>
                    <a:gd fmla="*/ 109573892 w 95" name="T28"/>
                    <a:gd fmla="*/ 188251864 h 93" name="T29"/>
                    <a:gd fmla="*/ 175317565 w 95" name="T30"/>
                    <a:gd fmla="*/ 332208585 h 93" name="T31"/>
                    <a:gd fmla="*/ 142444073 w 95" name="T32"/>
                    <a:gd fmla="*/ 398652964 h 93" name="T33"/>
                    <a:gd fmla="*/ 0 w 95" name="T34"/>
                    <a:gd fmla="*/ 454019398 h 93" name="T35"/>
                    <a:gd fmla="*/ 0 w 95" name="T36"/>
                    <a:gd fmla="*/ 575830210 h 93" name="T37"/>
                    <a:gd fmla="*/ 142444073 w 95" name="T38"/>
                    <a:gd fmla="*/ 631196644 h 93" name="T39"/>
                    <a:gd fmla="*/ 175317565 w 95" name="T40"/>
                    <a:gd fmla="*/ 697641023 h 93" name="T41"/>
                    <a:gd fmla="*/ 120530619 w 95" name="T42"/>
                    <a:gd fmla="*/ 841597744 h 93" name="T43"/>
                    <a:gd fmla="*/ 197231019 w 95" name="T44"/>
                    <a:gd fmla="*/ 919113413 h 93" name="T45"/>
                    <a:gd fmla="*/ 339678403 w 95" name="T46"/>
                    <a:gd fmla="*/ 863743652 h 93" name="T47"/>
                    <a:gd fmla="*/ 405422076 w 95" name="T48"/>
                    <a:gd fmla="*/ 885892887 h 93" name="T49"/>
                    <a:gd fmla="*/ 471165749 w 95" name="T50"/>
                    <a:gd fmla="*/ 1029849608 h 93" name="T51"/>
                    <a:gd fmla="*/ 580739641 w 95" name="T52"/>
                    <a:gd fmla="*/ 1029849608 h 93" name="T53"/>
                    <a:gd fmla="*/ 646483314 w 95" name="T54"/>
                    <a:gd fmla="*/ 885892887 h 93" name="T55"/>
                    <a:gd fmla="*/ 701270260 w 95" name="T56"/>
                    <a:gd fmla="*/ 863743652 h 93" name="T57"/>
                    <a:gd fmla="*/ 854674371 w 95" name="T58"/>
                    <a:gd fmla="*/ 919113413 h 93" name="T59"/>
                    <a:gd fmla="*/ 931374771 w 95" name="T60"/>
                    <a:gd fmla="*/ 830523126 h 93" name="T61"/>
                    <a:gd fmla="*/ 876587825 w 95" name="T62"/>
                    <a:gd fmla="*/ 697641023 h 93" name="T63"/>
                    <a:gd fmla="*/ 898504590 w 95" name="T64"/>
                    <a:gd fmla="*/ 631196644 h 93" name="T65"/>
                    <a:gd fmla="*/ 525952695 w 95" name="T66"/>
                    <a:gd fmla="*/ 675491787 h 93" name="T67"/>
                    <a:gd fmla="*/ 361591857 w 95" name="T68"/>
                    <a:gd fmla="*/ 509389159 h 93" name="T69"/>
                    <a:gd fmla="*/ 525952695 w 95" name="T70"/>
                    <a:gd fmla="*/ 354357820 h 93" name="T71"/>
                    <a:gd fmla="*/ 690313533 w 95" name="T72"/>
                    <a:gd fmla="*/ 509389159 h 93" name="T73"/>
                    <a:gd fmla="*/ 525952695 w 95" name="T74"/>
                    <a:gd fmla="*/ 675491787 h 93"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95" name="T114"/>
                    <a:gd fmla="*/ 0 h 93" name="T115"/>
                    <a:gd fmla="*/ 95 w 95" name="T116"/>
                    <a:gd fmla="*/ 93 h 93"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93" w="95">
                      <a:moveTo>
                        <a:pt x="82" y="57"/>
                      </a:moveTo>
                      <a:cubicBezTo>
                        <a:pt x="82" y="57"/>
                        <a:pt x="95" y="52"/>
                        <a:pt x="95" y="51"/>
                      </a:cubicBezTo>
                      <a:cubicBezTo>
                        <a:pt x="95" y="41"/>
                        <a:pt x="95" y="41"/>
                        <a:pt x="95" y="41"/>
                      </a:cubicBezTo>
                      <a:cubicBezTo>
                        <a:pt x="95" y="40"/>
                        <a:pt x="82" y="36"/>
                        <a:pt x="82" y="36"/>
                      </a:cubicBezTo>
                      <a:cubicBezTo>
                        <a:pt x="80" y="30"/>
                        <a:pt x="80" y="30"/>
                        <a:pt x="80" y="30"/>
                      </a:cubicBezTo>
                      <a:cubicBezTo>
                        <a:pt x="80" y="30"/>
                        <a:pt x="85" y="17"/>
                        <a:pt x="85" y="17"/>
                      </a:cubicBezTo>
                      <a:cubicBezTo>
                        <a:pt x="77" y="10"/>
                        <a:pt x="77" y="10"/>
                        <a:pt x="77" y="10"/>
                      </a:cubicBezTo>
                      <a:cubicBezTo>
                        <a:pt x="77" y="9"/>
                        <a:pt x="64" y="15"/>
                        <a:pt x="64" y="15"/>
                      </a:cubicBezTo>
                      <a:cubicBezTo>
                        <a:pt x="59" y="13"/>
                        <a:pt x="59" y="13"/>
                        <a:pt x="59" y="13"/>
                      </a:cubicBezTo>
                      <a:cubicBezTo>
                        <a:pt x="59" y="13"/>
                        <a:pt x="53" y="0"/>
                        <a:pt x="53" y="0"/>
                      </a:cubicBezTo>
                      <a:cubicBezTo>
                        <a:pt x="42" y="0"/>
                        <a:pt x="42" y="0"/>
                        <a:pt x="42" y="0"/>
                      </a:cubicBezTo>
                      <a:cubicBezTo>
                        <a:pt x="42" y="0"/>
                        <a:pt x="37" y="13"/>
                        <a:pt x="37" y="13"/>
                      </a:cubicBezTo>
                      <a:cubicBezTo>
                        <a:pt x="31" y="15"/>
                        <a:pt x="31" y="15"/>
                        <a:pt x="31" y="15"/>
                      </a:cubicBezTo>
                      <a:cubicBezTo>
                        <a:pt x="31" y="15"/>
                        <a:pt x="18" y="10"/>
                        <a:pt x="18" y="10"/>
                      </a:cubicBezTo>
                      <a:cubicBezTo>
                        <a:pt x="10" y="17"/>
                        <a:pt x="10" y="17"/>
                        <a:pt x="10" y="17"/>
                      </a:cubicBezTo>
                      <a:cubicBezTo>
                        <a:pt x="10" y="18"/>
                        <a:pt x="16" y="30"/>
                        <a:pt x="16" y="30"/>
                      </a:cubicBezTo>
                      <a:cubicBezTo>
                        <a:pt x="13" y="36"/>
                        <a:pt x="13" y="36"/>
                        <a:pt x="13" y="36"/>
                      </a:cubicBezTo>
                      <a:cubicBezTo>
                        <a:pt x="13" y="36"/>
                        <a:pt x="0" y="41"/>
                        <a:pt x="0" y="41"/>
                      </a:cubicBezTo>
                      <a:cubicBezTo>
                        <a:pt x="0" y="52"/>
                        <a:pt x="0" y="52"/>
                        <a:pt x="0" y="52"/>
                      </a:cubicBezTo>
                      <a:cubicBezTo>
                        <a:pt x="0" y="52"/>
                        <a:pt x="13" y="57"/>
                        <a:pt x="13" y="57"/>
                      </a:cubicBezTo>
                      <a:cubicBezTo>
                        <a:pt x="16" y="63"/>
                        <a:pt x="16" y="63"/>
                        <a:pt x="16" y="63"/>
                      </a:cubicBezTo>
                      <a:cubicBezTo>
                        <a:pt x="16" y="63"/>
                        <a:pt x="10" y="75"/>
                        <a:pt x="11" y="76"/>
                      </a:cubicBezTo>
                      <a:cubicBezTo>
                        <a:pt x="18" y="83"/>
                        <a:pt x="18" y="83"/>
                        <a:pt x="18" y="83"/>
                      </a:cubicBezTo>
                      <a:cubicBezTo>
                        <a:pt x="19" y="84"/>
                        <a:pt x="31" y="78"/>
                        <a:pt x="31" y="78"/>
                      </a:cubicBezTo>
                      <a:cubicBezTo>
                        <a:pt x="37" y="80"/>
                        <a:pt x="37" y="80"/>
                        <a:pt x="37" y="80"/>
                      </a:cubicBezTo>
                      <a:cubicBezTo>
                        <a:pt x="37" y="80"/>
                        <a:pt x="42" y="93"/>
                        <a:pt x="43" y="93"/>
                      </a:cubicBezTo>
                      <a:cubicBezTo>
                        <a:pt x="53" y="93"/>
                        <a:pt x="53" y="93"/>
                        <a:pt x="53" y="93"/>
                      </a:cubicBezTo>
                      <a:cubicBezTo>
                        <a:pt x="54" y="93"/>
                        <a:pt x="59" y="80"/>
                        <a:pt x="59" y="80"/>
                      </a:cubicBezTo>
                      <a:cubicBezTo>
                        <a:pt x="64" y="78"/>
                        <a:pt x="64" y="78"/>
                        <a:pt x="64" y="78"/>
                      </a:cubicBezTo>
                      <a:cubicBezTo>
                        <a:pt x="64" y="78"/>
                        <a:pt x="77" y="83"/>
                        <a:pt x="78" y="83"/>
                      </a:cubicBezTo>
                      <a:cubicBezTo>
                        <a:pt x="85" y="75"/>
                        <a:pt x="85" y="75"/>
                        <a:pt x="85" y="75"/>
                      </a:cubicBezTo>
                      <a:cubicBezTo>
                        <a:pt x="86" y="75"/>
                        <a:pt x="80" y="63"/>
                        <a:pt x="80" y="63"/>
                      </a:cubicBezTo>
                      <a:lnTo>
                        <a:pt x="82" y="57"/>
                      </a:lnTo>
                      <a:close/>
                      <a:moveTo>
                        <a:pt x="48" y="61"/>
                      </a:moveTo>
                      <a:cubicBezTo>
                        <a:pt x="39" y="61"/>
                        <a:pt x="33" y="55"/>
                        <a:pt x="33" y="46"/>
                      </a:cubicBezTo>
                      <a:cubicBezTo>
                        <a:pt x="33" y="38"/>
                        <a:pt x="39" y="32"/>
                        <a:pt x="48" y="32"/>
                      </a:cubicBezTo>
                      <a:cubicBezTo>
                        <a:pt x="56" y="32"/>
                        <a:pt x="63" y="38"/>
                        <a:pt x="63" y="46"/>
                      </a:cubicBezTo>
                      <a:cubicBezTo>
                        <a:pt x="63" y="55"/>
                        <a:pt x="56" y="61"/>
                        <a:pt x="48" y="61"/>
                      </a:cubicBezTo>
                      <a:close/>
                    </a:path>
                  </a:pathLst>
                </a:custGeom>
                <a:grpFill/>
                <a:ln>
                  <a:noFill/>
                </a:ln>
                <a:extLst>
                  <a:ext uri="{91240B29-F687-4F45-9708-019B960494DF}">
                    <a14:hiddenLine w="9525">
                      <a:solidFill>
                        <a:srgbClr val="000000"/>
                      </a:solidFill>
                      <a:bevel/>
                      <a:headEnd/>
                      <a:tailEnd/>
                    </a14:hiddenLine>
                  </a:ext>
                </a:extLst>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sp>
              <p:nvSpPr>
                <p:cNvPr id="60" name="Oval 60">
                  <a:extLst>
                    <a:ext uri="{FF2B5EF4-FFF2-40B4-BE49-F238E27FC236}">
                      <a16:creationId xmlns:a16="http://schemas.microsoft.com/office/drawing/2014/main" id="{B6D4E061-D4B0-4FAF-B7DE-C595EA56044C}"/>
                    </a:ext>
                  </a:extLst>
                </p:cNvPr>
                <p:cNvSpPr>
                  <a:spLocks noChangeArrowheads="1"/>
                </p:cNvSpPr>
                <p:nvPr/>
              </p:nvSpPr>
              <p:spPr bwMode="auto">
                <a:xfrm>
                  <a:off x="124789" y="122294"/>
                  <a:ext cx="64890" cy="62395"/>
                </a:xfrm>
                <a:prstGeom prst="ellipse">
                  <a:avLst/>
                </a:prstGeom>
                <a:grpFill/>
                <a:ln>
                  <a:noFill/>
                </a:ln>
                <a:extLst>
                  <a:ext uri="{91240B29-F687-4F45-9708-019B960494DF}">
                    <a14:hiddenLine w="9525">
                      <a:solidFill>
                        <a:srgbClr val="000000"/>
                      </a:solidFill>
                      <a:bevel/>
                      <a:headEnd/>
                      <a:tailEnd/>
                    </a14:hiddenLine>
                  </a:ext>
                </a:extLst>
              </p:spPr>
              <p:txBody>
                <a:bodyPr bIns="60941" lIns="121883" rIns="121883" tIns="60941"/>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eaLnBrk="1" fontAlgn="base" hangingPunct="1">
                    <a:lnSpc>
                      <a:spcPct val="100000"/>
                    </a:lnSpc>
                    <a:spcBef>
                      <a:spcPct val="0"/>
                    </a:spcBef>
                    <a:spcAft>
                      <a:spcPct val="0"/>
                    </a:spcAft>
                    <a:buFont charset="0" panose="020b0604020202020204" pitchFamily="34" typeface="Arial"/>
                    <a:buNone/>
                  </a:pPr>
                  <a:endParaRPr altLang="zh-CN" lang="zh-CN" sz="1799">
                    <a:solidFill>
                      <a:srgbClr val="000000"/>
                    </a:solidFill>
                    <a:latin typeface="+mn-lt"/>
                    <a:ea typeface="+mn-ea"/>
                    <a:cs typeface="+mn-ea"/>
                    <a:sym typeface="+mn-lt"/>
                  </a:endParaRPr>
                </a:p>
              </p:txBody>
            </p:sp>
          </p:grpSp>
        </p:grpSp>
        <p:grpSp>
          <p:nvGrpSpPr>
            <p:cNvPr id="159" name="组合 165">
              <a:extLst>
                <a:ext uri="{FF2B5EF4-FFF2-40B4-BE49-F238E27FC236}">
                  <a16:creationId xmlns:a16="http://schemas.microsoft.com/office/drawing/2014/main" id="{35B8F806-609B-44D9-B247-50D4D223FA9F}"/>
                </a:ext>
              </a:extLst>
            </p:cNvPr>
            <p:cNvGrpSpPr/>
            <p:nvPr/>
          </p:nvGrpSpPr>
          <p:grpSpPr>
            <a:xfrm>
              <a:off x="7053001" y="2398389"/>
              <a:ext cx="422522" cy="424454"/>
              <a:chOff x="7372172" y="2054850"/>
              <a:chExt cx="563440" cy="565939"/>
            </a:xfrm>
          </p:grpSpPr>
          <p:grpSp>
            <p:nvGrpSpPr>
              <p:cNvPr id="160" name="组合 162">
                <a:extLst>
                  <a:ext uri="{FF2B5EF4-FFF2-40B4-BE49-F238E27FC236}">
                    <a16:creationId xmlns:a16="http://schemas.microsoft.com/office/drawing/2014/main" id="{9002E489-133B-4D08-9CDF-E155AB62B287}"/>
                  </a:ext>
                </a:extLst>
              </p:cNvPr>
              <p:cNvGrpSpPr/>
              <p:nvPr/>
            </p:nvGrpSpPr>
            <p:grpSpPr>
              <a:xfrm>
                <a:off x="7372172" y="2054850"/>
                <a:ext cx="563440" cy="565939"/>
                <a:chOff x="7372172" y="2054850"/>
                <a:chExt cx="563440" cy="565939"/>
              </a:xfrm>
            </p:grpSpPr>
            <p:sp>
              <p:nvSpPr>
                <p:cNvPr id="46" name="Oval 27">
                  <a:extLst>
                    <a:ext uri="{FF2B5EF4-FFF2-40B4-BE49-F238E27FC236}">
                      <a16:creationId xmlns:a16="http://schemas.microsoft.com/office/drawing/2014/main" id="{FAB3ED31-E175-4371-B742-45A7505BDD46}"/>
                    </a:ext>
                  </a:extLst>
                </p:cNvPr>
                <p:cNvSpPr>
                  <a:spLocks noChangeArrowheads="1"/>
                </p:cNvSpPr>
                <p:nvPr/>
              </p:nvSpPr>
              <p:spPr bwMode="auto">
                <a:xfrm>
                  <a:off x="7372172" y="2054850"/>
                  <a:ext cx="563440" cy="565939"/>
                </a:xfrm>
                <a:prstGeom prst="ellipse">
                  <a:avLst/>
                </a:prstGeom>
                <a:solidFill>
                  <a:schemeClr val="accent3"/>
                </a:solidFill>
                <a:ln>
                  <a:noFill/>
                </a:ln>
              </p:spPr>
              <p:txBody>
                <a:bodyPr anchor="ctr"/>
                <a:lstStyle>
                  <a:lvl1pPr eaLnBrk="0" hangingPunct="0">
                    <a:lnSpc>
                      <a:spcPct val="90000"/>
                    </a:lnSpc>
                    <a:spcBef>
                      <a:spcPts val="1000"/>
                    </a:spcBef>
                    <a:buChar char="•"/>
                    <a:defRPr sz="28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1pPr>
                  <a:lvl2pPr eaLnBrk="0" hangingPunct="0" indent="-285750" marL="742950">
                    <a:lnSpc>
                      <a:spcPct val="90000"/>
                    </a:lnSpc>
                    <a:spcBef>
                      <a:spcPts val="500"/>
                    </a:spcBef>
                    <a:buChar char="•"/>
                    <a:defRPr sz="24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2pPr>
                  <a:lvl3pPr eaLnBrk="0" hangingPunct="0" indent="-228600" marL="11430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3pPr>
                  <a:lvl4pPr eaLnBrk="0" hangingPunct="0" indent="-228600" marL="16002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4pPr>
                  <a:lvl5pPr eaLnBrk="0" hangingPunct="0" indent="-228600" marL="2057400">
                    <a:lnSpc>
                      <a:spcPct val="90000"/>
                    </a:lnSpc>
                    <a:spcBef>
                      <a:spcPts val="500"/>
                    </a:spcBef>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sz="2000">
                      <a:solidFill>
                        <a:schemeClr val="tx1"/>
                      </a:solidFill>
                      <a:latin charset="-122" panose="02000000000000000000" pitchFamily="2" typeface="方正兰亭黑_GBK"/>
                      <a:ea charset="-122" panose="02000000000000000000" pitchFamily="2" typeface="方正兰亭黑_GBK"/>
                      <a:sym charset="0" panose="020f0502020204030204" pitchFamily="34" typeface="Calibri"/>
                    </a:defRPr>
                  </a:lvl9pPr>
                </a:lstStyle>
                <a:p>
                  <a:pPr algn="ctr" eaLnBrk="1" fontAlgn="base" hangingPunct="1">
                    <a:lnSpc>
                      <a:spcPct val="100000"/>
                    </a:lnSpc>
                    <a:spcBef>
                      <a:spcPct val="0"/>
                    </a:spcBef>
                    <a:spcAft>
                      <a:spcPct val="0"/>
                    </a:spcAft>
                    <a:buFont charset="0" panose="020b0604020202020204" pitchFamily="34" typeface="Arial"/>
                    <a:buNone/>
                  </a:pPr>
                  <a:endParaRPr altLang="zh-CN" lang="zh-CN" sz="7198">
                    <a:solidFill>
                      <a:prstClr val="white"/>
                    </a:solidFill>
                    <a:latin typeface="+mn-lt"/>
                    <a:ea typeface="+mn-ea"/>
                    <a:cs typeface="+mn-ea"/>
                    <a:sym typeface="+mn-lt"/>
                  </a:endParaRPr>
                </a:p>
              </p:txBody>
            </p:sp>
            <p:sp>
              <p:nvSpPr>
                <p:cNvPr id="47" name="Freeform 68">
                  <a:extLst>
                    <a:ext uri="{FF2B5EF4-FFF2-40B4-BE49-F238E27FC236}">
                      <a16:creationId xmlns:a16="http://schemas.microsoft.com/office/drawing/2014/main" id="{092F294C-D63A-48B4-AFD1-03F858E841D7}"/>
                    </a:ext>
                  </a:extLst>
                </p:cNvPr>
                <p:cNvSpPr>
                  <a:spLocks noChangeArrowheads="1" noEditPoints="1"/>
                </p:cNvSpPr>
                <p:nvPr/>
              </p:nvSpPr>
              <p:spPr bwMode="auto">
                <a:xfrm>
                  <a:off x="7530238" y="2204147"/>
                  <a:ext cx="112566" cy="204402"/>
                </a:xfrm>
                <a:custGeom>
                  <a:gdLst>
                    <a:gd fmla="*/ 50 w 50" name="T0"/>
                    <a:gd fmla="*/ 83 h 90" name="T1"/>
                    <a:gd fmla="*/ 50 w 50" name="T2"/>
                    <a:gd fmla="*/ 7 h 90" name="T3"/>
                    <a:gd fmla="*/ 44 w 50" name="T4"/>
                    <a:gd fmla="*/ 0 h 90" name="T5"/>
                    <a:gd fmla="*/ 6 w 50" name="T6"/>
                    <a:gd fmla="*/ 0 h 90" name="T7"/>
                    <a:gd fmla="*/ 0 w 50" name="T8"/>
                    <a:gd fmla="*/ 7 h 90" name="T9"/>
                    <a:gd fmla="*/ 0 w 50" name="T10"/>
                    <a:gd fmla="*/ 83 h 90" name="T11"/>
                    <a:gd fmla="*/ 6 w 50" name="T12"/>
                    <a:gd fmla="*/ 90 h 90" name="T13"/>
                    <a:gd fmla="*/ 44 w 50" name="T14"/>
                    <a:gd fmla="*/ 90 h 90" name="T15"/>
                    <a:gd fmla="*/ 50 w 50" name="T16"/>
                    <a:gd fmla="*/ 83 h 90" name="T17"/>
                    <a:gd fmla="*/ 39 w 50" name="T18"/>
                    <a:gd fmla="*/ 5 h 90" name="T19"/>
                    <a:gd fmla="*/ 41 w 50" name="T20"/>
                    <a:gd fmla="*/ 6 h 90" name="T21"/>
                    <a:gd fmla="*/ 39 w 50" name="T22"/>
                    <a:gd fmla="*/ 8 h 90" name="T23"/>
                    <a:gd fmla="*/ 38 w 50" name="T24"/>
                    <a:gd fmla="*/ 6 h 90" name="T25"/>
                    <a:gd fmla="*/ 39 w 50" name="T26"/>
                    <a:gd fmla="*/ 5 h 90" name="T27"/>
                    <a:gd fmla="*/ 16 w 50" name="T28"/>
                    <a:gd fmla="*/ 5 h 90" name="T29"/>
                    <a:gd fmla="*/ 34 w 50" name="T30"/>
                    <a:gd fmla="*/ 5 h 90" name="T31"/>
                    <a:gd fmla="*/ 34 w 50" name="T32"/>
                    <a:gd fmla="*/ 7 h 90" name="T33"/>
                    <a:gd fmla="*/ 16 w 50" name="T34"/>
                    <a:gd fmla="*/ 7 h 90" name="T35"/>
                    <a:gd fmla="*/ 16 w 50" name="T36"/>
                    <a:gd fmla="*/ 5 h 90" name="T37"/>
                    <a:gd fmla="*/ 5 w 50" name="T38"/>
                    <a:gd fmla="*/ 69 h 90" name="T39"/>
                    <a:gd fmla="*/ 5 w 50" name="T40"/>
                    <a:gd fmla="*/ 11 h 90" name="T41"/>
                    <a:gd fmla="*/ 45 w 50" name="T42"/>
                    <a:gd fmla="*/ 11 h 90" name="T43"/>
                    <a:gd fmla="*/ 45 w 50" name="T44"/>
                    <a:gd fmla="*/ 69 h 90" name="T45"/>
                    <a:gd fmla="*/ 5 w 50" name="T46"/>
                    <a:gd fmla="*/ 69 h 90" name="T47"/>
                    <a:gd fmla="*/ 25 w 50" name="T48"/>
                    <a:gd fmla="*/ 83 h 90" name="T49"/>
                    <a:gd fmla="*/ 21 w 50" name="T50"/>
                    <a:gd fmla="*/ 79 h 90" name="T51"/>
                    <a:gd fmla="*/ 25 w 50" name="T52"/>
                    <a:gd fmla="*/ 75 h 90" name="T53"/>
                    <a:gd fmla="*/ 29 w 50" name="T54"/>
                    <a:gd fmla="*/ 79 h 90" name="T55"/>
                    <a:gd fmla="*/ 25 w 50" name="T56"/>
                    <a:gd fmla="*/ 83 h 90"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w 50" name="T87"/>
                    <a:gd fmla="*/ 0 h 90" name="T88"/>
                    <a:gd fmla="*/ 50 w 50" name="T89"/>
                    <a:gd fmla="*/ 90 h 90" name="T90"/>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T90" l="T87" r="T89" t="T88"/>
                  <a:pathLst>
                    <a:path h="90" w="50">
                      <a:moveTo>
                        <a:pt x="50" y="83"/>
                      </a:moveTo>
                      <a:cubicBezTo>
                        <a:pt x="50" y="7"/>
                        <a:pt x="50" y="7"/>
                        <a:pt x="50" y="7"/>
                      </a:cubicBezTo>
                      <a:cubicBezTo>
                        <a:pt x="50" y="3"/>
                        <a:pt x="47" y="0"/>
                        <a:pt x="44" y="0"/>
                      </a:cubicBezTo>
                      <a:cubicBezTo>
                        <a:pt x="6" y="0"/>
                        <a:pt x="6" y="0"/>
                        <a:pt x="6" y="0"/>
                      </a:cubicBezTo>
                      <a:cubicBezTo>
                        <a:pt x="3" y="0"/>
                        <a:pt x="0" y="3"/>
                        <a:pt x="0" y="7"/>
                      </a:cubicBezTo>
                      <a:cubicBezTo>
                        <a:pt x="0" y="83"/>
                        <a:pt x="0" y="83"/>
                        <a:pt x="0" y="83"/>
                      </a:cubicBezTo>
                      <a:cubicBezTo>
                        <a:pt x="0" y="87"/>
                        <a:pt x="3" y="90"/>
                        <a:pt x="6" y="90"/>
                      </a:cubicBezTo>
                      <a:cubicBezTo>
                        <a:pt x="44" y="90"/>
                        <a:pt x="44" y="90"/>
                        <a:pt x="44" y="90"/>
                      </a:cubicBezTo>
                      <a:cubicBezTo>
                        <a:pt x="47" y="90"/>
                        <a:pt x="50" y="87"/>
                        <a:pt x="50" y="83"/>
                      </a:cubicBezTo>
                      <a:close/>
                      <a:moveTo>
                        <a:pt x="39" y="5"/>
                      </a:moveTo>
                      <a:cubicBezTo>
                        <a:pt x="40" y="5"/>
                        <a:pt x="41" y="5"/>
                        <a:pt x="41" y="6"/>
                      </a:cubicBezTo>
                      <a:cubicBezTo>
                        <a:pt x="41" y="7"/>
                        <a:pt x="40" y="8"/>
                        <a:pt x="39" y="8"/>
                      </a:cubicBezTo>
                      <a:cubicBezTo>
                        <a:pt x="38" y="8"/>
                        <a:pt x="38" y="7"/>
                        <a:pt x="38" y="6"/>
                      </a:cubicBezTo>
                      <a:cubicBezTo>
                        <a:pt x="38" y="5"/>
                        <a:pt x="38" y="5"/>
                        <a:pt x="39" y="5"/>
                      </a:cubicBezTo>
                      <a:close/>
                      <a:moveTo>
                        <a:pt x="16" y="5"/>
                      </a:moveTo>
                      <a:cubicBezTo>
                        <a:pt x="34" y="5"/>
                        <a:pt x="34" y="5"/>
                        <a:pt x="34" y="5"/>
                      </a:cubicBezTo>
                      <a:cubicBezTo>
                        <a:pt x="34" y="7"/>
                        <a:pt x="34" y="7"/>
                        <a:pt x="34" y="7"/>
                      </a:cubicBezTo>
                      <a:cubicBezTo>
                        <a:pt x="16" y="7"/>
                        <a:pt x="16" y="7"/>
                        <a:pt x="16" y="7"/>
                      </a:cubicBezTo>
                      <a:lnTo>
                        <a:pt x="16" y="5"/>
                      </a:lnTo>
                      <a:close/>
                      <a:moveTo>
                        <a:pt x="5" y="69"/>
                      </a:moveTo>
                      <a:cubicBezTo>
                        <a:pt x="5" y="11"/>
                        <a:pt x="5" y="11"/>
                        <a:pt x="5" y="11"/>
                      </a:cubicBezTo>
                      <a:cubicBezTo>
                        <a:pt x="45" y="11"/>
                        <a:pt x="45" y="11"/>
                        <a:pt x="45" y="11"/>
                      </a:cubicBezTo>
                      <a:cubicBezTo>
                        <a:pt x="45" y="69"/>
                        <a:pt x="45" y="69"/>
                        <a:pt x="45" y="69"/>
                      </a:cubicBezTo>
                      <a:lnTo>
                        <a:pt x="5" y="69"/>
                      </a:lnTo>
                      <a:close/>
                      <a:moveTo>
                        <a:pt x="25" y="83"/>
                      </a:moveTo>
                      <a:cubicBezTo>
                        <a:pt x="23" y="83"/>
                        <a:pt x="21" y="81"/>
                        <a:pt x="21" y="79"/>
                      </a:cubicBezTo>
                      <a:cubicBezTo>
                        <a:pt x="21" y="77"/>
                        <a:pt x="23" y="75"/>
                        <a:pt x="25" y="75"/>
                      </a:cubicBezTo>
                      <a:cubicBezTo>
                        <a:pt x="27" y="75"/>
                        <a:pt x="29" y="77"/>
                        <a:pt x="29" y="79"/>
                      </a:cubicBezTo>
                      <a:cubicBezTo>
                        <a:pt x="29" y="81"/>
                        <a:pt x="27" y="83"/>
                        <a:pt x="25" y="83"/>
                      </a:cubicBezTo>
                      <a:close/>
                    </a:path>
                  </a:pathLst>
                </a:custGeom>
                <a:solidFill>
                  <a:schemeClr val="bg1"/>
                </a:solid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48" name="Freeform 69">
                  <a:extLst>
                    <a:ext uri="{FF2B5EF4-FFF2-40B4-BE49-F238E27FC236}">
                      <a16:creationId xmlns:a16="http://schemas.microsoft.com/office/drawing/2014/main" id="{7439ABF7-9D48-40DB-A7E2-ECCDECAB8511}"/>
                    </a:ext>
                  </a:extLst>
                </p:cNvPr>
                <p:cNvSpPr>
                  <a:spLocks noChangeArrowheads="1" noEditPoints="1"/>
                </p:cNvSpPr>
                <p:nvPr/>
              </p:nvSpPr>
              <p:spPr bwMode="auto">
                <a:xfrm>
                  <a:off x="7661564" y="2280797"/>
                  <a:ext cx="115977" cy="204402"/>
                </a:xfrm>
                <a:custGeom>
                  <a:gdLst>
                    <a:gd fmla="*/ 44 w 51" name="T0"/>
                    <a:gd fmla="*/ 0 h 90" name="T1"/>
                    <a:gd fmla="*/ 7 w 51" name="T2"/>
                    <a:gd fmla="*/ 0 h 90" name="T3"/>
                    <a:gd fmla="*/ 0 w 51" name="T4"/>
                    <a:gd fmla="*/ 7 h 90" name="T5"/>
                    <a:gd fmla="*/ 0 w 51" name="T6"/>
                    <a:gd fmla="*/ 83 h 90" name="T7"/>
                    <a:gd fmla="*/ 7 w 51" name="T8"/>
                    <a:gd fmla="*/ 90 h 90" name="T9"/>
                    <a:gd fmla="*/ 44 w 51" name="T10"/>
                    <a:gd fmla="*/ 90 h 90" name="T11"/>
                    <a:gd fmla="*/ 51 w 51" name="T12"/>
                    <a:gd fmla="*/ 83 h 90" name="T13"/>
                    <a:gd fmla="*/ 51 w 51" name="T14"/>
                    <a:gd fmla="*/ 7 h 90" name="T15"/>
                    <a:gd fmla="*/ 44 w 51" name="T16"/>
                    <a:gd fmla="*/ 0 h 90" name="T17"/>
                    <a:gd fmla="*/ 40 w 51" name="T18"/>
                    <a:gd fmla="*/ 5 h 90" name="T19"/>
                    <a:gd fmla="*/ 42 w 51" name="T20"/>
                    <a:gd fmla="*/ 6 h 90" name="T21"/>
                    <a:gd fmla="*/ 40 w 51" name="T22"/>
                    <a:gd fmla="*/ 8 h 90" name="T23"/>
                    <a:gd fmla="*/ 38 w 51" name="T24"/>
                    <a:gd fmla="*/ 6 h 90" name="T25"/>
                    <a:gd fmla="*/ 40 w 51" name="T26"/>
                    <a:gd fmla="*/ 5 h 90" name="T27"/>
                    <a:gd fmla="*/ 17 w 51" name="T28"/>
                    <a:gd fmla="*/ 5 h 90" name="T29"/>
                    <a:gd fmla="*/ 34 w 51" name="T30"/>
                    <a:gd fmla="*/ 5 h 90" name="T31"/>
                    <a:gd fmla="*/ 34 w 51" name="T32"/>
                    <a:gd fmla="*/ 7 h 90" name="T33"/>
                    <a:gd fmla="*/ 17 w 51" name="T34"/>
                    <a:gd fmla="*/ 7 h 90" name="T35"/>
                    <a:gd fmla="*/ 17 w 51" name="T36"/>
                    <a:gd fmla="*/ 5 h 90" name="T37"/>
                    <a:gd fmla="*/ 26 w 51" name="T38"/>
                    <a:gd fmla="*/ 83 h 90" name="T39"/>
                    <a:gd fmla="*/ 21 w 51" name="T40"/>
                    <a:gd fmla="*/ 79 h 90" name="T41"/>
                    <a:gd fmla="*/ 26 w 51" name="T42"/>
                    <a:gd fmla="*/ 75 h 90" name="T43"/>
                    <a:gd fmla="*/ 30 w 51" name="T44"/>
                    <a:gd fmla="*/ 79 h 90" name="T45"/>
                    <a:gd fmla="*/ 26 w 51" name="T46"/>
                    <a:gd fmla="*/ 83 h 90" name="T47"/>
                    <a:gd fmla="*/ 46 w 51" name="T48"/>
                    <a:gd fmla="*/ 69 h 90" name="T49"/>
                    <a:gd fmla="*/ 5 w 51" name="T50"/>
                    <a:gd fmla="*/ 69 h 90" name="T51"/>
                    <a:gd fmla="*/ 5 w 51" name="T52"/>
                    <a:gd fmla="*/ 11 h 90" name="T53"/>
                    <a:gd fmla="*/ 46 w 51" name="T54"/>
                    <a:gd fmla="*/ 11 h 90" name="T55"/>
                    <a:gd fmla="*/ 46 w 51" name="T56"/>
                    <a:gd fmla="*/ 69 h 90"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w 51" name="T87"/>
                    <a:gd fmla="*/ 0 h 90" name="T88"/>
                    <a:gd fmla="*/ 51 w 51" name="T89"/>
                    <a:gd fmla="*/ 90 h 90" name="T90"/>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T90" l="T87" r="T89" t="T88"/>
                  <a:pathLst>
                    <a:path h="90" w="51">
                      <a:moveTo>
                        <a:pt x="44" y="0"/>
                      </a:moveTo>
                      <a:cubicBezTo>
                        <a:pt x="7" y="0"/>
                        <a:pt x="7" y="0"/>
                        <a:pt x="7" y="0"/>
                      </a:cubicBezTo>
                      <a:cubicBezTo>
                        <a:pt x="3" y="0"/>
                        <a:pt x="0" y="3"/>
                        <a:pt x="0" y="7"/>
                      </a:cubicBezTo>
                      <a:cubicBezTo>
                        <a:pt x="0" y="83"/>
                        <a:pt x="0" y="83"/>
                        <a:pt x="0" y="83"/>
                      </a:cubicBezTo>
                      <a:cubicBezTo>
                        <a:pt x="0" y="87"/>
                        <a:pt x="3" y="90"/>
                        <a:pt x="7" y="90"/>
                      </a:cubicBezTo>
                      <a:cubicBezTo>
                        <a:pt x="44" y="90"/>
                        <a:pt x="44" y="90"/>
                        <a:pt x="44" y="90"/>
                      </a:cubicBezTo>
                      <a:cubicBezTo>
                        <a:pt x="48" y="90"/>
                        <a:pt x="51" y="87"/>
                        <a:pt x="51" y="83"/>
                      </a:cubicBezTo>
                      <a:cubicBezTo>
                        <a:pt x="51" y="7"/>
                        <a:pt x="51" y="7"/>
                        <a:pt x="51" y="7"/>
                      </a:cubicBezTo>
                      <a:cubicBezTo>
                        <a:pt x="51" y="3"/>
                        <a:pt x="48" y="0"/>
                        <a:pt x="44" y="0"/>
                      </a:cubicBezTo>
                      <a:close/>
                      <a:moveTo>
                        <a:pt x="40" y="5"/>
                      </a:moveTo>
                      <a:cubicBezTo>
                        <a:pt x="41" y="5"/>
                        <a:pt x="42" y="5"/>
                        <a:pt x="42" y="6"/>
                      </a:cubicBezTo>
                      <a:cubicBezTo>
                        <a:pt x="42" y="7"/>
                        <a:pt x="41" y="8"/>
                        <a:pt x="40" y="8"/>
                      </a:cubicBezTo>
                      <a:cubicBezTo>
                        <a:pt x="39" y="8"/>
                        <a:pt x="38" y="7"/>
                        <a:pt x="38" y="6"/>
                      </a:cubicBezTo>
                      <a:cubicBezTo>
                        <a:pt x="38" y="5"/>
                        <a:pt x="39" y="5"/>
                        <a:pt x="40" y="5"/>
                      </a:cubicBezTo>
                      <a:close/>
                      <a:moveTo>
                        <a:pt x="17" y="5"/>
                      </a:moveTo>
                      <a:cubicBezTo>
                        <a:pt x="34" y="5"/>
                        <a:pt x="34" y="5"/>
                        <a:pt x="34" y="5"/>
                      </a:cubicBezTo>
                      <a:cubicBezTo>
                        <a:pt x="34" y="7"/>
                        <a:pt x="34" y="7"/>
                        <a:pt x="34" y="7"/>
                      </a:cubicBezTo>
                      <a:cubicBezTo>
                        <a:pt x="17" y="7"/>
                        <a:pt x="17" y="7"/>
                        <a:pt x="17" y="7"/>
                      </a:cubicBezTo>
                      <a:lnTo>
                        <a:pt x="17" y="5"/>
                      </a:lnTo>
                      <a:close/>
                      <a:moveTo>
                        <a:pt x="26" y="83"/>
                      </a:moveTo>
                      <a:cubicBezTo>
                        <a:pt x="23" y="83"/>
                        <a:pt x="21" y="81"/>
                        <a:pt x="21" y="79"/>
                      </a:cubicBezTo>
                      <a:cubicBezTo>
                        <a:pt x="21" y="77"/>
                        <a:pt x="23" y="75"/>
                        <a:pt x="26" y="75"/>
                      </a:cubicBezTo>
                      <a:cubicBezTo>
                        <a:pt x="28" y="75"/>
                        <a:pt x="30" y="77"/>
                        <a:pt x="30" y="79"/>
                      </a:cubicBezTo>
                      <a:cubicBezTo>
                        <a:pt x="30" y="81"/>
                        <a:pt x="28" y="83"/>
                        <a:pt x="26" y="83"/>
                      </a:cubicBezTo>
                      <a:close/>
                      <a:moveTo>
                        <a:pt x="46" y="69"/>
                      </a:moveTo>
                      <a:cubicBezTo>
                        <a:pt x="5" y="69"/>
                        <a:pt x="5" y="69"/>
                        <a:pt x="5" y="69"/>
                      </a:cubicBezTo>
                      <a:cubicBezTo>
                        <a:pt x="5" y="11"/>
                        <a:pt x="5" y="11"/>
                        <a:pt x="5" y="11"/>
                      </a:cubicBezTo>
                      <a:cubicBezTo>
                        <a:pt x="46" y="11"/>
                        <a:pt x="46" y="11"/>
                        <a:pt x="46" y="11"/>
                      </a:cubicBezTo>
                      <a:lnTo>
                        <a:pt x="46" y="69"/>
                      </a:lnTo>
                      <a:close/>
                    </a:path>
                  </a:pathLst>
                </a:custGeom>
                <a:solidFill>
                  <a:schemeClr val="bg1"/>
                </a:solid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sp>
            <p:nvSpPr>
              <p:cNvPr id="49" name="Freeform 70">
                <a:extLst>
                  <a:ext uri="{FF2B5EF4-FFF2-40B4-BE49-F238E27FC236}">
                    <a16:creationId xmlns:a16="http://schemas.microsoft.com/office/drawing/2014/main" id="{9AEA1C3F-6044-41A1-97C6-125ABF4C02CB}"/>
                  </a:ext>
                </a:extLst>
              </p:cNvPr>
              <p:cNvSpPr>
                <a:spLocks noChangeArrowheads="1"/>
              </p:cNvSpPr>
              <p:nvPr/>
            </p:nvSpPr>
            <p:spPr bwMode="auto">
              <a:xfrm>
                <a:off x="7653038" y="2216070"/>
                <a:ext cx="68221" cy="56211"/>
              </a:xfrm>
              <a:custGeom>
                <a:gdLst>
                  <a:gd fmla="*/ 32 w 40" name="T0"/>
                  <a:gd fmla="*/ 33 h 33" name="T1"/>
                  <a:gd fmla="*/ 40 w 40" name="T2"/>
                  <a:gd fmla="*/ 33 h 33" name="T3"/>
                  <a:gd fmla="*/ 40 w 40" name="T4"/>
                  <a:gd fmla="*/ 8 h 33" name="T5"/>
                  <a:gd fmla="*/ 40 w 40" name="T6"/>
                  <a:gd fmla="*/ 0 h 33" name="T7"/>
                  <a:gd fmla="*/ 32 w 40" name="T8"/>
                  <a:gd fmla="*/ 0 h 33" name="T9"/>
                  <a:gd fmla="*/ 0 w 40" name="T10"/>
                  <a:gd fmla="*/ 0 h 33" name="T11"/>
                  <a:gd fmla="*/ 0 w 40" name="T12"/>
                  <a:gd fmla="*/ 8 h 33" name="T13"/>
                  <a:gd fmla="*/ 32 w 40" name="T14"/>
                  <a:gd fmla="*/ 8 h 33" name="T15"/>
                  <a:gd fmla="*/ 32 w 40" name="T16"/>
                  <a:gd fmla="*/ 33 h 33"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40" name="T27"/>
                  <a:gd fmla="*/ 0 h 33" name="T28"/>
                  <a:gd fmla="*/ 40 w 40" name="T29"/>
                  <a:gd fmla="*/ 33 h 33"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33" w="40">
                    <a:moveTo>
                      <a:pt x="32" y="33"/>
                    </a:moveTo>
                    <a:lnTo>
                      <a:pt x="40" y="33"/>
                    </a:lnTo>
                    <a:lnTo>
                      <a:pt x="40" y="8"/>
                    </a:lnTo>
                    <a:lnTo>
                      <a:pt x="40" y="0"/>
                    </a:lnTo>
                    <a:lnTo>
                      <a:pt x="32" y="0"/>
                    </a:lnTo>
                    <a:lnTo>
                      <a:pt x="0" y="0"/>
                    </a:lnTo>
                    <a:lnTo>
                      <a:pt x="0" y="8"/>
                    </a:lnTo>
                    <a:lnTo>
                      <a:pt x="32" y="8"/>
                    </a:lnTo>
                    <a:lnTo>
                      <a:pt x="32" y="33"/>
                    </a:lnTo>
                    <a:close/>
                  </a:path>
                </a:pathLst>
              </a:custGeom>
              <a:solidFill>
                <a:srgbClr val="FFD860"/>
              </a:solid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50" name="Freeform 71">
                <a:extLst>
                  <a:ext uri="{FF2B5EF4-FFF2-40B4-BE49-F238E27FC236}">
                    <a16:creationId xmlns:a16="http://schemas.microsoft.com/office/drawing/2014/main" id="{05FDAC59-4439-40FB-9318-660A3546F0B6}"/>
                  </a:ext>
                </a:extLst>
              </p:cNvPr>
              <p:cNvSpPr>
                <a:spLocks noChangeArrowheads="1"/>
              </p:cNvSpPr>
              <p:nvPr/>
            </p:nvSpPr>
            <p:spPr bwMode="auto">
              <a:xfrm>
                <a:off x="7591638" y="2420471"/>
                <a:ext cx="56284" cy="56211"/>
              </a:xfrm>
              <a:custGeom>
                <a:gdLst>
                  <a:gd fmla="*/ 8 w 33" name="T0"/>
                  <a:gd fmla="*/ 0 h 33" name="T1"/>
                  <a:gd fmla="*/ 0 w 33" name="T2"/>
                  <a:gd fmla="*/ 0 h 33" name="T3"/>
                  <a:gd fmla="*/ 0 w 33" name="T4"/>
                  <a:gd fmla="*/ 25 h 33" name="T5"/>
                  <a:gd fmla="*/ 0 w 33" name="T6"/>
                  <a:gd fmla="*/ 33 h 33" name="T7"/>
                  <a:gd fmla="*/ 8 w 33" name="T8"/>
                  <a:gd fmla="*/ 33 h 33" name="T9"/>
                  <a:gd fmla="*/ 33 w 33" name="T10"/>
                  <a:gd fmla="*/ 33 h 33" name="T11"/>
                  <a:gd fmla="*/ 33 w 33" name="T12"/>
                  <a:gd fmla="*/ 25 h 33" name="T13"/>
                  <a:gd fmla="*/ 8 w 33" name="T14"/>
                  <a:gd fmla="*/ 25 h 33" name="T15"/>
                  <a:gd fmla="*/ 8 w 33" name="T16"/>
                  <a:gd fmla="*/ 0 h 33"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33" name="T27"/>
                  <a:gd fmla="*/ 0 h 33" name="T28"/>
                  <a:gd fmla="*/ 33 w 33" name="T29"/>
                  <a:gd fmla="*/ 33 h 33"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33" w="33">
                    <a:moveTo>
                      <a:pt x="8" y="0"/>
                    </a:moveTo>
                    <a:lnTo>
                      <a:pt x="0" y="0"/>
                    </a:lnTo>
                    <a:lnTo>
                      <a:pt x="0" y="25"/>
                    </a:lnTo>
                    <a:lnTo>
                      <a:pt x="0" y="33"/>
                    </a:lnTo>
                    <a:lnTo>
                      <a:pt x="8" y="33"/>
                    </a:lnTo>
                    <a:lnTo>
                      <a:pt x="33" y="33"/>
                    </a:lnTo>
                    <a:lnTo>
                      <a:pt x="33" y="25"/>
                    </a:lnTo>
                    <a:lnTo>
                      <a:pt x="8" y="25"/>
                    </a:lnTo>
                    <a:lnTo>
                      <a:pt x="8" y="0"/>
                    </a:lnTo>
                    <a:close/>
                  </a:path>
                </a:pathLst>
              </a:custGeom>
              <a:solidFill>
                <a:srgbClr val="FFD860"/>
              </a:solid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grpSp>
          <p:nvGrpSpPr>
            <p:cNvPr id="161" name="组合 152">
              <a:extLst>
                <a:ext uri="{FF2B5EF4-FFF2-40B4-BE49-F238E27FC236}">
                  <a16:creationId xmlns:a16="http://schemas.microsoft.com/office/drawing/2014/main" id="{5657B4EF-AC2E-4DBA-A9A1-C3BA7E476B6E}"/>
                </a:ext>
              </a:extLst>
            </p:cNvPr>
            <p:cNvGrpSpPr/>
            <p:nvPr/>
          </p:nvGrpSpPr>
          <p:grpSpPr>
            <a:xfrm>
              <a:off x="4741773" y="4031554"/>
              <a:ext cx="572420" cy="480673"/>
              <a:chOff x="4290120" y="4232401"/>
              <a:chExt cx="763329" cy="640897"/>
            </a:xfrm>
          </p:grpSpPr>
          <p:sp>
            <p:nvSpPr>
              <p:cNvPr id="51" name="Freeform 5">
                <a:extLst>
                  <a:ext uri="{FF2B5EF4-FFF2-40B4-BE49-F238E27FC236}">
                    <a16:creationId xmlns:a16="http://schemas.microsoft.com/office/drawing/2014/main" id="{9C2F1E64-E143-4FDC-9564-5B9165F7448B}"/>
                  </a:ext>
                </a:extLst>
              </p:cNvPr>
              <p:cNvSpPr>
                <a:spLocks noChangeArrowheads="1"/>
              </p:cNvSpPr>
              <p:nvPr/>
            </p:nvSpPr>
            <p:spPr bwMode="auto">
              <a:xfrm rot="5400000">
                <a:off x="4351336" y="4171185"/>
                <a:ext cx="640897" cy="763329"/>
              </a:xfrm>
              <a:custGeom>
                <a:gdLst>
                  <a:gd fmla="*/ 632949502 w 596" name="T0"/>
                  <a:gd fmla="*/ 215235799 h 709" name="T1"/>
                  <a:gd fmla="*/ 1112795614 w 596" name="T2"/>
                  <a:gd fmla="*/ 767363068 h 709" name="T3"/>
                  <a:gd fmla="*/ 556398490 w 596" name="T4"/>
                  <a:gd fmla="*/ 1326976420 h 709" name="T5"/>
                  <a:gd fmla="*/ 0 w 596" name="T6"/>
                  <a:gd fmla="*/ 767363068 h 709" name="T7"/>
                  <a:gd fmla="*/ 476111683 w 596" name="T8"/>
                  <a:gd fmla="*/ 215235799 h 709" name="T9"/>
                  <a:gd fmla="*/ 552664061 w 596" name="T10"/>
                  <a:gd fmla="*/ 0 h 709" name="T11"/>
                  <a:gd fmla="*/ 632949502 w 596" name="T12"/>
                  <a:gd fmla="*/ 215235799 h 709" name="T13"/>
                  <a:gd fmla="*/ 0 60000 65536" name="T14"/>
                  <a:gd fmla="*/ 0 60000 65536" name="T15"/>
                  <a:gd fmla="*/ 0 60000 65536" name="T16"/>
                  <a:gd fmla="*/ 0 60000 65536" name="T17"/>
                  <a:gd fmla="*/ 0 60000 65536" name="T18"/>
                  <a:gd fmla="*/ 0 60000 65536" name="T19"/>
                  <a:gd fmla="*/ 0 60000 65536" name="T20"/>
                  <a:gd fmla="*/ 0 w 596" name="T21"/>
                  <a:gd fmla="*/ 0 h 709" name="T22"/>
                  <a:gd fmla="*/ 596 w 596" name="T23"/>
                  <a:gd fmla="*/ 709 h 709"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709" w="596">
                    <a:moveTo>
                      <a:pt x="339" y="115"/>
                    </a:moveTo>
                    <a:cubicBezTo>
                      <a:pt x="484" y="135"/>
                      <a:pt x="596" y="259"/>
                      <a:pt x="596" y="410"/>
                    </a:cubicBezTo>
                    <a:cubicBezTo>
                      <a:pt x="596" y="575"/>
                      <a:pt x="463" y="709"/>
                      <a:pt x="298" y="709"/>
                    </a:cubicBezTo>
                    <a:cubicBezTo>
                      <a:pt x="133" y="709"/>
                      <a:pt x="0" y="575"/>
                      <a:pt x="0" y="410"/>
                    </a:cubicBezTo>
                    <a:cubicBezTo>
                      <a:pt x="0" y="260"/>
                      <a:pt x="111" y="136"/>
                      <a:pt x="255" y="115"/>
                    </a:cubicBezTo>
                    <a:cubicBezTo>
                      <a:pt x="296" y="0"/>
                      <a:pt x="296" y="0"/>
                      <a:pt x="296" y="0"/>
                    </a:cubicBezTo>
                    <a:lnTo>
                      <a:pt x="339" y="115"/>
                    </a:lnTo>
                    <a:close/>
                  </a:path>
                </a:pathLst>
              </a:custGeom>
              <a:solidFill>
                <a:schemeClr val="accent4"/>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nvGrpSpPr>
              <p:cNvPr id="162" name="Group 138">
                <a:extLst>
                  <a:ext uri="{FF2B5EF4-FFF2-40B4-BE49-F238E27FC236}">
                    <a16:creationId xmlns:a16="http://schemas.microsoft.com/office/drawing/2014/main" id="{EE596F68-438E-468A-9C8E-5BA6DB87FA06}"/>
                  </a:ext>
                </a:extLst>
              </p:cNvPr>
              <p:cNvGrpSpPr/>
              <p:nvPr/>
            </p:nvGrpSpPr>
            <p:grpSpPr>
              <a:xfrm>
                <a:off x="4401241" y="4376970"/>
                <a:ext cx="430092" cy="317442"/>
                <a:chExt cx="439257" cy="324452"/>
              </a:xfrm>
              <a:solidFill>
                <a:schemeClr val="bg1"/>
              </a:solidFill>
            </p:grpSpPr>
            <p:sp>
              <p:nvSpPr>
                <p:cNvPr id="56" name="Freeform 92">
                  <a:extLst>
                    <a:ext uri="{FF2B5EF4-FFF2-40B4-BE49-F238E27FC236}">
                      <a16:creationId xmlns:a16="http://schemas.microsoft.com/office/drawing/2014/main" id="{23816C71-8AFD-4870-8C4C-AA913F9B855F}"/>
                    </a:ext>
                  </a:extLst>
                </p:cNvPr>
                <p:cNvSpPr>
                  <a:spLocks noChangeArrowheads="1"/>
                </p:cNvSpPr>
                <p:nvPr/>
              </p:nvSpPr>
              <p:spPr bwMode="auto">
                <a:xfrm>
                  <a:off x="157233" y="224621"/>
                  <a:ext cx="127286" cy="99831"/>
                </a:xfrm>
                <a:custGeom>
                  <a:gdLst>
                    <a:gd fmla="*/ 37 w 38" name="T0"/>
                    <a:gd fmla="*/ 10 h 30" name="T1"/>
                    <a:gd fmla="*/ 1 w 38" name="T2"/>
                    <a:gd fmla="*/ 11 h 30" name="T3"/>
                    <a:gd fmla="*/ 1 w 38" name="T4"/>
                    <a:gd fmla="*/ 13 h 30" name="T5"/>
                    <a:gd fmla="*/ 19 w 38" name="T6"/>
                    <a:gd fmla="*/ 30 h 30" name="T7"/>
                    <a:gd fmla="*/ 36 w 38" name="T8"/>
                    <a:gd fmla="*/ 13 h 30" name="T9"/>
                    <a:gd fmla="*/ 37 w 38" name="T10"/>
                    <a:gd fmla="*/ 10 h 30" name="T11"/>
                    <a:gd fmla="*/ 0 60000 65536" name="T12"/>
                    <a:gd fmla="*/ 0 60000 65536" name="T13"/>
                    <a:gd fmla="*/ 0 60000 65536" name="T14"/>
                    <a:gd fmla="*/ 0 60000 65536" name="T15"/>
                    <a:gd fmla="*/ 0 60000 65536" name="T16"/>
                    <a:gd fmla="*/ 0 60000 65536" name="T17"/>
                    <a:gd fmla="*/ 0 w 38" name="T18"/>
                    <a:gd fmla="*/ 0 h 30" name="T19"/>
                    <a:gd fmla="*/ 38 w 38" name="T20"/>
                    <a:gd fmla="*/ 30 h 30" name="T21"/>
                  </a:gdLst>
                  <a:cxnLst>
                    <a:cxn ang="T12">
                      <a:pos x="T0" y="T1"/>
                    </a:cxn>
                    <a:cxn ang="T13">
                      <a:pos x="T2" y="T3"/>
                    </a:cxn>
                    <a:cxn ang="T14">
                      <a:pos x="T4" y="T5"/>
                    </a:cxn>
                    <a:cxn ang="T15">
                      <a:pos x="T6" y="T7"/>
                    </a:cxn>
                    <a:cxn ang="T16">
                      <a:pos x="T8" y="T9"/>
                    </a:cxn>
                    <a:cxn ang="T17">
                      <a:pos x="T10" y="T11"/>
                    </a:cxn>
                  </a:cxnLst>
                  <a:rect b="T21" l="T18" r="T20" t="T19"/>
                  <a:pathLst>
                    <a:path h="30" w="38">
                      <a:moveTo>
                        <a:pt x="37" y="10"/>
                      </a:moveTo>
                      <a:cubicBezTo>
                        <a:pt x="26" y="1"/>
                        <a:pt x="12" y="0"/>
                        <a:pt x="1" y="11"/>
                      </a:cubicBezTo>
                      <a:cubicBezTo>
                        <a:pt x="1" y="11"/>
                        <a:pt x="0" y="12"/>
                        <a:pt x="1" y="13"/>
                      </a:cubicBezTo>
                      <a:cubicBezTo>
                        <a:pt x="19" y="30"/>
                        <a:pt x="19" y="30"/>
                        <a:pt x="19" y="30"/>
                      </a:cubicBezTo>
                      <a:cubicBezTo>
                        <a:pt x="36" y="13"/>
                        <a:pt x="36" y="13"/>
                        <a:pt x="36" y="13"/>
                      </a:cubicBezTo>
                      <a:cubicBezTo>
                        <a:pt x="38" y="11"/>
                        <a:pt x="37" y="11"/>
                        <a:pt x="37" y="10"/>
                      </a:cubicBez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57" name="Freeform 93">
                  <a:extLst>
                    <a:ext uri="{FF2B5EF4-FFF2-40B4-BE49-F238E27FC236}">
                      <a16:creationId xmlns:a16="http://schemas.microsoft.com/office/drawing/2014/main" id="{F6F0DAE6-0105-478A-BD76-E136A8F9324D}"/>
                    </a:ext>
                  </a:extLst>
                </p:cNvPr>
                <p:cNvSpPr>
                  <a:spLocks noChangeArrowheads="1"/>
                </p:cNvSpPr>
                <p:nvPr/>
              </p:nvSpPr>
              <p:spPr bwMode="auto">
                <a:xfrm>
                  <a:off x="74873" y="112311"/>
                  <a:ext cx="292007" cy="129781"/>
                </a:xfrm>
                <a:custGeom>
                  <a:gdLst>
                    <a:gd fmla="*/ 87 w 88" name="T0"/>
                    <a:gd fmla="*/ 23 h 39" name="T1"/>
                    <a:gd fmla="*/ 0 w 88" name="T2"/>
                    <a:gd fmla="*/ 24 h 39" name="T3"/>
                    <a:gd fmla="*/ 0 w 88" name="T4"/>
                    <a:gd fmla="*/ 26 h 39" name="T5"/>
                    <a:gd fmla="*/ 13 w 88" name="T6"/>
                    <a:gd fmla="*/ 38 h 39" name="T7"/>
                    <a:gd fmla="*/ 15 w 88" name="T8"/>
                    <a:gd fmla="*/ 38 h 39" name="T9"/>
                    <a:gd fmla="*/ 73 w 88" name="T10"/>
                    <a:gd fmla="*/ 38 h 39" name="T11"/>
                    <a:gd fmla="*/ 75 w 88" name="T12"/>
                    <a:gd fmla="*/ 38 h 39" name="T13"/>
                    <a:gd fmla="*/ 88 w 88" name="T14"/>
                    <a:gd fmla="*/ 26 h 39" name="T15"/>
                    <a:gd fmla="*/ 88 w 88" name="T16"/>
                    <a:gd fmla="*/ 26 h 39" name="T17"/>
                    <a:gd fmla="*/ 88 w 88" name="T18"/>
                    <a:gd fmla="*/ 24 h 39" name="T19"/>
                    <a:gd fmla="*/ 87 w 88" name="T20"/>
                    <a:gd fmla="*/ 23 h 39"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88" name="T33"/>
                    <a:gd fmla="*/ 0 h 39" name="T34"/>
                    <a:gd fmla="*/ 88 w 88" name="T35"/>
                    <a:gd fmla="*/ 39 h 39"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39" w="88">
                      <a:moveTo>
                        <a:pt x="87" y="23"/>
                      </a:moveTo>
                      <a:cubicBezTo>
                        <a:pt x="63" y="0"/>
                        <a:pt x="24" y="0"/>
                        <a:pt x="0" y="24"/>
                      </a:cubicBezTo>
                      <a:cubicBezTo>
                        <a:pt x="0" y="24"/>
                        <a:pt x="0" y="25"/>
                        <a:pt x="0" y="26"/>
                      </a:cubicBezTo>
                      <a:cubicBezTo>
                        <a:pt x="13" y="38"/>
                        <a:pt x="13" y="38"/>
                        <a:pt x="13" y="38"/>
                      </a:cubicBezTo>
                      <a:cubicBezTo>
                        <a:pt x="13" y="39"/>
                        <a:pt x="14" y="39"/>
                        <a:pt x="15" y="38"/>
                      </a:cubicBezTo>
                      <a:cubicBezTo>
                        <a:pt x="31" y="22"/>
                        <a:pt x="57" y="22"/>
                        <a:pt x="73" y="38"/>
                      </a:cubicBezTo>
                      <a:cubicBezTo>
                        <a:pt x="74" y="39"/>
                        <a:pt x="75" y="39"/>
                        <a:pt x="75" y="38"/>
                      </a:cubicBezTo>
                      <a:cubicBezTo>
                        <a:pt x="88" y="26"/>
                        <a:pt x="88" y="26"/>
                        <a:pt x="88" y="26"/>
                      </a:cubicBezTo>
                      <a:cubicBezTo>
                        <a:pt x="88" y="26"/>
                        <a:pt x="88" y="26"/>
                        <a:pt x="88" y="26"/>
                      </a:cubicBezTo>
                      <a:cubicBezTo>
                        <a:pt x="88" y="25"/>
                        <a:pt x="88" y="24"/>
                        <a:pt x="88" y="24"/>
                      </a:cubicBezTo>
                      <a:lnTo>
                        <a:pt x="87" y="23"/>
                      </a:ln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sp>
              <p:nvSpPr>
                <p:cNvPr id="58" name="Freeform 94">
                  <a:extLst>
                    <a:ext uri="{FF2B5EF4-FFF2-40B4-BE49-F238E27FC236}">
                      <a16:creationId xmlns:a16="http://schemas.microsoft.com/office/drawing/2014/main" id="{1B48B8D2-6F94-4701-9ACF-526451C6F8CB}"/>
                    </a:ext>
                  </a:extLst>
                </p:cNvPr>
                <p:cNvSpPr>
                  <a:spLocks noChangeArrowheads="1"/>
                </p:cNvSpPr>
                <p:nvPr/>
              </p:nvSpPr>
              <p:spPr bwMode="auto">
                <a:xfrm>
                  <a:off x="0" y="0"/>
                  <a:ext cx="439257" cy="169713"/>
                </a:xfrm>
                <a:custGeom>
                  <a:gdLst>
                    <a:gd fmla="*/ 131 w 132" name="T0"/>
                    <a:gd fmla="*/ 36 h 51" name="T1"/>
                    <a:gd fmla="*/ 131 w 132" name="T2"/>
                    <a:gd fmla="*/ 36 h 51" name="T3"/>
                    <a:gd fmla="*/ 1 w 132" name="T4"/>
                    <a:gd fmla="*/ 36 h 51" name="T5"/>
                    <a:gd fmla="*/ 1 w 132" name="T6"/>
                    <a:gd fmla="*/ 38 h 51" name="T7"/>
                    <a:gd fmla="*/ 14 w 132" name="T8"/>
                    <a:gd fmla="*/ 51 h 51" name="T9"/>
                    <a:gd fmla="*/ 16 w 132" name="T10"/>
                    <a:gd fmla="*/ 51 h 51" name="T11"/>
                    <a:gd fmla="*/ 116 w 132" name="T12"/>
                    <a:gd fmla="*/ 51 h 51" name="T13"/>
                    <a:gd fmla="*/ 118 w 132" name="T14"/>
                    <a:gd fmla="*/ 51 h 51" name="T15"/>
                    <a:gd fmla="*/ 131 w 132" name="T16"/>
                    <a:gd fmla="*/ 38 h 51" name="T17"/>
                    <a:gd fmla="*/ 131 w 132" name="T18"/>
                    <a:gd fmla="*/ 38 h 51" name="T19"/>
                    <a:gd fmla="*/ 131 w 132" name="T20"/>
                    <a:gd fmla="*/ 36 h 51"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132" name="T33"/>
                    <a:gd fmla="*/ 0 h 51" name="T34"/>
                    <a:gd fmla="*/ 132 w 132" name="T35"/>
                    <a:gd fmla="*/ 51 h 51"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51" w="132">
                      <a:moveTo>
                        <a:pt x="131" y="36"/>
                      </a:moveTo>
                      <a:cubicBezTo>
                        <a:pt x="131" y="36"/>
                        <a:pt x="131" y="36"/>
                        <a:pt x="131" y="36"/>
                      </a:cubicBezTo>
                      <a:cubicBezTo>
                        <a:pt x="95" y="0"/>
                        <a:pt x="37" y="0"/>
                        <a:pt x="1" y="36"/>
                      </a:cubicBezTo>
                      <a:cubicBezTo>
                        <a:pt x="0" y="37"/>
                        <a:pt x="0" y="37"/>
                        <a:pt x="1" y="38"/>
                      </a:cubicBezTo>
                      <a:cubicBezTo>
                        <a:pt x="14" y="51"/>
                        <a:pt x="14" y="51"/>
                        <a:pt x="14" y="51"/>
                      </a:cubicBezTo>
                      <a:cubicBezTo>
                        <a:pt x="14" y="51"/>
                        <a:pt x="15" y="51"/>
                        <a:pt x="16" y="51"/>
                      </a:cubicBezTo>
                      <a:cubicBezTo>
                        <a:pt x="43" y="23"/>
                        <a:pt x="89" y="23"/>
                        <a:pt x="116" y="51"/>
                      </a:cubicBezTo>
                      <a:cubicBezTo>
                        <a:pt x="117" y="51"/>
                        <a:pt x="118" y="51"/>
                        <a:pt x="118" y="51"/>
                      </a:cubicBezTo>
                      <a:cubicBezTo>
                        <a:pt x="131" y="38"/>
                        <a:pt x="131" y="38"/>
                        <a:pt x="131" y="38"/>
                      </a:cubicBezTo>
                      <a:cubicBezTo>
                        <a:pt x="131" y="38"/>
                        <a:pt x="131" y="38"/>
                        <a:pt x="131" y="38"/>
                      </a:cubicBezTo>
                      <a:cubicBezTo>
                        <a:pt x="132" y="37"/>
                        <a:pt x="132" y="36"/>
                        <a:pt x="131" y="36"/>
                      </a:cubicBezTo>
                      <a:close/>
                    </a:path>
                  </a:pathLst>
                </a:custGeom>
                <a:grpFill/>
                <a:ln cmpd="sng" w="9525">
                  <a:noFill/>
                  <a:bevel/>
                </a:ln>
              </p:spPr>
              <p:txBody>
                <a:bodyPr bIns="60941" lIns="121883" rIns="121883" tIns="60941"/>
                <a:lstStyle/>
                <a:p>
                  <a:pPr fontAlgn="base">
                    <a:spcBef>
                      <a:spcPct val="0"/>
                    </a:spcBef>
                    <a:spcAft>
                      <a:spcPct val="0"/>
                    </a:spcAft>
                    <a:buFont charset="0" panose="020b0604020202020204" pitchFamily="34" typeface="Arial"/>
                    <a:buNone/>
                    <a:defRPr/>
                  </a:pPr>
                  <a:endParaRPr altLang="zh-CN" lang="zh-CN" sz="1799">
                    <a:solidFill>
                      <a:srgbClr val="000000"/>
                    </a:solidFill>
                    <a:cs typeface="+mn-ea"/>
                    <a:sym typeface="+mn-lt"/>
                  </a:endParaRPr>
                </a:p>
              </p:txBody>
            </p:sp>
          </p:grpSp>
        </p:grpSp>
        <p:grpSp>
          <p:nvGrpSpPr>
            <p:cNvPr id="163" name="组合 151">
              <a:extLst>
                <a:ext uri="{FF2B5EF4-FFF2-40B4-BE49-F238E27FC236}">
                  <a16:creationId xmlns:a16="http://schemas.microsoft.com/office/drawing/2014/main" id="{AD258F4A-6EDE-431E-8CE0-FAF08398BDD8}"/>
                </a:ext>
              </a:extLst>
            </p:cNvPr>
            <p:cNvGrpSpPr/>
            <p:nvPr/>
          </p:nvGrpSpPr>
          <p:grpSpPr>
            <a:xfrm>
              <a:off x="4887922" y="3549006"/>
              <a:ext cx="506840" cy="425391"/>
              <a:chOff x="4485012" y="3589005"/>
              <a:chExt cx="675877" cy="567188"/>
            </a:xfrm>
          </p:grpSpPr>
          <p:sp>
            <p:nvSpPr>
              <p:cNvPr id="53" name="Freeform 7">
                <a:extLst>
                  <a:ext uri="{FF2B5EF4-FFF2-40B4-BE49-F238E27FC236}">
                    <a16:creationId xmlns:a16="http://schemas.microsoft.com/office/drawing/2014/main" id="{AE0A2C66-B262-49F2-9180-3994E3CE7CFD}"/>
                  </a:ext>
                </a:extLst>
              </p:cNvPr>
              <p:cNvSpPr>
                <a:spLocks noChangeArrowheads="1"/>
              </p:cNvSpPr>
              <p:nvPr/>
            </p:nvSpPr>
            <p:spPr bwMode="auto">
              <a:xfrm rot="7869690">
                <a:off x="4539357" y="3534660"/>
                <a:ext cx="567188" cy="675877"/>
              </a:xfrm>
              <a:custGeom>
                <a:gdLst>
                  <a:gd fmla="*/ 495731827 w 596" name="T0"/>
                  <a:gd fmla="*/ 168743906 h 709" name="T1"/>
                  <a:gd fmla="*/ 871551217 w 596" name="T2"/>
                  <a:gd fmla="*/ 601607445 h 709" name="T3"/>
                  <a:gd fmla="*/ 435775004 w 596" name="T4"/>
                  <a:gd fmla="*/ 1040339905 h 709" name="T5"/>
                  <a:gd fmla="*/ 0 w 596" name="T6"/>
                  <a:gd fmla="*/ 601607445 h 709" name="T7"/>
                  <a:gd fmla="*/ 372895376 w 596" name="T8"/>
                  <a:gd fmla="*/ 168743906 h 709" name="T9"/>
                  <a:gd fmla="*/ 432850989 w 596" name="T10"/>
                  <a:gd fmla="*/ 0 h 709" name="T11"/>
                  <a:gd fmla="*/ 495731827 w 596" name="T12"/>
                  <a:gd fmla="*/ 168743906 h 709" name="T13"/>
                  <a:gd fmla="*/ 0 60000 65536" name="T14"/>
                  <a:gd fmla="*/ 0 60000 65536" name="T15"/>
                  <a:gd fmla="*/ 0 60000 65536" name="T16"/>
                  <a:gd fmla="*/ 0 60000 65536" name="T17"/>
                  <a:gd fmla="*/ 0 60000 65536" name="T18"/>
                  <a:gd fmla="*/ 0 60000 65536" name="T19"/>
                  <a:gd fmla="*/ 0 60000 65536" name="T20"/>
                  <a:gd fmla="*/ 0 w 596" name="T21"/>
                  <a:gd fmla="*/ 0 h 709" name="T22"/>
                  <a:gd fmla="*/ 596 w 596" name="T23"/>
                  <a:gd fmla="*/ 709 h 709"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709" w="596">
                    <a:moveTo>
                      <a:pt x="339" y="115"/>
                    </a:moveTo>
                    <a:cubicBezTo>
                      <a:pt x="484" y="135"/>
                      <a:pt x="596" y="259"/>
                      <a:pt x="596" y="410"/>
                    </a:cubicBezTo>
                    <a:cubicBezTo>
                      <a:pt x="596" y="575"/>
                      <a:pt x="463" y="709"/>
                      <a:pt x="298" y="709"/>
                    </a:cubicBezTo>
                    <a:cubicBezTo>
                      <a:pt x="133" y="709"/>
                      <a:pt x="0" y="575"/>
                      <a:pt x="0" y="410"/>
                    </a:cubicBezTo>
                    <a:cubicBezTo>
                      <a:pt x="0" y="260"/>
                      <a:pt x="111" y="136"/>
                      <a:pt x="255" y="115"/>
                    </a:cubicBezTo>
                    <a:cubicBezTo>
                      <a:pt x="296" y="0"/>
                      <a:pt x="296" y="0"/>
                      <a:pt x="296" y="0"/>
                    </a:cubicBezTo>
                    <a:lnTo>
                      <a:pt x="339" y="115"/>
                    </a:lnTo>
                    <a:close/>
                  </a:path>
                </a:pathLst>
              </a:custGeom>
              <a:solidFill>
                <a:schemeClr val="accent4"/>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sp>
            <p:nvSpPr>
              <p:cNvPr id="54" name="Freeform 145">
                <a:extLst>
                  <a:ext uri="{FF2B5EF4-FFF2-40B4-BE49-F238E27FC236}">
                    <a16:creationId xmlns:a16="http://schemas.microsoft.com/office/drawing/2014/main" id="{E106D72E-001D-4DC7-81A7-A15EBB3AFBB5}"/>
                  </a:ext>
                </a:extLst>
              </p:cNvPr>
              <p:cNvSpPr>
                <a:spLocks noChangeArrowheads="1"/>
              </p:cNvSpPr>
              <p:nvPr/>
            </p:nvSpPr>
            <p:spPr bwMode="auto">
              <a:xfrm>
                <a:off x="4637691" y="3699204"/>
                <a:ext cx="328355" cy="257670"/>
              </a:xfrm>
              <a:custGeom>
                <a:gdLst>
                  <a:gd fmla="*/ 1168172619 w 147" name="T0"/>
                  <a:gd fmla="*/ 374451075 h 116" name="T1"/>
                  <a:gd fmla="*/ 950650977 w 147" name="T2"/>
                  <a:gd fmla="*/ 239011685 h 116" name="T3"/>
                  <a:gd fmla="*/ 918426915 w 147" name="T4"/>
                  <a:gd fmla="*/ 246977047 h 116" name="T5"/>
                  <a:gd fmla="*/ 918426915 w 147" name="T6"/>
                  <a:gd fmla="*/ 302748699 h 116" name="T7"/>
                  <a:gd fmla="*/ 886200015 w 147" name="T8"/>
                  <a:gd fmla="*/ 302748699 h 116" name="T9"/>
                  <a:gd fmla="*/ 652564924 w 147" name="T10"/>
                  <a:gd fmla="*/ 302748699 h 116" name="T11"/>
                  <a:gd fmla="*/ 652564924 w 147" name="T12"/>
                  <a:gd fmla="*/ 87638747 h 116" name="T13"/>
                  <a:gd fmla="*/ 676733680 w 147" name="T14"/>
                  <a:gd fmla="*/ 47803466 h 116" name="T15"/>
                  <a:gd fmla="*/ 636454312 w 147" name="T16"/>
                  <a:gd fmla="*/ 0 h 116" name="T17"/>
                  <a:gd fmla="*/ 563945206 w 147" name="T18"/>
                  <a:gd fmla="*/ 0 h 116" name="T19"/>
                  <a:gd fmla="*/ 523663000 w 147" name="T20"/>
                  <a:gd fmla="*/ 47803466 h 116" name="T21"/>
                  <a:gd fmla="*/ 547831756 w 147" name="T22"/>
                  <a:gd fmla="*/ 87638747 h 116" name="T23"/>
                  <a:gd fmla="*/ 547831756 w 147" name="T24"/>
                  <a:gd fmla="*/ 135439390 h 116" name="T25"/>
                  <a:gd fmla="*/ 298086053 w 147" name="T26"/>
                  <a:gd fmla="*/ 135439390 h 116" name="T27"/>
                  <a:gd fmla="*/ 257803847 w 147" name="T28"/>
                  <a:gd fmla="*/ 135439390 h 116" name="T29"/>
                  <a:gd fmla="*/ 257803847 w 147" name="T30"/>
                  <a:gd fmla="*/ 71702376 h 116" name="T31"/>
                  <a:gd fmla="*/ 225576947 w 147" name="T32"/>
                  <a:gd fmla="*/ 71702376 h 116" name="T33"/>
                  <a:gd fmla="*/ 16113450 w 147" name="T34"/>
                  <a:gd fmla="*/ 215109952 h 116" name="T35"/>
                  <a:gd fmla="*/ 8055306 w 147" name="T36"/>
                  <a:gd fmla="*/ 231043500 h 116" name="T37"/>
                  <a:gd fmla="*/ 233635091 w 147" name="T38"/>
                  <a:gd fmla="*/ 374451075 h 116" name="T39"/>
                  <a:gd fmla="*/ 257803847 w 147" name="T40"/>
                  <a:gd fmla="*/ 366482890 h 116" name="T41"/>
                  <a:gd fmla="*/ 257803847 w 147" name="T42"/>
                  <a:gd fmla="*/ 310714061 h 116" name="T43"/>
                  <a:gd fmla="*/ 298086053 w 147" name="T44"/>
                  <a:gd fmla="*/ 310714061 h 116" name="T45"/>
                  <a:gd fmla="*/ 547831756 w 147" name="T46"/>
                  <a:gd fmla="*/ 310714061 h 116" name="T47"/>
                  <a:gd fmla="*/ 547831756 w 147" name="T48"/>
                  <a:gd fmla="*/ 868407992 h 116" name="T49"/>
                  <a:gd fmla="*/ 523663000 w 147" name="T50"/>
                  <a:gd fmla="*/ 860439807 h 116" name="T51"/>
                  <a:gd fmla="*/ 547831756 w 147" name="T52"/>
                  <a:gd fmla="*/ 916208636 h 116" name="T53"/>
                  <a:gd fmla="*/ 507552389 w 147" name="T54"/>
                  <a:gd fmla="*/ 884341540 h 116" name="T55"/>
                  <a:gd fmla="*/ 523663000 w 147" name="T56"/>
                  <a:gd fmla="*/ 924176821 h 116" name="T57"/>
                  <a:gd fmla="*/ 547831756 w 147" name="T58"/>
                  <a:gd fmla="*/ 924176821 h 116" name="T59"/>
                  <a:gd fmla="*/ 547831756 w 147" name="T60"/>
                  <a:gd fmla="*/ 924176821 h 116" name="T61"/>
                  <a:gd fmla="*/ 547831756 w 147" name="T62"/>
                  <a:gd fmla="*/ 924176821 h 116" name="T63"/>
                  <a:gd fmla="*/ 588113962 w 147" name="T64"/>
                  <a:gd fmla="*/ 924176821 h 116" name="T65"/>
                  <a:gd fmla="*/ 628396168 w 147" name="T66"/>
                  <a:gd fmla="*/ 924176821 h 116" name="T67"/>
                  <a:gd fmla="*/ 652564924 w 147" name="T68"/>
                  <a:gd fmla="*/ 924176821 h 116" name="T69"/>
                  <a:gd fmla="*/ 668678374 w 147" name="T70"/>
                  <a:gd fmla="*/ 924176821 h 116" name="T71"/>
                  <a:gd fmla="*/ 668678374 w 147" name="T72"/>
                  <a:gd fmla="*/ 924176821 h 116" name="T73"/>
                  <a:gd fmla="*/ 692847130 w 147" name="T74"/>
                  <a:gd fmla="*/ 924176821 h 116" name="T75"/>
                  <a:gd fmla="*/ 708960580 w 147" name="T76"/>
                  <a:gd fmla="*/ 884341540 h 116" name="T77"/>
                  <a:gd fmla="*/ 668678374 w 147" name="T78"/>
                  <a:gd fmla="*/ 916208636 h 116" name="T79"/>
                  <a:gd fmla="*/ 700905274 w 147" name="T80"/>
                  <a:gd fmla="*/ 860439807 h 116" name="T81"/>
                  <a:gd fmla="*/ 652564924 w 147" name="T82"/>
                  <a:gd fmla="*/ 884341540 h 116" name="T83"/>
                  <a:gd fmla="*/ 652564924 w 147" name="T84"/>
                  <a:gd fmla="*/ 470055184 h 116" name="T85"/>
                  <a:gd fmla="*/ 886200015 w 147" name="T86"/>
                  <a:gd fmla="*/ 470055184 h 116" name="T87"/>
                  <a:gd fmla="*/ 926482221 w 147" name="T88"/>
                  <a:gd fmla="*/ 470055184 h 116" name="T89"/>
                  <a:gd fmla="*/ 926482221 w 147" name="T90"/>
                  <a:gd fmla="*/ 541757561 h 116" name="T91"/>
                  <a:gd fmla="*/ 950650977 w 147" name="T92"/>
                  <a:gd fmla="*/ 541757561 h 116" name="T93"/>
                  <a:gd fmla="*/ 1168172619 w 147" name="T94"/>
                  <a:gd fmla="*/ 398352808 h 116" name="T95"/>
                  <a:gd fmla="*/ 1168172619 w 147" name="T96"/>
                  <a:gd fmla="*/ 374451075 h 11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w 147" name="T147"/>
                  <a:gd fmla="*/ 0 h 116" name="T148"/>
                  <a:gd fmla="*/ 147 w 147" name="T149"/>
                  <a:gd fmla="*/ 116 h 116" name="T150"/>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T150" l="T147" r="T149" t="T148"/>
                <a:pathLst>
                  <a:path h="115" w="147">
                    <a:moveTo>
                      <a:pt x="145" y="47"/>
                    </a:moveTo>
                    <a:cubicBezTo>
                      <a:pt x="143" y="46"/>
                      <a:pt x="118" y="30"/>
                      <a:pt x="118" y="30"/>
                    </a:cubicBezTo>
                    <a:cubicBezTo>
                      <a:pt x="118" y="30"/>
                      <a:pt x="114" y="28"/>
                      <a:pt x="114" y="31"/>
                    </a:cubicBezTo>
                    <a:cubicBezTo>
                      <a:pt x="114" y="33"/>
                      <a:pt x="114" y="38"/>
                      <a:pt x="114" y="38"/>
                    </a:cubicBezTo>
                    <a:cubicBezTo>
                      <a:pt x="114" y="38"/>
                      <a:pt x="112" y="38"/>
                      <a:pt x="110" y="38"/>
                    </a:cubicBezTo>
                    <a:cubicBezTo>
                      <a:pt x="102" y="38"/>
                      <a:pt x="89" y="38"/>
                      <a:pt x="81" y="38"/>
                    </a:cubicBezTo>
                    <a:cubicBezTo>
                      <a:pt x="81" y="11"/>
                      <a:pt x="81" y="11"/>
                      <a:pt x="81" y="11"/>
                    </a:cubicBezTo>
                    <a:cubicBezTo>
                      <a:pt x="83" y="10"/>
                      <a:pt x="84" y="8"/>
                      <a:pt x="84" y="6"/>
                    </a:cubicBezTo>
                    <a:cubicBezTo>
                      <a:pt x="84" y="3"/>
                      <a:pt x="82" y="0"/>
                      <a:pt x="79" y="0"/>
                    </a:cubicBezTo>
                    <a:cubicBezTo>
                      <a:pt x="70" y="0"/>
                      <a:pt x="70" y="0"/>
                      <a:pt x="70" y="0"/>
                    </a:cubicBezTo>
                    <a:cubicBezTo>
                      <a:pt x="67" y="0"/>
                      <a:pt x="65" y="3"/>
                      <a:pt x="65" y="6"/>
                    </a:cubicBezTo>
                    <a:cubicBezTo>
                      <a:pt x="65" y="8"/>
                      <a:pt x="66" y="10"/>
                      <a:pt x="68" y="11"/>
                    </a:cubicBezTo>
                    <a:cubicBezTo>
                      <a:pt x="68" y="17"/>
                      <a:pt x="68" y="17"/>
                      <a:pt x="68" y="17"/>
                    </a:cubicBezTo>
                    <a:cubicBezTo>
                      <a:pt x="60" y="17"/>
                      <a:pt x="45" y="17"/>
                      <a:pt x="37" y="17"/>
                    </a:cubicBezTo>
                    <a:cubicBezTo>
                      <a:pt x="34" y="17"/>
                      <a:pt x="32" y="17"/>
                      <a:pt x="32" y="17"/>
                    </a:cubicBezTo>
                    <a:cubicBezTo>
                      <a:pt x="32" y="17"/>
                      <a:pt x="32" y="12"/>
                      <a:pt x="32" y="9"/>
                    </a:cubicBezTo>
                    <a:cubicBezTo>
                      <a:pt x="32" y="7"/>
                      <a:pt x="28" y="9"/>
                      <a:pt x="28" y="9"/>
                    </a:cubicBezTo>
                    <a:cubicBezTo>
                      <a:pt x="2" y="27"/>
                      <a:pt x="2" y="27"/>
                      <a:pt x="2" y="27"/>
                    </a:cubicBezTo>
                    <a:cubicBezTo>
                      <a:pt x="2" y="27"/>
                      <a:pt x="0" y="28"/>
                      <a:pt x="1" y="29"/>
                    </a:cubicBezTo>
                    <a:cubicBezTo>
                      <a:pt x="4" y="31"/>
                      <a:pt x="29" y="47"/>
                      <a:pt x="29" y="47"/>
                    </a:cubicBezTo>
                    <a:cubicBezTo>
                      <a:pt x="29" y="47"/>
                      <a:pt x="32" y="49"/>
                      <a:pt x="32" y="46"/>
                    </a:cubicBezTo>
                    <a:cubicBezTo>
                      <a:pt x="32" y="43"/>
                      <a:pt x="32" y="39"/>
                      <a:pt x="32" y="39"/>
                    </a:cubicBezTo>
                    <a:cubicBezTo>
                      <a:pt x="32" y="39"/>
                      <a:pt x="34" y="39"/>
                      <a:pt x="37" y="39"/>
                    </a:cubicBezTo>
                    <a:cubicBezTo>
                      <a:pt x="45" y="39"/>
                      <a:pt x="60" y="39"/>
                      <a:pt x="68" y="39"/>
                    </a:cubicBezTo>
                    <a:cubicBezTo>
                      <a:pt x="68" y="109"/>
                      <a:pt x="68" y="109"/>
                      <a:pt x="68" y="109"/>
                    </a:cubicBezTo>
                    <a:cubicBezTo>
                      <a:pt x="66" y="108"/>
                      <a:pt x="65" y="108"/>
                      <a:pt x="65" y="108"/>
                    </a:cubicBezTo>
                    <a:cubicBezTo>
                      <a:pt x="68" y="110"/>
                      <a:pt x="68" y="114"/>
                      <a:pt x="68" y="115"/>
                    </a:cubicBezTo>
                    <a:cubicBezTo>
                      <a:pt x="66" y="111"/>
                      <a:pt x="63" y="111"/>
                      <a:pt x="63" y="111"/>
                    </a:cubicBezTo>
                    <a:cubicBezTo>
                      <a:pt x="65" y="113"/>
                      <a:pt x="65" y="116"/>
                      <a:pt x="65" y="116"/>
                    </a:cubicBezTo>
                    <a:cubicBezTo>
                      <a:pt x="68" y="116"/>
                      <a:pt x="68" y="116"/>
                      <a:pt x="68" y="116"/>
                    </a:cubicBezTo>
                    <a:cubicBezTo>
                      <a:pt x="68" y="116"/>
                      <a:pt x="68" y="116"/>
                      <a:pt x="68" y="116"/>
                    </a:cubicBezTo>
                    <a:cubicBezTo>
                      <a:pt x="68" y="116"/>
                      <a:pt x="68" y="116"/>
                      <a:pt x="68" y="116"/>
                    </a:cubicBezTo>
                    <a:cubicBezTo>
                      <a:pt x="73" y="116"/>
                      <a:pt x="73" y="116"/>
                      <a:pt x="73" y="116"/>
                    </a:cubicBezTo>
                    <a:cubicBezTo>
                      <a:pt x="78" y="116"/>
                      <a:pt x="78" y="116"/>
                      <a:pt x="78" y="116"/>
                    </a:cubicBezTo>
                    <a:cubicBezTo>
                      <a:pt x="81" y="116"/>
                      <a:pt x="81" y="116"/>
                      <a:pt x="81" y="116"/>
                    </a:cubicBezTo>
                    <a:cubicBezTo>
                      <a:pt x="83" y="116"/>
                      <a:pt x="83" y="116"/>
                      <a:pt x="83" y="116"/>
                    </a:cubicBezTo>
                    <a:cubicBezTo>
                      <a:pt x="83" y="116"/>
                      <a:pt x="83" y="116"/>
                      <a:pt x="83" y="116"/>
                    </a:cubicBezTo>
                    <a:cubicBezTo>
                      <a:pt x="86" y="116"/>
                      <a:pt x="86" y="116"/>
                      <a:pt x="86" y="116"/>
                    </a:cubicBezTo>
                    <a:cubicBezTo>
                      <a:pt x="86" y="116"/>
                      <a:pt x="86" y="113"/>
                      <a:pt x="88" y="111"/>
                    </a:cubicBezTo>
                    <a:cubicBezTo>
                      <a:pt x="88" y="111"/>
                      <a:pt x="85" y="111"/>
                      <a:pt x="83" y="115"/>
                    </a:cubicBezTo>
                    <a:cubicBezTo>
                      <a:pt x="83" y="114"/>
                      <a:pt x="84" y="110"/>
                      <a:pt x="87" y="108"/>
                    </a:cubicBezTo>
                    <a:cubicBezTo>
                      <a:pt x="87" y="108"/>
                      <a:pt x="84" y="107"/>
                      <a:pt x="81" y="111"/>
                    </a:cubicBezTo>
                    <a:cubicBezTo>
                      <a:pt x="81" y="59"/>
                      <a:pt x="81" y="59"/>
                      <a:pt x="81" y="59"/>
                    </a:cubicBezTo>
                    <a:cubicBezTo>
                      <a:pt x="89" y="59"/>
                      <a:pt x="102" y="59"/>
                      <a:pt x="110" y="59"/>
                    </a:cubicBezTo>
                    <a:cubicBezTo>
                      <a:pt x="113" y="59"/>
                      <a:pt x="115" y="59"/>
                      <a:pt x="115" y="59"/>
                    </a:cubicBezTo>
                    <a:cubicBezTo>
                      <a:pt x="115" y="59"/>
                      <a:pt x="115" y="65"/>
                      <a:pt x="115" y="68"/>
                    </a:cubicBezTo>
                    <a:cubicBezTo>
                      <a:pt x="115" y="70"/>
                      <a:pt x="118" y="68"/>
                      <a:pt x="118" y="68"/>
                    </a:cubicBezTo>
                    <a:cubicBezTo>
                      <a:pt x="145" y="50"/>
                      <a:pt x="145" y="50"/>
                      <a:pt x="145" y="50"/>
                    </a:cubicBezTo>
                    <a:cubicBezTo>
                      <a:pt x="145" y="50"/>
                      <a:pt x="147" y="49"/>
                      <a:pt x="145" y="47"/>
                    </a:cubicBezTo>
                    <a:close/>
                  </a:path>
                </a:pathLst>
              </a:custGeom>
              <a:solidFill>
                <a:schemeClr val="bg1"/>
              </a:solidFill>
              <a:ln>
                <a:noFill/>
              </a:ln>
            </p:spPr>
            <p:txBody>
              <a:bodyPr bIns="60941" lIns="121883" rIns="121883" tIns="60941"/>
              <a:lstStyle/>
              <a:p>
                <a:pPr fontAlgn="base">
                  <a:spcBef>
                    <a:spcPct val="0"/>
                  </a:spcBef>
                  <a:spcAft>
                    <a:spcPct val="0"/>
                  </a:spcAft>
                  <a:buFont charset="0" panose="020b0604020202020204" pitchFamily="34" typeface="Arial"/>
                  <a:buNone/>
                </a:pPr>
                <a:endParaRPr altLang="en-US" lang="zh-CN" sz="1100">
                  <a:solidFill>
                    <a:prstClr val="black"/>
                  </a:solidFill>
                  <a:cs typeface="+mn-ea"/>
                  <a:sym typeface="+mn-lt"/>
                </a:endParaRPr>
              </a:p>
            </p:txBody>
          </p:sp>
        </p:grpSp>
        <p:pic>
          <p:nvPicPr>
            <p:cNvPr id="3" name="Picture 10">
              <a:extLst>
                <a:ext uri="{FF2B5EF4-FFF2-40B4-BE49-F238E27FC236}">
                  <a16:creationId xmlns:a16="http://schemas.microsoft.com/office/drawing/2014/main" id="{8F6B63F1-C3C4-4BF2-950D-57D8C0E9297D}"/>
                </a:ext>
              </a:extLst>
            </p:cNvPr>
            <p:cNvPicPr>
              <a:picLocks noChangeArrowheads="1" noChangeAspect="1"/>
            </p:cNvPicPr>
            <p:nvPr/>
          </p:nvPicPr>
          <p:blipFill>
            <a:blip r:embed="rId3">
              <a:extLst>
                <a:ext uri="{28A0092B-C50C-407E-A947-70E740481C1C}">
                  <a14:useLocalDpi val="0"/>
                </a:ext>
              </a:extLst>
            </a:blip>
            <a:stretch>
              <a:fillRect/>
            </a:stretch>
          </p:blipFill>
          <p:spPr bwMode="auto">
            <a:xfrm>
              <a:off x="5172727" y="3674561"/>
              <a:ext cx="1905568" cy="1149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39" name="文本框 18">
              <a:extLst>
                <a:ext uri="{FF2B5EF4-FFF2-40B4-BE49-F238E27FC236}">
                  <a16:creationId xmlns:a16="http://schemas.microsoft.com/office/drawing/2014/main" id="{CBC70FE4-B2B0-4B38-9F0D-EFA4E3183C38}"/>
                </a:ext>
              </a:extLst>
            </p:cNvPr>
            <p:cNvSpPr txBox="1">
              <a:spLocks noChangeArrowheads="1"/>
            </p:cNvSpPr>
            <p:nvPr/>
          </p:nvSpPr>
          <p:spPr bwMode="auto">
            <a:xfrm>
              <a:off x="3990804" y="5094929"/>
              <a:ext cx="4210396" cy="3428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86" lIns="68573" rIns="68573" tIns="34286" wrap="square">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9pPr>
            </a:lstStyle>
            <a:p>
              <a:pPr>
                <a:lnSpc>
                  <a:spcPct val="100000"/>
                </a:lnSpc>
                <a:spcBef>
                  <a:spcPct val="0"/>
                </a:spcBef>
                <a:buNone/>
              </a:pPr>
              <a:r>
                <a:rPr altLang="en-US" lang="zh-CN" sz="900">
                  <a:solidFill>
                    <a:schemeClr val="bg1">
                      <a:lumMod val="50000"/>
                    </a:schemeClr>
                  </a:solidFill>
                  <a:latin typeface="+mn-lt"/>
                  <a:ea typeface="+mn-ea"/>
                  <a:cs typeface="+mn-ea"/>
                  <a:sym typeface="+mn-lt"/>
                </a:rPr>
                <a:t>点击输入详细内容，添加你的论文内容。点击输入详细内容，添加你的论文内容。点击输入详细内容，添加你的论文内容。</a:t>
              </a:r>
            </a:p>
          </p:txBody>
        </p:sp>
      </p:grpSp>
      <p:grpSp>
        <p:nvGrpSpPr>
          <p:cNvPr id="178" name="组合 177">
            <a:extLst>
              <a:ext uri="{FF2B5EF4-FFF2-40B4-BE49-F238E27FC236}">
                <a16:creationId xmlns:a16="http://schemas.microsoft.com/office/drawing/2014/main" id="{68D5E6F9-2FAE-43FF-BCC5-05008008F9E5}"/>
              </a:ext>
            </a:extLst>
          </p:cNvPr>
          <p:cNvGrpSpPr/>
          <p:nvPr/>
        </p:nvGrpSpPr>
        <p:grpSpPr>
          <a:xfrm>
            <a:off x="794328" y="674255"/>
            <a:ext cx="12605619" cy="6438627"/>
            <a:chOff x="794328" y="674255"/>
            <a:chExt cx="12605619" cy="6438627"/>
          </a:xfrm>
        </p:grpSpPr>
        <p:sp>
          <p:nvSpPr>
            <p:cNvPr id="179" name="矩形: 圆角 178">
              <a:extLst>
                <a:ext uri="{FF2B5EF4-FFF2-40B4-BE49-F238E27FC236}">
                  <a16:creationId xmlns:a16="http://schemas.microsoft.com/office/drawing/2014/main" id="{05191958-029F-4445-A448-A906AE450AEF}"/>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180" name="文本框 179">
              <a:extLst>
                <a:ext uri="{FF2B5EF4-FFF2-40B4-BE49-F238E27FC236}">
                  <a16:creationId xmlns:a16="http://schemas.microsoft.com/office/drawing/2014/main" id="{1B6E0F69-254E-4B58-90EA-96108C79146A}"/>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181" name="图片 180">
              <a:extLst>
                <a:ext uri="{FF2B5EF4-FFF2-40B4-BE49-F238E27FC236}">
                  <a16:creationId xmlns:a16="http://schemas.microsoft.com/office/drawing/2014/main" id="{ECDEBCBF-26E6-4570-8DCD-C3E131D3F26A}"/>
                </a:ext>
              </a:extLst>
            </p:cNvPr>
            <p:cNvPicPr>
              <a:picLocks noChangeAspect="1"/>
            </p:cNvPicPr>
            <p:nvPr/>
          </p:nvPicPr>
          <p:blipFill>
            <a:blip r:embed="rId4">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3932234600"/>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177"/>
                                        </p:tgtEl>
                                        <p:attrNameLst>
                                          <p:attrName>style.visibility</p:attrName>
                                        </p:attrNameLst>
                                      </p:cBhvr>
                                      <p:to>
                                        <p:strVal val="visible"/>
                                      </p:to>
                                    </p:set>
                                    <p:animEffect filter="randombar(horizontal)" transition="in">
                                      <p:cBhvr>
                                        <p:cTn dur="500" id="7"/>
                                        <p:tgtEl>
                                          <p:spTgt spid="17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a:extLst>
              <a:ext uri="{FF2B5EF4-FFF2-40B4-BE49-F238E27FC236}">
                <a16:creationId xmlns:a16="http://schemas.microsoft.com/office/drawing/2014/main" id="{9F9F91D5-BFC3-4669-AAD2-304D5FC570BA}"/>
              </a:ext>
            </a:extLst>
          </p:cNvPr>
          <p:cNvGrpSpPr/>
          <p:nvPr/>
        </p:nvGrpSpPr>
        <p:grpSpPr>
          <a:xfrm>
            <a:off x="2105349" y="1916237"/>
            <a:ext cx="7934354" cy="3267959"/>
            <a:chOff x="2105349" y="1916237"/>
            <a:chExt cx="7934354" cy="3267959"/>
          </a:xfrm>
        </p:grpSpPr>
        <p:grpSp>
          <p:nvGrpSpPr>
            <p:cNvPr id="4" name="千图PPT彼岸天：ID 8661124库_组合 1">
              <a:extLst>
                <a:ext uri="{FF2B5EF4-FFF2-40B4-BE49-F238E27FC236}">
                  <a16:creationId xmlns:a16="http://schemas.microsoft.com/office/drawing/2014/main" id="{94ED5E75-40D4-42E2-8849-EFB7B0B4E180}"/>
                </a:ext>
              </a:extLst>
            </p:cNvPr>
            <p:cNvGrpSpPr/>
            <p:nvPr>
              <p:custDataLst>
                <p:tags r:id="rId3"/>
              </p:custDataLst>
            </p:nvPr>
          </p:nvGrpSpPr>
          <p:grpSpPr>
            <a:xfrm>
              <a:off x="8079392" y="1916237"/>
              <a:ext cx="1960311" cy="3267959"/>
              <a:chOff x="8740521" y="1411982"/>
              <a:chExt cx="2613748" cy="4357278"/>
            </a:xfrm>
          </p:grpSpPr>
          <p:sp>
            <p:nvSpPr>
              <p:cNvPr id="35" name="Freeform: Shape 4">
                <a:extLst>
                  <a:ext uri="{FF2B5EF4-FFF2-40B4-BE49-F238E27FC236}">
                    <a16:creationId xmlns:a16="http://schemas.microsoft.com/office/drawing/2014/main" id="{E88C417F-C689-404D-B1F3-8546B622523E}"/>
                  </a:ext>
                </a:extLst>
              </p:cNvPr>
              <p:cNvSpPr/>
              <p:nvPr/>
            </p:nvSpPr>
            <p:spPr bwMode="auto">
              <a:xfrm>
                <a:off x="8742674" y="2320466"/>
                <a:ext cx="1408065" cy="1407935"/>
              </a:xfrm>
              <a:custGeom>
                <a:gdLst>
                  <a:gd fmla="*/ 2886 w 2887" name="T0"/>
                  <a:gd fmla="*/ 1444 h 2890" name="T1"/>
                  <a:gd fmla="*/ 2886 w 2887" name="T2"/>
                  <a:gd fmla="*/ 1444 h 2890" name="T3"/>
                  <a:gd fmla="*/ 1444 w 2887" name="T4"/>
                  <a:gd fmla="*/ 0 h 2890" name="T5"/>
                  <a:gd fmla="*/ 0 w 2887" name="T6"/>
                  <a:gd fmla="*/ 1444 h 2890" name="T7"/>
                  <a:gd fmla="*/ 1444 w 2887" name="T8"/>
                  <a:gd fmla="*/ 2889 h 2890" name="T9"/>
                  <a:gd fmla="*/ 2886 w 2887" name="T10"/>
                  <a:gd fmla="*/ 1444 h 2890" name="T11"/>
                </a:gdLst>
                <a:cxnLst>
                  <a:cxn ang="0">
                    <a:pos x="T0" y="T1"/>
                  </a:cxn>
                  <a:cxn ang="0">
                    <a:pos x="T2" y="T3"/>
                  </a:cxn>
                  <a:cxn ang="0">
                    <a:pos x="T4" y="T5"/>
                  </a:cxn>
                  <a:cxn ang="0">
                    <a:pos x="T6" y="T7"/>
                  </a:cxn>
                  <a:cxn ang="0">
                    <a:pos x="T8" y="T9"/>
                  </a:cxn>
                  <a:cxn ang="0">
                    <a:pos x="T10" y="T11"/>
                  </a:cxn>
                </a:cxnLst>
                <a:rect b="b" l="0" r="r" t="0"/>
                <a:pathLst>
                  <a:path h="2890" w="2887">
                    <a:moveTo>
                      <a:pt x="2886" y="1444"/>
                    </a:moveTo>
                    <a:lnTo>
                      <a:pt x="2886" y="1444"/>
                    </a:lnTo>
                    <a:cubicBezTo>
                      <a:pt x="2886" y="647"/>
                      <a:pt x="2241" y="0"/>
                      <a:pt x="1444" y="0"/>
                    </a:cubicBezTo>
                    <a:cubicBezTo>
                      <a:pt x="647" y="0"/>
                      <a:pt x="0" y="647"/>
                      <a:pt x="0" y="1444"/>
                    </a:cubicBezTo>
                    <a:cubicBezTo>
                      <a:pt x="0" y="2241"/>
                      <a:pt x="647" y="2889"/>
                      <a:pt x="1444" y="2889"/>
                    </a:cubicBezTo>
                    <a:cubicBezTo>
                      <a:pt x="2241" y="2889"/>
                      <a:pt x="2886" y="2241"/>
                      <a:pt x="2886" y="1444"/>
                    </a:cubicBezTo>
                  </a:path>
                </a:pathLst>
              </a:custGeom>
              <a:solidFill>
                <a:srgbClr val="6A5C50"/>
              </a:solid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nvGrpSpPr>
              <p:cNvPr id="36" name="Group 5">
                <a:extLst>
                  <a:ext uri="{FF2B5EF4-FFF2-40B4-BE49-F238E27FC236}">
                    <a16:creationId xmlns:a16="http://schemas.microsoft.com/office/drawing/2014/main" id="{A176A1D2-8084-4F7E-8FC4-22BF5452AAC5}"/>
                  </a:ext>
                </a:extLst>
              </p:cNvPr>
              <p:cNvGrpSpPr/>
              <p:nvPr/>
            </p:nvGrpSpPr>
            <p:grpSpPr>
              <a:xfrm>
                <a:off x="9468237" y="4727302"/>
                <a:ext cx="1089421" cy="1041958"/>
                <a:chOff x="18426320" y="9650929"/>
                <a:chExt cx="2141068" cy="2047788"/>
              </a:xfrm>
              <a:solidFill>
                <a:schemeClr val="bg1">
                  <a:lumMod val="75000"/>
                </a:schemeClr>
              </a:solidFill>
            </p:grpSpPr>
            <p:sp>
              <p:nvSpPr>
                <p:cNvPr id="99" name="Freeform: Shape 6">
                  <a:extLst>
                    <a:ext uri="{FF2B5EF4-FFF2-40B4-BE49-F238E27FC236}">
                      <a16:creationId xmlns:a16="http://schemas.microsoft.com/office/drawing/2014/main" id="{B451CEA9-5D24-4783-AB42-E818E85A2299}"/>
                    </a:ext>
                  </a:extLst>
                </p:cNvPr>
                <p:cNvSpPr/>
                <p:nvPr/>
              </p:nvSpPr>
              <p:spPr bwMode="auto">
                <a:xfrm>
                  <a:off x="18430553" y="10573280"/>
                  <a:ext cx="2090291" cy="1125437"/>
                </a:xfrm>
                <a:custGeom>
                  <a:gdLst>
                    <a:gd fmla="*/ 0 w 2184" name="T0"/>
                    <a:gd fmla="*/ 177 h 1178" name="T1"/>
                    <a:gd fmla="*/ 0 w 2184" name="T2"/>
                    <a:gd fmla="*/ 177 h 1178" name="T3"/>
                    <a:gd fmla="*/ 265 w 2184" name="T4"/>
                    <a:gd fmla="*/ 552 h 1178" name="T5"/>
                    <a:gd fmla="*/ 958 w 2184" name="T6"/>
                    <a:gd fmla="*/ 1062 h 1178" name="T7"/>
                    <a:gd fmla="*/ 1273 w 2184" name="T8"/>
                    <a:gd fmla="*/ 1062 h 1178" name="T9"/>
                    <a:gd fmla="*/ 1624 w 2184" name="T10"/>
                    <a:gd fmla="*/ 787 h 1178" name="T11"/>
                    <a:gd fmla="*/ 2183 w 2184" name="T12"/>
                    <a:gd fmla="*/ 204 h 1178" name="T13"/>
                    <a:gd fmla="*/ 0 w 2184" name="T14"/>
                    <a:gd fmla="*/ 177 h 117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78" w="2184">
                      <a:moveTo>
                        <a:pt x="0" y="177"/>
                      </a:moveTo>
                      <a:lnTo>
                        <a:pt x="0" y="177"/>
                      </a:lnTo>
                      <a:cubicBezTo>
                        <a:pt x="5" y="193"/>
                        <a:pt x="40" y="397"/>
                        <a:pt x="265" y="552"/>
                      </a:cubicBezTo>
                      <a:cubicBezTo>
                        <a:pt x="490" y="709"/>
                        <a:pt x="797" y="947"/>
                        <a:pt x="958" y="1062"/>
                      </a:cubicBezTo>
                      <a:cubicBezTo>
                        <a:pt x="1121" y="1177"/>
                        <a:pt x="1241" y="1092"/>
                        <a:pt x="1273" y="1062"/>
                      </a:cubicBezTo>
                      <a:cubicBezTo>
                        <a:pt x="1305" y="1030"/>
                        <a:pt x="1407" y="929"/>
                        <a:pt x="1624" y="787"/>
                      </a:cubicBezTo>
                      <a:cubicBezTo>
                        <a:pt x="1840" y="645"/>
                        <a:pt x="2183" y="407"/>
                        <a:pt x="2183" y="204"/>
                      </a:cubicBezTo>
                      <a:cubicBezTo>
                        <a:pt x="2183" y="0"/>
                        <a:pt x="0" y="177"/>
                        <a:pt x="0" y="177"/>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100" name="Freeform: Shape 7">
                  <a:extLst>
                    <a:ext uri="{FF2B5EF4-FFF2-40B4-BE49-F238E27FC236}">
                      <a16:creationId xmlns:a16="http://schemas.microsoft.com/office/drawing/2014/main" id="{29FEB998-0B5B-4221-9A02-7A869222300E}"/>
                    </a:ext>
                  </a:extLst>
                </p:cNvPr>
                <p:cNvSpPr/>
                <p:nvPr/>
              </p:nvSpPr>
              <p:spPr bwMode="auto">
                <a:xfrm>
                  <a:off x="18426320" y="9650929"/>
                  <a:ext cx="2141068" cy="1256597"/>
                </a:xfrm>
                <a:custGeom>
                  <a:gdLst>
                    <a:gd fmla="*/ 2236 w 2237" name="T0"/>
                    <a:gd fmla="*/ 1102 h 1315" name="T1"/>
                    <a:gd fmla="*/ 2236 w 2237" name="T2"/>
                    <a:gd fmla="*/ 1102 h 1315" name="T3"/>
                    <a:gd fmla="*/ 1969 w 2237" name="T4"/>
                    <a:gd fmla="*/ 1314 h 1315" name="T5"/>
                    <a:gd fmla="*/ 254 w 2237" name="T6"/>
                    <a:gd fmla="*/ 1314 h 1315" name="T7"/>
                    <a:gd fmla="*/ 0 w 2237" name="T8"/>
                    <a:gd fmla="*/ 1102 h 1315" name="T9"/>
                    <a:gd fmla="*/ 0 w 2237" name="T10"/>
                    <a:gd fmla="*/ 220 h 1315" name="T11"/>
                    <a:gd fmla="*/ 254 w 2237" name="T12"/>
                    <a:gd fmla="*/ 0 h 1315" name="T13"/>
                    <a:gd fmla="*/ 1969 w 2237" name="T14"/>
                    <a:gd fmla="*/ 0 h 1315" name="T15"/>
                    <a:gd fmla="*/ 2236 w 2237" name="T16"/>
                    <a:gd fmla="*/ 220 h 1315" name="T17"/>
                    <a:gd fmla="*/ 2236 w 2237" name="T18"/>
                    <a:gd fmla="*/ 1102 h 131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15" w="2237">
                      <a:moveTo>
                        <a:pt x="2236" y="1102"/>
                      </a:moveTo>
                      <a:lnTo>
                        <a:pt x="2236" y="1102"/>
                      </a:lnTo>
                      <a:cubicBezTo>
                        <a:pt x="2236" y="1223"/>
                        <a:pt x="2108" y="1314"/>
                        <a:pt x="1969" y="1314"/>
                      </a:cubicBezTo>
                      <a:cubicBezTo>
                        <a:pt x="254" y="1314"/>
                        <a:pt x="254" y="1314"/>
                        <a:pt x="254" y="1314"/>
                      </a:cubicBezTo>
                      <a:cubicBezTo>
                        <a:pt x="115" y="1314"/>
                        <a:pt x="0" y="1223"/>
                        <a:pt x="0" y="1102"/>
                      </a:cubicBezTo>
                      <a:cubicBezTo>
                        <a:pt x="0" y="220"/>
                        <a:pt x="0" y="220"/>
                        <a:pt x="0" y="220"/>
                      </a:cubicBezTo>
                      <a:cubicBezTo>
                        <a:pt x="0" y="99"/>
                        <a:pt x="115" y="0"/>
                        <a:pt x="254" y="0"/>
                      </a:cubicBezTo>
                      <a:cubicBezTo>
                        <a:pt x="1969" y="0"/>
                        <a:pt x="1969" y="0"/>
                        <a:pt x="1969" y="0"/>
                      </a:cubicBezTo>
                      <a:cubicBezTo>
                        <a:pt x="2108" y="0"/>
                        <a:pt x="2236" y="99"/>
                        <a:pt x="2236" y="220"/>
                      </a:cubicBezTo>
                      <a:lnTo>
                        <a:pt x="2236" y="1102"/>
                      </a:ln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sp>
            <p:nvSpPr>
              <p:cNvPr id="37" name="Freeform: Shape 8">
                <a:extLst>
                  <a:ext uri="{FF2B5EF4-FFF2-40B4-BE49-F238E27FC236}">
                    <a16:creationId xmlns:a16="http://schemas.microsoft.com/office/drawing/2014/main" id="{DCE0FBBA-3AEC-4FA8-B783-C6DB5C5049D5}"/>
                  </a:ext>
                </a:extLst>
              </p:cNvPr>
              <p:cNvSpPr/>
              <p:nvPr/>
            </p:nvSpPr>
            <p:spPr bwMode="auto">
              <a:xfrm>
                <a:off x="9382117" y="4552925"/>
                <a:ext cx="1276732" cy="282018"/>
              </a:xfrm>
              <a:custGeom>
                <a:gdLst>
                  <a:gd fmla="*/ 2544 w 2620" name="T0"/>
                  <a:gd fmla="*/ 0 h 582" name="T1"/>
                  <a:gd fmla="*/ 2544 w 2620" name="T2"/>
                  <a:gd fmla="*/ 0 h 582" name="T3"/>
                  <a:gd fmla="*/ 1306 w 2620" name="T4"/>
                  <a:gd fmla="*/ 94 h 582" name="T5"/>
                  <a:gd fmla="*/ 72 w 2620" name="T6"/>
                  <a:gd fmla="*/ 0 h 582" name="T7"/>
                  <a:gd fmla="*/ 54 w 2620" name="T8"/>
                  <a:gd fmla="*/ 96 h 582" name="T9"/>
                  <a:gd fmla="*/ 105 w 2620" name="T10"/>
                  <a:gd fmla="*/ 262 h 582" name="T11"/>
                  <a:gd fmla="*/ 129 w 2620" name="T12"/>
                  <a:gd fmla="*/ 581 h 582" name="T13"/>
                  <a:gd fmla="*/ 1231 w 2620" name="T14"/>
                  <a:gd fmla="*/ 581 h 582" name="T15"/>
                  <a:gd fmla="*/ 1381 w 2620" name="T16"/>
                  <a:gd fmla="*/ 581 h 582" name="T17"/>
                  <a:gd fmla="*/ 2493 w 2620" name="T18"/>
                  <a:gd fmla="*/ 581 h 582" name="T19"/>
                  <a:gd fmla="*/ 2517 w 2620" name="T20"/>
                  <a:gd fmla="*/ 262 h 582" name="T21"/>
                  <a:gd fmla="*/ 2565 w 2620" name="T22"/>
                  <a:gd fmla="*/ 99 h 582" name="T23"/>
                  <a:gd fmla="*/ 2544 w 2620" name="T24"/>
                  <a:gd fmla="*/ 0 h 58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82" w="2620">
                    <a:moveTo>
                      <a:pt x="2544" y="0"/>
                    </a:moveTo>
                    <a:lnTo>
                      <a:pt x="2544" y="0"/>
                    </a:lnTo>
                    <a:cubicBezTo>
                      <a:pt x="2306" y="62"/>
                      <a:pt x="1546" y="86"/>
                      <a:pt x="1306" y="94"/>
                    </a:cubicBezTo>
                    <a:cubicBezTo>
                      <a:pt x="1068" y="86"/>
                      <a:pt x="310" y="62"/>
                      <a:pt x="72" y="0"/>
                    </a:cubicBezTo>
                    <a:cubicBezTo>
                      <a:pt x="72" y="0"/>
                      <a:pt x="0" y="11"/>
                      <a:pt x="54" y="96"/>
                    </a:cubicBezTo>
                    <a:cubicBezTo>
                      <a:pt x="54" y="96"/>
                      <a:pt x="94" y="115"/>
                      <a:pt x="105" y="262"/>
                    </a:cubicBezTo>
                    <a:cubicBezTo>
                      <a:pt x="115" y="409"/>
                      <a:pt x="72" y="508"/>
                      <a:pt x="129" y="581"/>
                    </a:cubicBezTo>
                    <a:cubicBezTo>
                      <a:pt x="1231" y="581"/>
                      <a:pt x="1231" y="581"/>
                      <a:pt x="1231" y="581"/>
                    </a:cubicBezTo>
                    <a:cubicBezTo>
                      <a:pt x="1381" y="581"/>
                      <a:pt x="1381" y="581"/>
                      <a:pt x="1381" y="581"/>
                    </a:cubicBezTo>
                    <a:cubicBezTo>
                      <a:pt x="2493" y="581"/>
                      <a:pt x="2493" y="581"/>
                      <a:pt x="2493" y="581"/>
                    </a:cubicBezTo>
                    <a:cubicBezTo>
                      <a:pt x="2549" y="508"/>
                      <a:pt x="2507" y="409"/>
                      <a:pt x="2517" y="262"/>
                    </a:cubicBezTo>
                    <a:cubicBezTo>
                      <a:pt x="2528" y="115"/>
                      <a:pt x="2565" y="99"/>
                      <a:pt x="2565" y="99"/>
                    </a:cubicBezTo>
                    <a:cubicBezTo>
                      <a:pt x="2619" y="14"/>
                      <a:pt x="2544" y="0"/>
                      <a:pt x="2544" y="0"/>
                    </a:cubicBezTo>
                  </a:path>
                </a:pathLst>
              </a:custGeom>
              <a:solidFill>
                <a:schemeClr val="bg1">
                  <a:lumMod val="85000"/>
                </a:schemeClr>
              </a:solidFill>
              <a:ln>
                <a:noFill/>
              </a:ln>
              <a:effectLst/>
            </p:spPr>
            <p:txBody>
              <a:bodyPr anchor="ctr"/>
              <a:lstStyle/>
              <a:p>
                <a:pPr algn="ctr"/>
                <a:endParaRPr sz="1350">
                  <a:cs typeface="+mn-ea"/>
                  <a:sym typeface="+mn-lt"/>
                </a:endParaRPr>
              </a:p>
            </p:txBody>
          </p:sp>
          <p:sp>
            <p:nvSpPr>
              <p:cNvPr id="38" name="Freeform: Shape 9">
                <a:extLst>
                  <a:ext uri="{FF2B5EF4-FFF2-40B4-BE49-F238E27FC236}">
                    <a16:creationId xmlns:a16="http://schemas.microsoft.com/office/drawing/2014/main" id="{F7D65C58-3689-40A2-AD92-24591F7EBF73}"/>
                  </a:ext>
                </a:extLst>
              </p:cNvPr>
              <p:cNvSpPr/>
              <p:nvPr/>
            </p:nvSpPr>
            <p:spPr bwMode="auto">
              <a:xfrm>
                <a:off x="9412259" y="4895221"/>
                <a:ext cx="1179847" cy="71043"/>
              </a:xfrm>
              <a:custGeom>
                <a:gdLst>
                  <a:gd fmla="*/ 2418 w 2419" name="T0"/>
                  <a:gd fmla="*/ 75 h 148" name="T1"/>
                  <a:gd fmla="*/ 2418 w 2419" name="T2"/>
                  <a:gd fmla="*/ 75 h 148" name="T3"/>
                  <a:gd fmla="*/ 2322 w 2419" name="T4"/>
                  <a:gd fmla="*/ 147 h 148" name="T5"/>
                  <a:gd fmla="*/ 96 w 2419" name="T6"/>
                  <a:gd fmla="*/ 147 h 148" name="T7"/>
                  <a:gd fmla="*/ 0 w 2419" name="T8"/>
                  <a:gd fmla="*/ 75 h 148" name="T9"/>
                  <a:gd fmla="*/ 0 w 2419" name="T10"/>
                  <a:gd fmla="*/ 75 h 148" name="T11"/>
                  <a:gd fmla="*/ 96 w 2419" name="T12"/>
                  <a:gd fmla="*/ 0 h 148" name="T13"/>
                  <a:gd fmla="*/ 2322 w 2419" name="T14"/>
                  <a:gd fmla="*/ 0 h 148" name="T15"/>
                  <a:gd fmla="*/ 2418 w 2419" name="T16"/>
                  <a:gd fmla="*/ 75 h 1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8" w="2419">
                    <a:moveTo>
                      <a:pt x="2418" y="75"/>
                    </a:moveTo>
                    <a:lnTo>
                      <a:pt x="2418" y="75"/>
                    </a:lnTo>
                    <a:cubicBezTo>
                      <a:pt x="2418" y="118"/>
                      <a:pt x="2375" y="147"/>
                      <a:pt x="2322" y="147"/>
                    </a:cubicBezTo>
                    <a:cubicBezTo>
                      <a:pt x="96" y="147"/>
                      <a:pt x="96" y="147"/>
                      <a:pt x="96" y="147"/>
                    </a:cubicBezTo>
                    <a:cubicBezTo>
                      <a:pt x="43" y="147"/>
                      <a:pt x="0" y="118"/>
                      <a:pt x="0" y="75"/>
                    </a:cubicBezTo>
                    <a:lnTo>
                      <a:pt x="0" y="75"/>
                    </a:lnTo>
                    <a:cubicBezTo>
                      <a:pt x="0" y="29"/>
                      <a:pt x="43" y="0"/>
                      <a:pt x="96" y="0"/>
                    </a:cubicBezTo>
                    <a:cubicBezTo>
                      <a:pt x="2322" y="0"/>
                      <a:pt x="2322" y="0"/>
                      <a:pt x="2322" y="0"/>
                    </a:cubicBezTo>
                    <a:cubicBezTo>
                      <a:pt x="2375" y="0"/>
                      <a:pt x="2418" y="29"/>
                      <a:pt x="2418" y="75"/>
                    </a:cubicBezTo>
                  </a:path>
                </a:pathLst>
              </a:custGeom>
              <a:solidFill>
                <a:schemeClr val="bg1">
                  <a:lumMod val="65000"/>
                </a:schemeClr>
              </a:solidFill>
              <a:ln>
                <a:noFill/>
              </a:ln>
              <a:effectLst/>
            </p:spPr>
            <p:txBody>
              <a:bodyPr anchor="ctr"/>
              <a:lstStyle/>
              <a:p>
                <a:pPr algn="ctr"/>
                <a:endParaRPr sz="1350">
                  <a:cs typeface="+mn-ea"/>
                  <a:sym typeface="+mn-lt"/>
                </a:endParaRPr>
              </a:p>
            </p:txBody>
          </p:sp>
          <p:sp>
            <p:nvSpPr>
              <p:cNvPr id="39" name="Freeform: Shape 10">
                <a:extLst>
                  <a:ext uri="{FF2B5EF4-FFF2-40B4-BE49-F238E27FC236}">
                    <a16:creationId xmlns:a16="http://schemas.microsoft.com/office/drawing/2014/main" id="{E13A17B6-057B-41F6-BEAB-1F7F6516BFB1}"/>
                  </a:ext>
                </a:extLst>
              </p:cNvPr>
              <p:cNvSpPr/>
              <p:nvPr/>
            </p:nvSpPr>
            <p:spPr bwMode="auto">
              <a:xfrm>
                <a:off x="9412259" y="5024390"/>
                <a:ext cx="1179847" cy="81807"/>
              </a:xfrm>
              <a:custGeom>
                <a:gdLst>
                  <a:gd fmla="*/ 2418 w 2419" name="T0"/>
                  <a:gd fmla="*/ 86 h 173" name="T1"/>
                  <a:gd fmla="*/ 2418 w 2419" name="T2"/>
                  <a:gd fmla="*/ 86 h 173" name="T3"/>
                  <a:gd fmla="*/ 2322 w 2419" name="T4"/>
                  <a:gd fmla="*/ 172 h 173" name="T5"/>
                  <a:gd fmla="*/ 96 w 2419" name="T6"/>
                  <a:gd fmla="*/ 172 h 173" name="T7"/>
                  <a:gd fmla="*/ 0 w 2419" name="T8"/>
                  <a:gd fmla="*/ 86 h 173" name="T9"/>
                  <a:gd fmla="*/ 0 w 2419" name="T10"/>
                  <a:gd fmla="*/ 86 h 173" name="T11"/>
                  <a:gd fmla="*/ 96 w 2419" name="T12"/>
                  <a:gd fmla="*/ 0 h 173" name="T13"/>
                  <a:gd fmla="*/ 2322 w 2419" name="T14"/>
                  <a:gd fmla="*/ 0 h 173" name="T15"/>
                  <a:gd fmla="*/ 2418 w 2419" name="T16"/>
                  <a:gd fmla="*/ 86 h 17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73" w="2419">
                    <a:moveTo>
                      <a:pt x="2418" y="86"/>
                    </a:moveTo>
                    <a:lnTo>
                      <a:pt x="2418" y="86"/>
                    </a:lnTo>
                    <a:cubicBezTo>
                      <a:pt x="2418" y="132"/>
                      <a:pt x="2375" y="172"/>
                      <a:pt x="2322" y="172"/>
                    </a:cubicBezTo>
                    <a:cubicBezTo>
                      <a:pt x="96" y="172"/>
                      <a:pt x="96" y="172"/>
                      <a:pt x="96" y="172"/>
                    </a:cubicBezTo>
                    <a:cubicBezTo>
                      <a:pt x="43" y="172"/>
                      <a:pt x="0" y="132"/>
                      <a:pt x="0" y="86"/>
                    </a:cubicBezTo>
                    <a:lnTo>
                      <a:pt x="0" y="86"/>
                    </a:lnTo>
                    <a:cubicBezTo>
                      <a:pt x="0" y="40"/>
                      <a:pt x="43" y="0"/>
                      <a:pt x="96" y="0"/>
                    </a:cubicBezTo>
                    <a:cubicBezTo>
                      <a:pt x="2322" y="0"/>
                      <a:pt x="2322" y="0"/>
                      <a:pt x="2322" y="0"/>
                    </a:cubicBezTo>
                    <a:cubicBezTo>
                      <a:pt x="2375" y="0"/>
                      <a:pt x="2418" y="40"/>
                      <a:pt x="2418" y="86"/>
                    </a:cubicBezTo>
                  </a:path>
                </a:pathLst>
              </a:custGeom>
              <a:solidFill>
                <a:schemeClr val="bg1">
                  <a:lumMod val="65000"/>
                </a:schemeClr>
              </a:solidFill>
              <a:ln>
                <a:noFill/>
              </a:ln>
              <a:effectLst/>
            </p:spPr>
            <p:txBody>
              <a:bodyPr anchor="ctr"/>
              <a:lstStyle/>
              <a:p>
                <a:pPr algn="ctr"/>
                <a:endParaRPr sz="1350">
                  <a:cs typeface="+mn-ea"/>
                  <a:sym typeface="+mn-lt"/>
                </a:endParaRPr>
              </a:p>
            </p:txBody>
          </p:sp>
          <p:sp>
            <p:nvSpPr>
              <p:cNvPr id="40" name="Freeform: Shape 11">
                <a:extLst>
                  <a:ext uri="{FF2B5EF4-FFF2-40B4-BE49-F238E27FC236}">
                    <a16:creationId xmlns:a16="http://schemas.microsoft.com/office/drawing/2014/main" id="{ACBC5EE1-CE27-4676-97FC-28E8C7BD9B41}"/>
                  </a:ext>
                </a:extLst>
              </p:cNvPr>
              <p:cNvSpPr/>
              <p:nvPr/>
            </p:nvSpPr>
            <p:spPr bwMode="auto">
              <a:xfrm>
                <a:off x="9414412" y="5179391"/>
                <a:ext cx="1175541" cy="71043"/>
              </a:xfrm>
              <a:custGeom>
                <a:gdLst>
                  <a:gd fmla="*/ 2413 w 2414" name="T0"/>
                  <a:gd fmla="*/ 75 h 148" name="T1"/>
                  <a:gd fmla="*/ 2413 w 2414" name="T2"/>
                  <a:gd fmla="*/ 75 h 148" name="T3"/>
                  <a:gd fmla="*/ 2319 w 2414" name="T4"/>
                  <a:gd fmla="*/ 147 h 148" name="T5"/>
                  <a:gd fmla="*/ 97 w 2414" name="T6"/>
                  <a:gd fmla="*/ 147 h 148" name="T7"/>
                  <a:gd fmla="*/ 0 w 2414" name="T8"/>
                  <a:gd fmla="*/ 75 h 148" name="T9"/>
                  <a:gd fmla="*/ 0 w 2414" name="T10"/>
                  <a:gd fmla="*/ 75 h 148" name="T11"/>
                  <a:gd fmla="*/ 97 w 2414" name="T12"/>
                  <a:gd fmla="*/ 0 h 148" name="T13"/>
                  <a:gd fmla="*/ 2319 w 2414" name="T14"/>
                  <a:gd fmla="*/ 0 h 148" name="T15"/>
                  <a:gd fmla="*/ 2413 w 2414" name="T16"/>
                  <a:gd fmla="*/ 75 h 1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8" w="2414">
                    <a:moveTo>
                      <a:pt x="2413" y="75"/>
                    </a:moveTo>
                    <a:lnTo>
                      <a:pt x="2413" y="75"/>
                    </a:lnTo>
                    <a:cubicBezTo>
                      <a:pt x="2413" y="118"/>
                      <a:pt x="2370" y="147"/>
                      <a:pt x="2319" y="147"/>
                    </a:cubicBezTo>
                    <a:cubicBezTo>
                      <a:pt x="97" y="147"/>
                      <a:pt x="97" y="147"/>
                      <a:pt x="97" y="147"/>
                    </a:cubicBezTo>
                    <a:cubicBezTo>
                      <a:pt x="43" y="147"/>
                      <a:pt x="0" y="118"/>
                      <a:pt x="0" y="75"/>
                    </a:cubicBezTo>
                    <a:lnTo>
                      <a:pt x="0" y="75"/>
                    </a:lnTo>
                    <a:cubicBezTo>
                      <a:pt x="0" y="30"/>
                      <a:pt x="43" y="0"/>
                      <a:pt x="97" y="0"/>
                    </a:cubicBezTo>
                    <a:cubicBezTo>
                      <a:pt x="2319" y="0"/>
                      <a:pt x="2319" y="0"/>
                      <a:pt x="2319" y="0"/>
                    </a:cubicBezTo>
                    <a:cubicBezTo>
                      <a:pt x="2370" y="0"/>
                      <a:pt x="2413" y="30"/>
                      <a:pt x="2413" y="75"/>
                    </a:cubicBezTo>
                  </a:path>
                </a:pathLst>
              </a:custGeom>
              <a:solidFill>
                <a:schemeClr val="bg1">
                  <a:lumMod val="65000"/>
                </a:schemeClr>
              </a:solidFill>
              <a:ln>
                <a:noFill/>
              </a:ln>
              <a:effectLst/>
            </p:spPr>
            <p:txBody>
              <a:bodyPr anchor="ctr"/>
              <a:lstStyle/>
              <a:p>
                <a:pPr algn="ctr"/>
                <a:endParaRPr sz="1350">
                  <a:cs typeface="+mn-ea"/>
                  <a:sym typeface="+mn-lt"/>
                </a:endParaRPr>
              </a:p>
            </p:txBody>
          </p:sp>
          <p:sp>
            <p:nvSpPr>
              <p:cNvPr id="41" name="Freeform: Shape 12">
                <a:extLst>
                  <a:ext uri="{FF2B5EF4-FFF2-40B4-BE49-F238E27FC236}">
                    <a16:creationId xmlns:a16="http://schemas.microsoft.com/office/drawing/2014/main" id="{42312D84-68E9-4699-98EC-374CF70D1B04}"/>
                  </a:ext>
                </a:extLst>
              </p:cNvPr>
              <p:cNvSpPr/>
              <p:nvPr/>
            </p:nvSpPr>
            <p:spPr bwMode="auto">
              <a:xfrm>
                <a:off x="9414412" y="5308560"/>
                <a:ext cx="1175541" cy="81807"/>
              </a:xfrm>
              <a:custGeom>
                <a:gdLst>
                  <a:gd fmla="*/ 2413 w 2414" name="T0"/>
                  <a:gd fmla="*/ 86 h 173" name="T1"/>
                  <a:gd fmla="*/ 2413 w 2414" name="T2"/>
                  <a:gd fmla="*/ 86 h 173" name="T3"/>
                  <a:gd fmla="*/ 2319 w 2414" name="T4"/>
                  <a:gd fmla="*/ 172 h 173" name="T5"/>
                  <a:gd fmla="*/ 97 w 2414" name="T6"/>
                  <a:gd fmla="*/ 172 h 173" name="T7"/>
                  <a:gd fmla="*/ 0 w 2414" name="T8"/>
                  <a:gd fmla="*/ 86 h 173" name="T9"/>
                  <a:gd fmla="*/ 0 w 2414" name="T10"/>
                  <a:gd fmla="*/ 86 h 173" name="T11"/>
                  <a:gd fmla="*/ 97 w 2414" name="T12"/>
                  <a:gd fmla="*/ 0 h 173" name="T13"/>
                  <a:gd fmla="*/ 2319 w 2414" name="T14"/>
                  <a:gd fmla="*/ 0 h 173" name="T15"/>
                  <a:gd fmla="*/ 2413 w 2414" name="T16"/>
                  <a:gd fmla="*/ 86 h 17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73" w="2414">
                    <a:moveTo>
                      <a:pt x="2413" y="86"/>
                    </a:moveTo>
                    <a:lnTo>
                      <a:pt x="2413" y="86"/>
                    </a:lnTo>
                    <a:cubicBezTo>
                      <a:pt x="2413" y="132"/>
                      <a:pt x="2370" y="172"/>
                      <a:pt x="2319" y="172"/>
                    </a:cubicBezTo>
                    <a:cubicBezTo>
                      <a:pt x="97" y="172"/>
                      <a:pt x="97" y="172"/>
                      <a:pt x="97" y="172"/>
                    </a:cubicBezTo>
                    <a:cubicBezTo>
                      <a:pt x="43" y="172"/>
                      <a:pt x="0" y="132"/>
                      <a:pt x="0" y="86"/>
                    </a:cubicBezTo>
                    <a:lnTo>
                      <a:pt x="0" y="86"/>
                    </a:lnTo>
                    <a:cubicBezTo>
                      <a:pt x="0" y="43"/>
                      <a:pt x="43" y="0"/>
                      <a:pt x="97" y="0"/>
                    </a:cubicBezTo>
                    <a:cubicBezTo>
                      <a:pt x="2319" y="0"/>
                      <a:pt x="2319" y="0"/>
                      <a:pt x="2319" y="0"/>
                    </a:cubicBezTo>
                    <a:cubicBezTo>
                      <a:pt x="2370" y="0"/>
                      <a:pt x="2413" y="43"/>
                      <a:pt x="2413" y="86"/>
                    </a:cubicBezTo>
                  </a:path>
                </a:pathLst>
              </a:custGeom>
              <a:solidFill>
                <a:schemeClr val="bg1">
                  <a:lumMod val="65000"/>
                </a:schemeClr>
              </a:solidFill>
              <a:ln>
                <a:noFill/>
              </a:ln>
              <a:effectLst/>
            </p:spPr>
            <p:txBody>
              <a:bodyPr anchor="ctr"/>
              <a:lstStyle/>
              <a:p>
                <a:pPr algn="ctr"/>
                <a:endParaRPr sz="1350">
                  <a:cs typeface="+mn-ea"/>
                  <a:sym typeface="+mn-lt"/>
                </a:endParaRPr>
              </a:p>
            </p:txBody>
          </p:sp>
          <p:sp>
            <p:nvSpPr>
              <p:cNvPr id="42" name="Freeform: Shape 13">
                <a:extLst>
                  <a:ext uri="{FF2B5EF4-FFF2-40B4-BE49-F238E27FC236}">
                    <a16:creationId xmlns:a16="http://schemas.microsoft.com/office/drawing/2014/main" id="{08EFE818-3C4E-44E5-88EF-486E430B62CC}"/>
                  </a:ext>
                </a:extLst>
              </p:cNvPr>
              <p:cNvSpPr/>
              <p:nvPr/>
            </p:nvSpPr>
            <p:spPr bwMode="auto">
              <a:xfrm>
                <a:off x="9722292" y="5556133"/>
                <a:ext cx="579158" cy="193752"/>
              </a:xfrm>
              <a:custGeom>
                <a:gdLst>
                  <a:gd fmla="*/ 8 w 1191" name="T0"/>
                  <a:gd fmla="*/ 8 h 402" name="T1"/>
                  <a:gd fmla="*/ 8 w 1191" name="T2"/>
                  <a:gd fmla="*/ 8 h 402" name="T3"/>
                  <a:gd fmla="*/ 1190 w 1191" name="T4"/>
                  <a:gd fmla="*/ 0 h 402" name="T5"/>
                  <a:gd fmla="*/ 626 w 1191" name="T6"/>
                  <a:gd fmla="*/ 391 h 402" name="T7"/>
                  <a:gd fmla="*/ 8 w 1191" name="T8"/>
                  <a:gd fmla="*/ 8 h 402" name="T9"/>
                </a:gdLst>
                <a:cxnLst>
                  <a:cxn ang="0">
                    <a:pos x="T0" y="T1"/>
                  </a:cxn>
                  <a:cxn ang="0">
                    <a:pos x="T2" y="T3"/>
                  </a:cxn>
                  <a:cxn ang="0">
                    <a:pos x="T4" y="T5"/>
                  </a:cxn>
                  <a:cxn ang="0">
                    <a:pos x="T6" y="T7"/>
                  </a:cxn>
                  <a:cxn ang="0">
                    <a:pos x="T8" y="T9"/>
                  </a:cxn>
                </a:cxnLst>
                <a:rect b="b" l="0" r="r" t="0"/>
                <a:pathLst>
                  <a:path h="402" w="1191">
                    <a:moveTo>
                      <a:pt x="8" y="8"/>
                    </a:moveTo>
                    <a:lnTo>
                      <a:pt x="8" y="8"/>
                    </a:lnTo>
                    <a:cubicBezTo>
                      <a:pt x="0" y="0"/>
                      <a:pt x="679" y="107"/>
                      <a:pt x="1190" y="0"/>
                    </a:cubicBezTo>
                    <a:cubicBezTo>
                      <a:pt x="1190" y="0"/>
                      <a:pt x="784" y="377"/>
                      <a:pt x="626" y="391"/>
                    </a:cubicBezTo>
                    <a:cubicBezTo>
                      <a:pt x="468" y="401"/>
                      <a:pt x="136" y="105"/>
                      <a:pt x="8" y="8"/>
                    </a:cubicBezTo>
                  </a:path>
                </a:pathLst>
              </a:custGeom>
              <a:solidFill>
                <a:schemeClr val="bg1">
                  <a:lumMod val="50000"/>
                </a:schemeClr>
              </a:solidFill>
              <a:ln>
                <a:noFill/>
              </a:ln>
              <a:effectLst/>
            </p:spPr>
            <p:txBody>
              <a:bodyPr anchor="ctr"/>
              <a:lstStyle/>
              <a:p>
                <a:pPr algn="ctr"/>
                <a:endParaRPr sz="1350">
                  <a:cs typeface="+mn-ea"/>
                  <a:sym typeface="+mn-lt"/>
                </a:endParaRPr>
              </a:p>
            </p:txBody>
          </p:sp>
          <p:grpSp>
            <p:nvGrpSpPr>
              <p:cNvPr id="43" name="Group 14">
                <a:extLst>
                  <a:ext uri="{FF2B5EF4-FFF2-40B4-BE49-F238E27FC236}">
                    <a16:creationId xmlns:a16="http://schemas.microsoft.com/office/drawing/2014/main" id="{AC5A5C25-3097-4E1E-ACFF-8BA716D5B01A}"/>
                  </a:ext>
                </a:extLst>
              </p:cNvPr>
              <p:cNvGrpSpPr/>
              <p:nvPr/>
            </p:nvGrpSpPr>
            <p:grpSpPr>
              <a:xfrm>
                <a:off x="9252936" y="3967368"/>
                <a:ext cx="592076" cy="600634"/>
                <a:chOff x="16331261" y="7824547"/>
                <a:chExt cx="1163624" cy="1180440"/>
              </a:xfrm>
              <a:solidFill>
                <a:schemeClr val="accent5"/>
              </a:solidFill>
            </p:grpSpPr>
            <p:sp>
              <p:nvSpPr>
                <p:cNvPr id="97" name="Freeform: Shape 15">
                  <a:extLst>
                    <a:ext uri="{FF2B5EF4-FFF2-40B4-BE49-F238E27FC236}">
                      <a16:creationId xmlns:a16="http://schemas.microsoft.com/office/drawing/2014/main" id="{F2956132-A987-4A44-BCA0-947F7B336B5B}"/>
                    </a:ext>
                  </a:extLst>
                </p:cNvPr>
                <p:cNvSpPr/>
                <p:nvPr/>
              </p:nvSpPr>
              <p:spPr bwMode="auto">
                <a:xfrm>
                  <a:off x="16572447" y="8074174"/>
                  <a:ext cx="689712" cy="689648"/>
                </a:xfrm>
                <a:custGeom>
                  <a:gdLst>
                    <a:gd fmla="*/ 361 w 723" name="T0"/>
                    <a:gd fmla="*/ 0 h 724" name="T1"/>
                    <a:gd fmla="*/ 361 w 723" name="T2"/>
                    <a:gd fmla="*/ 0 h 724" name="T3"/>
                    <a:gd fmla="*/ 0 w 723" name="T4"/>
                    <a:gd fmla="*/ 361 h 724" name="T5"/>
                    <a:gd fmla="*/ 361 w 723" name="T6"/>
                    <a:gd fmla="*/ 723 h 724" name="T7"/>
                    <a:gd fmla="*/ 722 w 723" name="T8"/>
                    <a:gd fmla="*/ 361 h 724" name="T9"/>
                    <a:gd fmla="*/ 361 w 723" name="T10"/>
                    <a:gd fmla="*/ 0 h 724" name="T11"/>
                  </a:gdLst>
                  <a:cxnLst>
                    <a:cxn ang="0">
                      <a:pos x="T0" y="T1"/>
                    </a:cxn>
                    <a:cxn ang="0">
                      <a:pos x="T2" y="T3"/>
                    </a:cxn>
                    <a:cxn ang="0">
                      <a:pos x="T4" y="T5"/>
                    </a:cxn>
                    <a:cxn ang="0">
                      <a:pos x="T6" y="T7"/>
                    </a:cxn>
                    <a:cxn ang="0">
                      <a:pos x="T8" y="T9"/>
                    </a:cxn>
                    <a:cxn ang="0">
                      <a:pos x="T10" y="T11"/>
                    </a:cxn>
                  </a:cxnLst>
                  <a:rect b="b" l="0" r="r" t="0"/>
                  <a:pathLst>
                    <a:path h="724" w="723">
                      <a:moveTo>
                        <a:pt x="361" y="0"/>
                      </a:moveTo>
                      <a:lnTo>
                        <a:pt x="361" y="0"/>
                      </a:lnTo>
                      <a:cubicBezTo>
                        <a:pt x="160" y="0"/>
                        <a:pt x="0" y="161"/>
                        <a:pt x="0" y="361"/>
                      </a:cubicBezTo>
                      <a:cubicBezTo>
                        <a:pt x="0" y="559"/>
                        <a:pt x="160" y="723"/>
                        <a:pt x="361" y="723"/>
                      </a:cubicBezTo>
                      <a:cubicBezTo>
                        <a:pt x="559" y="723"/>
                        <a:pt x="722" y="559"/>
                        <a:pt x="722" y="361"/>
                      </a:cubicBezTo>
                      <a:cubicBezTo>
                        <a:pt x="722" y="161"/>
                        <a:pt x="559" y="0"/>
                        <a:pt x="361" y="0"/>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98" name="Freeform: Shape 16">
                  <a:extLst>
                    <a:ext uri="{FF2B5EF4-FFF2-40B4-BE49-F238E27FC236}">
                      <a16:creationId xmlns:a16="http://schemas.microsoft.com/office/drawing/2014/main" id="{815B9D5C-0980-47B4-9D9D-616EDC7ACCE0}"/>
                    </a:ext>
                  </a:extLst>
                </p:cNvPr>
                <p:cNvSpPr/>
                <p:nvPr/>
              </p:nvSpPr>
              <p:spPr bwMode="auto">
                <a:xfrm>
                  <a:off x="16331261" y="7824547"/>
                  <a:ext cx="1163624" cy="1180440"/>
                </a:xfrm>
                <a:custGeom>
                  <a:gdLst>
                    <a:gd fmla="*/ 746 w 1215" name="T0"/>
                    <a:gd fmla="*/ 137 h 1235" name="T1"/>
                    <a:gd fmla="*/ 668 w 1215" name="T2"/>
                    <a:gd fmla="*/ 118 h 1235" name="T3"/>
                    <a:gd fmla="*/ 513 w 1215" name="T4"/>
                    <a:gd fmla="*/ 9 h 1235" name="T5"/>
                    <a:gd fmla="*/ 422 w 1215" name="T6"/>
                    <a:gd fmla="*/ 158 h 1235" name="T7"/>
                    <a:gd fmla="*/ 339 w 1215" name="T8"/>
                    <a:gd fmla="*/ 67 h 1235" name="T9"/>
                    <a:gd fmla="*/ 281 w 1215" name="T10"/>
                    <a:gd fmla="*/ 249 h 1235" name="T11"/>
                    <a:gd fmla="*/ 222 w 1215" name="T12"/>
                    <a:gd fmla="*/ 305 h 1235" name="T13"/>
                    <a:gd fmla="*/ 48 w 1215" name="T14"/>
                    <a:gd fmla="*/ 375 h 1235" name="T15"/>
                    <a:gd fmla="*/ 123 w 1215" name="T16"/>
                    <a:gd fmla="*/ 535 h 1235" name="T17"/>
                    <a:gd fmla="*/ 0 w 1215" name="T18"/>
                    <a:gd fmla="*/ 554 h 1235" name="T19"/>
                    <a:gd fmla="*/ 123 w 1215" name="T20"/>
                    <a:gd fmla="*/ 701 h 1235" name="T21"/>
                    <a:gd fmla="*/ 149 w 1215" name="T22"/>
                    <a:gd fmla="*/ 806 h 1235" name="T23"/>
                    <a:gd fmla="*/ 125 w 1215" name="T24"/>
                    <a:gd fmla="*/ 990 h 1235" name="T25"/>
                    <a:gd fmla="*/ 332 w 1215" name="T26"/>
                    <a:gd fmla="*/ 1027 h 1235" name="T27"/>
                    <a:gd fmla="*/ 299 w 1215" name="T28"/>
                    <a:gd fmla="*/ 1148 h 1235" name="T29"/>
                    <a:gd fmla="*/ 484 w 1215" name="T30"/>
                    <a:gd fmla="*/ 1100 h 1235" name="T31"/>
                    <a:gd fmla="*/ 564 w 1215" name="T32"/>
                    <a:gd fmla="*/ 1113 h 1235" name="T33"/>
                    <a:gd fmla="*/ 591 w 1215" name="T34"/>
                    <a:gd fmla="*/ 1234 h 1235" name="T35"/>
                    <a:gd fmla="*/ 733 w 1215" name="T36"/>
                    <a:gd fmla="*/ 1102 h 1235" name="T37"/>
                    <a:gd fmla="*/ 807 w 1215" name="T38"/>
                    <a:gd fmla="*/ 1076 h 1235" name="T39"/>
                    <a:gd fmla="*/ 891 w 1215" name="T40"/>
                    <a:gd fmla="*/ 1170 h 1235" name="T41"/>
                    <a:gd fmla="*/ 949 w 1215" name="T42"/>
                    <a:gd fmla="*/ 987 h 1235" name="T43"/>
                    <a:gd fmla="*/ 1003 w 1215" name="T44"/>
                    <a:gd fmla="*/ 926 h 1235" name="T45"/>
                    <a:gd fmla="*/ 1123 w 1215" name="T46"/>
                    <a:gd fmla="*/ 969 h 1235" name="T47"/>
                    <a:gd fmla="*/ 1086 w 1215" name="T48"/>
                    <a:gd fmla="*/ 779 h 1235" name="T49"/>
                    <a:gd fmla="*/ 1105 w 1215" name="T50"/>
                    <a:gd fmla="*/ 691 h 1235" name="T51"/>
                    <a:gd fmla="*/ 1214 w 1215" name="T52"/>
                    <a:gd fmla="*/ 682 h 1235" name="T53"/>
                    <a:gd fmla="*/ 1099 w 1215" name="T54"/>
                    <a:gd fmla="*/ 533 h 1235" name="T55"/>
                    <a:gd fmla="*/ 1075 w 1215" name="T56"/>
                    <a:gd fmla="*/ 434 h 1235" name="T57"/>
                    <a:gd fmla="*/ 1171 w 1215" name="T58"/>
                    <a:gd fmla="*/ 351 h 1235" name="T59"/>
                    <a:gd fmla="*/ 990 w 1215" name="T60"/>
                    <a:gd fmla="*/ 289 h 1235" name="T61"/>
                    <a:gd fmla="*/ 899 w 1215" name="T62"/>
                    <a:gd fmla="*/ 209 h 1235" name="T63"/>
                    <a:gd fmla="*/ 933 w 1215" name="T64"/>
                    <a:gd fmla="*/ 89 h 1235" name="T65"/>
                    <a:gd fmla="*/ 746 w 1215" name="T66"/>
                    <a:gd fmla="*/ 137 h 1235" name="T67"/>
                    <a:gd fmla="*/ 1027 w 1215" name="T68"/>
                    <a:gd fmla="*/ 618 h 1235" name="T69"/>
                    <a:gd fmla="*/ 200 w 1215" name="T70"/>
                    <a:gd fmla="*/ 618 h 1235" name="T71"/>
                    <a:gd fmla="*/ 1027 w 1215" name="T72"/>
                    <a:gd fmla="*/ 618 h 1235"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235" w="1215">
                      <a:moveTo>
                        <a:pt x="746" y="137"/>
                      </a:moveTo>
                      <a:lnTo>
                        <a:pt x="746" y="137"/>
                      </a:lnTo>
                      <a:cubicBezTo>
                        <a:pt x="719" y="132"/>
                        <a:pt x="695" y="126"/>
                        <a:pt x="668" y="121"/>
                      </a:cubicBezTo>
                      <a:cubicBezTo>
                        <a:pt x="668" y="118"/>
                        <a:pt x="668" y="118"/>
                        <a:pt x="668" y="118"/>
                      </a:cubicBezTo>
                      <a:cubicBezTo>
                        <a:pt x="639" y="0"/>
                        <a:pt x="639" y="0"/>
                        <a:pt x="639" y="0"/>
                      </a:cubicBezTo>
                      <a:cubicBezTo>
                        <a:pt x="513" y="9"/>
                        <a:pt x="513" y="9"/>
                        <a:pt x="513" y="9"/>
                      </a:cubicBezTo>
                      <a:cubicBezTo>
                        <a:pt x="500" y="134"/>
                        <a:pt x="500" y="134"/>
                        <a:pt x="500" y="134"/>
                      </a:cubicBezTo>
                      <a:cubicBezTo>
                        <a:pt x="473" y="139"/>
                        <a:pt x="447" y="148"/>
                        <a:pt x="422" y="158"/>
                      </a:cubicBezTo>
                      <a:cubicBezTo>
                        <a:pt x="420" y="155"/>
                        <a:pt x="420" y="155"/>
                        <a:pt x="420" y="155"/>
                      </a:cubicBezTo>
                      <a:cubicBezTo>
                        <a:pt x="339" y="67"/>
                        <a:pt x="339" y="67"/>
                        <a:pt x="339" y="67"/>
                      </a:cubicBezTo>
                      <a:cubicBezTo>
                        <a:pt x="235" y="134"/>
                        <a:pt x="235" y="134"/>
                        <a:pt x="235" y="134"/>
                      </a:cubicBezTo>
                      <a:cubicBezTo>
                        <a:pt x="281" y="249"/>
                        <a:pt x="281" y="249"/>
                        <a:pt x="281" y="249"/>
                      </a:cubicBezTo>
                      <a:cubicBezTo>
                        <a:pt x="259" y="265"/>
                        <a:pt x="241" y="287"/>
                        <a:pt x="224" y="308"/>
                      </a:cubicBezTo>
                      <a:cubicBezTo>
                        <a:pt x="222" y="305"/>
                        <a:pt x="222" y="305"/>
                        <a:pt x="222" y="305"/>
                      </a:cubicBezTo>
                      <a:cubicBezTo>
                        <a:pt x="109" y="268"/>
                        <a:pt x="109" y="268"/>
                        <a:pt x="109" y="268"/>
                      </a:cubicBezTo>
                      <a:cubicBezTo>
                        <a:pt x="48" y="375"/>
                        <a:pt x="48" y="375"/>
                        <a:pt x="48" y="375"/>
                      </a:cubicBezTo>
                      <a:cubicBezTo>
                        <a:pt x="144" y="455"/>
                        <a:pt x="144" y="455"/>
                        <a:pt x="144" y="455"/>
                      </a:cubicBezTo>
                      <a:cubicBezTo>
                        <a:pt x="134" y="482"/>
                        <a:pt x="128" y="498"/>
                        <a:pt x="123" y="535"/>
                      </a:cubicBezTo>
                      <a:cubicBezTo>
                        <a:pt x="120" y="535"/>
                        <a:pt x="120" y="535"/>
                        <a:pt x="120" y="535"/>
                      </a:cubicBezTo>
                      <a:cubicBezTo>
                        <a:pt x="0" y="554"/>
                        <a:pt x="0" y="554"/>
                        <a:pt x="0" y="554"/>
                      </a:cubicBezTo>
                      <a:cubicBezTo>
                        <a:pt x="0" y="677"/>
                        <a:pt x="0" y="677"/>
                        <a:pt x="0" y="677"/>
                      </a:cubicBezTo>
                      <a:cubicBezTo>
                        <a:pt x="123" y="701"/>
                        <a:pt x="123" y="701"/>
                        <a:pt x="123" y="701"/>
                      </a:cubicBezTo>
                      <a:cubicBezTo>
                        <a:pt x="128" y="736"/>
                        <a:pt x="139" y="771"/>
                        <a:pt x="152" y="803"/>
                      </a:cubicBezTo>
                      <a:cubicBezTo>
                        <a:pt x="149" y="806"/>
                        <a:pt x="149" y="806"/>
                        <a:pt x="149" y="806"/>
                      </a:cubicBezTo>
                      <a:cubicBezTo>
                        <a:pt x="59" y="886"/>
                        <a:pt x="59" y="886"/>
                        <a:pt x="59" y="886"/>
                      </a:cubicBezTo>
                      <a:cubicBezTo>
                        <a:pt x="125" y="990"/>
                        <a:pt x="125" y="990"/>
                        <a:pt x="125" y="990"/>
                      </a:cubicBezTo>
                      <a:cubicBezTo>
                        <a:pt x="241" y="947"/>
                        <a:pt x="241" y="947"/>
                        <a:pt x="241" y="947"/>
                      </a:cubicBezTo>
                      <a:cubicBezTo>
                        <a:pt x="267" y="977"/>
                        <a:pt x="297" y="1003"/>
                        <a:pt x="332" y="1027"/>
                      </a:cubicBezTo>
                      <a:cubicBezTo>
                        <a:pt x="329" y="1030"/>
                        <a:pt x="329" y="1030"/>
                        <a:pt x="329" y="1030"/>
                      </a:cubicBezTo>
                      <a:cubicBezTo>
                        <a:pt x="299" y="1148"/>
                        <a:pt x="299" y="1148"/>
                        <a:pt x="299" y="1148"/>
                      </a:cubicBezTo>
                      <a:cubicBezTo>
                        <a:pt x="412" y="1199"/>
                        <a:pt x="412" y="1199"/>
                        <a:pt x="412" y="1199"/>
                      </a:cubicBezTo>
                      <a:cubicBezTo>
                        <a:pt x="484" y="1100"/>
                        <a:pt x="484" y="1100"/>
                        <a:pt x="484" y="1100"/>
                      </a:cubicBezTo>
                      <a:cubicBezTo>
                        <a:pt x="484" y="1097"/>
                        <a:pt x="484" y="1097"/>
                        <a:pt x="484" y="1097"/>
                      </a:cubicBezTo>
                      <a:cubicBezTo>
                        <a:pt x="511" y="1105"/>
                        <a:pt x="537" y="1111"/>
                        <a:pt x="564" y="1113"/>
                      </a:cubicBezTo>
                      <a:cubicBezTo>
                        <a:pt x="564" y="1116"/>
                        <a:pt x="564" y="1116"/>
                        <a:pt x="564" y="1116"/>
                      </a:cubicBezTo>
                      <a:cubicBezTo>
                        <a:pt x="591" y="1234"/>
                        <a:pt x="591" y="1234"/>
                        <a:pt x="591" y="1234"/>
                      </a:cubicBezTo>
                      <a:cubicBezTo>
                        <a:pt x="717" y="1226"/>
                        <a:pt x="717" y="1226"/>
                        <a:pt x="717" y="1226"/>
                      </a:cubicBezTo>
                      <a:cubicBezTo>
                        <a:pt x="733" y="1102"/>
                        <a:pt x="733" y="1102"/>
                        <a:pt x="733" y="1102"/>
                      </a:cubicBezTo>
                      <a:lnTo>
                        <a:pt x="733" y="1102"/>
                      </a:lnTo>
                      <a:cubicBezTo>
                        <a:pt x="757" y="1095"/>
                        <a:pt x="783" y="1086"/>
                        <a:pt x="807" y="1076"/>
                      </a:cubicBezTo>
                      <a:cubicBezTo>
                        <a:pt x="810" y="1081"/>
                        <a:pt x="810" y="1081"/>
                        <a:pt x="810" y="1081"/>
                      </a:cubicBezTo>
                      <a:cubicBezTo>
                        <a:pt x="891" y="1170"/>
                        <a:pt x="891" y="1170"/>
                        <a:pt x="891" y="1170"/>
                      </a:cubicBezTo>
                      <a:cubicBezTo>
                        <a:pt x="995" y="1102"/>
                        <a:pt x="995" y="1102"/>
                        <a:pt x="995" y="1102"/>
                      </a:cubicBezTo>
                      <a:cubicBezTo>
                        <a:pt x="949" y="987"/>
                        <a:pt x="949" y="987"/>
                        <a:pt x="949" y="987"/>
                      </a:cubicBezTo>
                      <a:cubicBezTo>
                        <a:pt x="949" y="985"/>
                        <a:pt x="949" y="985"/>
                        <a:pt x="949" y="985"/>
                      </a:cubicBezTo>
                      <a:cubicBezTo>
                        <a:pt x="968" y="966"/>
                        <a:pt x="987" y="947"/>
                        <a:pt x="1003" y="926"/>
                      </a:cubicBezTo>
                      <a:cubicBezTo>
                        <a:pt x="1008" y="929"/>
                        <a:pt x="1008" y="929"/>
                        <a:pt x="1008" y="929"/>
                      </a:cubicBezTo>
                      <a:cubicBezTo>
                        <a:pt x="1123" y="969"/>
                        <a:pt x="1123" y="969"/>
                        <a:pt x="1123" y="969"/>
                      </a:cubicBezTo>
                      <a:cubicBezTo>
                        <a:pt x="1182" y="859"/>
                        <a:pt x="1182" y="859"/>
                        <a:pt x="1182" y="859"/>
                      </a:cubicBezTo>
                      <a:cubicBezTo>
                        <a:pt x="1086" y="779"/>
                        <a:pt x="1086" y="779"/>
                        <a:pt x="1086" y="779"/>
                      </a:cubicBezTo>
                      <a:cubicBezTo>
                        <a:pt x="1086" y="773"/>
                        <a:pt x="1086" y="773"/>
                        <a:pt x="1086" y="773"/>
                      </a:cubicBezTo>
                      <a:cubicBezTo>
                        <a:pt x="1094" y="747"/>
                        <a:pt x="1099" y="725"/>
                        <a:pt x="1105" y="691"/>
                      </a:cubicBezTo>
                      <a:cubicBezTo>
                        <a:pt x="1110" y="691"/>
                        <a:pt x="1110" y="691"/>
                        <a:pt x="1110" y="691"/>
                      </a:cubicBezTo>
                      <a:cubicBezTo>
                        <a:pt x="1214" y="682"/>
                        <a:pt x="1214" y="682"/>
                        <a:pt x="1214" y="682"/>
                      </a:cubicBezTo>
                      <a:cubicBezTo>
                        <a:pt x="1214" y="557"/>
                        <a:pt x="1214" y="557"/>
                        <a:pt x="1214" y="557"/>
                      </a:cubicBezTo>
                      <a:cubicBezTo>
                        <a:pt x="1099" y="533"/>
                        <a:pt x="1099" y="533"/>
                        <a:pt x="1099" y="533"/>
                      </a:cubicBezTo>
                      <a:cubicBezTo>
                        <a:pt x="1102" y="533"/>
                        <a:pt x="1102" y="533"/>
                        <a:pt x="1102" y="533"/>
                      </a:cubicBezTo>
                      <a:cubicBezTo>
                        <a:pt x="1096" y="498"/>
                        <a:pt x="1089" y="466"/>
                        <a:pt x="1075" y="434"/>
                      </a:cubicBezTo>
                      <a:cubicBezTo>
                        <a:pt x="1080" y="431"/>
                        <a:pt x="1080" y="431"/>
                        <a:pt x="1080" y="431"/>
                      </a:cubicBezTo>
                      <a:cubicBezTo>
                        <a:pt x="1171" y="351"/>
                        <a:pt x="1171" y="351"/>
                        <a:pt x="1171" y="351"/>
                      </a:cubicBezTo>
                      <a:cubicBezTo>
                        <a:pt x="1107" y="244"/>
                        <a:pt x="1107" y="244"/>
                        <a:pt x="1107" y="244"/>
                      </a:cubicBezTo>
                      <a:cubicBezTo>
                        <a:pt x="990" y="289"/>
                        <a:pt x="990" y="289"/>
                        <a:pt x="990" y="289"/>
                      </a:cubicBezTo>
                      <a:lnTo>
                        <a:pt x="990" y="289"/>
                      </a:lnTo>
                      <a:cubicBezTo>
                        <a:pt x="963" y="260"/>
                        <a:pt x="933" y="233"/>
                        <a:pt x="899" y="209"/>
                      </a:cubicBezTo>
                      <a:cubicBezTo>
                        <a:pt x="901" y="206"/>
                        <a:pt x="901" y="206"/>
                        <a:pt x="901" y="206"/>
                      </a:cubicBezTo>
                      <a:cubicBezTo>
                        <a:pt x="933" y="89"/>
                        <a:pt x="933" y="89"/>
                        <a:pt x="933" y="89"/>
                      </a:cubicBezTo>
                      <a:cubicBezTo>
                        <a:pt x="818" y="35"/>
                        <a:pt x="818" y="35"/>
                        <a:pt x="818" y="35"/>
                      </a:cubicBezTo>
                      <a:cubicBezTo>
                        <a:pt x="746" y="137"/>
                        <a:pt x="746" y="137"/>
                        <a:pt x="746" y="137"/>
                      </a:cubicBezTo>
                      <a:close/>
                      <a:moveTo>
                        <a:pt x="1027" y="618"/>
                      </a:moveTo>
                      <a:lnTo>
                        <a:pt x="1027" y="618"/>
                      </a:lnTo>
                      <a:cubicBezTo>
                        <a:pt x="1027" y="846"/>
                        <a:pt x="842" y="1030"/>
                        <a:pt x="615" y="1030"/>
                      </a:cubicBezTo>
                      <a:cubicBezTo>
                        <a:pt x="385" y="1030"/>
                        <a:pt x="200" y="846"/>
                        <a:pt x="200" y="618"/>
                      </a:cubicBezTo>
                      <a:cubicBezTo>
                        <a:pt x="200" y="388"/>
                        <a:pt x="385" y="204"/>
                        <a:pt x="615" y="204"/>
                      </a:cubicBezTo>
                      <a:cubicBezTo>
                        <a:pt x="842" y="204"/>
                        <a:pt x="1027" y="388"/>
                        <a:pt x="1027" y="618"/>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grpSp>
            <p:nvGrpSpPr>
              <p:cNvPr id="44" name="Group 17">
                <a:extLst>
                  <a:ext uri="{FF2B5EF4-FFF2-40B4-BE49-F238E27FC236}">
                    <a16:creationId xmlns:a16="http://schemas.microsoft.com/office/drawing/2014/main" id="{ED401CC0-B4F5-4096-A183-B41FE47F642D}"/>
                  </a:ext>
                </a:extLst>
              </p:cNvPr>
              <p:cNvGrpSpPr/>
              <p:nvPr/>
            </p:nvGrpSpPr>
            <p:grpSpPr>
              <a:xfrm>
                <a:off x="9870879" y="4301061"/>
                <a:ext cx="299269" cy="305699"/>
                <a:chOff x="17545661" y="8480347"/>
                <a:chExt cx="588159" cy="600797"/>
              </a:xfrm>
              <a:solidFill>
                <a:schemeClr val="accent1"/>
              </a:solidFill>
            </p:grpSpPr>
            <p:sp>
              <p:nvSpPr>
                <p:cNvPr id="95" name="Freeform: Shape 18">
                  <a:extLst>
                    <a:ext uri="{FF2B5EF4-FFF2-40B4-BE49-F238E27FC236}">
                      <a16:creationId xmlns:a16="http://schemas.microsoft.com/office/drawing/2014/main" id="{85ED9012-58E5-4D45-A300-F44B58BB4D65}"/>
                    </a:ext>
                  </a:extLst>
                </p:cNvPr>
                <p:cNvSpPr/>
                <p:nvPr/>
              </p:nvSpPr>
              <p:spPr bwMode="auto">
                <a:xfrm>
                  <a:off x="17668370" y="8603045"/>
                  <a:ext cx="351203" cy="351170"/>
                </a:xfrm>
                <a:custGeom>
                  <a:gdLst>
                    <a:gd fmla="*/ 184 w 370" name="T0"/>
                    <a:gd fmla="*/ 0 h 370" name="T1"/>
                    <a:gd fmla="*/ 184 w 370" name="T2"/>
                    <a:gd fmla="*/ 0 h 370" name="T3"/>
                    <a:gd fmla="*/ 0 w 370" name="T4"/>
                    <a:gd fmla="*/ 185 h 370" name="T5"/>
                    <a:gd fmla="*/ 184 w 370" name="T6"/>
                    <a:gd fmla="*/ 369 h 370" name="T7"/>
                    <a:gd fmla="*/ 369 w 370" name="T8"/>
                    <a:gd fmla="*/ 185 h 370" name="T9"/>
                    <a:gd fmla="*/ 184 w 370" name="T10"/>
                    <a:gd fmla="*/ 0 h 370" name="T11"/>
                  </a:gdLst>
                  <a:cxnLst>
                    <a:cxn ang="0">
                      <a:pos x="T0" y="T1"/>
                    </a:cxn>
                    <a:cxn ang="0">
                      <a:pos x="T2" y="T3"/>
                    </a:cxn>
                    <a:cxn ang="0">
                      <a:pos x="T4" y="T5"/>
                    </a:cxn>
                    <a:cxn ang="0">
                      <a:pos x="T6" y="T7"/>
                    </a:cxn>
                    <a:cxn ang="0">
                      <a:pos x="T8" y="T9"/>
                    </a:cxn>
                    <a:cxn ang="0">
                      <a:pos x="T10" y="T11"/>
                    </a:cxn>
                  </a:cxnLst>
                  <a:rect b="b" l="0" r="r" t="0"/>
                  <a:pathLst>
                    <a:path h="370" w="370">
                      <a:moveTo>
                        <a:pt x="184" y="0"/>
                      </a:moveTo>
                      <a:lnTo>
                        <a:pt x="184" y="0"/>
                      </a:lnTo>
                      <a:cubicBezTo>
                        <a:pt x="83" y="0"/>
                        <a:pt x="0" y="83"/>
                        <a:pt x="0" y="185"/>
                      </a:cubicBezTo>
                      <a:cubicBezTo>
                        <a:pt x="0" y="286"/>
                        <a:pt x="83" y="369"/>
                        <a:pt x="184" y="369"/>
                      </a:cubicBezTo>
                      <a:cubicBezTo>
                        <a:pt x="286" y="369"/>
                        <a:pt x="369" y="286"/>
                        <a:pt x="369" y="185"/>
                      </a:cubicBezTo>
                      <a:cubicBezTo>
                        <a:pt x="369" y="83"/>
                        <a:pt x="286" y="0"/>
                        <a:pt x="184" y="0"/>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96" name="Freeform: Shape 19">
                  <a:extLst>
                    <a:ext uri="{FF2B5EF4-FFF2-40B4-BE49-F238E27FC236}">
                      <a16:creationId xmlns:a16="http://schemas.microsoft.com/office/drawing/2014/main" id="{C09C2FF4-684B-4B2D-B55F-A313B4BCB472}"/>
                    </a:ext>
                  </a:extLst>
                </p:cNvPr>
                <p:cNvSpPr/>
                <p:nvPr/>
              </p:nvSpPr>
              <p:spPr bwMode="auto">
                <a:xfrm>
                  <a:off x="17545661" y="8480347"/>
                  <a:ext cx="588159" cy="600797"/>
                </a:xfrm>
                <a:custGeom>
                  <a:gdLst>
                    <a:gd fmla="*/ 380 w 619" name="T0"/>
                    <a:gd fmla="*/ 70 h 630" name="T1"/>
                    <a:gd fmla="*/ 340 w 619" name="T2"/>
                    <a:gd fmla="*/ 60 h 630" name="T3"/>
                    <a:gd fmla="*/ 262 w 619" name="T4"/>
                    <a:gd fmla="*/ 3 h 630" name="T5"/>
                    <a:gd fmla="*/ 214 w 619" name="T6"/>
                    <a:gd fmla="*/ 78 h 630" name="T7"/>
                    <a:gd fmla="*/ 171 w 619" name="T8"/>
                    <a:gd fmla="*/ 33 h 630" name="T9"/>
                    <a:gd fmla="*/ 141 w 619" name="T10"/>
                    <a:gd fmla="*/ 126 h 630" name="T11"/>
                    <a:gd fmla="*/ 112 w 619" name="T12"/>
                    <a:gd fmla="*/ 156 h 630" name="T13"/>
                    <a:gd fmla="*/ 24 w 619" name="T14"/>
                    <a:gd fmla="*/ 190 h 630" name="T15"/>
                    <a:gd fmla="*/ 61 w 619" name="T16"/>
                    <a:gd fmla="*/ 271 h 630" name="T17"/>
                    <a:gd fmla="*/ 0 w 619" name="T18"/>
                    <a:gd fmla="*/ 281 h 630" name="T19"/>
                    <a:gd fmla="*/ 61 w 619" name="T20"/>
                    <a:gd fmla="*/ 356 h 630" name="T21"/>
                    <a:gd fmla="*/ 75 w 619" name="T22"/>
                    <a:gd fmla="*/ 410 h 630" name="T23"/>
                    <a:gd fmla="*/ 61 w 619" name="T24"/>
                    <a:gd fmla="*/ 503 h 630" name="T25"/>
                    <a:gd fmla="*/ 168 w 619" name="T26"/>
                    <a:gd fmla="*/ 525 h 630" name="T27"/>
                    <a:gd fmla="*/ 150 w 619" name="T28"/>
                    <a:gd fmla="*/ 584 h 630" name="T29"/>
                    <a:gd fmla="*/ 246 w 619" name="T30"/>
                    <a:gd fmla="*/ 559 h 630" name="T31"/>
                    <a:gd fmla="*/ 286 w 619" name="T32"/>
                    <a:gd fmla="*/ 568 h 630" name="T33"/>
                    <a:gd fmla="*/ 299 w 619" name="T34"/>
                    <a:gd fmla="*/ 629 h 630" name="T35"/>
                    <a:gd fmla="*/ 371 w 619" name="T36"/>
                    <a:gd fmla="*/ 562 h 630" name="T37"/>
                    <a:gd fmla="*/ 411 w 619" name="T38"/>
                    <a:gd fmla="*/ 549 h 630" name="T39"/>
                    <a:gd fmla="*/ 454 w 619" name="T40"/>
                    <a:gd fmla="*/ 597 h 630" name="T41"/>
                    <a:gd fmla="*/ 484 w 619" name="T42"/>
                    <a:gd fmla="*/ 503 h 630" name="T43"/>
                    <a:gd fmla="*/ 511 w 619" name="T44"/>
                    <a:gd fmla="*/ 471 h 630" name="T45"/>
                    <a:gd fmla="*/ 572 w 619" name="T46"/>
                    <a:gd fmla="*/ 493 h 630" name="T47"/>
                    <a:gd fmla="*/ 553 w 619" name="T48"/>
                    <a:gd fmla="*/ 396 h 630" name="T49"/>
                    <a:gd fmla="*/ 561 w 619" name="T50"/>
                    <a:gd fmla="*/ 351 h 630" name="T51"/>
                    <a:gd fmla="*/ 618 w 619" name="T52"/>
                    <a:gd fmla="*/ 345 h 630" name="T53"/>
                    <a:gd fmla="*/ 559 w 619" name="T54"/>
                    <a:gd fmla="*/ 271 h 630" name="T55"/>
                    <a:gd fmla="*/ 548 w 619" name="T56"/>
                    <a:gd fmla="*/ 220 h 630" name="T57"/>
                    <a:gd fmla="*/ 596 w 619" name="T58"/>
                    <a:gd fmla="*/ 177 h 630" name="T59"/>
                    <a:gd fmla="*/ 502 w 619" name="T60"/>
                    <a:gd fmla="*/ 145 h 630" name="T61"/>
                    <a:gd fmla="*/ 457 w 619" name="T62"/>
                    <a:gd fmla="*/ 105 h 630" name="T63"/>
                    <a:gd fmla="*/ 473 w 619" name="T64"/>
                    <a:gd fmla="*/ 43 h 630" name="T65"/>
                    <a:gd fmla="*/ 380 w 619" name="T66"/>
                    <a:gd fmla="*/ 70 h 630" name="T67"/>
                    <a:gd fmla="*/ 521 w 619" name="T68"/>
                    <a:gd fmla="*/ 314 h 630" name="T69"/>
                    <a:gd fmla="*/ 101 w 619" name="T70"/>
                    <a:gd fmla="*/ 314 h 630" name="T71"/>
                    <a:gd fmla="*/ 521 w 619" name="T72"/>
                    <a:gd fmla="*/ 314 h 63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630" w="619">
                      <a:moveTo>
                        <a:pt x="380" y="70"/>
                      </a:moveTo>
                      <a:lnTo>
                        <a:pt x="380" y="70"/>
                      </a:lnTo>
                      <a:cubicBezTo>
                        <a:pt x="366" y="65"/>
                        <a:pt x="353" y="62"/>
                        <a:pt x="340" y="62"/>
                      </a:cubicBezTo>
                      <a:cubicBezTo>
                        <a:pt x="340" y="60"/>
                        <a:pt x="340" y="60"/>
                        <a:pt x="340" y="60"/>
                      </a:cubicBezTo>
                      <a:cubicBezTo>
                        <a:pt x="323" y="0"/>
                        <a:pt x="323" y="0"/>
                        <a:pt x="323" y="0"/>
                      </a:cubicBezTo>
                      <a:cubicBezTo>
                        <a:pt x="262" y="3"/>
                        <a:pt x="262" y="3"/>
                        <a:pt x="262" y="3"/>
                      </a:cubicBezTo>
                      <a:cubicBezTo>
                        <a:pt x="254" y="67"/>
                        <a:pt x="254" y="67"/>
                        <a:pt x="254" y="67"/>
                      </a:cubicBezTo>
                      <a:cubicBezTo>
                        <a:pt x="240" y="70"/>
                        <a:pt x="227" y="73"/>
                        <a:pt x="214" y="78"/>
                      </a:cubicBezTo>
                      <a:lnTo>
                        <a:pt x="214" y="78"/>
                      </a:lnTo>
                      <a:cubicBezTo>
                        <a:pt x="171" y="33"/>
                        <a:pt x="171" y="33"/>
                        <a:pt x="171" y="33"/>
                      </a:cubicBezTo>
                      <a:cubicBezTo>
                        <a:pt x="117" y="67"/>
                        <a:pt x="117" y="67"/>
                        <a:pt x="117" y="67"/>
                      </a:cubicBezTo>
                      <a:cubicBezTo>
                        <a:pt x="141" y="126"/>
                        <a:pt x="141" y="126"/>
                        <a:pt x="141" y="126"/>
                      </a:cubicBezTo>
                      <a:cubicBezTo>
                        <a:pt x="131" y="134"/>
                        <a:pt x="120" y="145"/>
                        <a:pt x="112" y="156"/>
                      </a:cubicBezTo>
                      <a:lnTo>
                        <a:pt x="112" y="156"/>
                      </a:lnTo>
                      <a:cubicBezTo>
                        <a:pt x="53" y="134"/>
                        <a:pt x="53" y="134"/>
                        <a:pt x="53" y="134"/>
                      </a:cubicBezTo>
                      <a:cubicBezTo>
                        <a:pt x="24" y="190"/>
                        <a:pt x="24" y="190"/>
                        <a:pt x="24" y="190"/>
                      </a:cubicBezTo>
                      <a:cubicBezTo>
                        <a:pt x="72" y="231"/>
                        <a:pt x="72" y="231"/>
                        <a:pt x="72" y="231"/>
                      </a:cubicBezTo>
                      <a:cubicBezTo>
                        <a:pt x="67" y="244"/>
                        <a:pt x="64" y="255"/>
                        <a:pt x="61" y="271"/>
                      </a:cubicBezTo>
                      <a:lnTo>
                        <a:pt x="61" y="271"/>
                      </a:lnTo>
                      <a:cubicBezTo>
                        <a:pt x="0" y="281"/>
                        <a:pt x="0" y="281"/>
                        <a:pt x="0" y="281"/>
                      </a:cubicBezTo>
                      <a:cubicBezTo>
                        <a:pt x="0" y="345"/>
                        <a:pt x="0" y="345"/>
                        <a:pt x="0" y="345"/>
                      </a:cubicBezTo>
                      <a:cubicBezTo>
                        <a:pt x="61" y="356"/>
                        <a:pt x="61" y="356"/>
                        <a:pt x="61" y="356"/>
                      </a:cubicBezTo>
                      <a:cubicBezTo>
                        <a:pt x="64" y="375"/>
                        <a:pt x="69" y="394"/>
                        <a:pt x="75" y="410"/>
                      </a:cubicBezTo>
                      <a:lnTo>
                        <a:pt x="75" y="410"/>
                      </a:lnTo>
                      <a:cubicBezTo>
                        <a:pt x="29" y="450"/>
                        <a:pt x="29" y="450"/>
                        <a:pt x="29" y="450"/>
                      </a:cubicBezTo>
                      <a:cubicBezTo>
                        <a:pt x="61" y="503"/>
                        <a:pt x="61" y="503"/>
                        <a:pt x="61" y="503"/>
                      </a:cubicBezTo>
                      <a:cubicBezTo>
                        <a:pt x="120" y="482"/>
                        <a:pt x="120" y="482"/>
                        <a:pt x="120" y="482"/>
                      </a:cubicBezTo>
                      <a:cubicBezTo>
                        <a:pt x="133" y="498"/>
                        <a:pt x="150" y="512"/>
                        <a:pt x="168" y="525"/>
                      </a:cubicBezTo>
                      <a:cubicBezTo>
                        <a:pt x="166" y="525"/>
                        <a:pt x="166" y="525"/>
                        <a:pt x="166" y="525"/>
                      </a:cubicBezTo>
                      <a:cubicBezTo>
                        <a:pt x="150" y="584"/>
                        <a:pt x="150" y="584"/>
                        <a:pt x="150" y="584"/>
                      </a:cubicBezTo>
                      <a:cubicBezTo>
                        <a:pt x="208" y="610"/>
                        <a:pt x="208" y="610"/>
                        <a:pt x="208" y="610"/>
                      </a:cubicBezTo>
                      <a:cubicBezTo>
                        <a:pt x="246" y="559"/>
                        <a:pt x="246" y="559"/>
                        <a:pt x="246" y="559"/>
                      </a:cubicBezTo>
                      <a:lnTo>
                        <a:pt x="246" y="559"/>
                      </a:lnTo>
                      <a:cubicBezTo>
                        <a:pt x="259" y="562"/>
                        <a:pt x="272" y="565"/>
                        <a:pt x="286" y="568"/>
                      </a:cubicBezTo>
                      <a:lnTo>
                        <a:pt x="286" y="568"/>
                      </a:lnTo>
                      <a:cubicBezTo>
                        <a:pt x="299" y="629"/>
                        <a:pt x="299" y="629"/>
                        <a:pt x="299" y="629"/>
                      </a:cubicBezTo>
                      <a:cubicBezTo>
                        <a:pt x="363" y="624"/>
                        <a:pt x="363" y="624"/>
                        <a:pt x="363" y="624"/>
                      </a:cubicBezTo>
                      <a:cubicBezTo>
                        <a:pt x="371" y="562"/>
                        <a:pt x="371" y="562"/>
                        <a:pt x="371" y="562"/>
                      </a:cubicBezTo>
                      <a:lnTo>
                        <a:pt x="371" y="562"/>
                      </a:lnTo>
                      <a:cubicBezTo>
                        <a:pt x="385" y="557"/>
                        <a:pt x="398" y="554"/>
                        <a:pt x="411" y="549"/>
                      </a:cubicBezTo>
                      <a:cubicBezTo>
                        <a:pt x="411" y="552"/>
                        <a:pt x="411" y="552"/>
                        <a:pt x="411" y="552"/>
                      </a:cubicBezTo>
                      <a:cubicBezTo>
                        <a:pt x="454" y="597"/>
                        <a:pt x="454" y="597"/>
                        <a:pt x="454" y="597"/>
                      </a:cubicBezTo>
                      <a:cubicBezTo>
                        <a:pt x="508" y="562"/>
                        <a:pt x="508" y="562"/>
                        <a:pt x="508" y="562"/>
                      </a:cubicBezTo>
                      <a:cubicBezTo>
                        <a:pt x="484" y="503"/>
                        <a:pt x="484" y="503"/>
                        <a:pt x="484" y="503"/>
                      </a:cubicBezTo>
                      <a:cubicBezTo>
                        <a:pt x="484" y="501"/>
                        <a:pt x="484" y="501"/>
                        <a:pt x="484" y="501"/>
                      </a:cubicBezTo>
                      <a:cubicBezTo>
                        <a:pt x="492" y="493"/>
                        <a:pt x="502" y="482"/>
                        <a:pt x="511" y="471"/>
                      </a:cubicBezTo>
                      <a:cubicBezTo>
                        <a:pt x="513" y="474"/>
                        <a:pt x="513" y="474"/>
                        <a:pt x="513" y="474"/>
                      </a:cubicBezTo>
                      <a:cubicBezTo>
                        <a:pt x="572" y="493"/>
                        <a:pt x="572" y="493"/>
                        <a:pt x="572" y="493"/>
                      </a:cubicBezTo>
                      <a:cubicBezTo>
                        <a:pt x="601" y="437"/>
                        <a:pt x="601" y="437"/>
                        <a:pt x="601" y="437"/>
                      </a:cubicBezTo>
                      <a:cubicBezTo>
                        <a:pt x="553" y="396"/>
                        <a:pt x="553" y="396"/>
                        <a:pt x="553" y="396"/>
                      </a:cubicBezTo>
                      <a:cubicBezTo>
                        <a:pt x="553" y="394"/>
                        <a:pt x="553" y="394"/>
                        <a:pt x="553" y="394"/>
                      </a:cubicBezTo>
                      <a:cubicBezTo>
                        <a:pt x="556" y="380"/>
                        <a:pt x="559" y="370"/>
                        <a:pt x="561" y="351"/>
                      </a:cubicBezTo>
                      <a:cubicBezTo>
                        <a:pt x="564" y="351"/>
                        <a:pt x="564" y="351"/>
                        <a:pt x="564" y="351"/>
                      </a:cubicBezTo>
                      <a:cubicBezTo>
                        <a:pt x="618" y="345"/>
                        <a:pt x="618" y="345"/>
                        <a:pt x="618" y="345"/>
                      </a:cubicBezTo>
                      <a:cubicBezTo>
                        <a:pt x="618" y="284"/>
                        <a:pt x="618" y="284"/>
                        <a:pt x="618" y="284"/>
                      </a:cubicBezTo>
                      <a:cubicBezTo>
                        <a:pt x="559" y="271"/>
                        <a:pt x="559" y="271"/>
                        <a:pt x="559" y="271"/>
                      </a:cubicBezTo>
                      <a:cubicBezTo>
                        <a:pt x="561" y="271"/>
                        <a:pt x="561" y="271"/>
                        <a:pt x="561" y="271"/>
                      </a:cubicBezTo>
                      <a:cubicBezTo>
                        <a:pt x="556" y="255"/>
                        <a:pt x="553" y="236"/>
                        <a:pt x="548" y="220"/>
                      </a:cubicBezTo>
                      <a:cubicBezTo>
                        <a:pt x="551" y="220"/>
                        <a:pt x="551" y="220"/>
                        <a:pt x="551" y="220"/>
                      </a:cubicBezTo>
                      <a:cubicBezTo>
                        <a:pt x="596" y="177"/>
                        <a:pt x="596" y="177"/>
                        <a:pt x="596" y="177"/>
                      </a:cubicBezTo>
                      <a:cubicBezTo>
                        <a:pt x="564" y="124"/>
                        <a:pt x="564" y="124"/>
                        <a:pt x="564" y="124"/>
                      </a:cubicBezTo>
                      <a:cubicBezTo>
                        <a:pt x="502" y="145"/>
                        <a:pt x="502" y="145"/>
                        <a:pt x="502" y="145"/>
                      </a:cubicBezTo>
                      <a:cubicBezTo>
                        <a:pt x="502" y="148"/>
                        <a:pt x="502" y="148"/>
                        <a:pt x="502" y="148"/>
                      </a:cubicBezTo>
                      <a:cubicBezTo>
                        <a:pt x="489" y="131"/>
                        <a:pt x="473" y="118"/>
                        <a:pt x="457" y="105"/>
                      </a:cubicBezTo>
                      <a:lnTo>
                        <a:pt x="457" y="105"/>
                      </a:lnTo>
                      <a:cubicBezTo>
                        <a:pt x="473" y="43"/>
                        <a:pt x="473" y="43"/>
                        <a:pt x="473" y="43"/>
                      </a:cubicBezTo>
                      <a:cubicBezTo>
                        <a:pt x="417" y="17"/>
                        <a:pt x="417" y="17"/>
                        <a:pt x="417" y="17"/>
                      </a:cubicBezTo>
                      <a:cubicBezTo>
                        <a:pt x="380" y="70"/>
                        <a:pt x="380" y="70"/>
                        <a:pt x="380" y="70"/>
                      </a:cubicBezTo>
                      <a:close/>
                      <a:moveTo>
                        <a:pt x="521" y="314"/>
                      </a:moveTo>
                      <a:lnTo>
                        <a:pt x="521" y="314"/>
                      </a:lnTo>
                      <a:cubicBezTo>
                        <a:pt x="521" y="431"/>
                        <a:pt x="428" y="525"/>
                        <a:pt x="312" y="525"/>
                      </a:cubicBezTo>
                      <a:cubicBezTo>
                        <a:pt x="195" y="525"/>
                        <a:pt x="101" y="431"/>
                        <a:pt x="101" y="314"/>
                      </a:cubicBezTo>
                      <a:cubicBezTo>
                        <a:pt x="101" y="199"/>
                        <a:pt x="195" y="102"/>
                        <a:pt x="312" y="102"/>
                      </a:cubicBezTo>
                      <a:cubicBezTo>
                        <a:pt x="428" y="102"/>
                        <a:pt x="521" y="199"/>
                        <a:pt x="521" y="314"/>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grpSp>
            <p:nvGrpSpPr>
              <p:cNvPr id="45" name="Group 20">
                <a:extLst>
                  <a:ext uri="{FF2B5EF4-FFF2-40B4-BE49-F238E27FC236}">
                    <a16:creationId xmlns:a16="http://schemas.microsoft.com/office/drawing/2014/main" id="{54622828-0FD7-4732-B7A0-0F109EECCB27}"/>
                  </a:ext>
                </a:extLst>
              </p:cNvPr>
              <p:cNvGrpSpPr/>
              <p:nvPr/>
            </p:nvGrpSpPr>
            <p:grpSpPr>
              <a:xfrm>
                <a:off x="10006499" y="3633673"/>
                <a:ext cx="811684" cy="809454"/>
                <a:chOff x="17812235" y="7168747"/>
                <a:chExt cx="1595222" cy="1590844"/>
              </a:xfrm>
              <a:solidFill>
                <a:schemeClr val="accent2"/>
              </a:solidFill>
            </p:grpSpPr>
            <p:sp>
              <p:nvSpPr>
                <p:cNvPr id="93" name="Freeform: Shape 21">
                  <a:extLst>
                    <a:ext uri="{FF2B5EF4-FFF2-40B4-BE49-F238E27FC236}">
                      <a16:creationId xmlns:a16="http://schemas.microsoft.com/office/drawing/2014/main" id="{48B331E3-D46D-45CF-BDBB-88ADBB4F9355}"/>
                    </a:ext>
                  </a:extLst>
                </p:cNvPr>
                <p:cNvSpPr/>
                <p:nvPr/>
              </p:nvSpPr>
              <p:spPr bwMode="auto">
                <a:xfrm>
                  <a:off x="18078813" y="7435298"/>
                  <a:ext cx="1057840" cy="1057742"/>
                </a:xfrm>
                <a:custGeom>
                  <a:gdLst>
                    <a:gd fmla="*/ 262 w 1108" name="T0"/>
                    <a:gd fmla="*/ 163 h 1109" name="T1"/>
                    <a:gd fmla="*/ 262 w 1108" name="T2"/>
                    <a:gd fmla="*/ 163 h 1109" name="T3"/>
                    <a:gd fmla="*/ 160 w 1108" name="T4"/>
                    <a:gd fmla="*/ 846 h 1109" name="T5"/>
                    <a:gd fmla="*/ 845 w 1108" name="T6"/>
                    <a:gd fmla="*/ 947 h 1109" name="T7"/>
                    <a:gd fmla="*/ 947 w 1108" name="T8"/>
                    <a:gd fmla="*/ 263 h 1109" name="T9"/>
                    <a:gd fmla="*/ 262 w 1108" name="T10"/>
                    <a:gd fmla="*/ 163 h 1109" name="T11"/>
                  </a:gdLst>
                  <a:cxnLst>
                    <a:cxn ang="0">
                      <a:pos x="T0" y="T1"/>
                    </a:cxn>
                    <a:cxn ang="0">
                      <a:pos x="T2" y="T3"/>
                    </a:cxn>
                    <a:cxn ang="0">
                      <a:pos x="T4" y="T5"/>
                    </a:cxn>
                    <a:cxn ang="0">
                      <a:pos x="T6" y="T7"/>
                    </a:cxn>
                    <a:cxn ang="0">
                      <a:pos x="T8" y="T9"/>
                    </a:cxn>
                    <a:cxn ang="0">
                      <a:pos x="T10" y="T11"/>
                    </a:cxn>
                  </a:cxnLst>
                  <a:rect b="b" l="0" r="r" t="0"/>
                  <a:pathLst>
                    <a:path h="1109" w="1108">
                      <a:moveTo>
                        <a:pt x="262" y="163"/>
                      </a:moveTo>
                      <a:lnTo>
                        <a:pt x="262" y="163"/>
                      </a:lnTo>
                      <a:cubicBezTo>
                        <a:pt x="45" y="324"/>
                        <a:pt x="0" y="632"/>
                        <a:pt x="160" y="846"/>
                      </a:cubicBezTo>
                      <a:cubicBezTo>
                        <a:pt x="324" y="1062"/>
                        <a:pt x="629" y="1108"/>
                        <a:pt x="845" y="947"/>
                      </a:cubicBezTo>
                      <a:cubicBezTo>
                        <a:pt x="1062" y="787"/>
                        <a:pt x="1107" y="479"/>
                        <a:pt x="947" y="263"/>
                      </a:cubicBezTo>
                      <a:cubicBezTo>
                        <a:pt x="784" y="45"/>
                        <a:pt x="479" y="0"/>
                        <a:pt x="262" y="163"/>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94" name="Freeform: Shape 22">
                  <a:extLst>
                    <a:ext uri="{FF2B5EF4-FFF2-40B4-BE49-F238E27FC236}">
                      <a16:creationId xmlns:a16="http://schemas.microsoft.com/office/drawing/2014/main" id="{159DBE27-143D-4F8E-AFB3-AB099497902B}"/>
                    </a:ext>
                  </a:extLst>
                </p:cNvPr>
                <p:cNvSpPr/>
                <p:nvPr/>
              </p:nvSpPr>
              <p:spPr bwMode="auto">
                <a:xfrm>
                  <a:off x="17812235" y="7168747"/>
                  <a:ext cx="1595222" cy="1590844"/>
                </a:xfrm>
                <a:custGeom>
                  <a:gdLst>
                    <a:gd fmla="*/ 586 w 1667" name="T0"/>
                    <a:gd fmla="*/ 203 h 1662" name="T1"/>
                    <a:gd fmla="*/ 487 w 1667" name="T2"/>
                    <a:gd fmla="*/ 246 h 1662" name="T3"/>
                    <a:gd fmla="*/ 233 w 1667" name="T4"/>
                    <a:gd fmla="*/ 251 h 1662" name="T5"/>
                    <a:gd fmla="*/ 251 w 1667" name="T6"/>
                    <a:gd fmla="*/ 487 h 1662" name="T7"/>
                    <a:gd fmla="*/ 88 w 1667" name="T8"/>
                    <a:gd fmla="*/ 454 h 1662" name="T9"/>
                    <a:gd fmla="*/ 171 w 1667" name="T10"/>
                    <a:gd fmla="*/ 700 h 1662" name="T11"/>
                    <a:gd fmla="*/ 155 w 1667" name="T12"/>
                    <a:gd fmla="*/ 808 h 1662" name="T13"/>
                    <a:gd fmla="*/ 21 w 1667" name="T14"/>
                    <a:gd fmla="*/ 1024 h 1662" name="T15"/>
                    <a:gd fmla="*/ 233 w 1667" name="T16"/>
                    <a:gd fmla="*/ 1137 h 1662" name="T17"/>
                    <a:gd fmla="*/ 120 w 1667" name="T18"/>
                    <a:gd fmla="*/ 1254 h 1662" name="T19"/>
                    <a:gd fmla="*/ 369 w 1667" name="T20"/>
                    <a:gd fmla="*/ 1318 h 1662" name="T21"/>
                    <a:gd fmla="*/ 479 w 1667" name="T22"/>
                    <a:gd fmla="*/ 1407 h 1662" name="T23"/>
                    <a:gd fmla="*/ 602 w 1667" name="T24"/>
                    <a:gd fmla="*/ 1631 h 1662" name="T25"/>
                    <a:gd fmla="*/ 856 w 1667" name="T26"/>
                    <a:gd fmla="*/ 1503 h 1662" name="T27"/>
                    <a:gd fmla="*/ 917 w 1667" name="T28"/>
                    <a:gd fmla="*/ 1661 h 1662" name="T29"/>
                    <a:gd fmla="*/ 1080 w 1667" name="T30"/>
                    <a:gd fmla="*/ 1457 h 1662" name="T31"/>
                    <a:gd fmla="*/ 1177 w 1667" name="T32"/>
                    <a:gd fmla="*/ 1409 h 1662" name="T33"/>
                    <a:gd fmla="*/ 1305 w 1667" name="T34"/>
                    <a:gd fmla="*/ 1516 h 1662" name="T35"/>
                    <a:gd fmla="*/ 1350 w 1667" name="T36"/>
                    <a:gd fmla="*/ 1260 h 1662" name="T37"/>
                    <a:gd fmla="*/ 1412 w 1667" name="T38"/>
                    <a:gd fmla="*/ 1171 h 1662" name="T39"/>
                    <a:gd fmla="*/ 1578 w 1667" name="T40"/>
                    <a:gd fmla="*/ 1206 h 1662" name="T41"/>
                    <a:gd fmla="*/ 1495 w 1667" name="T42"/>
                    <a:gd fmla="*/ 957 h 1662" name="T43"/>
                    <a:gd fmla="*/ 1506 w 1667" name="T44"/>
                    <a:gd fmla="*/ 850 h 1662" name="T45"/>
                    <a:gd fmla="*/ 1666 w 1667" name="T46"/>
                    <a:gd fmla="*/ 799 h 1662" name="T47"/>
                    <a:gd fmla="*/ 1476 w 1667" name="T48"/>
                    <a:gd fmla="*/ 623 h 1662" name="T49"/>
                    <a:gd fmla="*/ 1418 w 1667" name="T50"/>
                    <a:gd fmla="*/ 505 h 1662" name="T51"/>
                    <a:gd fmla="*/ 1535 w 1667" name="T52"/>
                    <a:gd fmla="*/ 414 h 1662" name="T53"/>
                    <a:gd fmla="*/ 1289 w 1667" name="T54"/>
                    <a:gd fmla="*/ 348 h 1662" name="T55"/>
                    <a:gd fmla="*/ 1182 w 1667" name="T56"/>
                    <a:gd fmla="*/ 256 h 1662" name="T57"/>
                    <a:gd fmla="*/ 1220 w 1667" name="T58"/>
                    <a:gd fmla="*/ 91 h 1662" name="T59"/>
                    <a:gd fmla="*/ 974 w 1667" name="T60"/>
                    <a:gd fmla="*/ 168 h 1662" name="T61"/>
                    <a:gd fmla="*/ 810 w 1667" name="T62"/>
                    <a:gd fmla="*/ 155 h 1662" name="T63"/>
                    <a:gd fmla="*/ 749 w 1667" name="T64"/>
                    <a:gd fmla="*/ 0 h 1662" name="T65"/>
                    <a:gd fmla="*/ 586 w 1667" name="T66"/>
                    <a:gd fmla="*/ 200 h 1662" name="T67"/>
                    <a:gd fmla="*/ 1281 w 1667" name="T68"/>
                    <a:gd fmla="*/ 495 h 1662" name="T69"/>
                    <a:gd fmla="*/ 1166 w 1667" name="T70"/>
                    <a:gd fmla="*/ 1278 h 1662" name="T71"/>
                    <a:gd fmla="*/ 497 w 1667" name="T72"/>
                    <a:gd fmla="*/ 382 h 166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662" w="1667">
                      <a:moveTo>
                        <a:pt x="586" y="203"/>
                      </a:moveTo>
                      <a:lnTo>
                        <a:pt x="586" y="203"/>
                      </a:lnTo>
                      <a:cubicBezTo>
                        <a:pt x="553" y="214"/>
                        <a:pt x="521" y="230"/>
                        <a:pt x="489" y="249"/>
                      </a:cubicBezTo>
                      <a:cubicBezTo>
                        <a:pt x="487" y="246"/>
                        <a:pt x="487" y="246"/>
                        <a:pt x="487" y="246"/>
                      </a:cubicBezTo>
                      <a:cubicBezTo>
                        <a:pt x="361" y="141"/>
                        <a:pt x="361" y="141"/>
                        <a:pt x="361" y="141"/>
                      </a:cubicBezTo>
                      <a:cubicBezTo>
                        <a:pt x="233" y="251"/>
                        <a:pt x="233" y="251"/>
                        <a:pt x="233" y="251"/>
                      </a:cubicBezTo>
                      <a:cubicBezTo>
                        <a:pt x="316" y="398"/>
                        <a:pt x="316" y="398"/>
                        <a:pt x="316" y="398"/>
                      </a:cubicBezTo>
                      <a:cubicBezTo>
                        <a:pt x="291" y="425"/>
                        <a:pt x="270" y="454"/>
                        <a:pt x="251" y="487"/>
                      </a:cubicBezTo>
                      <a:cubicBezTo>
                        <a:pt x="248" y="484"/>
                        <a:pt x="248" y="484"/>
                        <a:pt x="248" y="484"/>
                      </a:cubicBezTo>
                      <a:cubicBezTo>
                        <a:pt x="88" y="454"/>
                        <a:pt x="88" y="454"/>
                        <a:pt x="88" y="454"/>
                      </a:cubicBezTo>
                      <a:cubicBezTo>
                        <a:pt x="29" y="609"/>
                        <a:pt x="29" y="609"/>
                        <a:pt x="29" y="609"/>
                      </a:cubicBezTo>
                      <a:cubicBezTo>
                        <a:pt x="171" y="700"/>
                        <a:pt x="171" y="700"/>
                        <a:pt x="171" y="700"/>
                      </a:cubicBezTo>
                      <a:cubicBezTo>
                        <a:pt x="163" y="735"/>
                        <a:pt x="160" y="770"/>
                        <a:pt x="158" y="808"/>
                      </a:cubicBezTo>
                      <a:cubicBezTo>
                        <a:pt x="155" y="808"/>
                        <a:pt x="155" y="808"/>
                        <a:pt x="155" y="808"/>
                      </a:cubicBezTo>
                      <a:cubicBezTo>
                        <a:pt x="0" y="858"/>
                        <a:pt x="0" y="858"/>
                        <a:pt x="0" y="858"/>
                      </a:cubicBezTo>
                      <a:cubicBezTo>
                        <a:pt x="21" y="1024"/>
                        <a:pt x="21" y="1024"/>
                        <a:pt x="21" y="1024"/>
                      </a:cubicBezTo>
                      <a:cubicBezTo>
                        <a:pt x="190" y="1035"/>
                        <a:pt x="190" y="1035"/>
                        <a:pt x="190" y="1035"/>
                      </a:cubicBezTo>
                      <a:cubicBezTo>
                        <a:pt x="201" y="1070"/>
                        <a:pt x="206" y="1088"/>
                        <a:pt x="233" y="1137"/>
                      </a:cubicBezTo>
                      <a:cubicBezTo>
                        <a:pt x="230" y="1139"/>
                        <a:pt x="230" y="1139"/>
                        <a:pt x="230" y="1139"/>
                      </a:cubicBezTo>
                      <a:cubicBezTo>
                        <a:pt x="120" y="1254"/>
                        <a:pt x="120" y="1254"/>
                        <a:pt x="120" y="1254"/>
                      </a:cubicBezTo>
                      <a:cubicBezTo>
                        <a:pt x="219" y="1388"/>
                        <a:pt x="219" y="1388"/>
                        <a:pt x="219" y="1388"/>
                      </a:cubicBezTo>
                      <a:cubicBezTo>
                        <a:pt x="369" y="1318"/>
                        <a:pt x="369" y="1318"/>
                        <a:pt x="369" y="1318"/>
                      </a:cubicBezTo>
                      <a:cubicBezTo>
                        <a:pt x="404" y="1351"/>
                        <a:pt x="441" y="1380"/>
                        <a:pt x="481" y="1404"/>
                      </a:cubicBezTo>
                      <a:cubicBezTo>
                        <a:pt x="479" y="1407"/>
                        <a:pt x="479" y="1407"/>
                        <a:pt x="479" y="1407"/>
                      </a:cubicBezTo>
                      <a:cubicBezTo>
                        <a:pt x="447" y="1567"/>
                        <a:pt x="447" y="1567"/>
                        <a:pt x="447" y="1567"/>
                      </a:cubicBezTo>
                      <a:cubicBezTo>
                        <a:pt x="602" y="1631"/>
                        <a:pt x="602" y="1631"/>
                        <a:pt x="602" y="1631"/>
                      </a:cubicBezTo>
                      <a:cubicBezTo>
                        <a:pt x="693" y="1490"/>
                        <a:pt x="693" y="1490"/>
                        <a:pt x="693" y="1490"/>
                      </a:cubicBezTo>
                      <a:cubicBezTo>
                        <a:pt x="746" y="1500"/>
                        <a:pt x="802" y="1506"/>
                        <a:pt x="856" y="1503"/>
                      </a:cubicBezTo>
                      <a:cubicBezTo>
                        <a:pt x="856" y="1508"/>
                        <a:pt x="856" y="1508"/>
                        <a:pt x="856" y="1508"/>
                      </a:cubicBezTo>
                      <a:cubicBezTo>
                        <a:pt x="917" y="1661"/>
                        <a:pt x="917" y="1661"/>
                        <a:pt x="917" y="1661"/>
                      </a:cubicBezTo>
                      <a:cubicBezTo>
                        <a:pt x="1080" y="1626"/>
                        <a:pt x="1080" y="1626"/>
                        <a:pt x="1080" y="1626"/>
                      </a:cubicBezTo>
                      <a:cubicBezTo>
                        <a:pt x="1080" y="1457"/>
                        <a:pt x="1080" y="1457"/>
                        <a:pt x="1080" y="1457"/>
                      </a:cubicBezTo>
                      <a:lnTo>
                        <a:pt x="1080" y="1457"/>
                      </a:lnTo>
                      <a:cubicBezTo>
                        <a:pt x="1113" y="1444"/>
                        <a:pt x="1145" y="1428"/>
                        <a:pt x="1177" y="1409"/>
                      </a:cubicBezTo>
                      <a:cubicBezTo>
                        <a:pt x="1179" y="1412"/>
                        <a:pt x="1179" y="1412"/>
                        <a:pt x="1179" y="1412"/>
                      </a:cubicBezTo>
                      <a:cubicBezTo>
                        <a:pt x="1305" y="1516"/>
                        <a:pt x="1305" y="1516"/>
                        <a:pt x="1305" y="1516"/>
                      </a:cubicBezTo>
                      <a:cubicBezTo>
                        <a:pt x="1434" y="1407"/>
                        <a:pt x="1434" y="1407"/>
                        <a:pt x="1434" y="1407"/>
                      </a:cubicBezTo>
                      <a:cubicBezTo>
                        <a:pt x="1350" y="1260"/>
                        <a:pt x="1350" y="1260"/>
                        <a:pt x="1350" y="1260"/>
                      </a:cubicBezTo>
                      <a:lnTo>
                        <a:pt x="1350" y="1260"/>
                      </a:lnTo>
                      <a:cubicBezTo>
                        <a:pt x="1375" y="1233"/>
                        <a:pt x="1396" y="1203"/>
                        <a:pt x="1412" y="1171"/>
                      </a:cubicBezTo>
                      <a:cubicBezTo>
                        <a:pt x="1418" y="1174"/>
                        <a:pt x="1418" y="1174"/>
                        <a:pt x="1418" y="1174"/>
                      </a:cubicBezTo>
                      <a:cubicBezTo>
                        <a:pt x="1578" y="1206"/>
                        <a:pt x="1578" y="1206"/>
                        <a:pt x="1578" y="1206"/>
                      </a:cubicBezTo>
                      <a:cubicBezTo>
                        <a:pt x="1639" y="1048"/>
                        <a:pt x="1639" y="1048"/>
                        <a:pt x="1639" y="1048"/>
                      </a:cubicBezTo>
                      <a:cubicBezTo>
                        <a:pt x="1495" y="957"/>
                        <a:pt x="1495" y="957"/>
                        <a:pt x="1495" y="957"/>
                      </a:cubicBezTo>
                      <a:cubicBezTo>
                        <a:pt x="1492" y="957"/>
                        <a:pt x="1492" y="957"/>
                        <a:pt x="1492" y="957"/>
                      </a:cubicBezTo>
                      <a:cubicBezTo>
                        <a:pt x="1500" y="923"/>
                        <a:pt x="1503" y="888"/>
                        <a:pt x="1506" y="850"/>
                      </a:cubicBezTo>
                      <a:cubicBezTo>
                        <a:pt x="1511" y="850"/>
                        <a:pt x="1511" y="850"/>
                        <a:pt x="1511" y="850"/>
                      </a:cubicBezTo>
                      <a:cubicBezTo>
                        <a:pt x="1666" y="799"/>
                        <a:pt x="1666" y="799"/>
                        <a:pt x="1666" y="799"/>
                      </a:cubicBezTo>
                      <a:cubicBezTo>
                        <a:pt x="1645" y="634"/>
                        <a:pt x="1645" y="634"/>
                        <a:pt x="1645" y="634"/>
                      </a:cubicBezTo>
                      <a:cubicBezTo>
                        <a:pt x="1476" y="623"/>
                        <a:pt x="1476" y="623"/>
                        <a:pt x="1476" y="623"/>
                      </a:cubicBezTo>
                      <a:cubicBezTo>
                        <a:pt x="1465" y="615"/>
                        <a:pt x="1465" y="615"/>
                        <a:pt x="1465" y="615"/>
                      </a:cubicBezTo>
                      <a:cubicBezTo>
                        <a:pt x="1455" y="580"/>
                        <a:pt x="1447" y="553"/>
                        <a:pt x="1418" y="505"/>
                      </a:cubicBezTo>
                      <a:cubicBezTo>
                        <a:pt x="1423" y="503"/>
                        <a:pt x="1423" y="503"/>
                        <a:pt x="1423" y="503"/>
                      </a:cubicBezTo>
                      <a:cubicBezTo>
                        <a:pt x="1535" y="414"/>
                        <a:pt x="1535" y="414"/>
                        <a:pt x="1535" y="414"/>
                      </a:cubicBezTo>
                      <a:cubicBezTo>
                        <a:pt x="1434" y="280"/>
                        <a:pt x="1434" y="280"/>
                        <a:pt x="1434" y="280"/>
                      </a:cubicBezTo>
                      <a:cubicBezTo>
                        <a:pt x="1289" y="348"/>
                        <a:pt x="1289" y="348"/>
                        <a:pt x="1289" y="348"/>
                      </a:cubicBezTo>
                      <a:cubicBezTo>
                        <a:pt x="1292" y="345"/>
                        <a:pt x="1292" y="345"/>
                        <a:pt x="1292" y="345"/>
                      </a:cubicBezTo>
                      <a:cubicBezTo>
                        <a:pt x="1257" y="313"/>
                        <a:pt x="1222" y="280"/>
                        <a:pt x="1182" y="256"/>
                      </a:cubicBezTo>
                      <a:cubicBezTo>
                        <a:pt x="1188" y="251"/>
                        <a:pt x="1188" y="251"/>
                        <a:pt x="1188" y="251"/>
                      </a:cubicBezTo>
                      <a:cubicBezTo>
                        <a:pt x="1220" y="91"/>
                        <a:pt x="1220" y="91"/>
                        <a:pt x="1220" y="91"/>
                      </a:cubicBezTo>
                      <a:cubicBezTo>
                        <a:pt x="1064" y="26"/>
                        <a:pt x="1064" y="26"/>
                        <a:pt x="1064" y="26"/>
                      </a:cubicBezTo>
                      <a:cubicBezTo>
                        <a:pt x="974" y="168"/>
                        <a:pt x="974" y="168"/>
                        <a:pt x="974" y="168"/>
                      </a:cubicBezTo>
                      <a:cubicBezTo>
                        <a:pt x="974" y="171"/>
                        <a:pt x="974" y="171"/>
                        <a:pt x="974" y="171"/>
                      </a:cubicBezTo>
                      <a:cubicBezTo>
                        <a:pt x="920" y="160"/>
                        <a:pt x="866" y="155"/>
                        <a:pt x="810" y="155"/>
                      </a:cubicBezTo>
                      <a:cubicBezTo>
                        <a:pt x="810" y="149"/>
                        <a:pt x="810" y="149"/>
                        <a:pt x="810" y="149"/>
                      </a:cubicBezTo>
                      <a:cubicBezTo>
                        <a:pt x="749" y="0"/>
                        <a:pt x="749" y="0"/>
                        <a:pt x="749" y="0"/>
                      </a:cubicBezTo>
                      <a:cubicBezTo>
                        <a:pt x="586" y="32"/>
                        <a:pt x="586" y="32"/>
                        <a:pt x="586" y="32"/>
                      </a:cubicBezTo>
                      <a:cubicBezTo>
                        <a:pt x="586" y="200"/>
                        <a:pt x="586" y="200"/>
                        <a:pt x="586" y="200"/>
                      </a:cubicBezTo>
                      <a:lnTo>
                        <a:pt x="586" y="203"/>
                      </a:lnTo>
                      <a:close/>
                      <a:moveTo>
                        <a:pt x="1281" y="495"/>
                      </a:moveTo>
                      <a:lnTo>
                        <a:pt x="1281" y="495"/>
                      </a:lnTo>
                      <a:cubicBezTo>
                        <a:pt x="1465" y="743"/>
                        <a:pt x="1412" y="1094"/>
                        <a:pt x="1166" y="1278"/>
                      </a:cubicBezTo>
                      <a:cubicBezTo>
                        <a:pt x="917" y="1463"/>
                        <a:pt x="567" y="1412"/>
                        <a:pt x="382" y="1163"/>
                      </a:cubicBezTo>
                      <a:cubicBezTo>
                        <a:pt x="198" y="917"/>
                        <a:pt x="248" y="567"/>
                        <a:pt x="497" y="382"/>
                      </a:cubicBezTo>
                      <a:cubicBezTo>
                        <a:pt x="746" y="198"/>
                        <a:pt x="1096" y="249"/>
                        <a:pt x="1281" y="495"/>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sp>
            <p:nvSpPr>
              <p:cNvPr id="46" name="Freeform: Shape 23">
                <a:extLst>
                  <a:ext uri="{FF2B5EF4-FFF2-40B4-BE49-F238E27FC236}">
                    <a16:creationId xmlns:a16="http://schemas.microsoft.com/office/drawing/2014/main" id="{C03C68D4-8E7E-46F2-B5F8-CB8D2AB23AA2}"/>
                  </a:ext>
                </a:extLst>
              </p:cNvPr>
              <p:cNvSpPr/>
              <p:nvPr/>
            </p:nvSpPr>
            <p:spPr bwMode="auto">
              <a:xfrm>
                <a:off x="8766357" y="2346300"/>
                <a:ext cx="1408065" cy="1407935"/>
              </a:xfrm>
              <a:custGeom>
                <a:gdLst>
                  <a:gd fmla="*/ 2889 w 2890" name="T0"/>
                  <a:gd fmla="*/ 1445 h 2888" name="T1"/>
                  <a:gd fmla="*/ 2889 w 2890" name="T2"/>
                  <a:gd fmla="*/ 1445 h 2888" name="T3"/>
                  <a:gd fmla="*/ 1445 w 2890" name="T4"/>
                  <a:gd fmla="*/ 0 h 2888" name="T5"/>
                  <a:gd fmla="*/ 0 w 2890" name="T6"/>
                  <a:gd fmla="*/ 1445 h 2888" name="T7"/>
                  <a:gd fmla="*/ 1445 w 2890" name="T8"/>
                  <a:gd fmla="*/ 2887 h 2888" name="T9"/>
                  <a:gd fmla="*/ 2889 w 2890" name="T10"/>
                  <a:gd fmla="*/ 1445 h 2888" name="T11"/>
                </a:gdLst>
                <a:cxnLst>
                  <a:cxn ang="0">
                    <a:pos x="T0" y="T1"/>
                  </a:cxn>
                  <a:cxn ang="0">
                    <a:pos x="T2" y="T3"/>
                  </a:cxn>
                  <a:cxn ang="0">
                    <a:pos x="T4" y="T5"/>
                  </a:cxn>
                  <a:cxn ang="0">
                    <a:pos x="T6" y="T7"/>
                  </a:cxn>
                  <a:cxn ang="0">
                    <a:pos x="T8" y="T9"/>
                  </a:cxn>
                  <a:cxn ang="0">
                    <a:pos x="T10" y="T11"/>
                  </a:cxn>
                </a:cxnLst>
                <a:rect b="b" l="0" r="r" t="0"/>
                <a:pathLst>
                  <a:path h="2888" w="2890">
                    <a:moveTo>
                      <a:pt x="2889" y="1445"/>
                    </a:moveTo>
                    <a:lnTo>
                      <a:pt x="2889" y="1445"/>
                    </a:lnTo>
                    <a:cubicBezTo>
                      <a:pt x="2889" y="648"/>
                      <a:pt x="2242" y="0"/>
                      <a:pt x="1445" y="0"/>
                    </a:cubicBezTo>
                    <a:cubicBezTo>
                      <a:pt x="648" y="0"/>
                      <a:pt x="0" y="648"/>
                      <a:pt x="0" y="1445"/>
                    </a:cubicBezTo>
                    <a:cubicBezTo>
                      <a:pt x="0" y="2242"/>
                      <a:pt x="648" y="2887"/>
                      <a:pt x="1445" y="2887"/>
                    </a:cubicBezTo>
                    <a:cubicBezTo>
                      <a:pt x="2242" y="2887"/>
                      <a:pt x="2889" y="2242"/>
                      <a:pt x="2889" y="1445"/>
                    </a:cubicBezTo>
                  </a:path>
                </a:pathLst>
              </a:custGeom>
              <a:solidFill>
                <a:srgbClr val="6F6154"/>
              </a:solid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47" name="Freeform: Shape 24">
                <a:extLst>
                  <a:ext uri="{FF2B5EF4-FFF2-40B4-BE49-F238E27FC236}">
                    <a16:creationId xmlns:a16="http://schemas.microsoft.com/office/drawing/2014/main" id="{E305EC4D-A2FC-4200-A517-DDFB27AF1763}"/>
                  </a:ext>
                </a:extLst>
              </p:cNvPr>
              <p:cNvSpPr/>
              <p:nvPr/>
            </p:nvSpPr>
            <p:spPr bwMode="auto">
              <a:xfrm>
                <a:off x="8740521" y="2318313"/>
                <a:ext cx="1408065" cy="1407935"/>
              </a:xfrm>
              <a:custGeom>
                <a:gdLst>
                  <a:gd fmla="*/ 2886 w 2887" name="T0"/>
                  <a:gd fmla="*/ 1445 h 2888" name="T1"/>
                  <a:gd fmla="*/ 2886 w 2887" name="T2"/>
                  <a:gd fmla="*/ 1445 h 2888" name="T3"/>
                  <a:gd fmla="*/ 1442 w 2887" name="T4"/>
                  <a:gd fmla="*/ 0 h 2888" name="T5"/>
                  <a:gd fmla="*/ 0 w 2887" name="T6"/>
                  <a:gd fmla="*/ 1445 h 2888" name="T7"/>
                  <a:gd fmla="*/ 1442 w 2887" name="T8"/>
                  <a:gd fmla="*/ 2887 h 2888" name="T9"/>
                  <a:gd fmla="*/ 2886 w 2887" name="T10"/>
                  <a:gd fmla="*/ 1445 h 2888" name="T11"/>
                </a:gdLst>
                <a:cxnLst>
                  <a:cxn ang="0">
                    <a:pos x="T0" y="T1"/>
                  </a:cxn>
                  <a:cxn ang="0">
                    <a:pos x="T2" y="T3"/>
                  </a:cxn>
                  <a:cxn ang="0">
                    <a:pos x="T4" y="T5"/>
                  </a:cxn>
                  <a:cxn ang="0">
                    <a:pos x="T6" y="T7"/>
                  </a:cxn>
                  <a:cxn ang="0">
                    <a:pos x="T8" y="T9"/>
                  </a:cxn>
                  <a:cxn ang="0">
                    <a:pos x="T10" y="T11"/>
                  </a:cxn>
                </a:cxnLst>
                <a:rect b="b" l="0" r="r" t="0"/>
                <a:pathLst>
                  <a:path h="2888" w="2887">
                    <a:moveTo>
                      <a:pt x="2886" y="1445"/>
                    </a:moveTo>
                    <a:lnTo>
                      <a:pt x="2886" y="1445"/>
                    </a:lnTo>
                    <a:cubicBezTo>
                      <a:pt x="2886" y="648"/>
                      <a:pt x="2239" y="0"/>
                      <a:pt x="1442" y="0"/>
                    </a:cubicBezTo>
                    <a:cubicBezTo>
                      <a:pt x="645" y="0"/>
                      <a:pt x="0" y="648"/>
                      <a:pt x="0" y="1445"/>
                    </a:cubicBezTo>
                    <a:cubicBezTo>
                      <a:pt x="0" y="2242"/>
                      <a:pt x="645" y="2887"/>
                      <a:pt x="1442" y="2887"/>
                    </a:cubicBezTo>
                    <a:cubicBezTo>
                      <a:pt x="2239" y="2887"/>
                      <a:pt x="2886" y="2242"/>
                      <a:pt x="2886" y="1445"/>
                    </a:cubicBezTo>
                  </a:path>
                </a:pathLst>
              </a:custGeom>
              <a:solidFill>
                <a:schemeClr val="tx2">
                  <a:lumMod val="20000"/>
                  <a:lumOff val="80000"/>
                </a:schemeClr>
              </a:solidFill>
              <a:ln>
                <a:noFill/>
              </a:ln>
              <a:effectLst/>
            </p:spPr>
            <p:txBody>
              <a:bodyPr anchor="ctr"/>
              <a:lstStyle/>
              <a:p>
                <a:pPr algn="ctr"/>
                <a:endParaRPr sz="1350">
                  <a:cs typeface="+mn-ea"/>
                  <a:sym typeface="+mn-lt"/>
                </a:endParaRPr>
              </a:p>
            </p:txBody>
          </p:sp>
          <p:sp>
            <p:nvSpPr>
              <p:cNvPr id="48" name="Freeform: Shape 25">
                <a:extLst>
                  <a:ext uri="{FF2B5EF4-FFF2-40B4-BE49-F238E27FC236}">
                    <a16:creationId xmlns:a16="http://schemas.microsoft.com/office/drawing/2014/main" id="{8DCFCD0C-40C7-4AF3-841F-7D5E7BFC22D1}"/>
                  </a:ext>
                </a:extLst>
              </p:cNvPr>
              <p:cNvSpPr/>
              <p:nvPr/>
            </p:nvSpPr>
            <p:spPr bwMode="auto">
              <a:xfrm>
                <a:off x="9031177" y="2664915"/>
                <a:ext cx="1115256" cy="1059180"/>
              </a:xfrm>
              <a:custGeom>
                <a:gdLst>
                  <a:gd fmla="*/ 2287 w 2288" name="T0"/>
                  <a:gd fmla="*/ 733 h 2176" name="T1"/>
                  <a:gd fmla="*/ 2287 w 2288" name="T2"/>
                  <a:gd fmla="*/ 733 h 2176" name="T3"/>
                  <a:gd fmla="*/ 2279 w 2288" name="T4"/>
                  <a:gd fmla="*/ 583 h 2176" name="T5"/>
                  <a:gd fmla="*/ 1696 w 2288" name="T6"/>
                  <a:gd fmla="*/ 0 h 2176" name="T7"/>
                  <a:gd fmla="*/ 0 w 2288" name="T8"/>
                  <a:gd fmla="*/ 1477 h 2176" name="T9"/>
                  <a:gd fmla="*/ 688 w 2288" name="T10"/>
                  <a:gd fmla="*/ 2166 h 2176" name="T11"/>
                  <a:gd fmla="*/ 843 w 2288" name="T12"/>
                  <a:gd fmla="*/ 2175 h 2176" name="T13"/>
                  <a:gd fmla="*/ 2287 w 2288" name="T14"/>
                  <a:gd fmla="*/ 733 h 217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76" w="2288">
                    <a:moveTo>
                      <a:pt x="2287" y="733"/>
                    </a:moveTo>
                    <a:lnTo>
                      <a:pt x="2287" y="733"/>
                    </a:lnTo>
                    <a:cubicBezTo>
                      <a:pt x="2287" y="682"/>
                      <a:pt x="2285" y="631"/>
                      <a:pt x="2279" y="583"/>
                    </a:cubicBezTo>
                    <a:cubicBezTo>
                      <a:pt x="1696" y="0"/>
                      <a:pt x="1696" y="0"/>
                      <a:pt x="1696" y="0"/>
                    </a:cubicBezTo>
                    <a:cubicBezTo>
                      <a:pt x="0" y="1477"/>
                      <a:pt x="0" y="1477"/>
                      <a:pt x="0" y="1477"/>
                    </a:cubicBezTo>
                    <a:cubicBezTo>
                      <a:pt x="688" y="2166"/>
                      <a:pt x="688" y="2166"/>
                      <a:pt x="688" y="2166"/>
                    </a:cubicBezTo>
                    <a:cubicBezTo>
                      <a:pt x="739" y="2172"/>
                      <a:pt x="792" y="2175"/>
                      <a:pt x="843" y="2175"/>
                    </a:cubicBezTo>
                    <a:cubicBezTo>
                      <a:pt x="1640" y="2175"/>
                      <a:pt x="2287" y="1530"/>
                      <a:pt x="2287" y="733"/>
                    </a:cubicBezTo>
                  </a:path>
                </a:pathLst>
              </a:custGeom>
              <a:solidFill>
                <a:schemeClr val="tx2">
                  <a:lumMod val="60000"/>
                  <a:lumOff val="40000"/>
                </a:schemeClr>
              </a:solidFill>
              <a:ln>
                <a:noFill/>
              </a:ln>
              <a:effectLst/>
            </p:spPr>
            <p:txBody>
              <a:bodyPr anchor="ctr"/>
              <a:lstStyle/>
              <a:p>
                <a:pPr algn="ctr"/>
                <a:endParaRPr sz="1350">
                  <a:cs typeface="+mn-ea"/>
                  <a:sym typeface="+mn-lt"/>
                </a:endParaRPr>
              </a:p>
            </p:txBody>
          </p:sp>
          <p:sp>
            <p:nvSpPr>
              <p:cNvPr id="49" name="Freeform: Shape 26">
                <a:extLst>
                  <a:ext uri="{FF2B5EF4-FFF2-40B4-BE49-F238E27FC236}">
                    <a16:creationId xmlns:a16="http://schemas.microsoft.com/office/drawing/2014/main" id="{F1B3F7C0-83C8-445E-9916-02B8346BB896}"/>
                  </a:ext>
                </a:extLst>
              </p:cNvPr>
              <p:cNvSpPr/>
              <p:nvPr/>
            </p:nvSpPr>
            <p:spPr bwMode="auto">
              <a:xfrm>
                <a:off x="10639472" y="1784417"/>
                <a:ext cx="105497" cy="198058"/>
              </a:xfrm>
              <a:custGeom>
                <a:gdLst>
                  <a:gd fmla="*/ 220 w 221" name="T0"/>
                  <a:gd fmla="*/ 271 h 408" name="T1"/>
                  <a:gd fmla="*/ 220 w 221" name="T2"/>
                  <a:gd fmla="*/ 271 h 408" name="T3"/>
                  <a:gd fmla="*/ 212 w 221" name="T4"/>
                  <a:gd fmla="*/ 303 h 408" name="T5"/>
                  <a:gd fmla="*/ 196 w 221" name="T6"/>
                  <a:gd fmla="*/ 329 h 408" name="T7"/>
                  <a:gd fmla="*/ 166 w 221" name="T8"/>
                  <a:gd fmla="*/ 353 h 408" name="T9"/>
                  <a:gd fmla="*/ 129 w 221" name="T10"/>
                  <a:gd fmla="*/ 369 h 408" name="T11"/>
                  <a:gd fmla="*/ 129 w 221" name="T12"/>
                  <a:gd fmla="*/ 407 h 408" name="T13"/>
                  <a:gd fmla="*/ 99 w 221" name="T14"/>
                  <a:gd fmla="*/ 407 h 408" name="T15"/>
                  <a:gd fmla="*/ 99 w 221" name="T16"/>
                  <a:gd fmla="*/ 372 h 408" name="T17"/>
                  <a:gd fmla="*/ 97 w 221" name="T18"/>
                  <a:gd fmla="*/ 372 h 408" name="T19"/>
                  <a:gd fmla="*/ 94 w 221" name="T20"/>
                  <a:gd fmla="*/ 372 h 408" name="T21"/>
                  <a:gd fmla="*/ 67 w 221" name="T22"/>
                  <a:gd fmla="*/ 369 h 408" name="T23"/>
                  <a:gd fmla="*/ 43 w 221" name="T24"/>
                  <a:gd fmla="*/ 367 h 408" name="T25"/>
                  <a:gd fmla="*/ 22 w 221" name="T26"/>
                  <a:gd fmla="*/ 359 h 408" name="T27"/>
                  <a:gd fmla="*/ 0 w 221" name="T28"/>
                  <a:gd fmla="*/ 348 h 408" name="T29"/>
                  <a:gd fmla="*/ 16 w 221" name="T30"/>
                  <a:gd fmla="*/ 300 h 408" name="T31"/>
                  <a:gd fmla="*/ 33 w 221" name="T32"/>
                  <a:gd fmla="*/ 308 h 408" name="T33"/>
                  <a:gd fmla="*/ 54 w 221" name="T34"/>
                  <a:gd fmla="*/ 319 h 408" name="T35"/>
                  <a:gd fmla="*/ 78 w 221" name="T36"/>
                  <a:gd fmla="*/ 327 h 408" name="T37"/>
                  <a:gd fmla="*/ 99 w 221" name="T38"/>
                  <a:gd fmla="*/ 329 h 408" name="T39"/>
                  <a:gd fmla="*/ 99 w 221" name="T40"/>
                  <a:gd fmla="*/ 228 h 408" name="T41"/>
                  <a:gd fmla="*/ 70 w 221" name="T42"/>
                  <a:gd fmla="*/ 214 h 408" name="T43"/>
                  <a:gd fmla="*/ 41 w 221" name="T44"/>
                  <a:gd fmla="*/ 193 h 408" name="T45"/>
                  <a:gd fmla="*/ 19 w 221" name="T46"/>
                  <a:gd fmla="*/ 166 h 408" name="T47"/>
                  <a:gd fmla="*/ 11 w 221" name="T48"/>
                  <a:gd fmla="*/ 123 h 408" name="T49"/>
                  <a:gd fmla="*/ 16 w 221" name="T50"/>
                  <a:gd fmla="*/ 97 h 408" name="T51"/>
                  <a:gd fmla="*/ 35 w 221" name="T52"/>
                  <a:gd fmla="*/ 70 h 408" name="T53"/>
                  <a:gd fmla="*/ 62 w 221" name="T54"/>
                  <a:gd fmla="*/ 48 h 408" name="T55"/>
                  <a:gd fmla="*/ 99 w 221" name="T56"/>
                  <a:gd fmla="*/ 35 h 408" name="T57"/>
                  <a:gd fmla="*/ 99 w 221" name="T58"/>
                  <a:gd fmla="*/ 0 h 408" name="T59"/>
                  <a:gd fmla="*/ 129 w 221" name="T60"/>
                  <a:gd fmla="*/ 0 h 408" name="T61"/>
                  <a:gd fmla="*/ 129 w 221" name="T62"/>
                  <a:gd fmla="*/ 32 h 408" name="T63"/>
                  <a:gd fmla="*/ 129 w 221" name="T64"/>
                  <a:gd fmla="*/ 32 h 408" name="T65"/>
                  <a:gd fmla="*/ 169 w 221" name="T66"/>
                  <a:gd fmla="*/ 35 h 408" name="T67"/>
                  <a:gd fmla="*/ 204 w 221" name="T68"/>
                  <a:gd fmla="*/ 40 h 408" name="T69"/>
                  <a:gd fmla="*/ 196 w 221" name="T70"/>
                  <a:gd fmla="*/ 88 h 408" name="T71"/>
                  <a:gd fmla="*/ 161 w 221" name="T72"/>
                  <a:gd fmla="*/ 78 h 408" name="T73"/>
                  <a:gd fmla="*/ 129 w 221" name="T74"/>
                  <a:gd fmla="*/ 75 h 408" name="T75"/>
                  <a:gd fmla="*/ 129 w 221" name="T76"/>
                  <a:gd fmla="*/ 163 h 408" name="T77"/>
                  <a:gd fmla="*/ 158 w 221" name="T78"/>
                  <a:gd fmla="*/ 179 h 408" name="T79"/>
                  <a:gd fmla="*/ 190 w 221" name="T80"/>
                  <a:gd fmla="*/ 198 h 408" name="T81"/>
                  <a:gd fmla="*/ 212 w 221" name="T82"/>
                  <a:gd fmla="*/ 228 h 408" name="T83"/>
                  <a:gd fmla="*/ 220 w 221" name="T84"/>
                  <a:gd fmla="*/ 271 h 408" name="T85"/>
                  <a:gd fmla="*/ 67 w 221" name="T86"/>
                  <a:gd fmla="*/ 113 h 408" name="T87"/>
                  <a:gd fmla="*/ 67 w 221" name="T88"/>
                  <a:gd fmla="*/ 113 h 408" name="T89"/>
                  <a:gd fmla="*/ 78 w 221" name="T90"/>
                  <a:gd fmla="*/ 137 h 408" name="T91"/>
                  <a:gd fmla="*/ 99 w 221" name="T92"/>
                  <a:gd fmla="*/ 153 h 408" name="T93"/>
                  <a:gd fmla="*/ 99 w 221" name="T94"/>
                  <a:gd fmla="*/ 75 h 408" name="T95"/>
                  <a:gd fmla="*/ 81 w 221" name="T96"/>
                  <a:gd fmla="*/ 81 h 408" name="T97"/>
                  <a:gd fmla="*/ 70 w 221" name="T98"/>
                  <a:gd fmla="*/ 91 h 408" name="T99"/>
                  <a:gd fmla="*/ 67 w 221" name="T100"/>
                  <a:gd fmla="*/ 113 h 408" name="T101"/>
                  <a:gd fmla="*/ 161 w 221" name="T102"/>
                  <a:gd fmla="*/ 278 h 408" name="T103"/>
                  <a:gd fmla="*/ 161 w 221" name="T104"/>
                  <a:gd fmla="*/ 278 h 408" name="T105"/>
                  <a:gd fmla="*/ 153 w 221" name="T106"/>
                  <a:gd fmla="*/ 254 h 408" name="T107"/>
                  <a:gd fmla="*/ 129 w 221" name="T108"/>
                  <a:gd fmla="*/ 238 h 408" name="T109"/>
                  <a:gd fmla="*/ 129 w 221" name="T110"/>
                  <a:gd fmla="*/ 327 h 408" name="T111"/>
                  <a:gd fmla="*/ 137 w 221" name="T112"/>
                  <a:gd fmla="*/ 327 h 408" name="T113"/>
                  <a:gd fmla="*/ 145 w 221" name="T114"/>
                  <a:gd fmla="*/ 324 h 408" name="T115"/>
                  <a:gd fmla="*/ 158 w 221" name="T116"/>
                  <a:gd fmla="*/ 308 h 408" name="T117"/>
                  <a:gd fmla="*/ 161 w 221" name="T118"/>
                  <a:gd fmla="*/ 278 h 408"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408" w="221">
                    <a:moveTo>
                      <a:pt x="220" y="271"/>
                    </a:moveTo>
                    <a:lnTo>
                      <a:pt x="220" y="271"/>
                    </a:lnTo>
                    <a:cubicBezTo>
                      <a:pt x="220" y="281"/>
                      <a:pt x="217" y="292"/>
                      <a:pt x="212" y="303"/>
                    </a:cubicBezTo>
                    <a:cubicBezTo>
                      <a:pt x="209" y="311"/>
                      <a:pt x="201" y="321"/>
                      <a:pt x="196" y="329"/>
                    </a:cubicBezTo>
                    <a:cubicBezTo>
                      <a:pt x="188" y="340"/>
                      <a:pt x="177" y="348"/>
                      <a:pt x="166" y="353"/>
                    </a:cubicBezTo>
                    <a:cubicBezTo>
                      <a:pt x="155" y="362"/>
                      <a:pt x="142" y="367"/>
                      <a:pt x="129" y="369"/>
                    </a:cubicBezTo>
                    <a:cubicBezTo>
                      <a:pt x="129" y="407"/>
                      <a:pt x="129" y="407"/>
                      <a:pt x="129" y="407"/>
                    </a:cubicBezTo>
                    <a:cubicBezTo>
                      <a:pt x="99" y="407"/>
                      <a:pt x="99" y="407"/>
                      <a:pt x="99" y="407"/>
                    </a:cubicBezTo>
                    <a:cubicBezTo>
                      <a:pt x="99" y="372"/>
                      <a:pt x="99" y="372"/>
                      <a:pt x="99" y="372"/>
                    </a:cubicBezTo>
                    <a:cubicBezTo>
                      <a:pt x="99" y="372"/>
                      <a:pt x="99" y="372"/>
                      <a:pt x="97" y="372"/>
                    </a:cubicBezTo>
                    <a:cubicBezTo>
                      <a:pt x="97" y="372"/>
                      <a:pt x="97" y="372"/>
                      <a:pt x="94" y="372"/>
                    </a:cubicBezTo>
                    <a:cubicBezTo>
                      <a:pt x="86" y="372"/>
                      <a:pt x="75" y="372"/>
                      <a:pt x="67" y="369"/>
                    </a:cubicBezTo>
                    <a:cubicBezTo>
                      <a:pt x="59" y="369"/>
                      <a:pt x="51" y="367"/>
                      <a:pt x="43" y="367"/>
                    </a:cubicBezTo>
                    <a:cubicBezTo>
                      <a:pt x="35" y="364"/>
                      <a:pt x="27" y="362"/>
                      <a:pt x="22" y="359"/>
                    </a:cubicBezTo>
                    <a:cubicBezTo>
                      <a:pt x="14" y="356"/>
                      <a:pt x="9" y="351"/>
                      <a:pt x="0" y="348"/>
                    </a:cubicBezTo>
                    <a:cubicBezTo>
                      <a:pt x="16" y="300"/>
                      <a:pt x="16" y="300"/>
                      <a:pt x="16" y="300"/>
                    </a:cubicBezTo>
                    <a:cubicBezTo>
                      <a:pt x="19" y="303"/>
                      <a:pt x="27" y="305"/>
                      <a:pt x="33" y="308"/>
                    </a:cubicBezTo>
                    <a:cubicBezTo>
                      <a:pt x="38" y="311"/>
                      <a:pt x="46" y="316"/>
                      <a:pt x="54" y="319"/>
                    </a:cubicBezTo>
                    <a:cubicBezTo>
                      <a:pt x="62" y="321"/>
                      <a:pt x="70" y="324"/>
                      <a:pt x="78" y="327"/>
                    </a:cubicBezTo>
                    <a:cubicBezTo>
                      <a:pt x="86" y="327"/>
                      <a:pt x="94" y="329"/>
                      <a:pt x="99" y="329"/>
                    </a:cubicBezTo>
                    <a:cubicBezTo>
                      <a:pt x="99" y="228"/>
                      <a:pt x="99" y="228"/>
                      <a:pt x="99" y="228"/>
                    </a:cubicBezTo>
                    <a:cubicBezTo>
                      <a:pt x="89" y="222"/>
                      <a:pt x="81" y="217"/>
                      <a:pt x="70" y="214"/>
                    </a:cubicBezTo>
                    <a:cubicBezTo>
                      <a:pt x="59" y="209"/>
                      <a:pt x="49" y="201"/>
                      <a:pt x="41" y="193"/>
                    </a:cubicBezTo>
                    <a:cubicBezTo>
                      <a:pt x="33" y="188"/>
                      <a:pt x="25" y="177"/>
                      <a:pt x="19" y="166"/>
                    </a:cubicBezTo>
                    <a:cubicBezTo>
                      <a:pt x="14" y="156"/>
                      <a:pt x="11" y="139"/>
                      <a:pt x="11" y="123"/>
                    </a:cubicBezTo>
                    <a:cubicBezTo>
                      <a:pt x="11" y="115"/>
                      <a:pt x="14" y="105"/>
                      <a:pt x="16" y="97"/>
                    </a:cubicBezTo>
                    <a:cubicBezTo>
                      <a:pt x="22" y="88"/>
                      <a:pt x="27" y="78"/>
                      <a:pt x="35" y="70"/>
                    </a:cubicBezTo>
                    <a:cubicBezTo>
                      <a:pt x="43" y="62"/>
                      <a:pt x="51" y="54"/>
                      <a:pt x="62" y="48"/>
                    </a:cubicBezTo>
                    <a:cubicBezTo>
                      <a:pt x="73" y="43"/>
                      <a:pt x="86" y="38"/>
                      <a:pt x="99" y="35"/>
                    </a:cubicBezTo>
                    <a:cubicBezTo>
                      <a:pt x="99" y="0"/>
                      <a:pt x="99" y="0"/>
                      <a:pt x="99" y="0"/>
                    </a:cubicBezTo>
                    <a:cubicBezTo>
                      <a:pt x="129" y="0"/>
                      <a:pt x="129" y="0"/>
                      <a:pt x="129" y="0"/>
                    </a:cubicBezTo>
                    <a:cubicBezTo>
                      <a:pt x="129" y="32"/>
                      <a:pt x="129" y="32"/>
                      <a:pt x="129" y="32"/>
                    </a:cubicBezTo>
                    <a:lnTo>
                      <a:pt x="129" y="32"/>
                    </a:lnTo>
                    <a:cubicBezTo>
                      <a:pt x="142" y="32"/>
                      <a:pt x="155" y="32"/>
                      <a:pt x="169" y="35"/>
                    </a:cubicBezTo>
                    <a:cubicBezTo>
                      <a:pt x="180" y="35"/>
                      <a:pt x="193" y="38"/>
                      <a:pt x="204" y="40"/>
                    </a:cubicBezTo>
                    <a:cubicBezTo>
                      <a:pt x="196" y="88"/>
                      <a:pt x="196" y="88"/>
                      <a:pt x="196" y="88"/>
                    </a:cubicBezTo>
                    <a:cubicBezTo>
                      <a:pt x="185" y="86"/>
                      <a:pt x="171" y="83"/>
                      <a:pt x="161" y="78"/>
                    </a:cubicBezTo>
                    <a:cubicBezTo>
                      <a:pt x="150" y="75"/>
                      <a:pt x="140" y="75"/>
                      <a:pt x="129" y="75"/>
                    </a:cubicBezTo>
                    <a:cubicBezTo>
                      <a:pt x="129" y="163"/>
                      <a:pt x="129" y="163"/>
                      <a:pt x="129" y="163"/>
                    </a:cubicBezTo>
                    <a:cubicBezTo>
                      <a:pt x="140" y="169"/>
                      <a:pt x="148" y="174"/>
                      <a:pt x="158" y="179"/>
                    </a:cubicBezTo>
                    <a:cubicBezTo>
                      <a:pt x="171" y="182"/>
                      <a:pt x="180" y="190"/>
                      <a:pt x="190" y="198"/>
                    </a:cubicBezTo>
                    <a:cubicBezTo>
                      <a:pt x="198" y="206"/>
                      <a:pt x="204" y="214"/>
                      <a:pt x="212" y="228"/>
                    </a:cubicBezTo>
                    <a:cubicBezTo>
                      <a:pt x="217" y="238"/>
                      <a:pt x="220" y="252"/>
                      <a:pt x="220" y="271"/>
                    </a:cubicBezTo>
                    <a:close/>
                    <a:moveTo>
                      <a:pt x="67" y="113"/>
                    </a:moveTo>
                    <a:lnTo>
                      <a:pt x="67" y="113"/>
                    </a:lnTo>
                    <a:cubicBezTo>
                      <a:pt x="67" y="123"/>
                      <a:pt x="70" y="131"/>
                      <a:pt x="78" y="137"/>
                    </a:cubicBezTo>
                    <a:cubicBezTo>
                      <a:pt x="84" y="142"/>
                      <a:pt x="91" y="147"/>
                      <a:pt x="99" y="153"/>
                    </a:cubicBezTo>
                    <a:cubicBezTo>
                      <a:pt x="99" y="75"/>
                      <a:pt x="99" y="75"/>
                      <a:pt x="99" y="75"/>
                    </a:cubicBezTo>
                    <a:cubicBezTo>
                      <a:pt x="91" y="75"/>
                      <a:pt x="86" y="78"/>
                      <a:pt x="81" y="81"/>
                    </a:cubicBezTo>
                    <a:cubicBezTo>
                      <a:pt x="75" y="83"/>
                      <a:pt x="73" y="86"/>
                      <a:pt x="70" y="91"/>
                    </a:cubicBezTo>
                    <a:cubicBezTo>
                      <a:pt x="70" y="99"/>
                      <a:pt x="67" y="105"/>
                      <a:pt x="67" y="113"/>
                    </a:cubicBezTo>
                    <a:close/>
                    <a:moveTo>
                      <a:pt x="161" y="278"/>
                    </a:moveTo>
                    <a:lnTo>
                      <a:pt x="161" y="278"/>
                    </a:lnTo>
                    <a:cubicBezTo>
                      <a:pt x="161" y="268"/>
                      <a:pt x="158" y="260"/>
                      <a:pt x="153" y="254"/>
                    </a:cubicBezTo>
                    <a:cubicBezTo>
                      <a:pt x="145" y="249"/>
                      <a:pt x="137" y="244"/>
                      <a:pt x="129" y="238"/>
                    </a:cubicBezTo>
                    <a:cubicBezTo>
                      <a:pt x="129" y="327"/>
                      <a:pt x="129" y="327"/>
                      <a:pt x="129" y="327"/>
                    </a:cubicBezTo>
                    <a:cubicBezTo>
                      <a:pt x="131" y="327"/>
                      <a:pt x="134" y="327"/>
                      <a:pt x="137" y="327"/>
                    </a:cubicBezTo>
                    <a:cubicBezTo>
                      <a:pt x="140" y="324"/>
                      <a:pt x="142" y="324"/>
                      <a:pt x="145" y="324"/>
                    </a:cubicBezTo>
                    <a:cubicBezTo>
                      <a:pt x="150" y="321"/>
                      <a:pt x="155" y="316"/>
                      <a:pt x="158" y="308"/>
                    </a:cubicBezTo>
                    <a:cubicBezTo>
                      <a:pt x="161" y="303"/>
                      <a:pt x="161" y="292"/>
                      <a:pt x="161" y="278"/>
                    </a:cubicBezTo>
                    <a:close/>
                  </a:path>
                </a:pathLst>
              </a:custGeom>
              <a:solidFill>
                <a:srgbClr val="FFF9D6"/>
              </a:solid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nvGrpSpPr>
              <p:cNvPr id="50" name="Group 27">
                <a:extLst>
                  <a:ext uri="{FF2B5EF4-FFF2-40B4-BE49-F238E27FC236}">
                    <a16:creationId xmlns:a16="http://schemas.microsoft.com/office/drawing/2014/main" id="{8B8FC8A5-F458-4D85-B929-C18B8D32D211}"/>
                  </a:ext>
                </a:extLst>
              </p:cNvPr>
              <p:cNvGrpSpPr/>
              <p:nvPr/>
            </p:nvGrpSpPr>
            <p:grpSpPr>
              <a:xfrm>
                <a:off x="10460785" y="2931863"/>
                <a:ext cx="714798" cy="727648"/>
                <a:chOff x="18705054" y="5789451"/>
                <a:chExt cx="1404811" cy="1430067"/>
              </a:xfrm>
              <a:solidFill>
                <a:schemeClr val="accent1"/>
              </a:solidFill>
            </p:grpSpPr>
            <p:sp>
              <p:nvSpPr>
                <p:cNvPr id="91" name="Freeform: Shape 28">
                  <a:extLst>
                    <a:ext uri="{FF2B5EF4-FFF2-40B4-BE49-F238E27FC236}">
                      <a16:creationId xmlns:a16="http://schemas.microsoft.com/office/drawing/2014/main" id="{31A39DD3-47C3-4276-AD66-036818E12409}"/>
                    </a:ext>
                  </a:extLst>
                </p:cNvPr>
                <p:cNvSpPr/>
                <p:nvPr/>
              </p:nvSpPr>
              <p:spPr bwMode="auto">
                <a:xfrm>
                  <a:off x="18997017" y="6089850"/>
                  <a:ext cx="837809" cy="833501"/>
                </a:xfrm>
                <a:custGeom>
                  <a:gdLst>
                    <a:gd fmla="*/ 439 w 876" name="T0"/>
                    <a:gd fmla="*/ 0 h 875" name="T1"/>
                    <a:gd fmla="*/ 439 w 876" name="T2"/>
                    <a:gd fmla="*/ 0 h 875" name="T3"/>
                    <a:gd fmla="*/ 0 w 876" name="T4"/>
                    <a:gd fmla="*/ 435 h 875" name="T5"/>
                    <a:gd fmla="*/ 439 w 876" name="T6"/>
                    <a:gd fmla="*/ 874 h 875" name="T7"/>
                    <a:gd fmla="*/ 875 w 876" name="T8"/>
                    <a:gd fmla="*/ 435 h 875" name="T9"/>
                    <a:gd fmla="*/ 439 w 876" name="T10"/>
                    <a:gd fmla="*/ 0 h 875" name="T11"/>
                  </a:gdLst>
                  <a:cxnLst>
                    <a:cxn ang="0">
                      <a:pos x="T0" y="T1"/>
                    </a:cxn>
                    <a:cxn ang="0">
                      <a:pos x="T2" y="T3"/>
                    </a:cxn>
                    <a:cxn ang="0">
                      <a:pos x="T4" y="T5"/>
                    </a:cxn>
                    <a:cxn ang="0">
                      <a:pos x="T6" y="T7"/>
                    </a:cxn>
                    <a:cxn ang="0">
                      <a:pos x="T8" y="T9"/>
                    </a:cxn>
                    <a:cxn ang="0">
                      <a:pos x="T10" y="T11"/>
                    </a:cxn>
                  </a:cxnLst>
                  <a:rect b="b" l="0" r="r" t="0"/>
                  <a:pathLst>
                    <a:path h="875" w="876">
                      <a:moveTo>
                        <a:pt x="439" y="0"/>
                      </a:moveTo>
                      <a:lnTo>
                        <a:pt x="439" y="0"/>
                      </a:lnTo>
                      <a:cubicBezTo>
                        <a:pt x="196" y="0"/>
                        <a:pt x="0" y="195"/>
                        <a:pt x="0" y="435"/>
                      </a:cubicBezTo>
                      <a:cubicBezTo>
                        <a:pt x="0" y="679"/>
                        <a:pt x="196" y="874"/>
                        <a:pt x="439" y="874"/>
                      </a:cubicBezTo>
                      <a:cubicBezTo>
                        <a:pt x="680" y="874"/>
                        <a:pt x="875" y="679"/>
                        <a:pt x="875" y="435"/>
                      </a:cubicBezTo>
                      <a:cubicBezTo>
                        <a:pt x="875" y="195"/>
                        <a:pt x="680" y="0"/>
                        <a:pt x="439" y="0"/>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92" name="Freeform: Shape 29">
                  <a:extLst>
                    <a:ext uri="{FF2B5EF4-FFF2-40B4-BE49-F238E27FC236}">
                      <a16:creationId xmlns:a16="http://schemas.microsoft.com/office/drawing/2014/main" id="{F88EAB0E-61D1-4F0D-8136-8CDAB7BD4C42}"/>
                    </a:ext>
                  </a:extLst>
                </p:cNvPr>
                <p:cNvSpPr/>
                <p:nvPr/>
              </p:nvSpPr>
              <p:spPr bwMode="auto">
                <a:xfrm>
                  <a:off x="18705054" y="5789451"/>
                  <a:ext cx="1404811" cy="1430067"/>
                </a:xfrm>
                <a:custGeom>
                  <a:gdLst>
                    <a:gd fmla="*/ 901 w 1469" name="T0"/>
                    <a:gd fmla="*/ 166 h 1494" name="T1"/>
                    <a:gd fmla="*/ 807 w 1469" name="T2"/>
                    <a:gd fmla="*/ 145 h 1494" name="T3"/>
                    <a:gd fmla="*/ 623 w 1469" name="T4"/>
                    <a:gd fmla="*/ 11 h 1494" name="T5"/>
                    <a:gd fmla="*/ 511 w 1469" name="T6"/>
                    <a:gd fmla="*/ 190 h 1494" name="T7"/>
                    <a:gd fmla="*/ 409 w 1469" name="T8"/>
                    <a:gd fmla="*/ 81 h 1494" name="T9"/>
                    <a:gd fmla="*/ 337 w 1469" name="T10"/>
                    <a:gd fmla="*/ 300 h 1494" name="T11"/>
                    <a:gd fmla="*/ 267 w 1469" name="T12"/>
                    <a:gd fmla="*/ 370 h 1494" name="T13"/>
                    <a:gd fmla="*/ 59 w 1469" name="T14"/>
                    <a:gd fmla="*/ 455 h 1494" name="T15"/>
                    <a:gd fmla="*/ 147 w 1469" name="T16"/>
                    <a:gd fmla="*/ 648 h 1494" name="T17"/>
                    <a:gd fmla="*/ 0 w 1469" name="T18"/>
                    <a:gd fmla="*/ 672 h 1494" name="T19"/>
                    <a:gd fmla="*/ 147 w 1469" name="T20"/>
                    <a:gd fmla="*/ 851 h 1494" name="T21"/>
                    <a:gd fmla="*/ 182 w 1469" name="T22"/>
                    <a:gd fmla="*/ 974 h 1494" name="T23"/>
                    <a:gd fmla="*/ 149 w 1469" name="T24"/>
                    <a:gd fmla="*/ 1199 h 1494" name="T25"/>
                    <a:gd fmla="*/ 401 w 1469" name="T26"/>
                    <a:gd fmla="*/ 1244 h 1494" name="T27"/>
                    <a:gd fmla="*/ 361 w 1469" name="T28"/>
                    <a:gd fmla="*/ 1388 h 1494" name="T29"/>
                    <a:gd fmla="*/ 586 w 1469" name="T30"/>
                    <a:gd fmla="*/ 1330 h 1494" name="T31"/>
                    <a:gd fmla="*/ 682 w 1469" name="T32"/>
                    <a:gd fmla="*/ 1348 h 1494" name="T33"/>
                    <a:gd fmla="*/ 717 w 1469" name="T34"/>
                    <a:gd fmla="*/ 1493 h 1494" name="T35"/>
                    <a:gd fmla="*/ 885 w 1469" name="T36"/>
                    <a:gd fmla="*/ 1335 h 1494" name="T37"/>
                    <a:gd fmla="*/ 976 w 1469" name="T38"/>
                    <a:gd fmla="*/ 1303 h 1494" name="T39"/>
                    <a:gd fmla="*/ 1078 w 1469" name="T40"/>
                    <a:gd fmla="*/ 1415 h 1494" name="T41"/>
                    <a:gd fmla="*/ 1150 w 1469" name="T42"/>
                    <a:gd fmla="*/ 1193 h 1494" name="T43"/>
                    <a:gd fmla="*/ 1214 w 1469" name="T44"/>
                    <a:gd fmla="*/ 1124 h 1494" name="T45"/>
                    <a:gd fmla="*/ 1359 w 1469" name="T46"/>
                    <a:gd fmla="*/ 1172 h 1494" name="T47"/>
                    <a:gd fmla="*/ 1316 w 1469" name="T48"/>
                    <a:gd fmla="*/ 944 h 1494" name="T49"/>
                    <a:gd fmla="*/ 1337 w 1469" name="T50"/>
                    <a:gd fmla="*/ 835 h 1494" name="T51"/>
                    <a:gd fmla="*/ 1468 w 1469" name="T52"/>
                    <a:gd fmla="*/ 824 h 1494" name="T53"/>
                    <a:gd fmla="*/ 1329 w 1469" name="T54"/>
                    <a:gd fmla="*/ 645 h 1494" name="T55"/>
                    <a:gd fmla="*/ 1300 w 1469" name="T56"/>
                    <a:gd fmla="*/ 525 h 1494" name="T57"/>
                    <a:gd fmla="*/ 1417 w 1469" name="T58"/>
                    <a:gd fmla="*/ 426 h 1494" name="T59"/>
                    <a:gd fmla="*/ 1198 w 1469" name="T60"/>
                    <a:gd fmla="*/ 348 h 1494" name="T61"/>
                    <a:gd fmla="*/ 1088 w 1469" name="T62"/>
                    <a:gd fmla="*/ 252 h 1494" name="T63"/>
                    <a:gd fmla="*/ 1128 w 1469" name="T64"/>
                    <a:gd fmla="*/ 107 h 1494" name="T65"/>
                    <a:gd fmla="*/ 901 w 1469" name="T66"/>
                    <a:gd fmla="*/ 166 h 1494" name="T67"/>
                    <a:gd fmla="*/ 1244 w 1469" name="T68"/>
                    <a:gd fmla="*/ 746 h 1494" name="T69"/>
                    <a:gd fmla="*/ 243 w 1469" name="T70"/>
                    <a:gd fmla="*/ 746 h 1494" name="T71"/>
                    <a:gd fmla="*/ 1244 w 1469" name="T72"/>
                    <a:gd fmla="*/ 746 h 1494"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494" w="1469">
                      <a:moveTo>
                        <a:pt x="901" y="166"/>
                      </a:moveTo>
                      <a:lnTo>
                        <a:pt x="901" y="166"/>
                      </a:lnTo>
                      <a:cubicBezTo>
                        <a:pt x="872" y="158"/>
                        <a:pt x="840" y="150"/>
                        <a:pt x="807" y="147"/>
                      </a:cubicBezTo>
                      <a:cubicBezTo>
                        <a:pt x="807" y="145"/>
                        <a:pt x="807" y="145"/>
                        <a:pt x="807" y="145"/>
                      </a:cubicBezTo>
                      <a:cubicBezTo>
                        <a:pt x="773" y="0"/>
                        <a:pt x="773" y="0"/>
                        <a:pt x="773" y="0"/>
                      </a:cubicBezTo>
                      <a:cubicBezTo>
                        <a:pt x="623" y="11"/>
                        <a:pt x="623" y="11"/>
                        <a:pt x="623" y="11"/>
                      </a:cubicBezTo>
                      <a:cubicBezTo>
                        <a:pt x="602" y="161"/>
                        <a:pt x="602" y="161"/>
                        <a:pt x="602" y="161"/>
                      </a:cubicBezTo>
                      <a:cubicBezTo>
                        <a:pt x="572" y="169"/>
                        <a:pt x="540" y="177"/>
                        <a:pt x="511" y="190"/>
                      </a:cubicBezTo>
                      <a:cubicBezTo>
                        <a:pt x="508" y="187"/>
                        <a:pt x="508" y="187"/>
                        <a:pt x="508" y="187"/>
                      </a:cubicBezTo>
                      <a:cubicBezTo>
                        <a:pt x="409" y="81"/>
                        <a:pt x="409" y="81"/>
                        <a:pt x="409" y="81"/>
                      </a:cubicBezTo>
                      <a:cubicBezTo>
                        <a:pt x="283" y="161"/>
                        <a:pt x="283" y="161"/>
                        <a:pt x="283" y="161"/>
                      </a:cubicBezTo>
                      <a:cubicBezTo>
                        <a:pt x="337" y="300"/>
                        <a:pt x="337" y="300"/>
                        <a:pt x="337" y="300"/>
                      </a:cubicBezTo>
                      <a:cubicBezTo>
                        <a:pt x="313" y="321"/>
                        <a:pt x="291" y="345"/>
                        <a:pt x="270" y="372"/>
                      </a:cubicBezTo>
                      <a:cubicBezTo>
                        <a:pt x="267" y="370"/>
                        <a:pt x="267" y="370"/>
                        <a:pt x="267" y="370"/>
                      </a:cubicBezTo>
                      <a:cubicBezTo>
                        <a:pt x="131" y="324"/>
                        <a:pt x="131" y="324"/>
                        <a:pt x="131" y="324"/>
                      </a:cubicBezTo>
                      <a:cubicBezTo>
                        <a:pt x="59" y="455"/>
                        <a:pt x="59" y="455"/>
                        <a:pt x="59" y="455"/>
                      </a:cubicBezTo>
                      <a:cubicBezTo>
                        <a:pt x="174" y="551"/>
                        <a:pt x="174" y="551"/>
                        <a:pt x="174" y="551"/>
                      </a:cubicBezTo>
                      <a:cubicBezTo>
                        <a:pt x="163" y="581"/>
                        <a:pt x="155" y="605"/>
                        <a:pt x="147" y="648"/>
                      </a:cubicBezTo>
                      <a:cubicBezTo>
                        <a:pt x="144" y="648"/>
                        <a:pt x="144" y="648"/>
                        <a:pt x="144" y="648"/>
                      </a:cubicBezTo>
                      <a:cubicBezTo>
                        <a:pt x="0" y="672"/>
                        <a:pt x="0" y="672"/>
                        <a:pt x="0" y="672"/>
                      </a:cubicBezTo>
                      <a:cubicBezTo>
                        <a:pt x="0" y="821"/>
                        <a:pt x="0" y="821"/>
                        <a:pt x="0" y="821"/>
                      </a:cubicBezTo>
                      <a:cubicBezTo>
                        <a:pt x="147" y="851"/>
                        <a:pt x="147" y="851"/>
                        <a:pt x="147" y="851"/>
                      </a:cubicBezTo>
                      <a:cubicBezTo>
                        <a:pt x="155" y="894"/>
                        <a:pt x="165" y="934"/>
                        <a:pt x="182" y="971"/>
                      </a:cubicBezTo>
                      <a:cubicBezTo>
                        <a:pt x="182" y="974"/>
                        <a:pt x="182" y="974"/>
                        <a:pt x="182" y="974"/>
                      </a:cubicBezTo>
                      <a:cubicBezTo>
                        <a:pt x="72" y="1070"/>
                        <a:pt x="72" y="1070"/>
                        <a:pt x="72" y="1070"/>
                      </a:cubicBezTo>
                      <a:cubicBezTo>
                        <a:pt x="149" y="1199"/>
                        <a:pt x="149" y="1199"/>
                        <a:pt x="149" y="1199"/>
                      </a:cubicBezTo>
                      <a:cubicBezTo>
                        <a:pt x="291" y="1148"/>
                        <a:pt x="291" y="1148"/>
                        <a:pt x="291" y="1148"/>
                      </a:cubicBezTo>
                      <a:cubicBezTo>
                        <a:pt x="323" y="1183"/>
                        <a:pt x="358" y="1217"/>
                        <a:pt x="401" y="1244"/>
                      </a:cubicBezTo>
                      <a:cubicBezTo>
                        <a:pt x="398" y="1247"/>
                        <a:pt x="398" y="1247"/>
                        <a:pt x="398" y="1247"/>
                      </a:cubicBezTo>
                      <a:cubicBezTo>
                        <a:pt x="361" y="1388"/>
                        <a:pt x="361" y="1388"/>
                        <a:pt x="361" y="1388"/>
                      </a:cubicBezTo>
                      <a:cubicBezTo>
                        <a:pt x="497" y="1453"/>
                        <a:pt x="497" y="1453"/>
                        <a:pt x="497" y="1453"/>
                      </a:cubicBezTo>
                      <a:cubicBezTo>
                        <a:pt x="586" y="1330"/>
                        <a:pt x="586" y="1330"/>
                        <a:pt x="586" y="1330"/>
                      </a:cubicBezTo>
                      <a:lnTo>
                        <a:pt x="586" y="1330"/>
                      </a:lnTo>
                      <a:cubicBezTo>
                        <a:pt x="618" y="1338"/>
                        <a:pt x="647" y="1346"/>
                        <a:pt x="682" y="1348"/>
                      </a:cubicBezTo>
                      <a:cubicBezTo>
                        <a:pt x="682" y="1351"/>
                        <a:pt x="682" y="1351"/>
                        <a:pt x="682" y="1351"/>
                      </a:cubicBezTo>
                      <a:cubicBezTo>
                        <a:pt x="717" y="1493"/>
                        <a:pt x="717" y="1493"/>
                        <a:pt x="717" y="1493"/>
                      </a:cubicBezTo>
                      <a:cubicBezTo>
                        <a:pt x="866" y="1485"/>
                        <a:pt x="866" y="1485"/>
                        <a:pt x="866" y="1485"/>
                      </a:cubicBezTo>
                      <a:cubicBezTo>
                        <a:pt x="885" y="1335"/>
                        <a:pt x="885" y="1335"/>
                        <a:pt x="885" y="1335"/>
                      </a:cubicBezTo>
                      <a:cubicBezTo>
                        <a:pt x="885" y="1332"/>
                        <a:pt x="885" y="1332"/>
                        <a:pt x="885" y="1332"/>
                      </a:cubicBezTo>
                      <a:cubicBezTo>
                        <a:pt x="917" y="1324"/>
                        <a:pt x="947" y="1316"/>
                        <a:pt x="976" y="1303"/>
                      </a:cubicBezTo>
                      <a:cubicBezTo>
                        <a:pt x="979" y="1308"/>
                        <a:pt x="979" y="1308"/>
                        <a:pt x="979" y="1308"/>
                      </a:cubicBezTo>
                      <a:cubicBezTo>
                        <a:pt x="1078" y="1415"/>
                        <a:pt x="1078" y="1415"/>
                        <a:pt x="1078" y="1415"/>
                      </a:cubicBezTo>
                      <a:cubicBezTo>
                        <a:pt x="1206" y="1335"/>
                        <a:pt x="1206" y="1335"/>
                        <a:pt x="1206" y="1335"/>
                      </a:cubicBezTo>
                      <a:cubicBezTo>
                        <a:pt x="1150" y="1193"/>
                        <a:pt x="1150" y="1193"/>
                        <a:pt x="1150" y="1193"/>
                      </a:cubicBezTo>
                      <a:lnTo>
                        <a:pt x="1150" y="1193"/>
                      </a:lnTo>
                      <a:cubicBezTo>
                        <a:pt x="1171" y="1172"/>
                        <a:pt x="1195" y="1148"/>
                        <a:pt x="1214" y="1124"/>
                      </a:cubicBezTo>
                      <a:cubicBezTo>
                        <a:pt x="1220" y="1126"/>
                        <a:pt x="1220" y="1126"/>
                        <a:pt x="1220" y="1126"/>
                      </a:cubicBezTo>
                      <a:cubicBezTo>
                        <a:pt x="1359" y="1172"/>
                        <a:pt x="1359" y="1172"/>
                        <a:pt x="1359" y="1172"/>
                      </a:cubicBezTo>
                      <a:cubicBezTo>
                        <a:pt x="1431" y="1041"/>
                        <a:pt x="1431" y="1041"/>
                        <a:pt x="1431" y="1041"/>
                      </a:cubicBezTo>
                      <a:cubicBezTo>
                        <a:pt x="1316" y="944"/>
                        <a:pt x="1316" y="944"/>
                        <a:pt x="1316" y="944"/>
                      </a:cubicBezTo>
                      <a:cubicBezTo>
                        <a:pt x="1313" y="936"/>
                        <a:pt x="1313" y="936"/>
                        <a:pt x="1313" y="936"/>
                      </a:cubicBezTo>
                      <a:cubicBezTo>
                        <a:pt x="1324" y="904"/>
                        <a:pt x="1332" y="878"/>
                        <a:pt x="1337" y="835"/>
                      </a:cubicBezTo>
                      <a:cubicBezTo>
                        <a:pt x="1342" y="835"/>
                        <a:pt x="1342" y="835"/>
                        <a:pt x="1342" y="835"/>
                      </a:cubicBezTo>
                      <a:cubicBezTo>
                        <a:pt x="1468" y="824"/>
                        <a:pt x="1468" y="824"/>
                        <a:pt x="1468" y="824"/>
                      </a:cubicBezTo>
                      <a:cubicBezTo>
                        <a:pt x="1468" y="674"/>
                        <a:pt x="1468" y="674"/>
                        <a:pt x="1468" y="674"/>
                      </a:cubicBezTo>
                      <a:cubicBezTo>
                        <a:pt x="1329" y="645"/>
                        <a:pt x="1329" y="645"/>
                        <a:pt x="1329" y="645"/>
                      </a:cubicBezTo>
                      <a:cubicBezTo>
                        <a:pt x="1332" y="645"/>
                        <a:pt x="1332" y="645"/>
                        <a:pt x="1332" y="645"/>
                      </a:cubicBezTo>
                      <a:cubicBezTo>
                        <a:pt x="1324" y="602"/>
                        <a:pt x="1316" y="562"/>
                        <a:pt x="1300" y="525"/>
                      </a:cubicBezTo>
                      <a:cubicBezTo>
                        <a:pt x="1308" y="522"/>
                        <a:pt x="1308" y="522"/>
                        <a:pt x="1308" y="522"/>
                      </a:cubicBezTo>
                      <a:cubicBezTo>
                        <a:pt x="1417" y="426"/>
                        <a:pt x="1417" y="426"/>
                        <a:pt x="1417" y="426"/>
                      </a:cubicBezTo>
                      <a:cubicBezTo>
                        <a:pt x="1337" y="297"/>
                        <a:pt x="1337" y="297"/>
                        <a:pt x="1337" y="297"/>
                      </a:cubicBezTo>
                      <a:cubicBezTo>
                        <a:pt x="1198" y="348"/>
                        <a:pt x="1198" y="348"/>
                        <a:pt x="1198" y="348"/>
                      </a:cubicBezTo>
                      <a:cubicBezTo>
                        <a:pt x="1195" y="351"/>
                        <a:pt x="1195" y="351"/>
                        <a:pt x="1195" y="351"/>
                      </a:cubicBezTo>
                      <a:cubicBezTo>
                        <a:pt x="1163" y="313"/>
                        <a:pt x="1128" y="281"/>
                        <a:pt x="1088" y="252"/>
                      </a:cubicBezTo>
                      <a:cubicBezTo>
                        <a:pt x="1088" y="249"/>
                        <a:pt x="1088" y="249"/>
                        <a:pt x="1088" y="249"/>
                      </a:cubicBezTo>
                      <a:cubicBezTo>
                        <a:pt x="1128" y="107"/>
                        <a:pt x="1128" y="107"/>
                        <a:pt x="1128" y="107"/>
                      </a:cubicBezTo>
                      <a:cubicBezTo>
                        <a:pt x="992" y="43"/>
                        <a:pt x="992" y="43"/>
                        <a:pt x="992" y="43"/>
                      </a:cubicBezTo>
                      <a:cubicBezTo>
                        <a:pt x="901" y="166"/>
                        <a:pt x="901" y="166"/>
                        <a:pt x="901" y="166"/>
                      </a:cubicBezTo>
                      <a:close/>
                      <a:moveTo>
                        <a:pt x="1244" y="746"/>
                      </a:moveTo>
                      <a:lnTo>
                        <a:pt x="1244" y="746"/>
                      </a:lnTo>
                      <a:cubicBezTo>
                        <a:pt x="1244" y="1025"/>
                        <a:pt x="1019" y="1247"/>
                        <a:pt x="743" y="1247"/>
                      </a:cubicBezTo>
                      <a:cubicBezTo>
                        <a:pt x="465" y="1247"/>
                        <a:pt x="243" y="1025"/>
                        <a:pt x="243" y="746"/>
                      </a:cubicBezTo>
                      <a:cubicBezTo>
                        <a:pt x="243" y="471"/>
                        <a:pt x="465" y="246"/>
                        <a:pt x="743" y="246"/>
                      </a:cubicBezTo>
                      <a:cubicBezTo>
                        <a:pt x="1019" y="246"/>
                        <a:pt x="1244" y="471"/>
                        <a:pt x="1244" y="746"/>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grpSp>
            <p:nvGrpSpPr>
              <p:cNvPr id="51" name="Group 30">
                <a:extLst>
                  <a:ext uri="{FF2B5EF4-FFF2-40B4-BE49-F238E27FC236}">
                    <a16:creationId xmlns:a16="http://schemas.microsoft.com/office/drawing/2014/main" id="{83E82DA0-17EA-4C36-A00D-2FC1CF0ACA79}"/>
                  </a:ext>
                </a:extLst>
              </p:cNvPr>
              <p:cNvGrpSpPr/>
              <p:nvPr/>
            </p:nvGrpSpPr>
            <p:grpSpPr>
              <a:xfrm>
                <a:off x="10111985" y="3323684"/>
                <a:ext cx="301421" cy="305699"/>
                <a:chOff x="18019573" y="6559487"/>
                <a:chExt cx="592390" cy="600797"/>
              </a:xfrm>
              <a:solidFill>
                <a:schemeClr val="accent1"/>
              </a:solidFill>
            </p:grpSpPr>
            <p:sp>
              <p:nvSpPr>
                <p:cNvPr id="89" name="Freeform: Shape 31">
                  <a:extLst>
                    <a:ext uri="{FF2B5EF4-FFF2-40B4-BE49-F238E27FC236}">
                      <a16:creationId xmlns:a16="http://schemas.microsoft.com/office/drawing/2014/main" id="{0163956E-8F98-4AC6-9D7E-3AF63CB6E8D8}"/>
                    </a:ext>
                  </a:extLst>
                </p:cNvPr>
                <p:cNvSpPr/>
                <p:nvPr/>
              </p:nvSpPr>
              <p:spPr bwMode="auto">
                <a:xfrm>
                  <a:off x="18142282" y="6686416"/>
                  <a:ext cx="351203" cy="351170"/>
                </a:xfrm>
                <a:custGeom>
                  <a:gdLst>
                    <a:gd fmla="*/ 185 w 370" name="T0"/>
                    <a:gd fmla="*/ 0 h 370" name="T1"/>
                    <a:gd fmla="*/ 185 w 370" name="T2"/>
                    <a:gd fmla="*/ 0 h 370" name="T3"/>
                    <a:gd fmla="*/ 0 w 370" name="T4"/>
                    <a:gd fmla="*/ 184 h 370" name="T5"/>
                    <a:gd fmla="*/ 185 w 370" name="T6"/>
                    <a:gd fmla="*/ 369 h 370" name="T7"/>
                    <a:gd fmla="*/ 369 w 370" name="T8"/>
                    <a:gd fmla="*/ 184 h 370" name="T9"/>
                    <a:gd fmla="*/ 185 w 370" name="T10"/>
                    <a:gd fmla="*/ 0 h 370" name="T11"/>
                  </a:gdLst>
                  <a:cxnLst>
                    <a:cxn ang="0">
                      <a:pos x="T0" y="T1"/>
                    </a:cxn>
                    <a:cxn ang="0">
                      <a:pos x="T2" y="T3"/>
                    </a:cxn>
                    <a:cxn ang="0">
                      <a:pos x="T4" y="T5"/>
                    </a:cxn>
                    <a:cxn ang="0">
                      <a:pos x="T6" y="T7"/>
                    </a:cxn>
                    <a:cxn ang="0">
                      <a:pos x="T8" y="T9"/>
                    </a:cxn>
                    <a:cxn ang="0">
                      <a:pos x="T10" y="T11"/>
                    </a:cxn>
                  </a:cxnLst>
                  <a:rect b="b" l="0" r="r" t="0"/>
                  <a:pathLst>
                    <a:path h="370" w="370">
                      <a:moveTo>
                        <a:pt x="185" y="0"/>
                      </a:moveTo>
                      <a:lnTo>
                        <a:pt x="185" y="0"/>
                      </a:lnTo>
                      <a:cubicBezTo>
                        <a:pt x="83" y="0"/>
                        <a:pt x="0" y="83"/>
                        <a:pt x="0" y="184"/>
                      </a:cubicBezTo>
                      <a:cubicBezTo>
                        <a:pt x="0" y="286"/>
                        <a:pt x="83" y="369"/>
                        <a:pt x="185" y="369"/>
                      </a:cubicBezTo>
                      <a:cubicBezTo>
                        <a:pt x="286" y="369"/>
                        <a:pt x="369" y="286"/>
                        <a:pt x="369" y="184"/>
                      </a:cubicBezTo>
                      <a:cubicBezTo>
                        <a:pt x="369" y="83"/>
                        <a:pt x="286" y="0"/>
                        <a:pt x="185" y="0"/>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90" name="Freeform: Shape 32">
                  <a:extLst>
                    <a:ext uri="{FF2B5EF4-FFF2-40B4-BE49-F238E27FC236}">
                      <a16:creationId xmlns:a16="http://schemas.microsoft.com/office/drawing/2014/main" id="{6645D82A-7601-473D-A99D-72A8549BD592}"/>
                    </a:ext>
                  </a:extLst>
                </p:cNvPr>
                <p:cNvSpPr/>
                <p:nvPr/>
              </p:nvSpPr>
              <p:spPr bwMode="auto">
                <a:xfrm>
                  <a:off x="18019573" y="6559487"/>
                  <a:ext cx="592390" cy="600797"/>
                </a:xfrm>
                <a:custGeom>
                  <a:gdLst>
                    <a:gd fmla="*/ 380 w 622" name="T0"/>
                    <a:gd fmla="*/ 69 h 629" name="T1"/>
                    <a:gd fmla="*/ 339 w 622" name="T2"/>
                    <a:gd fmla="*/ 61 h 629" name="T3"/>
                    <a:gd fmla="*/ 262 w 622" name="T4"/>
                    <a:gd fmla="*/ 5 h 629" name="T5"/>
                    <a:gd fmla="*/ 217 w 622" name="T6"/>
                    <a:gd fmla="*/ 80 h 629" name="T7"/>
                    <a:gd fmla="*/ 174 w 622" name="T8"/>
                    <a:gd fmla="*/ 35 h 629" name="T9"/>
                    <a:gd fmla="*/ 142 w 622" name="T10"/>
                    <a:gd fmla="*/ 126 h 629" name="T11"/>
                    <a:gd fmla="*/ 115 w 622" name="T12"/>
                    <a:gd fmla="*/ 155 h 629" name="T13"/>
                    <a:gd fmla="*/ 24 w 622" name="T14"/>
                    <a:gd fmla="*/ 192 h 629" name="T15"/>
                    <a:gd fmla="*/ 64 w 622" name="T16"/>
                    <a:gd fmla="*/ 272 h 629" name="T17"/>
                    <a:gd fmla="*/ 0 w 622" name="T18"/>
                    <a:gd fmla="*/ 283 h 629" name="T19"/>
                    <a:gd fmla="*/ 64 w 622" name="T20"/>
                    <a:gd fmla="*/ 358 h 629" name="T21"/>
                    <a:gd fmla="*/ 77 w 622" name="T22"/>
                    <a:gd fmla="*/ 409 h 629" name="T23"/>
                    <a:gd fmla="*/ 64 w 622" name="T24"/>
                    <a:gd fmla="*/ 505 h 629" name="T25"/>
                    <a:gd fmla="*/ 168 w 622" name="T26"/>
                    <a:gd fmla="*/ 524 h 629" name="T27"/>
                    <a:gd fmla="*/ 152 w 622" name="T28"/>
                    <a:gd fmla="*/ 585 h 629" name="T29"/>
                    <a:gd fmla="*/ 248 w 622" name="T30"/>
                    <a:gd fmla="*/ 561 h 629" name="T31"/>
                    <a:gd fmla="*/ 289 w 622" name="T32"/>
                    <a:gd fmla="*/ 567 h 629" name="T33"/>
                    <a:gd fmla="*/ 302 w 622" name="T34"/>
                    <a:gd fmla="*/ 628 h 629" name="T35"/>
                    <a:gd fmla="*/ 374 w 622" name="T36"/>
                    <a:gd fmla="*/ 561 h 629" name="T37"/>
                    <a:gd fmla="*/ 412 w 622" name="T38"/>
                    <a:gd fmla="*/ 548 h 629" name="T39"/>
                    <a:gd fmla="*/ 455 w 622" name="T40"/>
                    <a:gd fmla="*/ 596 h 629" name="T41"/>
                    <a:gd fmla="*/ 487 w 622" name="T42"/>
                    <a:gd fmla="*/ 503 h 629" name="T43"/>
                    <a:gd fmla="*/ 513 w 622" name="T44"/>
                    <a:gd fmla="*/ 473 h 629" name="T45"/>
                    <a:gd fmla="*/ 572 w 622" name="T46"/>
                    <a:gd fmla="*/ 495 h 629" name="T47"/>
                    <a:gd fmla="*/ 553 w 622" name="T48"/>
                    <a:gd fmla="*/ 398 h 629" name="T49"/>
                    <a:gd fmla="*/ 564 w 622" name="T50"/>
                    <a:gd fmla="*/ 350 h 629" name="T51"/>
                    <a:gd fmla="*/ 621 w 622" name="T52"/>
                    <a:gd fmla="*/ 347 h 629" name="T53"/>
                    <a:gd fmla="*/ 562 w 622" name="T54"/>
                    <a:gd fmla="*/ 272 h 629" name="T55"/>
                    <a:gd fmla="*/ 548 w 622" name="T56"/>
                    <a:gd fmla="*/ 222 h 629" name="T57"/>
                    <a:gd fmla="*/ 599 w 622" name="T58"/>
                    <a:gd fmla="*/ 179 h 629" name="T59"/>
                    <a:gd fmla="*/ 506 w 622" name="T60"/>
                    <a:gd fmla="*/ 147 h 629" name="T61"/>
                    <a:gd fmla="*/ 460 w 622" name="T62"/>
                    <a:gd fmla="*/ 107 h 629" name="T63"/>
                    <a:gd fmla="*/ 476 w 622" name="T64"/>
                    <a:gd fmla="*/ 45 h 629" name="T65"/>
                    <a:gd fmla="*/ 380 w 622" name="T66"/>
                    <a:gd fmla="*/ 69 h 629" name="T67"/>
                    <a:gd fmla="*/ 524 w 622" name="T68"/>
                    <a:gd fmla="*/ 315 h 629" name="T69"/>
                    <a:gd fmla="*/ 102 w 622" name="T70"/>
                    <a:gd fmla="*/ 315 h 629" name="T71"/>
                    <a:gd fmla="*/ 524 w 622" name="T72"/>
                    <a:gd fmla="*/ 315 h 629"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629" w="622">
                      <a:moveTo>
                        <a:pt x="380" y="69"/>
                      </a:moveTo>
                      <a:lnTo>
                        <a:pt x="380" y="69"/>
                      </a:lnTo>
                      <a:cubicBezTo>
                        <a:pt x="369" y="67"/>
                        <a:pt x="356" y="64"/>
                        <a:pt x="339" y="61"/>
                      </a:cubicBezTo>
                      <a:lnTo>
                        <a:pt x="339" y="61"/>
                      </a:lnTo>
                      <a:cubicBezTo>
                        <a:pt x="326" y="0"/>
                        <a:pt x="326" y="0"/>
                        <a:pt x="326" y="0"/>
                      </a:cubicBezTo>
                      <a:cubicBezTo>
                        <a:pt x="262" y="5"/>
                        <a:pt x="262" y="5"/>
                        <a:pt x="262" y="5"/>
                      </a:cubicBezTo>
                      <a:cubicBezTo>
                        <a:pt x="254" y="67"/>
                        <a:pt x="254" y="67"/>
                        <a:pt x="254" y="67"/>
                      </a:cubicBezTo>
                      <a:cubicBezTo>
                        <a:pt x="241" y="72"/>
                        <a:pt x="227" y="75"/>
                        <a:pt x="217" y="80"/>
                      </a:cubicBezTo>
                      <a:cubicBezTo>
                        <a:pt x="214" y="80"/>
                        <a:pt x="214" y="80"/>
                        <a:pt x="214" y="80"/>
                      </a:cubicBezTo>
                      <a:cubicBezTo>
                        <a:pt x="174" y="35"/>
                        <a:pt x="174" y="35"/>
                        <a:pt x="174" y="35"/>
                      </a:cubicBezTo>
                      <a:cubicBezTo>
                        <a:pt x="120" y="67"/>
                        <a:pt x="120" y="67"/>
                        <a:pt x="120" y="67"/>
                      </a:cubicBezTo>
                      <a:cubicBezTo>
                        <a:pt x="142" y="126"/>
                        <a:pt x="142" y="126"/>
                        <a:pt x="142" y="126"/>
                      </a:cubicBezTo>
                      <a:cubicBezTo>
                        <a:pt x="133" y="136"/>
                        <a:pt x="123" y="147"/>
                        <a:pt x="115" y="157"/>
                      </a:cubicBezTo>
                      <a:cubicBezTo>
                        <a:pt x="115" y="155"/>
                        <a:pt x="115" y="155"/>
                        <a:pt x="115" y="155"/>
                      </a:cubicBezTo>
                      <a:cubicBezTo>
                        <a:pt x="56" y="136"/>
                        <a:pt x="56" y="136"/>
                        <a:pt x="56" y="136"/>
                      </a:cubicBezTo>
                      <a:cubicBezTo>
                        <a:pt x="24" y="192"/>
                        <a:pt x="24" y="192"/>
                        <a:pt x="24" y="192"/>
                      </a:cubicBezTo>
                      <a:cubicBezTo>
                        <a:pt x="72" y="232"/>
                        <a:pt x="72" y="232"/>
                        <a:pt x="72" y="232"/>
                      </a:cubicBezTo>
                      <a:cubicBezTo>
                        <a:pt x="69" y="246"/>
                        <a:pt x="64" y="254"/>
                        <a:pt x="64" y="272"/>
                      </a:cubicBezTo>
                      <a:cubicBezTo>
                        <a:pt x="61" y="272"/>
                        <a:pt x="61" y="272"/>
                        <a:pt x="61" y="272"/>
                      </a:cubicBezTo>
                      <a:cubicBezTo>
                        <a:pt x="0" y="283"/>
                        <a:pt x="0" y="283"/>
                        <a:pt x="0" y="283"/>
                      </a:cubicBezTo>
                      <a:cubicBezTo>
                        <a:pt x="0" y="345"/>
                        <a:pt x="0" y="345"/>
                        <a:pt x="0" y="345"/>
                      </a:cubicBezTo>
                      <a:cubicBezTo>
                        <a:pt x="64" y="358"/>
                        <a:pt x="64" y="358"/>
                        <a:pt x="64" y="358"/>
                      </a:cubicBezTo>
                      <a:cubicBezTo>
                        <a:pt x="67" y="377"/>
                        <a:pt x="72" y="393"/>
                        <a:pt x="77" y="409"/>
                      </a:cubicBezTo>
                      <a:lnTo>
                        <a:pt x="77" y="409"/>
                      </a:lnTo>
                      <a:cubicBezTo>
                        <a:pt x="29" y="452"/>
                        <a:pt x="29" y="452"/>
                        <a:pt x="29" y="452"/>
                      </a:cubicBezTo>
                      <a:cubicBezTo>
                        <a:pt x="64" y="505"/>
                        <a:pt x="64" y="505"/>
                        <a:pt x="64" y="505"/>
                      </a:cubicBezTo>
                      <a:cubicBezTo>
                        <a:pt x="123" y="484"/>
                        <a:pt x="123" y="484"/>
                        <a:pt x="123" y="484"/>
                      </a:cubicBezTo>
                      <a:cubicBezTo>
                        <a:pt x="136" y="497"/>
                        <a:pt x="152" y="513"/>
                        <a:pt x="168" y="524"/>
                      </a:cubicBezTo>
                      <a:cubicBezTo>
                        <a:pt x="168" y="527"/>
                        <a:pt x="168" y="527"/>
                        <a:pt x="168" y="527"/>
                      </a:cubicBezTo>
                      <a:cubicBezTo>
                        <a:pt x="152" y="585"/>
                        <a:pt x="152" y="585"/>
                        <a:pt x="152" y="585"/>
                      </a:cubicBezTo>
                      <a:cubicBezTo>
                        <a:pt x="211" y="612"/>
                        <a:pt x="211" y="612"/>
                        <a:pt x="211" y="612"/>
                      </a:cubicBezTo>
                      <a:cubicBezTo>
                        <a:pt x="248" y="561"/>
                        <a:pt x="248" y="561"/>
                        <a:pt x="248" y="561"/>
                      </a:cubicBezTo>
                      <a:lnTo>
                        <a:pt x="248" y="561"/>
                      </a:lnTo>
                      <a:cubicBezTo>
                        <a:pt x="259" y="564"/>
                        <a:pt x="273" y="567"/>
                        <a:pt x="289" y="567"/>
                      </a:cubicBezTo>
                      <a:cubicBezTo>
                        <a:pt x="289" y="569"/>
                        <a:pt x="289" y="569"/>
                        <a:pt x="289" y="569"/>
                      </a:cubicBezTo>
                      <a:cubicBezTo>
                        <a:pt x="302" y="628"/>
                        <a:pt x="302" y="628"/>
                        <a:pt x="302" y="628"/>
                      </a:cubicBezTo>
                      <a:cubicBezTo>
                        <a:pt x="366" y="626"/>
                        <a:pt x="366" y="626"/>
                        <a:pt x="366" y="626"/>
                      </a:cubicBezTo>
                      <a:cubicBezTo>
                        <a:pt x="374" y="561"/>
                        <a:pt x="374" y="561"/>
                        <a:pt x="374" y="561"/>
                      </a:cubicBezTo>
                      <a:lnTo>
                        <a:pt x="374" y="561"/>
                      </a:lnTo>
                      <a:cubicBezTo>
                        <a:pt x="388" y="559"/>
                        <a:pt x="401" y="554"/>
                        <a:pt x="412" y="548"/>
                      </a:cubicBezTo>
                      <a:cubicBezTo>
                        <a:pt x="414" y="551"/>
                        <a:pt x="414" y="551"/>
                        <a:pt x="414" y="551"/>
                      </a:cubicBezTo>
                      <a:cubicBezTo>
                        <a:pt x="455" y="596"/>
                        <a:pt x="455" y="596"/>
                        <a:pt x="455" y="596"/>
                      </a:cubicBezTo>
                      <a:cubicBezTo>
                        <a:pt x="508" y="561"/>
                        <a:pt x="508" y="561"/>
                        <a:pt x="508" y="561"/>
                      </a:cubicBezTo>
                      <a:cubicBezTo>
                        <a:pt x="487" y="503"/>
                        <a:pt x="487" y="503"/>
                        <a:pt x="487" y="503"/>
                      </a:cubicBezTo>
                      <a:cubicBezTo>
                        <a:pt x="484" y="503"/>
                        <a:pt x="484" y="503"/>
                        <a:pt x="484" y="503"/>
                      </a:cubicBezTo>
                      <a:cubicBezTo>
                        <a:pt x="495" y="495"/>
                        <a:pt x="506" y="484"/>
                        <a:pt x="513" y="473"/>
                      </a:cubicBezTo>
                      <a:lnTo>
                        <a:pt x="513" y="473"/>
                      </a:lnTo>
                      <a:cubicBezTo>
                        <a:pt x="572" y="495"/>
                        <a:pt x="572" y="495"/>
                        <a:pt x="572" y="495"/>
                      </a:cubicBezTo>
                      <a:cubicBezTo>
                        <a:pt x="604" y="439"/>
                        <a:pt x="604" y="439"/>
                        <a:pt x="604" y="439"/>
                      </a:cubicBezTo>
                      <a:cubicBezTo>
                        <a:pt x="553" y="398"/>
                        <a:pt x="553" y="398"/>
                        <a:pt x="553" y="398"/>
                      </a:cubicBezTo>
                      <a:cubicBezTo>
                        <a:pt x="553" y="393"/>
                        <a:pt x="553" y="393"/>
                        <a:pt x="553" y="393"/>
                      </a:cubicBezTo>
                      <a:cubicBezTo>
                        <a:pt x="559" y="382"/>
                        <a:pt x="562" y="369"/>
                        <a:pt x="564" y="350"/>
                      </a:cubicBezTo>
                      <a:cubicBezTo>
                        <a:pt x="567" y="350"/>
                        <a:pt x="567" y="350"/>
                        <a:pt x="567" y="350"/>
                      </a:cubicBezTo>
                      <a:cubicBezTo>
                        <a:pt x="621" y="347"/>
                        <a:pt x="621" y="347"/>
                        <a:pt x="621" y="347"/>
                      </a:cubicBezTo>
                      <a:cubicBezTo>
                        <a:pt x="621" y="283"/>
                        <a:pt x="621" y="283"/>
                        <a:pt x="621" y="283"/>
                      </a:cubicBezTo>
                      <a:cubicBezTo>
                        <a:pt x="562" y="272"/>
                        <a:pt x="562" y="272"/>
                        <a:pt x="562" y="272"/>
                      </a:cubicBezTo>
                      <a:lnTo>
                        <a:pt x="562" y="272"/>
                      </a:lnTo>
                      <a:cubicBezTo>
                        <a:pt x="559" y="254"/>
                        <a:pt x="556" y="238"/>
                        <a:pt x="548" y="222"/>
                      </a:cubicBezTo>
                      <a:cubicBezTo>
                        <a:pt x="551" y="219"/>
                        <a:pt x="551" y="219"/>
                        <a:pt x="551" y="219"/>
                      </a:cubicBezTo>
                      <a:cubicBezTo>
                        <a:pt x="599" y="179"/>
                        <a:pt x="599" y="179"/>
                        <a:pt x="599" y="179"/>
                      </a:cubicBezTo>
                      <a:cubicBezTo>
                        <a:pt x="564" y="126"/>
                        <a:pt x="564" y="126"/>
                        <a:pt x="564" y="126"/>
                      </a:cubicBezTo>
                      <a:cubicBezTo>
                        <a:pt x="506" y="147"/>
                        <a:pt x="506" y="147"/>
                        <a:pt x="506" y="147"/>
                      </a:cubicBezTo>
                      <a:lnTo>
                        <a:pt x="506" y="147"/>
                      </a:lnTo>
                      <a:cubicBezTo>
                        <a:pt x="492" y="131"/>
                        <a:pt x="476" y="117"/>
                        <a:pt x="460" y="107"/>
                      </a:cubicBezTo>
                      <a:cubicBezTo>
                        <a:pt x="460" y="104"/>
                        <a:pt x="460" y="104"/>
                        <a:pt x="460" y="104"/>
                      </a:cubicBezTo>
                      <a:cubicBezTo>
                        <a:pt x="476" y="45"/>
                        <a:pt x="476" y="45"/>
                        <a:pt x="476" y="45"/>
                      </a:cubicBezTo>
                      <a:cubicBezTo>
                        <a:pt x="417" y="18"/>
                        <a:pt x="417" y="18"/>
                        <a:pt x="417" y="18"/>
                      </a:cubicBezTo>
                      <a:cubicBezTo>
                        <a:pt x="380" y="69"/>
                        <a:pt x="380" y="69"/>
                        <a:pt x="380" y="69"/>
                      </a:cubicBezTo>
                      <a:close/>
                      <a:moveTo>
                        <a:pt x="524" y="315"/>
                      </a:moveTo>
                      <a:lnTo>
                        <a:pt x="524" y="315"/>
                      </a:lnTo>
                      <a:cubicBezTo>
                        <a:pt x="524" y="430"/>
                        <a:pt x="431" y="527"/>
                        <a:pt x="313" y="527"/>
                      </a:cubicBezTo>
                      <a:cubicBezTo>
                        <a:pt x="198" y="527"/>
                        <a:pt x="102" y="430"/>
                        <a:pt x="102" y="315"/>
                      </a:cubicBezTo>
                      <a:cubicBezTo>
                        <a:pt x="102" y="198"/>
                        <a:pt x="198" y="104"/>
                        <a:pt x="313" y="104"/>
                      </a:cubicBezTo>
                      <a:cubicBezTo>
                        <a:pt x="431" y="104"/>
                        <a:pt x="524" y="198"/>
                        <a:pt x="524" y="315"/>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grpSp>
            <p:nvGrpSpPr>
              <p:cNvPr id="52" name="Group 33">
                <a:extLst>
                  <a:ext uri="{FF2B5EF4-FFF2-40B4-BE49-F238E27FC236}">
                    <a16:creationId xmlns:a16="http://schemas.microsoft.com/office/drawing/2014/main" id="{B6F6D986-580E-4F6F-A7E2-17E863C800D9}"/>
                  </a:ext>
                </a:extLst>
              </p:cNvPr>
              <p:cNvGrpSpPr/>
              <p:nvPr/>
            </p:nvGrpSpPr>
            <p:grpSpPr>
              <a:xfrm>
                <a:off x="8747006" y="2165471"/>
                <a:ext cx="299269" cy="305699"/>
                <a:chOff x="15336892" y="4283227"/>
                <a:chExt cx="588159" cy="600797"/>
              </a:xfrm>
              <a:solidFill>
                <a:schemeClr val="accent2"/>
              </a:solidFill>
            </p:grpSpPr>
            <p:sp>
              <p:nvSpPr>
                <p:cNvPr id="87" name="Freeform: Shape 34">
                  <a:extLst>
                    <a:ext uri="{FF2B5EF4-FFF2-40B4-BE49-F238E27FC236}">
                      <a16:creationId xmlns:a16="http://schemas.microsoft.com/office/drawing/2014/main" id="{DD34437A-FBD2-4F3B-9003-8F3584DEC33A}"/>
                    </a:ext>
                  </a:extLst>
                </p:cNvPr>
                <p:cNvSpPr/>
                <p:nvPr/>
              </p:nvSpPr>
              <p:spPr bwMode="auto">
                <a:xfrm>
                  <a:off x="15463831" y="4405925"/>
                  <a:ext cx="351203" cy="351170"/>
                </a:xfrm>
                <a:custGeom>
                  <a:gdLst>
                    <a:gd fmla="*/ 184 w 370" name="T0"/>
                    <a:gd fmla="*/ 0 h 371" name="T1"/>
                    <a:gd fmla="*/ 184 w 370" name="T2"/>
                    <a:gd fmla="*/ 0 h 371" name="T3"/>
                    <a:gd fmla="*/ 0 w 370" name="T4"/>
                    <a:gd fmla="*/ 185 h 371" name="T5"/>
                    <a:gd fmla="*/ 184 w 370" name="T6"/>
                    <a:gd fmla="*/ 370 h 371" name="T7"/>
                    <a:gd fmla="*/ 369 w 370" name="T8"/>
                    <a:gd fmla="*/ 185 h 371" name="T9"/>
                    <a:gd fmla="*/ 184 w 370" name="T10"/>
                    <a:gd fmla="*/ 0 h 371" name="T11"/>
                  </a:gdLst>
                  <a:cxnLst>
                    <a:cxn ang="0">
                      <a:pos x="T0" y="T1"/>
                    </a:cxn>
                    <a:cxn ang="0">
                      <a:pos x="T2" y="T3"/>
                    </a:cxn>
                    <a:cxn ang="0">
                      <a:pos x="T4" y="T5"/>
                    </a:cxn>
                    <a:cxn ang="0">
                      <a:pos x="T6" y="T7"/>
                    </a:cxn>
                    <a:cxn ang="0">
                      <a:pos x="T8" y="T9"/>
                    </a:cxn>
                    <a:cxn ang="0">
                      <a:pos x="T10" y="T11"/>
                    </a:cxn>
                  </a:cxnLst>
                  <a:rect b="b" l="0" r="r" t="0"/>
                  <a:pathLst>
                    <a:path h="371" w="370">
                      <a:moveTo>
                        <a:pt x="184" y="0"/>
                      </a:moveTo>
                      <a:lnTo>
                        <a:pt x="184" y="0"/>
                      </a:lnTo>
                      <a:cubicBezTo>
                        <a:pt x="83" y="0"/>
                        <a:pt x="0" y="83"/>
                        <a:pt x="0" y="185"/>
                      </a:cubicBezTo>
                      <a:cubicBezTo>
                        <a:pt x="0" y="287"/>
                        <a:pt x="83" y="370"/>
                        <a:pt x="184" y="370"/>
                      </a:cubicBezTo>
                      <a:cubicBezTo>
                        <a:pt x="286" y="370"/>
                        <a:pt x="369" y="287"/>
                        <a:pt x="369" y="185"/>
                      </a:cubicBezTo>
                      <a:cubicBezTo>
                        <a:pt x="369" y="81"/>
                        <a:pt x="286" y="0"/>
                        <a:pt x="184" y="0"/>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88" name="Freeform: Shape 35">
                  <a:extLst>
                    <a:ext uri="{FF2B5EF4-FFF2-40B4-BE49-F238E27FC236}">
                      <a16:creationId xmlns:a16="http://schemas.microsoft.com/office/drawing/2014/main" id="{9BECE7C6-030B-424F-86FC-212A0B3F1F83}"/>
                    </a:ext>
                  </a:extLst>
                </p:cNvPr>
                <p:cNvSpPr/>
                <p:nvPr/>
              </p:nvSpPr>
              <p:spPr bwMode="auto">
                <a:xfrm>
                  <a:off x="15336892" y="4283227"/>
                  <a:ext cx="588159" cy="600797"/>
                </a:xfrm>
                <a:custGeom>
                  <a:gdLst>
                    <a:gd fmla="*/ 380 w 619" name="T0"/>
                    <a:gd fmla="*/ 70 h 630" name="T1"/>
                    <a:gd fmla="*/ 340 w 619" name="T2"/>
                    <a:gd fmla="*/ 59 h 630" name="T3"/>
                    <a:gd fmla="*/ 263 w 619" name="T4"/>
                    <a:gd fmla="*/ 6 h 630" name="T5"/>
                    <a:gd fmla="*/ 214 w 619" name="T6"/>
                    <a:gd fmla="*/ 81 h 630" name="T7"/>
                    <a:gd fmla="*/ 172 w 619" name="T8"/>
                    <a:gd fmla="*/ 33 h 630" name="T9"/>
                    <a:gd fmla="*/ 142 w 619" name="T10"/>
                    <a:gd fmla="*/ 126 h 630" name="T11"/>
                    <a:gd fmla="*/ 113 w 619" name="T12"/>
                    <a:gd fmla="*/ 155 h 630" name="T13"/>
                    <a:gd fmla="*/ 24 w 619" name="T14"/>
                    <a:gd fmla="*/ 190 h 630" name="T15"/>
                    <a:gd fmla="*/ 62 w 619" name="T16"/>
                    <a:gd fmla="*/ 273 h 630" name="T17"/>
                    <a:gd fmla="*/ 0 w 619" name="T18"/>
                    <a:gd fmla="*/ 281 h 630" name="T19"/>
                    <a:gd fmla="*/ 62 w 619" name="T20"/>
                    <a:gd fmla="*/ 359 h 630" name="T21"/>
                    <a:gd fmla="*/ 75 w 619" name="T22"/>
                    <a:gd fmla="*/ 409 h 630" name="T23"/>
                    <a:gd fmla="*/ 62 w 619" name="T24"/>
                    <a:gd fmla="*/ 506 h 630" name="T25"/>
                    <a:gd fmla="*/ 169 w 619" name="T26"/>
                    <a:gd fmla="*/ 525 h 630" name="T27"/>
                    <a:gd fmla="*/ 153 w 619" name="T28"/>
                    <a:gd fmla="*/ 586 h 630" name="T29"/>
                    <a:gd fmla="*/ 246 w 619" name="T30"/>
                    <a:gd fmla="*/ 559 h 630" name="T31"/>
                    <a:gd fmla="*/ 287 w 619" name="T32"/>
                    <a:gd fmla="*/ 568 h 630" name="T33"/>
                    <a:gd fmla="*/ 303 w 619" name="T34"/>
                    <a:gd fmla="*/ 629 h 630" name="T35"/>
                    <a:gd fmla="*/ 372 w 619" name="T36"/>
                    <a:gd fmla="*/ 562 h 630" name="T37"/>
                    <a:gd fmla="*/ 412 w 619" name="T38"/>
                    <a:gd fmla="*/ 549 h 630" name="T39"/>
                    <a:gd fmla="*/ 455 w 619" name="T40"/>
                    <a:gd fmla="*/ 597 h 630" name="T41"/>
                    <a:gd fmla="*/ 484 w 619" name="T42"/>
                    <a:gd fmla="*/ 503 h 630" name="T43"/>
                    <a:gd fmla="*/ 511 w 619" name="T44"/>
                    <a:gd fmla="*/ 474 h 630" name="T45"/>
                    <a:gd fmla="*/ 573 w 619" name="T46"/>
                    <a:gd fmla="*/ 495 h 630" name="T47"/>
                    <a:gd fmla="*/ 554 w 619" name="T48"/>
                    <a:gd fmla="*/ 399 h 630" name="T49"/>
                    <a:gd fmla="*/ 562 w 619" name="T50"/>
                    <a:gd fmla="*/ 351 h 630" name="T51"/>
                    <a:gd fmla="*/ 618 w 619" name="T52"/>
                    <a:gd fmla="*/ 348 h 630" name="T53"/>
                    <a:gd fmla="*/ 559 w 619" name="T54"/>
                    <a:gd fmla="*/ 270 h 630" name="T55"/>
                    <a:gd fmla="*/ 549 w 619" name="T56"/>
                    <a:gd fmla="*/ 220 h 630" name="T57"/>
                    <a:gd fmla="*/ 597 w 619" name="T58"/>
                    <a:gd fmla="*/ 180 h 630" name="T59"/>
                    <a:gd fmla="*/ 503 w 619" name="T60"/>
                    <a:gd fmla="*/ 148 h 630" name="T61"/>
                    <a:gd fmla="*/ 458 w 619" name="T62"/>
                    <a:gd fmla="*/ 108 h 630" name="T63"/>
                    <a:gd fmla="*/ 474 w 619" name="T64"/>
                    <a:gd fmla="*/ 46 h 630" name="T65"/>
                    <a:gd fmla="*/ 380 w 619" name="T66"/>
                    <a:gd fmla="*/ 70 h 630" name="T67"/>
                    <a:gd fmla="*/ 524 w 619" name="T68"/>
                    <a:gd fmla="*/ 316 h 630" name="T69"/>
                    <a:gd fmla="*/ 102 w 619" name="T70"/>
                    <a:gd fmla="*/ 316 h 630" name="T71"/>
                    <a:gd fmla="*/ 524 w 619" name="T72"/>
                    <a:gd fmla="*/ 316 h 63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630" w="619">
                      <a:moveTo>
                        <a:pt x="380" y="70"/>
                      </a:moveTo>
                      <a:lnTo>
                        <a:pt x="380" y="70"/>
                      </a:lnTo>
                      <a:cubicBezTo>
                        <a:pt x="367" y="67"/>
                        <a:pt x="353" y="65"/>
                        <a:pt x="340" y="62"/>
                      </a:cubicBezTo>
                      <a:cubicBezTo>
                        <a:pt x="340" y="59"/>
                        <a:pt x="340" y="59"/>
                        <a:pt x="340" y="59"/>
                      </a:cubicBezTo>
                      <a:cubicBezTo>
                        <a:pt x="324" y="0"/>
                        <a:pt x="324" y="0"/>
                        <a:pt x="324" y="0"/>
                      </a:cubicBezTo>
                      <a:cubicBezTo>
                        <a:pt x="263" y="6"/>
                        <a:pt x="263" y="6"/>
                        <a:pt x="263" y="6"/>
                      </a:cubicBezTo>
                      <a:cubicBezTo>
                        <a:pt x="254" y="67"/>
                        <a:pt x="254" y="67"/>
                        <a:pt x="254" y="67"/>
                      </a:cubicBezTo>
                      <a:cubicBezTo>
                        <a:pt x="241" y="70"/>
                        <a:pt x="228" y="75"/>
                        <a:pt x="214" y="81"/>
                      </a:cubicBezTo>
                      <a:cubicBezTo>
                        <a:pt x="214" y="78"/>
                        <a:pt x="214" y="78"/>
                        <a:pt x="214" y="78"/>
                      </a:cubicBezTo>
                      <a:cubicBezTo>
                        <a:pt x="172" y="33"/>
                        <a:pt x="172" y="33"/>
                        <a:pt x="172" y="33"/>
                      </a:cubicBezTo>
                      <a:cubicBezTo>
                        <a:pt x="118" y="67"/>
                        <a:pt x="118" y="67"/>
                        <a:pt x="118" y="67"/>
                      </a:cubicBezTo>
                      <a:cubicBezTo>
                        <a:pt x="142" y="126"/>
                        <a:pt x="142" y="126"/>
                        <a:pt x="142" y="126"/>
                      </a:cubicBezTo>
                      <a:cubicBezTo>
                        <a:pt x="131" y="137"/>
                        <a:pt x="123" y="145"/>
                        <a:pt x="113" y="155"/>
                      </a:cubicBezTo>
                      <a:lnTo>
                        <a:pt x="113" y="155"/>
                      </a:lnTo>
                      <a:cubicBezTo>
                        <a:pt x="54" y="137"/>
                        <a:pt x="54" y="137"/>
                        <a:pt x="54" y="137"/>
                      </a:cubicBezTo>
                      <a:cubicBezTo>
                        <a:pt x="24" y="190"/>
                        <a:pt x="24" y="190"/>
                        <a:pt x="24" y="190"/>
                      </a:cubicBezTo>
                      <a:cubicBezTo>
                        <a:pt x="73" y="233"/>
                        <a:pt x="73" y="233"/>
                        <a:pt x="73" y="233"/>
                      </a:cubicBezTo>
                      <a:cubicBezTo>
                        <a:pt x="67" y="244"/>
                        <a:pt x="65" y="254"/>
                        <a:pt x="62" y="273"/>
                      </a:cubicBezTo>
                      <a:lnTo>
                        <a:pt x="62" y="273"/>
                      </a:lnTo>
                      <a:cubicBezTo>
                        <a:pt x="0" y="281"/>
                        <a:pt x="0" y="281"/>
                        <a:pt x="0" y="281"/>
                      </a:cubicBezTo>
                      <a:cubicBezTo>
                        <a:pt x="0" y="345"/>
                        <a:pt x="0" y="345"/>
                        <a:pt x="0" y="345"/>
                      </a:cubicBezTo>
                      <a:cubicBezTo>
                        <a:pt x="62" y="359"/>
                        <a:pt x="62" y="359"/>
                        <a:pt x="62" y="359"/>
                      </a:cubicBezTo>
                      <a:cubicBezTo>
                        <a:pt x="65" y="375"/>
                        <a:pt x="70" y="394"/>
                        <a:pt x="75" y="409"/>
                      </a:cubicBezTo>
                      <a:lnTo>
                        <a:pt x="75" y="409"/>
                      </a:lnTo>
                      <a:cubicBezTo>
                        <a:pt x="30" y="453"/>
                        <a:pt x="30" y="453"/>
                        <a:pt x="30" y="453"/>
                      </a:cubicBezTo>
                      <a:cubicBezTo>
                        <a:pt x="62" y="506"/>
                        <a:pt x="62" y="506"/>
                        <a:pt x="62" y="506"/>
                      </a:cubicBezTo>
                      <a:cubicBezTo>
                        <a:pt x="123" y="482"/>
                        <a:pt x="123" y="482"/>
                        <a:pt x="123" y="482"/>
                      </a:cubicBezTo>
                      <a:cubicBezTo>
                        <a:pt x="137" y="498"/>
                        <a:pt x="150" y="511"/>
                        <a:pt x="169" y="525"/>
                      </a:cubicBezTo>
                      <a:lnTo>
                        <a:pt x="169" y="525"/>
                      </a:lnTo>
                      <a:cubicBezTo>
                        <a:pt x="153" y="586"/>
                        <a:pt x="153" y="586"/>
                        <a:pt x="153" y="586"/>
                      </a:cubicBezTo>
                      <a:cubicBezTo>
                        <a:pt x="209" y="613"/>
                        <a:pt x="209" y="613"/>
                        <a:pt x="209" y="613"/>
                      </a:cubicBezTo>
                      <a:cubicBezTo>
                        <a:pt x="246" y="559"/>
                        <a:pt x="246" y="559"/>
                        <a:pt x="246" y="559"/>
                      </a:cubicBezTo>
                      <a:lnTo>
                        <a:pt x="246" y="559"/>
                      </a:lnTo>
                      <a:cubicBezTo>
                        <a:pt x="260" y="565"/>
                        <a:pt x="273" y="568"/>
                        <a:pt x="287" y="568"/>
                      </a:cubicBezTo>
                      <a:cubicBezTo>
                        <a:pt x="287" y="570"/>
                        <a:pt x="287" y="570"/>
                        <a:pt x="287" y="570"/>
                      </a:cubicBezTo>
                      <a:cubicBezTo>
                        <a:pt x="303" y="629"/>
                        <a:pt x="303" y="629"/>
                        <a:pt x="303" y="629"/>
                      </a:cubicBezTo>
                      <a:cubicBezTo>
                        <a:pt x="364" y="627"/>
                        <a:pt x="364" y="627"/>
                        <a:pt x="364" y="627"/>
                      </a:cubicBezTo>
                      <a:cubicBezTo>
                        <a:pt x="372" y="562"/>
                        <a:pt x="372" y="562"/>
                        <a:pt x="372" y="562"/>
                      </a:cubicBezTo>
                      <a:lnTo>
                        <a:pt x="372" y="562"/>
                      </a:lnTo>
                      <a:cubicBezTo>
                        <a:pt x="385" y="559"/>
                        <a:pt x="399" y="554"/>
                        <a:pt x="412" y="549"/>
                      </a:cubicBezTo>
                      <a:cubicBezTo>
                        <a:pt x="412" y="552"/>
                        <a:pt x="412" y="552"/>
                        <a:pt x="412" y="552"/>
                      </a:cubicBezTo>
                      <a:cubicBezTo>
                        <a:pt x="455" y="597"/>
                        <a:pt x="455" y="597"/>
                        <a:pt x="455" y="597"/>
                      </a:cubicBezTo>
                      <a:cubicBezTo>
                        <a:pt x="508" y="562"/>
                        <a:pt x="508" y="562"/>
                        <a:pt x="508" y="562"/>
                      </a:cubicBezTo>
                      <a:cubicBezTo>
                        <a:pt x="484" y="503"/>
                        <a:pt x="484" y="503"/>
                        <a:pt x="484" y="503"/>
                      </a:cubicBezTo>
                      <a:lnTo>
                        <a:pt x="484" y="503"/>
                      </a:lnTo>
                      <a:cubicBezTo>
                        <a:pt x="495" y="493"/>
                        <a:pt x="503" y="484"/>
                        <a:pt x="511" y="474"/>
                      </a:cubicBezTo>
                      <a:cubicBezTo>
                        <a:pt x="514" y="474"/>
                        <a:pt x="514" y="474"/>
                        <a:pt x="514" y="474"/>
                      </a:cubicBezTo>
                      <a:cubicBezTo>
                        <a:pt x="573" y="495"/>
                        <a:pt x="573" y="495"/>
                        <a:pt x="573" y="495"/>
                      </a:cubicBezTo>
                      <a:cubicBezTo>
                        <a:pt x="602" y="439"/>
                        <a:pt x="602" y="439"/>
                        <a:pt x="602" y="439"/>
                      </a:cubicBezTo>
                      <a:cubicBezTo>
                        <a:pt x="554" y="399"/>
                        <a:pt x="554" y="399"/>
                        <a:pt x="554" y="399"/>
                      </a:cubicBezTo>
                      <a:cubicBezTo>
                        <a:pt x="554" y="394"/>
                        <a:pt x="554" y="394"/>
                        <a:pt x="554" y="394"/>
                      </a:cubicBezTo>
                      <a:cubicBezTo>
                        <a:pt x="557" y="380"/>
                        <a:pt x="562" y="369"/>
                        <a:pt x="562" y="351"/>
                      </a:cubicBezTo>
                      <a:cubicBezTo>
                        <a:pt x="565" y="351"/>
                        <a:pt x="565" y="351"/>
                        <a:pt x="565" y="351"/>
                      </a:cubicBezTo>
                      <a:cubicBezTo>
                        <a:pt x="618" y="348"/>
                        <a:pt x="618" y="348"/>
                        <a:pt x="618" y="348"/>
                      </a:cubicBezTo>
                      <a:cubicBezTo>
                        <a:pt x="618" y="284"/>
                        <a:pt x="618" y="284"/>
                        <a:pt x="618" y="284"/>
                      </a:cubicBezTo>
                      <a:cubicBezTo>
                        <a:pt x="559" y="270"/>
                        <a:pt x="559" y="270"/>
                        <a:pt x="559" y="270"/>
                      </a:cubicBezTo>
                      <a:cubicBezTo>
                        <a:pt x="562" y="270"/>
                        <a:pt x="562" y="270"/>
                        <a:pt x="562" y="270"/>
                      </a:cubicBezTo>
                      <a:cubicBezTo>
                        <a:pt x="559" y="254"/>
                        <a:pt x="554" y="236"/>
                        <a:pt x="549" y="220"/>
                      </a:cubicBezTo>
                      <a:cubicBezTo>
                        <a:pt x="551" y="220"/>
                        <a:pt x="551" y="220"/>
                        <a:pt x="551" y="220"/>
                      </a:cubicBezTo>
                      <a:cubicBezTo>
                        <a:pt x="597" y="180"/>
                        <a:pt x="597" y="180"/>
                        <a:pt x="597" y="180"/>
                      </a:cubicBezTo>
                      <a:cubicBezTo>
                        <a:pt x="565" y="124"/>
                        <a:pt x="565" y="124"/>
                        <a:pt x="565" y="124"/>
                      </a:cubicBezTo>
                      <a:cubicBezTo>
                        <a:pt x="503" y="148"/>
                        <a:pt x="503" y="148"/>
                        <a:pt x="503" y="148"/>
                      </a:cubicBezTo>
                      <a:lnTo>
                        <a:pt x="503" y="148"/>
                      </a:lnTo>
                      <a:cubicBezTo>
                        <a:pt x="490" y="131"/>
                        <a:pt x="474" y="118"/>
                        <a:pt x="458" y="108"/>
                      </a:cubicBezTo>
                      <a:cubicBezTo>
                        <a:pt x="458" y="105"/>
                        <a:pt x="458" y="105"/>
                        <a:pt x="458" y="105"/>
                      </a:cubicBezTo>
                      <a:cubicBezTo>
                        <a:pt x="474" y="46"/>
                        <a:pt x="474" y="46"/>
                        <a:pt x="474" y="46"/>
                      </a:cubicBezTo>
                      <a:cubicBezTo>
                        <a:pt x="418" y="19"/>
                        <a:pt x="418" y="19"/>
                        <a:pt x="418" y="19"/>
                      </a:cubicBezTo>
                      <a:cubicBezTo>
                        <a:pt x="380" y="70"/>
                        <a:pt x="380" y="70"/>
                        <a:pt x="380" y="70"/>
                      </a:cubicBezTo>
                      <a:close/>
                      <a:moveTo>
                        <a:pt x="524" y="316"/>
                      </a:moveTo>
                      <a:lnTo>
                        <a:pt x="524" y="316"/>
                      </a:lnTo>
                      <a:cubicBezTo>
                        <a:pt x="524" y="431"/>
                        <a:pt x="428" y="525"/>
                        <a:pt x="313" y="525"/>
                      </a:cubicBezTo>
                      <a:cubicBezTo>
                        <a:pt x="195" y="525"/>
                        <a:pt x="102" y="431"/>
                        <a:pt x="102" y="316"/>
                      </a:cubicBezTo>
                      <a:cubicBezTo>
                        <a:pt x="102" y="198"/>
                        <a:pt x="195" y="105"/>
                        <a:pt x="313" y="105"/>
                      </a:cubicBezTo>
                      <a:cubicBezTo>
                        <a:pt x="428" y="105"/>
                        <a:pt x="524" y="198"/>
                        <a:pt x="524" y="316"/>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grpSp>
            <p:nvGrpSpPr>
              <p:cNvPr id="53" name="Group 36">
                <a:extLst>
                  <a:ext uri="{FF2B5EF4-FFF2-40B4-BE49-F238E27FC236}">
                    <a16:creationId xmlns:a16="http://schemas.microsoft.com/office/drawing/2014/main" id="{178CCDE4-7EA7-4758-8056-80B499FA3C63}"/>
                  </a:ext>
                </a:extLst>
              </p:cNvPr>
              <p:cNvGrpSpPr/>
              <p:nvPr/>
            </p:nvGrpSpPr>
            <p:grpSpPr>
              <a:xfrm>
                <a:off x="11052848" y="2763944"/>
                <a:ext cx="301421" cy="305698"/>
                <a:chOff x="19868677" y="5459436"/>
                <a:chExt cx="592390" cy="600797"/>
              </a:xfrm>
              <a:solidFill>
                <a:schemeClr val="accent1"/>
              </a:solidFill>
            </p:grpSpPr>
            <p:sp>
              <p:nvSpPr>
                <p:cNvPr id="85" name="Freeform: Shape 37">
                  <a:extLst>
                    <a:ext uri="{FF2B5EF4-FFF2-40B4-BE49-F238E27FC236}">
                      <a16:creationId xmlns:a16="http://schemas.microsoft.com/office/drawing/2014/main" id="{35C73FC2-7EA8-411D-AC40-74AB35FF5106}"/>
                    </a:ext>
                  </a:extLst>
                </p:cNvPr>
                <p:cNvSpPr/>
                <p:nvPr/>
              </p:nvSpPr>
              <p:spPr bwMode="auto">
                <a:xfrm>
                  <a:off x="19991386" y="5582134"/>
                  <a:ext cx="351203" cy="346939"/>
                </a:xfrm>
                <a:custGeom>
                  <a:gdLst>
                    <a:gd fmla="*/ 184 w 370" name="T0"/>
                    <a:gd fmla="*/ 0 h 368" name="T1"/>
                    <a:gd fmla="*/ 184 w 370" name="T2"/>
                    <a:gd fmla="*/ 0 h 368" name="T3"/>
                    <a:gd fmla="*/ 0 w 370" name="T4"/>
                    <a:gd fmla="*/ 183 h 368" name="T5"/>
                    <a:gd fmla="*/ 184 w 370" name="T6"/>
                    <a:gd fmla="*/ 367 h 368" name="T7"/>
                    <a:gd fmla="*/ 369 w 370" name="T8"/>
                    <a:gd fmla="*/ 183 h 368" name="T9"/>
                    <a:gd fmla="*/ 184 w 370" name="T10"/>
                    <a:gd fmla="*/ 0 h 368" name="T11"/>
                  </a:gdLst>
                  <a:cxnLst>
                    <a:cxn ang="0">
                      <a:pos x="T0" y="T1"/>
                    </a:cxn>
                    <a:cxn ang="0">
                      <a:pos x="T2" y="T3"/>
                    </a:cxn>
                    <a:cxn ang="0">
                      <a:pos x="T4" y="T5"/>
                    </a:cxn>
                    <a:cxn ang="0">
                      <a:pos x="T6" y="T7"/>
                    </a:cxn>
                    <a:cxn ang="0">
                      <a:pos x="T8" y="T9"/>
                    </a:cxn>
                    <a:cxn ang="0">
                      <a:pos x="T10" y="T11"/>
                    </a:cxn>
                  </a:cxnLst>
                  <a:rect b="b" l="0" r="r" t="0"/>
                  <a:pathLst>
                    <a:path h="368" w="370">
                      <a:moveTo>
                        <a:pt x="184" y="0"/>
                      </a:moveTo>
                      <a:lnTo>
                        <a:pt x="184" y="0"/>
                      </a:lnTo>
                      <a:cubicBezTo>
                        <a:pt x="83" y="0"/>
                        <a:pt x="0" y="81"/>
                        <a:pt x="0" y="183"/>
                      </a:cubicBezTo>
                      <a:cubicBezTo>
                        <a:pt x="0" y="287"/>
                        <a:pt x="83" y="367"/>
                        <a:pt x="184" y="367"/>
                      </a:cubicBezTo>
                      <a:cubicBezTo>
                        <a:pt x="286" y="367"/>
                        <a:pt x="369" y="287"/>
                        <a:pt x="369" y="183"/>
                      </a:cubicBezTo>
                      <a:cubicBezTo>
                        <a:pt x="369" y="81"/>
                        <a:pt x="286" y="0"/>
                        <a:pt x="184" y="0"/>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86" name="Freeform: Shape 38">
                  <a:extLst>
                    <a:ext uri="{FF2B5EF4-FFF2-40B4-BE49-F238E27FC236}">
                      <a16:creationId xmlns:a16="http://schemas.microsoft.com/office/drawing/2014/main" id="{5DAF329B-DE97-4AFA-ADB5-A85EE6F3E7DB}"/>
                    </a:ext>
                  </a:extLst>
                </p:cNvPr>
                <p:cNvSpPr/>
                <p:nvPr/>
              </p:nvSpPr>
              <p:spPr bwMode="auto">
                <a:xfrm>
                  <a:off x="19868677" y="5459436"/>
                  <a:ext cx="592390" cy="600797"/>
                </a:xfrm>
                <a:custGeom>
                  <a:gdLst>
                    <a:gd fmla="*/ 380 w 622" name="T0"/>
                    <a:gd fmla="*/ 69 h 629" name="T1"/>
                    <a:gd fmla="*/ 340 w 622" name="T2"/>
                    <a:gd fmla="*/ 58 h 629" name="T3"/>
                    <a:gd fmla="*/ 263 w 622" name="T4"/>
                    <a:gd fmla="*/ 2 h 629" name="T5"/>
                    <a:gd fmla="*/ 217 w 622" name="T6"/>
                    <a:gd fmla="*/ 80 h 629" name="T7"/>
                    <a:gd fmla="*/ 174 w 622" name="T8"/>
                    <a:gd fmla="*/ 31 h 629" name="T9"/>
                    <a:gd fmla="*/ 142 w 622" name="T10"/>
                    <a:gd fmla="*/ 125 h 629" name="T11"/>
                    <a:gd fmla="*/ 113 w 622" name="T12"/>
                    <a:gd fmla="*/ 155 h 629" name="T13"/>
                    <a:gd fmla="*/ 24 w 622" name="T14"/>
                    <a:gd fmla="*/ 189 h 629" name="T15"/>
                    <a:gd fmla="*/ 62 w 622" name="T16"/>
                    <a:gd fmla="*/ 273 h 629" name="T17"/>
                    <a:gd fmla="*/ 0 w 622" name="T18"/>
                    <a:gd fmla="*/ 280 h 629" name="T19"/>
                    <a:gd fmla="*/ 62 w 622" name="T20"/>
                    <a:gd fmla="*/ 358 h 629" name="T21"/>
                    <a:gd fmla="*/ 78 w 622" name="T22"/>
                    <a:gd fmla="*/ 409 h 629" name="T23"/>
                    <a:gd fmla="*/ 65 w 622" name="T24"/>
                    <a:gd fmla="*/ 505 h 629" name="T25"/>
                    <a:gd fmla="*/ 169 w 622" name="T26"/>
                    <a:gd fmla="*/ 524 h 629" name="T27"/>
                    <a:gd fmla="*/ 153 w 622" name="T28"/>
                    <a:gd fmla="*/ 585 h 629" name="T29"/>
                    <a:gd fmla="*/ 246 w 622" name="T30"/>
                    <a:gd fmla="*/ 559 h 629" name="T31"/>
                    <a:gd fmla="*/ 287 w 622" name="T32"/>
                    <a:gd fmla="*/ 567 h 629" name="T33"/>
                    <a:gd fmla="*/ 303 w 622" name="T34"/>
                    <a:gd fmla="*/ 628 h 629" name="T35"/>
                    <a:gd fmla="*/ 375 w 622" name="T36"/>
                    <a:gd fmla="*/ 561 h 629" name="T37"/>
                    <a:gd fmla="*/ 412 w 622" name="T38"/>
                    <a:gd fmla="*/ 548 h 629" name="T39"/>
                    <a:gd fmla="*/ 455 w 622" name="T40"/>
                    <a:gd fmla="*/ 596 h 629" name="T41"/>
                    <a:gd fmla="*/ 484 w 622" name="T42"/>
                    <a:gd fmla="*/ 503 h 629" name="T43"/>
                    <a:gd fmla="*/ 514 w 622" name="T44"/>
                    <a:gd fmla="*/ 473 h 629" name="T45"/>
                    <a:gd fmla="*/ 573 w 622" name="T46"/>
                    <a:gd fmla="*/ 492 h 629" name="T47"/>
                    <a:gd fmla="*/ 554 w 622" name="T48"/>
                    <a:gd fmla="*/ 395 h 629" name="T49"/>
                    <a:gd fmla="*/ 565 w 622" name="T50"/>
                    <a:gd fmla="*/ 350 h 629" name="T51"/>
                    <a:gd fmla="*/ 621 w 622" name="T52"/>
                    <a:gd fmla="*/ 347 h 629" name="T53"/>
                    <a:gd fmla="*/ 562 w 622" name="T54"/>
                    <a:gd fmla="*/ 270 h 629" name="T55"/>
                    <a:gd fmla="*/ 549 w 622" name="T56"/>
                    <a:gd fmla="*/ 219 h 629" name="T57"/>
                    <a:gd fmla="*/ 597 w 622" name="T58"/>
                    <a:gd fmla="*/ 179 h 629" name="T59"/>
                    <a:gd fmla="*/ 506 w 622" name="T60"/>
                    <a:gd fmla="*/ 147 h 629" name="T61"/>
                    <a:gd fmla="*/ 460 w 622" name="T62"/>
                    <a:gd fmla="*/ 104 h 629" name="T63"/>
                    <a:gd fmla="*/ 477 w 622" name="T64"/>
                    <a:gd fmla="*/ 45 h 629" name="T65"/>
                    <a:gd fmla="*/ 380 w 622" name="T66"/>
                    <a:gd fmla="*/ 69 h 629" name="T67"/>
                    <a:gd fmla="*/ 524 w 622" name="T68"/>
                    <a:gd fmla="*/ 313 h 629" name="T69"/>
                    <a:gd fmla="*/ 102 w 622" name="T70"/>
                    <a:gd fmla="*/ 313 h 629" name="T71"/>
                    <a:gd fmla="*/ 524 w 622" name="T72"/>
                    <a:gd fmla="*/ 313 h 629"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629" w="622">
                      <a:moveTo>
                        <a:pt x="380" y="69"/>
                      </a:moveTo>
                      <a:lnTo>
                        <a:pt x="380" y="69"/>
                      </a:lnTo>
                      <a:cubicBezTo>
                        <a:pt x="367" y="64"/>
                        <a:pt x="353" y="61"/>
                        <a:pt x="340" y="61"/>
                      </a:cubicBezTo>
                      <a:cubicBezTo>
                        <a:pt x="340" y="58"/>
                        <a:pt x="340" y="58"/>
                        <a:pt x="340" y="58"/>
                      </a:cubicBezTo>
                      <a:cubicBezTo>
                        <a:pt x="327" y="0"/>
                        <a:pt x="327" y="0"/>
                        <a:pt x="327" y="0"/>
                      </a:cubicBezTo>
                      <a:cubicBezTo>
                        <a:pt x="263" y="2"/>
                        <a:pt x="263" y="2"/>
                        <a:pt x="263" y="2"/>
                      </a:cubicBezTo>
                      <a:cubicBezTo>
                        <a:pt x="254" y="66"/>
                        <a:pt x="254" y="66"/>
                        <a:pt x="254" y="66"/>
                      </a:cubicBezTo>
                      <a:cubicBezTo>
                        <a:pt x="241" y="69"/>
                        <a:pt x="228" y="74"/>
                        <a:pt x="217" y="80"/>
                      </a:cubicBezTo>
                      <a:cubicBezTo>
                        <a:pt x="214" y="77"/>
                        <a:pt x="214" y="77"/>
                        <a:pt x="214" y="77"/>
                      </a:cubicBezTo>
                      <a:cubicBezTo>
                        <a:pt x="174" y="31"/>
                        <a:pt x="174" y="31"/>
                        <a:pt x="174" y="31"/>
                      </a:cubicBezTo>
                      <a:cubicBezTo>
                        <a:pt x="121" y="66"/>
                        <a:pt x="121" y="66"/>
                        <a:pt x="121" y="66"/>
                      </a:cubicBezTo>
                      <a:cubicBezTo>
                        <a:pt x="142" y="125"/>
                        <a:pt x="142" y="125"/>
                        <a:pt x="142" y="125"/>
                      </a:cubicBezTo>
                      <a:cubicBezTo>
                        <a:pt x="134" y="133"/>
                        <a:pt x="124" y="144"/>
                        <a:pt x="115" y="155"/>
                      </a:cubicBezTo>
                      <a:cubicBezTo>
                        <a:pt x="113" y="155"/>
                        <a:pt x="113" y="155"/>
                        <a:pt x="113" y="155"/>
                      </a:cubicBezTo>
                      <a:cubicBezTo>
                        <a:pt x="56" y="136"/>
                        <a:pt x="56" y="136"/>
                        <a:pt x="56" y="136"/>
                      </a:cubicBezTo>
                      <a:cubicBezTo>
                        <a:pt x="24" y="189"/>
                        <a:pt x="24" y="189"/>
                        <a:pt x="24" y="189"/>
                      </a:cubicBezTo>
                      <a:cubicBezTo>
                        <a:pt x="73" y="232"/>
                        <a:pt x="73" y="232"/>
                        <a:pt x="73" y="232"/>
                      </a:cubicBezTo>
                      <a:cubicBezTo>
                        <a:pt x="70" y="243"/>
                        <a:pt x="65" y="254"/>
                        <a:pt x="62" y="273"/>
                      </a:cubicBezTo>
                      <a:lnTo>
                        <a:pt x="62" y="273"/>
                      </a:lnTo>
                      <a:cubicBezTo>
                        <a:pt x="0" y="280"/>
                        <a:pt x="0" y="280"/>
                        <a:pt x="0" y="280"/>
                      </a:cubicBezTo>
                      <a:cubicBezTo>
                        <a:pt x="0" y="345"/>
                        <a:pt x="0" y="345"/>
                        <a:pt x="0" y="345"/>
                      </a:cubicBezTo>
                      <a:cubicBezTo>
                        <a:pt x="62" y="358"/>
                        <a:pt x="62" y="358"/>
                        <a:pt x="62" y="358"/>
                      </a:cubicBezTo>
                      <a:cubicBezTo>
                        <a:pt x="67" y="374"/>
                        <a:pt x="70" y="393"/>
                        <a:pt x="78" y="409"/>
                      </a:cubicBezTo>
                      <a:lnTo>
                        <a:pt x="78" y="409"/>
                      </a:lnTo>
                      <a:cubicBezTo>
                        <a:pt x="30" y="449"/>
                        <a:pt x="30" y="449"/>
                        <a:pt x="30" y="449"/>
                      </a:cubicBezTo>
                      <a:cubicBezTo>
                        <a:pt x="65" y="505"/>
                        <a:pt x="65" y="505"/>
                        <a:pt x="65" y="505"/>
                      </a:cubicBezTo>
                      <a:cubicBezTo>
                        <a:pt x="124" y="481"/>
                        <a:pt x="124" y="481"/>
                        <a:pt x="124" y="481"/>
                      </a:cubicBezTo>
                      <a:cubicBezTo>
                        <a:pt x="137" y="497"/>
                        <a:pt x="153" y="510"/>
                        <a:pt x="169" y="524"/>
                      </a:cubicBezTo>
                      <a:lnTo>
                        <a:pt x="169" y="524"/>
                      </a:lnTo>
                      <a:cubicBezTo>
                        <a:pt x="153" y="585"/>
                        <a:pt x="153" y="585"/>
                        <a:pt x="153" y="585"/>
                      </a:cubicBezTo>
                      <a:cubicBezTo>
                        <a:pt x="209" y="612"/>
                        <a:pt x="209" y="612"/>
                        <a:pt x="209" y="612"/>
                      </a:cubicBezTo>
                      <a:cubicBezTo>
                        <a:pt x="246" y="559"/>
                        <a:pt x="246" y="559"/>
                        <a:pt x="246" y="559"/>
                      </a:cubicBezTo>
                      <a:lnTo>
                        <a:pt x="246" y="559"/>
                      </a:lnTo>
                      <a:cubicBezTo>
                        <a:pt x="260" y="564"/>
                        <a:pt x="273" y="567"/>
                        <a:pt x="287" y="567"/>
                      </a:cubicBezTo>
                      <a:cubicBezTo>
                        <a:pt x="287" y="569"/>
                        <a:pt x="287" y="569"/>
                        <a:pt x="287" y="569"/>
                      </a:cubicBezTo>
                      <a:cubicBezTo>
                        <a:pt x="303" y="628"/>
                        <a:pt x="303" y="628"/>
                        <a:pt x="303" y="628"/>
                      </a:cubicBezTo>
                      <a:cubicBezTo>
                        <a:pt x="367" y="625"/>
                        <a:pt x="367" y="625"/>
                        <a:pt x="367" y="625"/>
                      </a:cubicBezTo>
                      <a:cubicBezTo>
                        <a:pt x="375" y="561"/>
                        <a:pt x="375" y="561"/>
                        <a:pt x="375" y="561"/>
                      </a:cubicBezTo>
                      <a:lnTo>
                        <a:pt x="375" y="561"/>
                      </a:lnTo>
                      <a:cubicBezTo>
                        <a:pt x="388" y="559"/>
                        <a:pt x="399" y="553"/>
                        <a:pt x="412" y="548"/>
                      </a:cubicBezTo>
                      <a:cubicBezTo>
                        <a:pt x="412" y="550"/>
                        <a:pt x="412" y="550"/>
                        <a:pt x="412" y="550"/>
                      </a:cubicBezTo>
                      <a:cubicBezTo>
                        <a:pt x="455" y="596"/>
                        <a:pt x="455" y="596"/>
                        <a:pt x="455" y="596"/>
                      </a:cubicBezTo>
                      <a:cubicBezTo>
                        <a:pt x="509" y="561"/>
                        <a:pt x="509" y="561"/>
                        <a:pt x="509" y="561"/>
                      </a:cubicBezTo>
                      <a:cubicBezTo>
                        <a:pt x="484" y="503"/>
                        <a:pt x="484" y="503"/>
                        <a:pt x="484" y="503"/>
                      </a:cubicBezTo>
                      <a:lnTo>
                        <a:pt x="484" y="503"/>
                      </a:lnTo>
                      <a:cubicBezTo>
                        <a:pt x="495" y="492"/>
                        <a:pt x="503" y="484"/>
                        <a:pt x="514" y="473"/>
                      </a:cubicBezTo>
                      <a:lnTo>
                        <a:pt x="514" y="473"/>
                      </a:lnTo>
                      <a:cubicBezTo>
                        <a:pt x="573" y="492"/>
                        <a:pt x="573" y="492"/>
                        <a:pt x="573" y="492"/>
                      </a:cubicBezTo>
                      <a:cubicBezTo>
                        <a:pt x="605" y="438"/>
                        <a:pt x="605" y="438"/>
                        <a:pt x="605" y="438"/>
                      </a:cubicBezTo>
                      <a:cubicBezTo>
                        <a:pt x="554" y="395"/>
                        <a:pt x="554" y="395"/>
                        <a:pt x="554" y="395"/>
                      </a:cubicBezTo>
                      <a:cubicBezTo>
                        <a:pt x="554" y="393"/>
                        <a:pt x="554" y="393"/>
                        <a:pt x="554" y="393"/>
                      </a:cubicBezTo>
                      <a:cubicBezTo>
                        <a:pt x="559" y="379"/>
                        <a:pt x="562" y="369"/>
                        <a:pt x="565" y="350"/>
                      </a:cubicBezTo>
                      <a:cubicBezTo>
                        <a:pt x="567" y="350"/>
                        <a:pt x="567" y="350"/>
                        <a:pt x="567" y="350"/>
                      </a:cubicBezTo>
                      <a:cubicBezTo>
                        <a:pt x="621" y="347"/>
                        <a:pt x="621" y="347"/>
                        <a:pt x="621" y="347"/>
                      </a:cubicBezTo>
                      <a:cubicBezTo>
                        <a:pt x="621" y="283"/>
                        <a:pt x="621" y="283"/>
                        <a:pt x="621" y="283"/>
                      </a:cubicBezTo>
                      <a:cubicBezTo>
                        <a:pt x="562" y="270"/>
                        <a:pt x="562" y="270"/>
                        <a:pt x="562" y="270"/>
                      </a:cubicBezTo>
                      <a:lnTo>
                        <a:pt x="562" y="270"/>
                      </a:lnTo>
                      <a:cubicBezTo>
                        <a:pt x="559" y="254"/>
                        <a:pt x="557" y="235"/>
                        <a:pt x="549" y="219"/>
                      </a:cubicBezTo>
                      <a:cubicBezTo>
                        <a:pt x="552" y="219"/>
                        <a:pt x="552" y="219"/>
                        <a:pt x="552" y="219"/>
                      </a:cubicBezTo>
                      <a:cubicBezTo>
                        <a:pt x="597" y="179"/>
                        <a:pt x="597" y="179"/>
                        <a:pt x="597" y="179"/>
                      </a:cubicBezTo>
                      <a:cubicBezTo>
                        <a:pt x="565" y="123"/>
                        <a:pt x="565" y="123"/>
                        <a:pt x="565" y="123"/>
                      </a:cubicBezTo>
                      <a:cubicBezTo>
                        <a:pt x="506" y="147"/>
                        <a:pt x="506" y="147"/>
                        <a:pt x="506" y="147"/>
                      </a:cubicBezTo>
                      <a:lnTo>
                        <a:pt x="506" y="147"/>
                      </a:lnTo>
                      <a:cubicBezTo>
                        <a:pt x="493" y="130"/>
                        <a:pt x="477" y="117"/>
                        <a:pt x="460" y="104"/>
                      </a:cubicBezTo>
                      <a:lnTo>
                        <a:pt x="460" y="104"/>
                      </a:lnTo>
                      <a:cubicBezTo>
                        <a:pt x="477" y="45"/>
                        <a:pt x="477" y="45"/>
                        <a:pt x="477" y="45"/>
                      </a:cubicBezTo>
                      <a:cubicBezTo>
                        <a:pt x="418" y="18"/>
                        <a:pt x="418" y="18"/>
                        <a:pt x="418" y="18"/>
                      </a:cubicBezTo>
                      <a:cubicBezTo>
                        <a:pt x="380" y="69"/>
                        <a:pt x="380" y="69"/>
                        <a:pt x="380" y="69"/>
                      </a:cubicBezTo>
                      <a:close/>
                      <a:moveTo>
                        <a:pt x="524" y="313"/>
                      </a:moveTo>
                      <a:lnTo>
                        <a:pt x="524" y="313"/>
                      </a:lnTo>
                      <a:cubicBezTo>
                        <a:pt x="524" y="430"/>
                        <a:pt x="431" y="524"/>
                        <a:pt x="313" y="524"/>
                      </a:cubicBezTo>
                      <a:cubicBezTo>
                        <a:pt x="198" y="524"/>
                        <a:pt x="102" y="430"/>
                        <a:pt x="102" y="313"/>
                      </a:cubicBezTo>
                      <a:cubicBezTo>
                        <a:pt x="102" y="198"/>
                        <a:pt x="198" y="104"/>
                        <a:pt x="313" y="104"/>
                      </a:cubicBezTo>
                      <a:cubicBezTo>
                        <a:pt x="431" y="104"/>
                        <a:pt x="524" y="198"/>
                        <a:pt x="524" y="313"/>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grpSp>
            <p:nvGrpSpPr>
              <p:cNvPr id="54" name="Group 39">
                <a:extLst>
                  <a:ext uri="{FF2B5EF4-FFF2-40B4-BE49-F238E27FC236}">
                    <a16:creationId xmlns:a16="http://schemas.microsoft.com/office/drawing/2014/main" id="{742BFEE0-5DAB-4619-9D23-BDDEFEE1E807}"/>
                  </a:ext>
                </a:extLst>
              </p:cNvPr>
              <p:cNvGrpSpPr/>
              <p:nvPr/>
            </p:nvGrpSpPr>
            <p:grpSpPr>
              <a:xfrm>
                <a:off x="10473712" y="1661707"/>
                <a:ext cx="445673" cy="452089"/>
                <a:chOff x="18730441" y="3293180"/>
                <a:chExt cx="875891" cy="888503"/>
              </a:xfrm>
              <a:solidFill>
                <a:schemeClr val="accent2"/>
              </a:solidFill>
            </p:grpSpPr>
            <p:sp>
              <p:nvSpPr>
                <p:cNvPr id="83" name="Freeform: Shape 40">
                  <a:extLst>
                    <a:ext uri="{FF2B5EF4-FFF2-40B4-BE49-F238E27FC236}">
                      <a16:creationId xmlns:a16="http://schemas.microsoft.com/office/drawing/2014/main" id="{D33D33B0-867E-4E9C-B320-F2C1FEA636AD}"/>
                    </a:ext>
                  </a:extLst>
                </p:cNvPr>
                <p:cNvSpPr/>
                <p:nvPr/>
              </p:nvSpPr>
              <p:spPr bwMode="auto">
                <a:xfrm>
                  <a:off x="18912390" y="3475112"/>
                  <a:ext cx="520457" cy="520409"/>
                </a:xfrm>
                <a:custGeom>
                  <a:gdLst>
                    <a:gd fmla="*/ 273 w 547" name="T0"/>
                    <a:gd fmla="*/ 0 h 546" name="T1"/>
                    <a:gd fmla="*/ 273 w 547" name="T2"/>
                    <a:gd fmla="*/ 0 h 546" name="T3"/>
                    <a:gd fmla="*/ 0 w 547" name="T4"/>
                    <a:gd fmla="*/ 272 h 546" name="T5"/>
                    <a:gd fmla="*/ 273 w 547" name="T6"/>
                    <a:gd fmla="*/ 545 h 546" name="T7"/>
                    <a:gd fmla="*/ 546 w 547" name="T8"/>
                    <a:gd fmla="*/ 272 h 546" name="T9"/>
                    <a:gd fmla="*/ 273 w 547" name="T10"/>
                    <a:gd fmla="*/ 0 h 546" name="T11"/>
                  </a:gdLst>
                  <a:cxnLst>
                    <a:cxn ang="0">
                      <a:pos x="T0" y="T1"/>
                    </a:cxn>
                    <a:cxn ang="0">
                      <a:pos x="T2" y="T3"/>
                    </a:cxn>
                    <a:cxn ang="0">
                      <a:pos x="T4" y="T5"/>
                    </a:cxn>
                    <a:cxn ang="0">
                      <a:pos x="T6" y="T7"/>
                    </a:cxn>
                    <a:cxn ang="0">
                      <a:pos x="T8" y="T9"/>
                    </a:cxn>
                    <a:cxn ang="0">
                      <a:pos x="T10" y="T11"/>
                    </a:cxn>
                  </a:cxnLst>
                  <a:rect b="b" l="0" r="r" t="0"/>
                  <a:pathLst>
                    <a:path h="546" w="547">
                      <a:moveTo>
                        <a:pt x="273" y="0"/>
                      </a:moveTo>
                      <a:lnTo>
                        <a:pt x="273" y="0"/>
                      </a:lnTo>
                      <a:cubicBezTo>
                        <a:pt x="121" y="0"/>
                        <a:pt x="0" y="122"/>
                        <a:pt x="0" y="272"/>
                      </a:cubicBezTo>
                      <a:cubicBezTo>
                        <a:pt x="0" y="422"/>
                        <a:pt x="123" y="545"/>
                        <a:pt x="273" y="545"/>
                      </a:cubicBezTo>
                      <a:cubicBezTo>
                        <a:pt x="423" y="545"/>
                        <a:pt x="546" y="422"/>
                        <a:pt x="546" y="272"/>
                      </a:cubicBezTo>
                      <a:cubicBezTo>
                        <a:pt x="543" y="122"/>
                        <a:pt x="423" y="0"/>
                        <a:pt x="273" y="0"/>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84" name="Freeform: Shape 41">
                  <a:extLst>
                    <a:ext uri="{FF2B5EF4-FFF2-40B4-BE49-F238E27FC236}">
                      <a16:creationId xmlns:a16="http://schemas.microsoft.com/office/drawing/2014/main" id="{82954834-E688-4E8F-A288-C484BF01100A}"/>
                    </a:ext>
                  </a:extLst>
                </p:cNvPr>
                <p:cNvSpPr/>
                <p:nvPr/>
              </p:nvSpPr>
              <p:spPr bwMode="auto">
                <a:xfrm>
                  <a:off x="18730441" y="3293180"/>
                  <a:ext cx="875891" cy="888503"/>
                </a:xfrm>
                <a:custGeom>
                  <a:gdLst>
                    <a:gd fmla="*/ 562 w 916" name="T0"/>
                    <a:gd fmla="*/ 104 h 932" name="T1"/>
                    <a:gd fmla="*/ 503 w 916" name="T2"/>
                    <a:gd fmla="*/ 88 h 932" name="T3"/>
                    <a:gd fmla="*/ 388 w 916" name="T4"/>
                    <a:gd fmla="*/ 8 h 932" name="T5"/>
                    <a:gd fmla="*/ 319 w 916" name="T6"/>
                    <a:gd fmla="*/ 118 h 932" name="T7"/>
                    <a:gd fmla="*/ 254 w 916" name="T8"/>
                    <a:gd fmla="*/ 51 h 932" name="T9"/>
                    <a:gd fmla="*/ 212 w 916" name="T10"/>
                    <a:gd fmla="*/ 187 h 932" name="T11"/>
                    <a:gd fmla="*/ 166 w 916" name="T12"/>
                    <a:gd fmla="*/ 230 h 932" name="T13"/>
                    <a:gd fmla="*/ 35 w 916" name="T14"/>
                    <a:gd fmla="*/ 283 h 932" name="T15"/>
                    <a:gd fmla="*/ 92 w 916" name="T16"/>
                    <a:gd fmla="*/ 401 h 932" name="T17"/>
                    <a:gd fmla="*/ 0 w 916" name="T18"/>
                    <a:gd fmla="*/ 417 h 932" name="T19"/>
                    <a:gd fmla="*/ 92 w 916" name="T20"/>
                    <a:gd fmla="*/ 529 h 932" name="T21"/>
                    <a:gd fmla="*/ 113 w 916" name="T22"/>
                    <a:gd fmla="*/ 607 h 932" name="T23"/>
                    <a:gd fmla="*/ 94 w 916" name="T24"/>
                    <a:gd fmla="*/ 746 h 932" name="T25"/>
                    <a:gd fmla="*/ 249 w 916" name="T26"/>
                    <a:gd fmla="*/ 773 h 932" name="T27"/>
                    <a:gd fmla="*/ 225 w 916" name="T28"/>
                    <a:gd fmla="*/ 864 h 932" name="T29"/>
                    <a:gd fmla="*/ 364 w 916" name="T30"/>
                    <a:gd fmla="*/ 827 h 932" name="T31"/>
                    <a:gd fmla="*/ 423 w 916" name="T32"/>
                    <a:gd fmla="*/ 840 h 932" name="T33"/>
                    <a:gd fmla="*/ 447 w 916" name="T34"/>
                    <a:gd fmla="*/ 931 h 932" name="T35"/>
                    <a:gd fmla="*/ 551 w 916" name="T36"/>
                    <a:gd fmla="*/ 829 h 932" name="T37"/>
                    <a:gd fmla="*/ 607 w 916" name="T38"/>
                    <a:gd fmla="*/ 811 h 932" name="T39"/>
                    <a:gd fmla="*/ 672 w 916" name="T40"/>
                    <a:gd fmla="*/ 880 h 932" name="T41"/>
                    <a:gd fmla="*/ 717 w 916" name="T42"/>
                    <a:gd fmla="*/ 743 h 932" name="T43"/>
                    <a:gd fmla="*/ 757 w 916" name="T44"/>
                    <a:gd fmla="*/ 698 h 932" name="T45"/>
                    <a:gd fmla="*/ 846 w 916" name="T46"/>
                    <a:gd fmla="*/ 730 h 932" name="T47"/>
                    <a:gd fmla="*/ 819 w 916" name="T48"/>
                    <a:gd fmla="*/ 588 h 932" name="T49"/>
                    <a:gd fmla="*/ 832 w 916" name="T50"/>
                    <a:gd fmla="*/ 519 h 932" name="T51"/>
                    <a:gd fmla="*/ 915 w 916" name="T52"/>
                    <a:gd fmla="*/ 514 h 932" name="T53"/>
                    <a:gd fmla="*/ 827 w 916" name="T54"/>
                    <a:gd fmla="*/ 401 h 932" name="T55"/>
                    <a:gd fmla="*/ 811 w 916" name="T56"/>
                    <a:gd fmla="*/ 326 h 932" name="T57"/>
                    <a:gd fmla="*/ 883 w 916" name="T58"/>
                    <a:gd fmla="*/ 265 h 932" name="T59"/>
                    <a:gd fmla="*/ 744 w 916" name="T60"/>
                    <a:gd fmla="*/ 217 h 932" name="T61"/>
                    <a:gd fmla="*/ 677 w 916" name="T62"/>
                    <a:gd fmla="*/ 158 h 932" name="T63"/>
                    <a:gd fmla="*/ 701 w 916" name="T64"/>
                    <a:gd fmla="*/ 67 h 932" name="T65"/>
                    <a:gd fmla="*/ 562 w 916" name="T66"/>
                    <a:gd fmla="*/ 101 h 932" name="T67"/>
                    <a:gd fmla="*/ 773 w 916" name="T68"/>
                    <a:gd fmla="*/ 465 h 932" name="T69"/>
                    <a:gd fmla="*/ 463 w 916" name="T70"/>
                    <a:gd fmla="*/ 776 h 932" name="T71"/>
                    <a:gd fmla="*/ 463 w 916" name="T72"/>
                    <a:gd fmla="*/ 152 h 93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932" w="916">
                      <a:moveTo>
                        <a:pt x="562" y="104"/>
                      </a:moveTo>
                      <a:lnTo>
                        <a:pt x="562" y="104"/>
                      </a:lnTo>
                      <a:cubicBezTo>
                        <a:pt x="543" y="99"/>
                        <a:pt x="522" y="94"/>
                        <a:pt x="503" y="91"/>
                      </a:cubicBezTo>
                      <a:cubicBezTo>
                        <a:pt x="503" y="88"/>
                        <a:pt x="503" y="88"/>
                        <a:pt x="503" y="88"/>
                      </a:cubicBezTo>
                      <a:cubicBezTo>
                        <a:pt x="482" y="0"/>
                        <a:pt x="482" y="0"/>
                        <a:pt x="482" y="0"/>
                      </a:cubicBezTo>
                      <a:cubicBezTo>
                        <a:pt x="388" y="8"/>
                        <a:pt x="388" y="8"/>
                        <a:pt x="388" y="8"/>
                      </a:cubicBezTo>
                      <a:cubicBezTo>
                        <a:pt x="375" y="99"/>
                        <a:pt x="375" y="99"/>
                        <a:pt x="375" y="99"/>
                      </a:cubicBezTo>
                      <a:cubicBezTo>
                        <a:pt x="356" y="104"/>
                        <a:pt x="337" y="110"/>
                        <a:pt x="319" y="118"/>
                      </a:cubicBezTo>
                      <a:cubicBezTo>
                        <a:pt x="316" y="118"/>
                        <a:pt x="316" y="118"/>
                        <a:pt x="316" y="118"/>
                      </a:cubicBezTo>
                      <a:cubicBezTo>
                        <a:pt x="254" y="51"/>
                        <a:pt x="254" y="51"/>
                        <a:pt x="254" y="51"/>
                      </a:cubicBezTo>
                      <a:cubicBezTo>
                        <a:pt x="177" y="99"/>
                        <a:pt x="177" y="99"/>
                        <a:pt x="177" y="99"/>
                      </a:cubicBezTo>
                      <a:cubicBezTo>
                        <a:pt x="212" y="187"/>
                        <a:pt x="212" y="187"/>
                        <a:pt x="212" y="187"/>
                      </a:cubicBezTo>
                      <a:cubicBezTo>
                        <a:pt x="196" y="200"/>
                        <a:pt x="182" y="214"/>
                        <a:pt x="169" y="230"/>
                      </a:cubicBezTo>
                      <a:cubicBezTo>
                        <a:pt x="166" y="230"/>
                        <a:pt x="166" y="230"/>
                        <a:pt x="166" y="230"/>
                      </a:cubicBezTo>
                      <a:cubicBezTo>
                        <a:pt x="81" y="200"/>
                        <a:pt x="81" y="200"/>
                        <a:pt x="81" y="200"/>
                      </a:cubicBezTo>
                      <a:cubicBezTo>
                        <a:pt x="35" y="283"/>
                        <a:pt x="35" y="283"/>
                        <a:pt x="35" y="283"/>
                      </a:cubicBezTo>
                      <a:cubicBezTo>
                        <a:pt x="107" y="342"/>
                        <a:pt x="107" y="342"/>
                        <a:pt x="107" y="342"/>
                      </a:cubicBezTo>
                      <a:cubicBezTo>
                        <a:pt x="102" y="361"/>
                        <a:pt x="97" y="374"/>
                        <a:pt x="92" y="401"/>
                      </a:cubicBezTo>
                      <a:lnTo>
                        <a:pt x="92" y="401"/>
                      </a:lnTo>
                      <a:cubicBezTo>
                        <a:pt x="0" y="417"/>
                        <a:pt x="0" y="417"/>
                        <a:pt x="0" y="417"/>
                      </a:cubicBezTo>
                      <a:cubicBezTo>
                        <a:pt x="0" y="511"/>
                        <a:pt x="0" y="511"/>
                        <a:pt x="0" y="511"/>
                      </a:cubicBezTo>
                      <a:cubicBezTo>
                        <a:pt x="92" y="529"/>
                        <a:pt x="92" y="529"/>
                        <a:pt x="92" y="529"/>
                      </a:cubicBezTo>
                      <a:cubicBezTo>
                        <a:pt x="97" y="556"/>
                        <a:pt x="105" y="580"/>
                        <a:pt x="113" y="604"/>
                      </a:cubicBezTo>
                      <a:cubicBezTo>
                        <a:pt x="113" y="607"/>
                        <a:pt x="113" y="607"/>
                        <a:pt x="113" y="607"/>
                      </a:cubicBezTo>
                      <a:cubicBezTo>
                        <a:pt x="43" y="666"/>
                        <a:pt x="43" y="666"/>
                        <a:pt x="43" y="666"/>
                      </a:cubicBezTo>
                      <a:cubicBezTo>
                        <a:pt x="94" y="746"/>
                        <a:pt x="94" y="746"/>
                        <a:pt x="94" y="746"/>
                      </a:cubicBezTo>
                      <a:cubicBezTo>
                        <a:pt x="182" y="714"/>
                        <a:pt x="182" y="714"/>
                        <a:pt x="182" y="714"/>
                      </a:cubicBezTo>
                      <a:cubicBezTo>
                        <a:pt x="201" y="736"/>
                        <a:pt x="225" y="757"/>
                        <a:pt x="249" y="773"/>
                      </a:cubicBezTo>
                      <a:cubicBezTo>
                        <a:pt x="249" y="776"/>
                        <a:pt x="249" y="776"/>
                        <a:pt x="249" y="776"/>
                      </a:cubicBezTo>
                      <a:cubicBezTo>
                        <a:pt x="225" y="864"/>
                        <a:pt x="225" y="864"/>
                        <a:pt x="225" y="864"/>
                      </a:cubicBezTo>
                      <a:cubicBezTo>
                        <a:pt x="311" y="904"/>
                        <a:pt x="311" y="904"/>
                        <a:pt x="311" y="904"/>
                      </a:cubicBezTo>
                      <a:cubicBezTo>
                        <a:pt x="364" y="827"/>
                        <a:pt x="364" y="827"/>
                        <a:pt x="364" y="827"/>
                      </a:cubicBezTo>
                      <a:lnTo>
                        <a:pt x="364" y="827"/>
                      </a:lnTo>
                      <a:cubicBezTo>
                        <a:pt x="383" y="832"/>
                        <a:pt x="404" y="837"/>
                        <a:pt x="423" y="840"/>
                      </a:cubicBezTo>
                      <a:lnTo>
                        <a:pt x="423" y="840"/>
                      </a:lnTo>
                      <a:cubicBezTo>
                        <a:pt x="447" y="931"/>
                        <a:pt x="447" y="931"/>
                        <a:pt x="447" y="931"/>
                      </a:cubicBezTo>
                      <a:cubicBezTo>
                        <a:pt x="538" y="923"/>
                        <a:pt x="538" y="923"/>
                        <a:pt x="538" y="923"/>
                      </a:cubicBezTo>
                      <a:cubicBezTo>
                        <a:pt x="551" y="829"/>
                        <a:pt x="551" y="829"/>
                        <a:pt x="551" y="829"/>
                      </a:cubicBezTo>
                      <a:lnTo>
                        <a:pt x="551" y="829"/>
                      </a:lnTo>
                      <a:cubicBezTo>
                        <a:pt x="570" y="824"/>
                        <a:pt x="589" y="818"/>
                        <a:pt x="607" y="811"/>
                      </a:cubicBezTo>
                      <a:cubicBezTo>
                        <a:pt x="610" y="813"/>
                        <a:pt x="610" y="813"/>
                        <a:pt x="610" y="813"/>
                      </a:cubicBezTo>
                      <a:cubicBezTo>
                        <a:pt x="672" y="880"/>
                        <a:pt x="672" y="880"/>
                        <a:pt x="672" y="880"/>
                      </a:cubicBezTo>
                      <a:cubicBezTo>
                        <a:pt x="750" y="832"/>
                        <a:pt x="750" y="832"/>
                        <a:pt x="750" y="832"/>
                      </a:cubicBezTo>
                      <a:cubicBezTo>
                        <a:pt x="717" y="743"/>
                        <a:pt x="717" y="743"/>
                        <a:pt x="717" y="743"/>
                      </a:cubicBezTo>
                      <a:cubicBezTo>
                        <a:pt x="715" y="741"/>
                        <a:pt x="715" y="741"/>
                        <a:pt x="715" y="741"/>
                      </a:cubicBezTo>
                      <a:cubicBezTo>
                        <a:pt x="731" y="728"/>
                        <a:pt x="744" y="714"/>
                        <a:pt x="757" y="698"/>
                      </a:cubicBezTo>
                      <a:cubicBezTo>
                        <a:pt x="760" y="701"/>
                        <a:pt x="760" y="701"/>
                        <a:pt x="760" y="701"/>
                      </a:cubicBezTo>
                      <a:cubicBezTo>
                        <a:pt x="846" y="730"/>
                        <a:pt x="846" y="730"/>
                        <a:pt x="846" y="730"/>
                      </a:cubicBezTo>
                      <a:cubicBezTo>
                        <a:pt x="891" y="647"/>
                        <a:pt x="891" y="647"/>
                        <a:pt x="891" y="647"/>
                      </a:cubicBezTo>
                      <a:cubicBezTo>
                        <a:pt x="819" y="588"/>
                        <a:pt x="819" y="588"/>
                        <a:pt x="819" y="588"/>
                      </a:cubicBezTo>
                      <a:cubicBezTo>
                        <a:pt x="816" y="583"/>
                        <a:pt x="816" y="583"/>
                        <a:pt x="816" y="583"/>
                      </a:cubicBezTo>
                      <a:cubicBezTo>
                        <a:pt x="824" y="564"/>
                        <a:pt x="830" y="546"/>
                        <a:pt x="832" y="519"/>
                      </a:cubicBezTo>
                      <a:cubicBezTo>
                        <a:pt x="835" y="519"/>
                        <a:pt x="835" y="519"/>
                        <a:pt x="835" y="519"/>
                      </a:cubicBezTo>
                      <a:cubicBezTo>
                        <a:pt x="915" y="514"/>
                        <a:pt x="915" y="514"/>
                        <a:pt x="915" y="514"/>
                      </a:cubicBezTo>
                      <a:cubicBezTo>
                        <a:pt x="915" y="420"/>
                        <a:pt x="915" y="420"/>
                        <a:pt x="915" y="420"/>
                      </a:cubicBezTo>
                      <a:cubicBezTo>
                        <a:pt x="827" y="401"/>
                        <a:pt x="827" y="401"/>
                        <a:pt x="827" y="401"/>
                      </a:cubicBezTo>
                      <a:cubicBezTo>
                        <a:pt x="830" y="401"/>
                        <a:pt x="830" y="401"/>
                        <a:pt x="830" y="401"/>
                      </a:cubicBezTo>
                      <a:cubicBezTo>
                        <a:pt x="824" y="374"/>
                        <a:pt x="819" y="350"/>
                        <a:pt x="811" y="326"/>
                      </a:cubicBezTo>
                      <a:cubicBezTo>
                        <a:pt x="814" y="324"/>
                        <a:pt x="814" y="324"/>
                        <a:pt x="814" y="324"/>
                      </a:cubicBezTo>
                      <a:cubicBezTo>
                        <a:pt x="883" y="265"/>
                        <a:pt x="883" y="265"/>
                        <a:pt x="883" y="265"/>
                      </a:cubicBezTo>
                      <a:cubicBezTo>
                        <a:pt x="832" y="184"/>
                        <a:pt x="832" y="184"/>
                        <a:pt x="832" y="184"/>
                      </a:cubicBezTo>
                      <a:cubicBezTo>
                        <a:pt x="744" y="217"/>
                        <a:pt x="744" y="217"/>
                        <a:pt x="744" y="217"/>
                      </a:cubicBezTo>
                      <a:lnTo>
                        <a:pt x="744" y="217"/>
                      </a:lnTo>
                      <a:cubicBezTo>
                        <a:pt x="725" y="195"/>
                        <a:pt x="701" y="174"/>
                        <a:pt x="677" y="158"/>
                      </a:cubicBezTo>
                      <a:cubicBezTo>
                        <a:pt x="677" y="155"/>
                        <a:pt x="677" y="155"/>
                        <a:pt x="677" y="155"/>
                      </a:cubicBezTo>
                      <a:cubicBezTo>
                        <a:pt x="701" y="67"/>
                        <a:pt x="701" y="67"/>
                        <a:pt x="701" y="67"/>
                      </a:cubicBezTo>
                      <a:cubicBezTo>
                        <a:pt x="618" y="27"/>
                        <a:pt x="618" y="27"/>
                        <a:pt x="618" y="27"/>
                      </a:cubicBezTo>
                      <a:cubicBezTo>
                        <a:pt x="562" y="101"/>
                        <a:pt x="562" y="101"/>
                        <a:pt x="562" y="101"/>
                      </a:cubicBezTo>
                      <a:lnTo>
                        <a:pt x="562" y="104"/>
                      </a:lnTo>
                      <a:close/>
                      <a:moveTo>
                        <a:pt x="773" y="465"/>
                      </a:moveTo>
                      <a:lnTo>
                        <a:pt x="773" y="465"/>
                      </a:lnTo>
                      <a:cubicBezTo>
                        <a:pt x="773" y="637"/>
                        <a:pt x="634" y="776"/>
                        <a:pt x="463" y="776"/>
                      </a:cubicBezTo>
                      <a:cubicBezTo>
                        <a:pt x="289" y="776"/>
                        <a:pt x="150" y="637"/>
                        <a:pt x="150" y="465"/>
                      </a:cubicBezTo>
                      <a:cubicBezTo>
                        <a:pt x="150" y="294"/>
                        <a:pt x="289" y="152"/>
                        <a:pt x="463" y="152"/>
                      </a:cubicBezTo>
                      <a:cubicBezTo>
                        <a:pt x="634" y="152"/>
                        <a:pt x="773" y="294"/>
                        <a:pt x="773" y="465"/>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grpSp>
            <p:nvGrpSpPr>
              <p:cNvPr id="55" name="Group 42">
                <a:extLst>
                  <a:ext uri="{FF2B5EF4-FFF2-40B4-BE49-F238E27FC236}">
                    <a16:creationId xmlns:a16="http://schemas.microsoft.com/office/drawing/2014/main" id="{A650F91C-C500-4617-BE20-F37549094926}"/>
                  </a:ext>
                </a:extLst>
              </p:cNvPr>
              <p:cNvGrpSpPr/>
              <p:nvPr/>
            </p:nvGrpSpPr>
            <p:grpSpPr>
              <a:xfrm>
                <a:off x="10219662" y="2733804"/>
                <a:ext cx="368165" cy="372435"/>
                <a:chOff x="18231141" y="5400202"/>
                <a:chExt cx="723562" cy="731957"/>
              </a:xfrm>
              <a:solidFill>
                <a:schemeClr val="accent5"/>
              </a:solidFill>
            </p:grpSpPr>
            <p:sp>
              <p:nvSpPr>
                <p:cNvPr id="81" name="Freeform: Shape 43">
                  <a:extLst>
                    <a:ext uri="{FF2B5EF4-FFF2-40B4-BE49-F238E27FC236}">
                      <a16:creationId xmlns:a16="http://schemas.microsoft.com/office/drawing/2014/main" id="{2A491DB0-8B29-4AC9-AF8E-BA3EDAE0E96D}"/>
                    </a:ext>
                  </a:extLst>
                </p:cNvPr>
                <p:cNvSpPr/>
                <p:nvPr/>
              </p:nvSpPr>
              <p:spPr bwMode="auto">
                <a:xfrm>
                  <a:off x="18383470" y="5548286"/>
                  <a:ext cx="427367" cy="431559"/>
                </a:xfrm>
                <a:custGeom>
                  <a:gdLst>
                    <a:gd fmla="*/ 224 w 450" name="T0"/>
                    <a:gd fmla="*/ 0 h 453" name="T1"/>
                    <a:gd fmla="*/ 224 w 450" name="T2"/>
                    <a:gd fmla="*/ 0 h 453" name="T3"/>
                    <a:gd fmla="*/ 0 w 450" name="T4"/>
                    <a:gd fmla="*/ 227 h 453" name="T5"/>
                    <a:gd fmla="*/ 224 w 450" name="T6"/>
                    <a:gd fmla="*/ 452 h 453" name="T7"/>
                    <a:gd fmla="*/ 449 w 450" name="T8"/>
                    <a:gd fmla="*/ 227 h 453" name="T9"/>
                    <a:gd fmla="*/ 224 w 450" name="T10"/>
                    <a:gd fmla="*/ 0 h 453" name="T11"/>
                  </a:gdLst>
                  <a:cxnLst>
                    <a:cxn ang="0">
                      <a:pos x="T0" y="T1"/>
                    </a:cxn>
                    <a:cxn ang="0">
                      <a:pos x="T2" y="T3"/>
                    </a:cxn>
                    <a:cxn ang="0">
                      <a:pos x="T4" y="T5"/>
                    </a:cxn>
                    <a:cxn ang="0">
                      <a:pos x="T6" y="T7"/>
                    </a:cxn>
                    <a:cxn ang="0">
                      <a:pos x="T8" y="T9"/>
                    </a:cxn>
                    <a:cxn ang="0">
                      <a:pos x="T10" y="T11"/>
                    </a:cxn>
                  </a:cxnLst>
                  <a:rect b="b" l="0" r="r" t="0"/>
                  <a:pathLst>
                    <a:path h="452" w="450">
                      <a:moveTo>
                        <a:pt x="224" y="0"/>
                      </a:moveTo>
                      <a:lnTo>
                        <a:pt x="224" y="0"/>
                      </a:lnTo>
                      <a:cubicBezTo>
                        <a:pt x="99" y="0"/>
                        <a:pt x="0" y="102"/>
                        <a:pt x="0" y="227"/>
                      </a:cubicBezTo>
                      <a:cubicBezTo>
                        <a:pt x="0" y="350"/>
                        <a:pt x="101" y="452"/>
                        <a:pt x="224" y="452"/>
                      </a:cubicBezTo>
                      <a:cubicBezTo>
                        <a:pt x="350" y="452"/>
                        <a:pt x="449" y="350"/>
                        <a:pt x="449" y="227"/>
                      </a:cubicBezTo>
                      <a:cubicBezTo>
                        <a:pt x="449" y="102"/>
                        <a:pt x="350" y="0"/>
                        <a:pt x="224" y="0"/>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lt"/>
                    <a:sym typeface="+mn-lt"/>
                  </a:endParaRPr>
                </a:p>
              </p:txBody>
            </p:sp>
            <p:sp>
              <p:nvSpPr>
                <p:cNvPr id="82" name="Freeform: Shape 44">
                  <a:extLst>
                    <a:ext uri="{FF2B5EF4-FFF2-40B4-BE49-F238E27FC236}">
                      <a16:creationId xmlns:a16="http://schemas.microsoft.com/office/drawing/2014/main" id="{D4A7F6FC-48E7-4542-A538-80B984981414}"/>
                    </a:ext>
                  </a:extLst>
                </p:cNvPr>
                <p:cNvSpPr/>
                <p:nvPr/>
              </p:nvSpPr>
              <p:spPr bwMode="auto">
                <a:xfrm>
                  <a:off x="18231141" y="5400202"/>
                  <a:ext cx="723562" cy="731957"/>
                </a:xfrm>
                <a:custGeom>
                  <a:gdLst>
                    <a:gd fmla="*/ 465 w 758" name="T0"/>
                    <a:gd fmla="*/ 86 h 769" name="T1"/>
                    <a:gd fmla="*/ 414 w 758" name="T2"/>
                    <a:gd fmla="*/ 72 h 769" name="T3"/>
                    <a:gd fmla="*/ 321 w 758" name="T4"/>
                    <a:gd fmla="*/ 5 h 769" name="T5"/>
                    <a:gd fmla="*/ 262 w 758" name="T6"/>
                    <a:gd fmla="*/ 96 h 769" name="T7"/>
                    <a:gd fmla="*/ 211 w 758" name="T8"/>
                    <a:gd fmla="*/ 40 h 769" name="T9"/>
                    <a:gd fmla="*/ 174 w 758" name="T10"/>
                    <a:gd fmla="*/ 155 h 769" name="T11"/>
                    <a:gd fmla="*/ 139 w 758" name="T12"/>
                    <a:gd fmla="*/ 190 h 769" name="T13"/>
                    <a:gd fmla="*/ 29 w 758" name="T14"/>
                    <a:gd fmla="*/ 233 h 769" name="T15"/>
                    <a:gd fmla="*/ 77 w 758" name="T16"/>
                    <a:gd fmla="*/ 332 h 769" name="T17"/>
                    <a:gd fmla="*/ 0 w 758" name="T18"/>
                    <a:gd fmla="*/ 345 h 769" name="T19"/>
                    <a:gd fmla="*/ 75 w 758" name="T20"/>
                    <a:gd fmla="*/ 436 h 769" name="T21"/>
                    <a:gd fmla="*/ 94 w 758" name="T22"/>
                    <a:gd fmla="*/ 500 h 769" name="T23"/>
                    <a:gd fmla="*/ 77 w 758" name="T24"/>
                    <a:gd fmla="*/ 618 h 769" name="T25"/>
                    <a:gd fmla="*/ 206 w 758" name="T26"/>
                    <a:gd fmla="*/ 639 h 769" name="T27"/>
                    <a:gd fmla="*/ 185 w 758" name="T28"/>
                    <a:gd fmla="*/ 714 h 769" name="T29"/>
                    <a:gd fmla="*/ 302 w 758" name="T30"/>
                    <a:gd fmla="*/ 685 h 769" name="T31"/>
                    <a:gd fmla="*/ 350 w 758" name="T32"/>
                    <a:gd fmla="*/ 693 h 769" name="T33"/>
                    <a:gd fmla="*/ 369 w 758" name="T34"/>
                    <a:gd fmla="*/ 768 h 769" name="T35"/>
                    <a:gd fmla="*/ 457 w 758" name="T36"/>
                    <a:gd fmla="*/ 687 h 769" name="T37"/>
                    <a:gd fmla="*/ 503 w 758" name="T38"/>
                    <a:gd fmla="*/ 671 h 769" name="T39"/>
                    <a:gd fmla="*/ 556 w 758" name="T40"/>
                    <a:gd fmla="*/ 728 h 769" name="T41"/>
                    <a:gd fmla="*/ 594 w 758" name="T42"/>
                    <a:gd fmla="*/ 615 h 769" name="T43"/>
                    <a:gd fmla="*/ 626 w 758" name="T44"/>
                    <a:gd fmla="*/ 578 h 769" name="T45"/>
                    <a:gd fmla="*/ 701 w 758" name="T46"/>
                    <a:gd fmla="*/ 605 h 769" name="T47"/>
                    <a:gd fmla="*/ 677 w 758" name="T48"/>
                    <a:gd fmla="*/ 484 h 769" name="T49"/>
                    <a:gd fmla="*/ 690 w 758" name="T50"/>
                    <a:gd fmla="*/ 428 h 769" name="T51"/>
                    <a:gd fmla="*/ 757 w 758" name="T52"/>
                    <a:gd fmla="*/ 425 h 769" name="T53"/>
                    <a:gd fmla="*/ 685 w 758" name="T54"/>
                    <a:gd fmla="*/ 332 h 769" name="T55"/>
                    <a:gd fmla="*/ 671 w 758" name="T56"/>
                    <a:gd fmla="*/ 270 h 769" name="T57"/>
                    <a:gd fmla="*/ 730 w 758" name="T58"/>
                    <a:gd fmla="*/ 217 h 769" name="T59"/>
                    <a:gd fmla="*/ 618 w 758" name="T60"/>
                    <a:gd fmla="*/ 179 h 769" name="T61"/>
                    <a:gd fmla="*/ 562 w 758" name="T62"/>
                    <a:gd fmla="*/ 128 h 769" name="T63"/>
                    <a:gd fmla="*/ 580 w 758" name="T64"/>
                    <a:gd fmla="*/ 53 h 769" name="T65"/>
                    <a:gd fmla="*/ 465 w 758" name="T66"/>
                    <a:gd fmla="*/ 86 h 769" name="T67"/>
                    <a:gd fmla="*/ 639 w 758" name="T68"/>
                    <a:gd fmla="*/ 385 h 769" name="T69"/>
                    <a:gd fmla="*/ 125 w 758" name="T70"/>
                    <a:gd fmla="*/ 385 h 769" name="T71"/>
                    <a:gd fmla="*/ 639 w 758" name="T72"/>
                    <a:gd fmla="*/ 385 h 769"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69" w="758">
                      <a:moveTo>
                        <a:pt x="465" y="86"/>
                      </a:moveTo>
                      <a:lnTo>
                        <a:pt x="465" y="86"/>
                      </a:lnTo>
                      <a:cubicBezTo>
                        <a:pt x="449" y="80"/>
                        <a:pt x="433" y="77"/>
                        <a:pt x="417" y="75"/>
                      </a:cubicBezTo>
                      <a:cubicBezTo>
                        <a:pt x="414" y="72"/>
                        <a:pt x="414" y="72"/>
                        <a:pt x="414" y="72"/>
                      </a:cubicBezTo>
                      <a:cubicBezTo>
                        <a:pt x="399" y="0"/>
                        <a:pt x="399" y="0"/>
                        <a:pt x="399" y="0"/>
                      </a:cubicBezTo>
                      <a:cubicBezTo>
                        <a:pt x="321" y="5"/>
                        <a:pt x="321" y="5"/>
                        <a:pt x="321" y="5"/>
                      </a:cubicBezTo>
                      <a:cubicBezTo>
                        <a:pt x="310" y="83"/>
                        <a:pt x="310" y="83"/>
                        <a:pt x="310" y="83"/>
                      </a:cubicBezTo>
                      <a:cubicBezTo>
                        <a:pt x="294" y="86"/>
                        <a:pt x="278" y="91"/>
                        <a:pt x="262" y="96"/>
                      </a:cubicBezTo>
                      <a:lnTo>
                        <a:pt x="262" y="96"/>
                      </a:lnTo>
                      <a:cubicBezTo>
                        <a:pt x="211" y="40"/>
                        <a:pt x="211" y="40"/>
                        <a:pt x="211" y="40"/>
                      </a:cubicBezTo>
                      <a:cubicBezTo>
                        <a:pt x="147" y="83"/>
                        <a:pt x="147" y="83"/>
                        <a:pt x="147" y="83"/>
                      </a:cubicBezTo>
                      <a:cubicBezTo>
                        <a:pt x="174" y="155"/>
                        <a:pt x="174" y="155"/>
                        <a:pt x="174" y="155"/>
                      </a:cubicBezTo>
                      <a:cubicBezTo>
                        <a:pt x="160" y="166"/>
                        <a:pt x="150" y="176"/>
                        <a:pt x="139" y="190"/>
                      </a:cubicBezTo>
                      <a:lnTo>
                        <a:pt x="139" y="190"/>
                      </a:lnTo>
                      <a:cubicBezTo>
                        <a:pt x="67" y="166"/>
                        <a:pt x="67" y="166"/>
                        <a:pt x="67" y="166"/>
                      </a:cubicBezTo>
                      <a:cubicBezTo>
                        <a:pt x="29" y="233"/>
                        <a:pt x="29" y="233"/>
                        <a:pt x="29" y="233"/>
                      </a:cubicBezTo>
                      <a:cubicBezTo>
                        <a:pt x="88" y="283"/>
                        <a:pt x="88" y="283"/>
                        <a:pt x="88" y="283"/>
                      </a:cubicBezTo>
                      <a:cubicBezTo>
                        <a:pt x="83" y="300"/>
                        <a:pt x="80" y="310"/>
                        <a:pt x="77" y="332"/>
                      </a:cubicBezTo>
                      <a:cubicBezTo>
                        <a:pt x="75" y="332"/>
                        <a:pt x="75" y="332"/>
                        <a:pt x="75" y="332"/>
                      </a:cubicBezTo>
                      <a:cubicBezTo>
                        <a:pt x="0" y="345"/>
                        <a:pt x="0" y="345"/>
                        <a:pt x="0" y="345"/>
                      </a:cubicBezTo>
                      <a:cubicBezTo>
                        <a:pt x="0" y="422"/>
                        <a:pt x="0" y="422"/>
                        <a:pt x="0" y="422"/>
                      </a:cubicBezTo>
                      <a:cubicBezTo>
                        <a:pt x="75" y="436"/>
                        <a:pt x="75" y="436"/>
                        <a:pt x="75" y="436"/>
                      </a:cubicBezTo>
                      <a:cubicBezTo>
                        <a:pt x="80" y="460"/>
                        <a:pt x="85" y="479"/>
                        <a:pt x="94" y="500"/>
                      </a:cubicBezTo>
                      <a:lnTo>
                        <a:pt x="94" y="500"/>
                      </a:lnTo>
                      <a:cubicBezTo>
                        <a:pt x="37" y="551"/>
                        <a:pt x="37" y="551"/>
                        <a:pt x="37" y="551"/>
                      </a:cubicBezTo>
                      <a:cubicBezTo>
                        <a:pt x="77" y="618"/>
                        <a:pt x="77" y="618"/>
                        <a:pt x="77" y="618"/>
                      </a:cubicBezTo>
                      <a:cubicBezTo>
                        <a:pt x="150" y="591"/>
                        <a:pt x="150" y="591"/>
                        <a:pt x="150" y="591"/>
                      </a:cubicBezTo>
                      <a:cubicBezTo>
                        <a:pt x="166" y="610"/>
                        <a:pt x="185" y="626"/>
                        <a:pt x="206" y="639"/>
                      </a:cubicBezTo>
                      <a:cubicBezTo>
                        <a:pt x="206" y="642"/>
                        <a:pt x="206" y="642"/>
                        <a:pt x="206" y="642"/>
                      </a:cubicBezTo>
                      <a:cubicBezTo>
                        <a:pt x="185" y="714"/>
                        <a:pt x="185" y="714"/>
                        <a:pt x="185" y="714"/>
                      </a:cubicBezTo>
                      <a:cubicBezTo>
                        <a:pt x="257" y="746"/>
                        <a:pt x="257" y="746"/>
                        <a:pt x="257" y="746"/>
                      </a:cubicBezTo>
                      <a:cubicBezTo>
                        <a:pt x="302" y="685"/>
                        <a:pt x="302" y="685"/>
                        <a:pt x="302" y="685"/>
                      </a:cubicBezTo>
                      <a:lnTo>
                        <a:pt x="302" y="685"/>
                      </a:lnTo>
                      <a:cubicBezTo>
                        <a:pt x="318" y="687"/>
                        <a:pt x="334" y="693"/>
                        <a:pt x="350" y="693"/>
                      </a:cubicBezTo>
                      <a:cubicBezTo>
                        <a:pt x="350" y="695"/>
                        <a:pt x="350" y="695"/>
                        <a:pt x="350" y="695"/>
                      </a:cubicBezTo>
                      <a:cubicBezTo>
                        <a:pt x="369" y="768"/>
                        <a:pt x="369" y="768"/>
                        <a:pt x="369" y="768"/>
                      </a:cubicBezTo>
                      <a:cubicBezTo>
                        <a:pt x="446" y="765"/>
                        <a:pt x="446" y="765"/>
                        <a:pt x="446" y="765"/>
                      </a:cubicBezTo>
                      <a:cubicBezTo>
                        <a:pt x="457" y="687"/>
                        <a:pt x="457" y="687"/>
                        <a:pt x="457" y="687"/>
                      </a:cubicBezTo>
                      <a:cubicBezTo>
                        <a:pt x="457" y="685"/>
                        <a:pt x="457" y="685"/>
                        <a:pt x="457" y="685"/>
                      </a:cubicBezTo>
                      <a:cubicBezTo>
                        <a:pt x="473" y="682"/>
                        <a:pt x="489" y="677"/>
                        <a:pt x="503" y="671"/>
                      </a:cubicBezTo>
                      <a:cubicBezTo>
                        <a:pt x="505" y="674"/>
                        <a:pt x="505" y="674"/>
                        <a:pt x="505" y="674"/>
                      </a:cubicBezTo>
                      <a:cubicBezTo>
                        <a:pt x="556" y="728"/>
                        <a:pt x="556" y="728"/>
                        <a:pt x="556" y="728"/>
                      </a:cubicBezTo>
                      <a:cubicBezTo>
                        <a:pt x="620" y="687"/>
                        <a:pt x="620" y="687"/>
                        <a:pt x="620" y="687"/>
                      </a:cubicBezTo>
                      <a:cubicBezTo>
                        <a:pt x="594" y="615"/>
                        <a:pt x="594" y="615"/>
                        <a:pt x="594" y="615"/>
                      </a:cubicBezTo>
                      <a:cubicBezTo>
                        <a:pt x="591" y="612"/>
                        <a:pt x="591" y="612"/>
                        <a:pt x="591" y="612"/>
                      </a:cubicBezTo>
                      <a:cubicBezTo>
                        <a:pt x="604" y="602"/>
                        <a:pt x="615" y="591"/>
                        <a:pt x="626" y="578"/>
                      </a:cubicBezTo>
                      <a:cubicBezTo>
                        <a:pt x="628" y="578"/>
                        <a:pt x="628" y="578"/>
                        <a:pt x="628" y="578"/>
                      </a:cubicBezTo>
                      <a:cubicBezTo>
                        <a:pt x="701" y="605"/>
                        <a:pt x="701" y="605"/>
                        <a:pt x="701" y="605"/>
                      </a:cubicBezTo>
                      <a:cubicBezTo>
                        <a:pt x="738" y="535"/>
                        <a:pt x="738" y="535"/>
                        <a:pt x="738" y="535"/>
                      </a:cubicBezTo>
                      <a:cubicBezTo>
                        <a:pt x="677" y="484"/>
                        <a:pt x="677" y="484"/>
                        <a:pt x="677" y="484"/>
                      </a:cubicBezTo>
                      <a:cubicBezTo>
                        <a:pt x="677" y="481"/>
                        <a:pt x="677" y="481"/>
                        <a:pt x="677" y="481"/>
                      </a:cubicBezTo>
                      <a:cubicBezTo>
                        <a:pt x="682" y="465"/>
                        <a:pt x="685" y="452"/>
                        <a:pt x="690" y="428"/>
                      </a:cubicBezTo>
                      <a:cubicBezTo>
                        <a:pt x="693" y="428"/>
                        <a:pt x="693" y="428"/>
                        <a:pt x="693" y="428"/>
                      </a:cubicBezTo>
                      <a:cubicBezTo>
                        <a:pt x="757" y="425"/>
                        <a:pt x="757" y="425"/>
                        <a:pt x="757" y="425"/>
                      </a:cubicBezTo>
                      <a:cubicBezTo>
                        <a:pt x="757" y="348"/>
                        <a:pt x="757" y="348"/>
                        <a:pt x="757" y="348"/>
                      </a:cubicBezTo>
                      <a:cubicBezTo>
                        <a:pt x="685" y="332"/>
                        <a:pt x="685" y="332"/>
                        <a:pt x="685" y="332"/>
                      </a:cubicBezTo>
                      <a:cubicBezTo>
                        <a:pt x="687" y="332"/>
                        <a:pt x="687" y="332"/>
                        <a:pt x="687" y="332"/>
                      </a:cubicBezTo>
                      <a:cubicBezTo>
                        <a:pt x="682" y="310"/>
                        <a:pt x="679" y="289"/>
                        <a:pt x="671" y="270"/>
                      </a:cubicBezTo>
                      <a:cubicBezTo>
                        <a:pt x="674" y="267"/>
                        <a:pt x="674" y="267"/>
                        <a:pt x="674" y="267"/>
                      </a:cubicBezTo>
                      <a:cubicBezTo>
                        <a:pt x="730" y="217"/>
                        <a:pt x="730" y="217"/>
                        <a:pt x="730" y="217"/>
                      </a:cubicBezTo>
                      <a:cubicBezTo>
                        <a:pt x="690" y="152"/>
                        <a:pt x="690" y="152"/>
                        <a:pt x="690" y="152"/>
                      </a:cubicBezTo>
                      <a:cubicBezTo>
                        <a:pt x="618" y="179"/>
                        <a:pt x="618" y="179"/>
                        <a:pt x="618" y="179"/>
                      </a:cubicBezTo>
                      <a:cubicBezTo>
                        <a:pt x="615" y="179"/>
                        <a:pt x="615" y="179"/>
                        <a:pt x="615" y="179"/>
                      </a:cubicBezTo>
                      <a:cubicBezTo>
                        <a:pt x="599" y="161"/>
                        <a:pt x="580" y="144"/>
                        <a:pt x="562" y="128"/>
                      </a:cubicBezTo>
                      <a:cubicBezTo>
                        <a:pt x="562" y="126"/>
                        <a:pt x="562" y="126"/>
                        <a:pt x="562" y="126"/>
                      </a:cubicBezTo>
                      <a:cubicBezTo>
                        <a:pt x="580" y="53"/>
                        <a:pt x="580" y="53"/>
                        <a:pt x="580" y="53"/>
                      </a:cubicBezTo>
                      <a:cubicBezTo>
                        <a:pt x="511" y="21"/>
                        <a:pt x="511" y="21"/>
                        <a:pt x="511" y="21"/>
                      </a:cubicBezTo>
                      <a:cubicBezTo>
                        <a:pt x="465" y="86"/>
                        <a:pt x="465" y="86"/>
                        <a:pt x="465" y="86"/>
                      </a:cubicBezTo>
                      <a:close/>
                      <a:moveTo>
                        <a:pt x="639" y="385"/>
                      </a:moveTo>
                      <a:lnTo>
                        <a:pt x="639" y="385"/>
                      </a:lnTo>
                      <a:cubicBezTo>
                        <a:pt x="639" y="527"/>
                        <a:pt x="524" y="642"/>
                        <a:pt x="382" y="642"/>
                      </a:cubicBezTo>
                      <a:cubicBezTo>
                        <a:pt x="241" y="642"/>
                        <a:pt x="125" y="527"/>
                        <a:pt x="125" y="385"/>
                      </a:cubicBezTo>
                      <a:cubicBezTo>
                        <a:pt x="125" y="241"/>
                        <a:pt x="241" y="126"/>
                        <a:pt x="382" y="126"/>
                      </a:cubicBezTo>
                      <a:cubicBezTo>
                        <a:pt x="524" y="126"/>
                        <a:pt x="639" y="241"/>
                        <a:pt x="639" y="385"/>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grpSp>
            <p:nvGrpSpPr>
              <p:cNvPr id="56" name="Group 45">
                <a:extLst>
                  <a:ext uri="{FF2B5EF4-FFF2-40B4-BE49-F238E27FC236}">
                    <a16:creationId xmlns:a16="http://schemas.microsoft.com/office/drawing/2014/main" id="{0F81B302-17FD-458D-9BAF-A10AC3B9B64D}"/>
                  </a:ext>
                </a:extLst>
              </p:cNvPr>
              <p:cNvGrpSpPr/>
              <p:nvPr/>
            </p:nvGrpSpPr>
            <p:grpSpPr>
              <a:xfrm>
                <a:off x="9584499" y="1411982"/>
                <a:ext cx="831060" cy="837441"/>
                <a:chOff x="16982891" y="2802388"/>
                <a:chExt cx="1633305" cy="1645846"/>
              </a:xfrm>
              <a:solidFill>
                <a:schemeClr val="accent5"/>
              </a:solidFill>
            </p:grpSpPr>
            <p:sp>
              <p:nvSpPr>
                <p:cNvPr id="79" name="Freeform: Shape 46">
                  <a:extLst>
                    <a:ext uri="{FF2B5EF4-FFF2-40B4-BE49-F238E27FC236}">
                      <a16:creationId xmlns:a16="http://schemas.microsoft.com/office/drawing/2014/main" id="{8CBC6BC0-5889-4613-A705-ACC2A54D6F48}"/>
                    </a:ext>
                  </a:extLst>
                </p:cNvPr>
                <p:cNvSpPr/>
                <p:nvPr/>
              </p:nvSpPr>
              <p:spPr bwMode="auto">
                <a:xfrm>
                  <a:off x="17262159" y="3090094"/>
                  <a:ext cx="1070534" cy="1070435"/>
                </a:xfrm>
                <a:custGeom>
                  <a:gdLst>
                    <a:gd fmla="*/ 433 w 1122" name="T0"/>
                    <a:gd fmla="*/ 72 h 1121" name="T1"/>
                    <a:gd fmla="*/ 433 w 1122" name="T2"/>
                    <a:gd fmla="*/ 72 h 1121" name="T3"/>
                    <a:gd fmla="*/ 72 w 1122" name="T4"/>
                    <a:gd fmla="*/ 687 h 1121" name="T5"/>
                    <a:gd fmla="*/ 687 w 1122" name="T6"/>
                    <a:gd fmla="*/ 1051 h 1121" name="T7"/>
                    <a:gd fmla="*/ 1051 w 1122" name="T8"/>
                    <a:gd fmla="*/ 433 h 1121" name="T9"/>
                    <a:gd fmla="*/ 433 w 1122" name="T10"/>
                    <a:gd fmla="*/ 72 h 1121" name="T11"/>
                  </a:gdLst>
                  <a:cxnLst>
                    <a:cxn ang="0">
                      <a:pos x="T0" y="T1"/>
                    </a:cxn>
                    <a:cxn ang="0">
                      <a:pos x="T2" y="T3"/>
                    </a:cxn>
                    <a:cxn ang="0">
                      <a:pos x="T4" y="T5"/>
                    </a:cxn>
                    <a:cxn ang="0">
                      <a:pos x="T6" y="T7"/>
                    </a:cxn>
                    <a:cxn ang="0">
                      <a:pos x="T8" y="T9"/>
                    </a:cxn>
                    <a:cxn ang="0">
                      <a:pos x="T10" y="T11"/>
                    </a:cxn>
                  </a:cxnLst>
                  <a:rect b="b" l="0" r="r" t="0"/>
                  <a:pathLst>
                    <a:path h="1121" w="1122">
                      <a:moveTo>
                        <a:pt x="433" y="72"/>
                      </a:moveTo>
                      <a:lnTo>
                        <a:pt x="433" y="72"/>
                      </a:lnTo>
                      <a:cubicBezTo>
                        <a:pt x="163" y="141"/>
                        <a:pt x="0" y="417"/>
                        <a:pt x="72" y="687"/>
                      </a:cubicBezTo>
                      <a:cubicBezTo>
                        <a:pt x="141" y="957"/>
                        <a:pt x="417" y="1120"/>
                        <a:pt x="687" y="1051"/>
                      </a:cubicBezTo>
                      <a:cubicBezTo>
                        <a:pt x="957" y="981"/>
                        <a:pt x="1121" y="703"/>
                        <a:pt x="1051" y="433"/>
                      </a:cubicBezTo>
                      <a:cubicBezTo>
                        <a:pt x="979" y="163"/>
                        <a:pt x="703" y="0"/>
                        <a:pt x="433" y="72"/>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80" name="Freeform: Shape 47">
                  <a:extLst>
                    <a:ext uri="{FF2B5EF4-FFF2-40B4-BE49-F238E27FC236}">
                      <a16:creationId xmlns:a16="http://schemas.microsoft.com/office/drawing/2014/main" id="{229B38BF-5E9F-40D9-B12B-69D3A943E54C}"/>
                    </a:ext>
                  </a:extLst>
                </p:cNvPr>
                <p:cNvSpPr/>
                <p:nvPr/>
              </p:nvSpPr>
              <p:spPr bwMode="auto">
                <a:xfrm>
                  <a:off x="16982891" y="2802388"/>
                  <a:ext cx="1633305" cy="1645846"/>
                </a:xfrm>
                <a:custGeom>
                  <a:gdLst>
                    <a:gd fmla="*/ 861 w 1708" name="T0"/>
                    <a:gd fmla="*/ 163 h 1721" name="T1"/>
                    <a:gd fmla="*/ 749 w 1708" name="T2"/>
                    <a:gd fmla="*/ 166 h 1721" name="T3"/>
                    <a:gd fmla="*/ 503 w 1708" name="T4"/>
                    <a:gd fmla="*/ 72 h 1721" name="T5"/>
                    <a:gd fmla="*/ 431 w 1708" name="T6"/>
                    <a:gd fmla="*/ 305 h 1721" name="T7"/>
                    <a:gd fmla="*/ 286 w 1708" name="T8"/>
                    <a:gd fmla="*/ 208 h 1721" name="T9"/>
                    <a:gd fmla="*/ 270 w 1708" name="T10"/>
                    <a:gd fmla="*/ 479 h 1721" name="T11"/>
                    <a:gd fmla="*/ 212 w 1708" name="T12"/>
                    <a:gd fmla="*/ 575 h 1721" name="T13"/>
                    <a:gd fmla="*/ 0 w 1708" name="T14"/>
                    <a:gd fmla="*/ 733 h 1721" name="T15"/>
                    <a:gd fmla="*/ 158 w 1708" name="T16"/>
                    <a:gd fmla="*/ 920 h 1721" name="T17"/>
                    <a:gd fmla="*/ 6 w 1708" name="T18"/>
                    <a:gd fmla="*/ 990 h 1721" name="T19"/>
                    <a:gd fmla="*/ 220 w 1708" name="T20"/>
                    <a:gd fmla="*/ 1148 h 1721" name="T21"/>
                    <a:gd fmla="*/ 289 w 1708" name="T22"/>
                    <a:gd fmla="*/ 1276 h 1721" name="T23"/>
                    <a:gd fmla="*/ 321 w 1708" name="T24"/>
                    <a:gd fmla="*/ 1538 h 1721" name="T25"/>
                    <a:gd fmla="*/ 613 w 1708" name="T26"/>
                    <a:gd fmla="*/ 1517 h 1721" name="T27"/>
                    <a:gd fmla="*/ 610 w 1708" name="T28"/>
                    <a:gd fmla="*/ 1688 h 1721" name="T29"/>
                    <a:gd fmla="*/ 845 w 1708" name="T30"/>
                    <a:gd fmla="*/ 1557 h 1721" name="T31"/>
                    <a:gd fmla="*/ 958 w 1708" name="T32"/>
                    <a:gd fmla="*/ 1552 h 1721" name="T33"/>
                    <a:gd fmla="*/ 1038 w 1708" name="T34"/>
                    <a:gd fmla="*/ 1704 h 1721" name="T35"/>
                    <a:gd fmla="*/ 1183 w 1708" name="T36"/>
                    <a:gd fmla="*/ 1477 h 1721" name="T37"/>
                    <a:gd fmla="*/ 1276 w 1708" name="T38"/>
                    <a:gd fmla="*/ 1415 h 1721" name="T39"/>
                    <a:gd fmla="*/ 1423 w 1708" name="T40"/>
                    <a:gd fmla="*/ 1511 h 1721" name="T41"/>
                    <a:gd fmla="*/ 1439 w 1708" name="T42"/>
                    <a:gd fmla="*/ 1241 h 1721" name="T43"/>
                    <a:gd fmla="*/ 1490 w 1708" name="T44"/>
                    <a:gd fmla="*/ 1142 h 1721" name="T45"/>
                    <a:gd fmla="*/ 1664 w 1708" name="T46"/>
                    <a:gd fmla="*/ 1158 h 1721" name="T47"/>
                    <a:gd fmla="*/ 1549 w 1708" name="T48"/>
                    <a:gd fmla="*/ 915 h 1721" name="T49"/>
                    <a:gd fmla="*/ 1541 w 1708" name="T50"/>
                    <a:gd fmla="*/ 779 h 1721" name="T51"/>
                    <a:gd fmla="*/ 1688 w 1708" name="T52"/>
                    <a:gd fmla="*/ 736 h 1721" name="T53"/>
                    <a:gd fmla="*/ 1479 w 1708" name="T54"/>
                    <a:gd fmla="*/ 575 h 1721" name="T55"/>
                    <a:gd fmla="*/ 1413 w 1708" name="T56"/>
                    <a:gd fmla="*/ 450 h 1721" name="T57"/>
                    <a:gd fmla="*/ 1514 w 1708" name="T58"/>
                    <a:gd fmla="*/ 302 h 1721" name="T59"/>
                    <a:gd fmla="*/ 1247 w 1708" name="T60"/>
                    <a:gd fmla="*/ 283 h 1721" name="T61"/>
                    <a:gd fmla="*/ 1094 w 1708" name="T62"/>
                    <a:gd fmla="*/ 206 h 1721" name="T63"/>
                    <a:gd fmla="*/ 1097 w 1708" name="T64"/>
                    <a:gd fmla="*/ 32 h 1721" name="T65"/>
                    <a:gd fmla="*/ 861 w 1708" name="T66"/>
                    <a:gd fmla="*/ 163 h 1721" name="T67"/>
                    <a:gd fmla="*/ 1413 w 1708" name="T68"/>
                    <a:gd fmla="*/ 714 h 1721" name="T69"/>
                    <a:gd fmla="*/ 292 w 1708" name="T70"/>
                    <a:gd fmla="*/ 1006 h 1721" name="T71"/>
                    <a:gd fmla="*/ 1413 w 1708" name="T72"/>
                    <a:gd fmla="*/ 714 h 1721"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721" w="1708">
                      <a:moveTo>
                        <a:pt x="861" y="163"/>
                      </a:moveTo>
                      <a:lnTo>
                        <a:pt x="861" y="163"/>
                      </a:lnTo>
                      <a:cubicBezTo>
                        <a:pt x="827" y="163"/>
                        <a:pt x="789" y="166"/>
                        <a:pt x="752" y="171"/>
                      </a:cubicBezTo>
                      <a:cubicBezTo>
                        <a:pt x="749" y="166"/>
                        <a:pt x="749" y="166"/>
                        <a:pt x="749" y="166"/>
                      </a:cubicBezTo>
                      <a:cubicBezTo>
                        <a:pt x="669" y="16"/>
                        <a:pt x="669" y="16"/>
                        <a:pt x="669" y="16"/>
                      </a:cubicBezTo>
                      <a:cubicBezTo>
                        <a:pt x="503" y="72"/>
                        <a:pt x="503" y="72"/>
                        <a:pt x="503" y="72"/>
                      </a:cubicBezTo>
                      <a:cubicBezTo>
                        <a:pt x="527" y="243"/>
                        <a:pt x="527" y="243"/>
                        <a:pt x="527" y="243"/>
                      </a:cubicBezTo>
                      <a:cubicBezTo>
                        <a:pt x="492" y="262"/>
                        <a:pt x="460" y="281"/>
                        <a:pt x="431" y="305"/>
                      </a:cubicBezTo>
                      <a:cubicBezTo>
                        <a:pt x="428" y="302"/>
                        <a:pt x="428" y="302"/>
                        <a:pt x="428" y="302"/>
                      </a:cubicBezTo>
                      <a:cubicBezTo>
                        <a:pt x="286" y="208"/>
                        <a:pt x="286" y="208"/>
                        <a:pt x="286" y="208"/>
                      </a:cubicBezTo>
                      <a:cubicBezTo>
                        <a:pt x="169" y="337"/>
                        <a:pt x="169" y="337"/>
                        <a:pt x="169" y="337"/>
                      </a:cubicBezTo>
                      <a:cubicBezTo>
                        <a:pt x="270" y="479"/>
                        <a:pt x="270" y="479"/>
                        <a:pt x="270" y="479"/>
                      </a:cubicBezTo>
                      <a:cubicBezTo>
                        <a:pt x="249" y="508"/>
                        <a:pt x="230" y="543"/>
                        <a:pt x="214" y="578"/>
                      </a:cubicBezTo>
                      <a:cubicBezTo>
                        <a:pt x="212" y="575"/>
                        <a:pt x="212" y="575"/>
                        <a:pt x="212" y="575"/>
                      </a:cubicBezTo>
                      <a:cubicBezTo>
                        <a:pt x="43" y="562"/>
                        <a:pt x="43" y="562"/>
                        <a:pt x="43" y="562"/>
                      </a:cubicBezTo>
                      <a:cubicBezTo>
                        <a:pt x="0" y="733"/>
                        <a:pt x="0" y="733"/>
                        <a:pt x="0" y="733"/>
                      </a:cubicBezTo>
                      <a:cubicBezTo>
                        <a:pt x="158" y="808"/>
                        <a:pt x="158" y="808"/>
                        <a:pt x="158" y="808"/>
                      </a:cubicBezTo>
                      <a:cubicBezTo>
                        <a:pt x="155" y="845"/>
                        <a:pt x="150" y="864"/>
                        <a:pt x="158" y="920"/>
                      </a:cubicBezTo>
                      <a:cubicBezTo>
                        <a:pt x="155" y="923"/>
                        <a:pt x="155" y="923"/>
                        <a:pt x="155" y="923"/>
                      </a:cubicBezTo>
                      <a:cubicBezTo>
                        <a:pt x="6" y="990"/>
                        <a:pt x="6" y="990"/>
                        <a:pt x="6" y="990"/>
                      </a:cubicBezTo>
                      <a:cubicBezTo>
                        <a:pt x="48" y="1158"/>
                        <a:pt x="48" y="1158"/>
                        <a:pt x="48" y="1158"/>
                      </a:cubicBezTo>
                      <a:cubicBezTo>
                        <a:pt x="220" y="1148"/>
                        <a:pt x="220" y="1148"/>
                        <a:pt x="220" y="1148"/>
                      </a:cubicBezTo>
                      <a:cubicBezTo>
                        <a:pt x="241" y="1193"/>
                        <a:pt x="262" y="1236"/>
                        <a:pt x="292" y="1276"/>
                      </a:cubicBezTo>
                      <a:cubicBezTo>
                        <a:pt x="289" y="1276"/>
                        <a:pt x="289" y="1276"/>
                        <a:pt x="289" y="1276"/>
                      </a:cubicBezTo>
                      <a:cubicBezTo>
                        <a:pt x="196" y="1418"/>
                        <a:pt x="196" y="1418"/>
                        <a:pt x="196" y="1418"/>
                      </a:cubicBezTo>
                      <a:cubicBezTo>
                        <a:pt x="321" y="1538"/>
                        <a:pt x="321" y="1538"/>
                        <a:pt x="321" y="1538"/>
                      </a:cubicBezTo>
                      <a:cubicBezTo>
                        <a:pt x="463" y="1439"/>
                        <a:pt x="463" y="1439"/>
                        <a:pt x="463" y="1439"/>
                      </a:cubicBezTo>
                      <a:cubicBezTo>
                        <a:pt x="508" y="1471"/>
                        <a:pt x="559" y="1495"/>
                        <a:pt x="613" y="1517"/>
                      </a:cubicBezTo>
                      <a:cubicBezTo>
                        <a:pt x="613" y="1519"/>
                        <a:pt x="613" y="1519"/>
                        <a:pt x="613" y="1519"/>
                      </a:cubicBezTo>
                      <a:cubicBezTo>
                        <a:pt x="610" y="1688"/>
                        <a:pt x="610" y="1688"/>
                        <a:pt x="610" y="1688"/>
                      </a:cubicBezTo>
                      <a:cubicBezTo>
                        <a:pt x="781" y="1720"/>
                        <a:pt x="781" y="1720"/>
                        <a:pt x="781" y="1720"/>
                      </a:cubicBezTo>
                      <a:cubicBezTo>
                        <a:pt x="845" y="1557"/>
                        <a:pt x="845" y="1557"/>
                        <a:pt x="845" y="1557"/>
                      </a:cubicBezTo>
                      <a:lnTo>
                        <a:pt x="845" y="1557"/>
                      </a:lnTo>
                      <a:cubicBezTo>
                        <a:pt x="883" y="1557"/>
                        <a:pt x="920" y="1557"/>
                        <a:pt x="958" y="1552"/>
                      </a:cubicBezTo>
                      <a:cubicBezTo>
                        <a:pt x="960" y="1554"/>
                        <a:pt x="960" y="1554"/>
                        <a:pt x="960" y="1554"/>
                      </a:cubicBezTo>
                      <a:cubicBezTo>
                        <a:pt x="1038" y="1704"/>
                        <a:pt x="1038" y="1704"/>
                        <a:pt x="1038" y="1704"/>
                      </a:cubicBezTo>
                      <a:cubicBezTo>
                        <a:pt x="1204" y="1651"/>
                        <a:pt x="1204" y="1651"/>
                        <a:pt x="1204" y="1651"/>
                      </a:cubicBezTo>
                      <a:cubicBezTo>
                        <a:pt x="1183" y="1477"/>
                        <a:pt x="1183" y="1477"/>
                        <a:pt x="1183" y="1477"/>
                      </a:cubicBezTo>
                      <a:cubicBezTo>
                        <a:pt x="1183" y="1474"/>
                        <a:pt x="1183" y="1474"/>
                        <a:pt x="1183" y="1474"/>
                      </a:cubicBezTo>
                      <a:cubicBezTo>
                        <a:pt x="1214" y="1458"/>
                        <a:pt x="1247" y="1437"/>
                        <a:pt x="1276" y="1415"/>
                      </a:cubicBezTo>
                      <a:cubicBezTo>
                        <a:pt x="1281" y="1418"/>
                        <a:pt x="1281" y="1418"/>
                        <a:pt x="1281" y="1418"/>
                      </a:cubicBezTo>
                      <a:cubicBezTo>
                        <a:pt x="1423" y="1511"/>
                        <a:pt x="1423" y="1511"/>
                        <a:pt x="1423" y="1511"/>
                      </a:cubicBezTo>
                      <a:cubicBezTo>
                        <a:pt x="1541" y="1383"/>
                        <a:pt x="1541" y="1383"/>
                        <a:pt x="1541" y="1383"/>
                      </a:cubicBezTo>
                      <a:cubicBezTo>
                        <a:pt x="1439" y="1241"/>
                        <a:pt x="1439" y="1241"/>
                        <a:pt x="1439" y="1241"/>
                      </a:cubicBezTo>
                      <a:cubicBezTo>
                        <a:pt x="1437" y="1241"/>
                        <a:pt x="1437" y="1241"/>
                        <a:pt x="1437" y="1241"/>
                      </a:cubicBezTo>
                      <a:cubicBezTo>
                        <a:pt x="1458" y="1209"/>
                        <a:pt x="1474" y="1177"/>
                        <a:pt x="1490" y="1142"/>
                      </a:cubicBezTo>
                      <a:cubicBezTo>
                        <a:pt x="1495" y="1145"/>
                        <a:pt x="1495" y="1145"/>
                        <a:pt x="1495" y="1145"/>
                      </a:cubicBezTo>
                      <a:cubicBezTo>
                        <a:pt x="1664" y="1158"/>
                        <a:pt x="1664" y="1158"/>
                        <a:pt x="1664" y="1158"/>
                      </a:cubicBezTo>
                      <a:cubicBezTo>
                        <a:pt x="1707" y="990"/>
                        <a:pt x="1707" y="990"/>
                        <a:pt x="1707" y="990"/>
                      </a:cubicBezTo>
                      <a:cubicBezTo>
                        <a:pt x="1549" y="915"/>
                        <a:pt x="1549" y="915"/>
                        <a:pt x="1549" y="915"/>
                      </a:cubicBezTo>
                      <a:cubicBezTo>
                        <a:pt x="1544" y="901"/>
                        <a:pt x="1544" y="901"/>
                        <a:pt x="1544" y="901"/>
                      </a:cubicBezTo>
                      <a:cubicBezTo>
                        <a:pt x="1549" y="867"/>
                        <a:pt x="1549" y="835"/>
                        <a:pt x="1541" y="779"/>
                      </a:cubicBezTo>
                      <a:cubicBezTo>
                        <a:pt x="1549" y="779"/>
                        <a:pt x="1549" y="779"/>
                        <a:pt x="1549" y="779"/>
                      </a:cubicBezTo>
                      <a:cubicBezTo>
                        <a:pt x="1688" y="736"/>
                        <a:pt x="1688" y="736"/>
                        <a:pt x="1688" y="736"/>
                      </a:cubicBezTo>
                      <a:cubicBezTo>
                        <a:pt x="1643" y="567"/>
                        <a:pt x="1643" y="567"/>
                        <a:pt x="1643" y="567"/>
                      </a:cubicBezTo>
                      <a:cubicBezTo>
                        <a:pt x="1479" y="575"/>
                        <a:pt x="1479" y="575"/>
                        <a:pt x="1479" y="575"/>
                      </a:cubicBezTo>
                      <a:cubicBezTo>
                        <a:pt x="1482" y="575"/>
                        <a:pt x="1482" y="575"/>
                        <a:pt x="1482" y="575"/>
                      </a:cubicBezTo>
                      <a:cubicBezTo>
                        <a:pt x="1463" y="530"/>
                        <a:pt x="1442" y="487"/>
                        <a:pt x="1413" y="450"/>
                      </a:cubicBezTo>
                      <a:cubicBezTo>
                        <a:pt x="1418" y="444"/>
                        <a:pt x="1418" y="444"/>
                        <a:pt x="1418" y="444"/>
                      </a:cubicBezTo>
                      <a:cubicBezTo>
                        <a:pt x="1514" y="302"/>
                        <a:pt x="1514" y="302"/>
                        <a:pt x="1514" y="302"/>
                      </a:cubicBezTo>
                      <a:cubicBezTo>
                        <a:pt x="1388" y="182"/>
                        <a:pt x="1388" y="182"/>
                        <a:pt x="1388" y="182"/>
                      </a:cubicBezTo>
                      <a:cubicBezTo>
                        <a:pt x="1247" y="283"/>
                        <a:pt x="1247" y="283"/>
                        <a:pt x="1247" y="283"/>
                      </a:cubicBezTo>
                      <a:cubicBezTo>
                        <a:pt x="1244" y="283"/>
                        <a:pt x="1244" y="283"/>
                        <a:pt x="1244" y="283"/>
                      </a:cubicBezTo>
                      <a:cubicBezTo>
                        <a:pt x="1199" y="251"/>
                        <a:pt x="1148" y="227"/>
                        <a:pt x="1094" y="206"/>
                      </a:cubicBezTo>
                      <a:cubicBezTo>
                        <a:pt x="1097" y="201"/>
                        <a:pt x="1097" y="201"/>
                        <a:pt x="1097" y="201"/>
                      </a:cubicBezTo>
                      <a:cubicBezTo>
                        <a:pt x="1097" y="32"/>
                        <a:pt x="1097" y="32"/>
                        <a:pt x="1097" y="32"/>
                      </a:cubicBezTo>
                      <a:cubicBezTo>
                        <a:pt x="926" y="0"/>
                        <a:pt x="926" y="0"/>
                        <a:pt x="926" y="0"/>
                      </a:cubicBezTo>
                      <a:cubicBezTo>
                        <a:pt x="861" y="163"/>
                        <a:pt x="861" y="163"/>
                        <a:pt x="861" y="163"/>
                      </a:cubicBezTo>
                      <a:close/>
                      <a:moveTo>
                        <a:pt x="1413" y="714"/>
                      </a:moveTo>
                      <a:lnTo>
                        <a:pt x="1413" y="714"/>
                      </a:lnTo>
                      <a:cubicBezTo>
                        <a:pt x="1493" y="1025"/>
                        <a:pt x="1308" y="1340"/>
                        <a:pt x="998" y="1420"/>
                      </a:cubicBezTo>
                      <a:cubicBezTo>
                        <a:pt x="688" y="1501"/>
                        <a:pt x="372" y="1316"/>
                        <a:pt x="292" y="1006"/>
                      </a:cubicBezTo>
                      <a:cubicBezTo>
                        <a:pt x="212" y="695"/>
                        <a:pt x="399" y="380"/>
                        <a:pt x="706" y="300"/>
                      </a:cubicBezTo>
                      <a:cubicBezTo>
                        <a:pt x="1017" y="219"/>
                        <a:pt x="1332" y="407"/>
                        <a:pt x="1413" y="714"/>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grpSp>
            <p:nvGrpSpPr>
              <p:cNvPr id="57" name="Group 48">
                <a:extLst>
                  <a:ext uri="{FF2B5EF4-FFF2-40B4-BE49-F238E27FC236}">
                    <a16:creationId xmlns:a16="http://schemas.microsoft.com/office/drawing/2014/main" id="{D997992A-CA1B-4C5E-AA7C-00E38A065FA6}"/>
                  </a:ext>
                </a:extLst>
              </p:cNvPr>
              <p:cNvGrpSpPr/>
              <p:nvPr/>
            </p:nvGrpSpPr>
            <p:grpSpPr>
              <a:xfrm>
                <a:off x="10628706" y="2070743"/>
                <a:ext cx="697573" cy="693205"/>
                <a:chOff x="19035099" y="4097064"/>
                <a:chExt cx="1370960" cy="1362372"/>
              </a:xfrm>
              <a:solidFill>
                <a:schemeClr val="accent2"/>
              </a:solidFill>
            </p:grpSpPr>
            <p:sp>
              <p:nvSpPr>
                <p:cNvPr id="77" name="Freeform: Shape 49">
                  <a:extLst>
                    <a:ext uri="{FF2B5EF4-FFF2-40B4-BE49-F238E27FC236}">
                      <a16:creationId xmlns:a16="http://schemas.microsoft.com/office/drawing/2014/main" id="{1369DCDD-C4C1-40C4-8B95-FA6BE1B312F1}"/>
                    </a:ext>
                  </a:extLst>
                </p:cNvPr>
                <p:cNvSpPr/>
                <p:nvPr/>
              </p:nvSpPr>
              <p:spPr bwMode="auto">
                <a:xfrm>
                  <a:off x="19263592" y="4325536"/>
                  <a:ext cx="905511" cy="905427"/>
                </a:xfrm>
                <a:custGeom>
                  <a:gdLst>
                    <a:gd fmla="*/ 224 w 950" name="T0"/>
                    <a:gd fmla="*/ 139 h 951" name="T1"/>
                    <a:gd fmla="*/ 224 w 950" name="T2"/>
                    <a:gd fmla="*/ 139 h 951" name="T3"/>
                    <a:gd fmla="*/ 139 w 950" name="T4"/>
                    <a:gd fmla="*/ 725 h 951" name="T5"/>
                    <a:gd fmla="*/ 725 w 950" name="T6"/>
                    <a:gd fmla="*/ 810 h 951" name="T7"/>
                    <a:gd fmla="*/ 810 w 950" name="T8"/>
                    <a:gd fmla="*/ 224 h 951" name="T9"/>
                    <a:gd fmla="*/ 224 w 950" name="T10"/>
                    <a:gd fmla="*/ 139 h 951" name="T11"/>
                  </a:gdLst>
                  <a:cxnLst>
                    <a:cxn ang="0">
                      <a:pos x="T0" y="T1"/>
                    </a:cxn>
                    <a:cxn ang="0">
                      <a:pos x="T2" y="T3"/>
                    </a:cxn>
                    <a:cxn ang="0">
                      <a:pos x="T4" y="T5"/>
                    </a:cxn>
                    <a:cxn ang="0">
                      <a:pos x="T6" y="T7"/>
                    </a:cxn>
                    <a:cxn ang="0">
                      <a:pos x="T8" y="T9"/>
                    </a:cxn>
                    <a:cxn ang="0">
                      <a:pos x="T10" y="T11"/>
                    </a:cxn>
                  </a:cxnLst>
                  <a:rect b="b" l="0" r="r" t="0"/>
                  <a:pathLst>
                    <a:path h="951" w="950">
                      <a:moveTo>
                        <a:pt x="224" y="139"/>
                      </a:moveTo>
                      <a:lnTo>
                        <a:pt x="224" y="139"/>
                      </a:lnTo>
                      <a:cubicBezTo>
                        <a:pt x="40" y="278"/>
                        <a:pt x="0" y="540"/>
                        <a:pt x="139" y="725"/>
                      </a:cubicBezTo>
                      <a:cubicBezTo>
                        <a:pt x="278" y="912"/>
                        <a:pt x="540" y="950"/>
                        <a:pt x="725" y="810"/>
                      </a:cubicBezTo>
                      <a:cubicBezTo>
                        <a:pt x="912" y="674"/>
                        <a:pt x="949" y="409"/>
                        <a:pt x="810" y="224"/>
                      </a:cubicBezTo>
                      <a:cubicBezTo>
                        <a:pt x="674" y="40"/>
                        <a:pt x="412" y="0"/>
                        <a:pt x="224" y="139"/>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78" name="Freeform: Shape 50">
                  <a:extLst>
                    <a:ext uri="{FF2B5EF4-FFF2-40B4-BE49-F238E27FC236}">
                      <a16:creationId xmlns:a16="http://schemas.microsoft.com/office/drawing/2014/main" id="{FC1DD34B-F60A-4741-8EA1-0CDD2FC8C32A}"/>
                    </a:ext>
                  </a:extLst>
                </p:cNvPr>
                <p:cNvSpPr/>
                <p:nvPr/>
              </p:nvSpPr>
              <p:spPr bwMode="auto">
                <a:xfrm>
                  <a:off x="19035099" y="4097064"/>
                  <a:ext cx="1370960" cy="1362372"/>
                </a:xfrm>
                <a:custGeom>
                  <a:gdLst>
                    <a:gd fmla="*/ 503 w 1432" name="T0"/>
                    <a:gd fmla="*/ 174 h 1424" name="T1"/>
                    <a:gd fmla="*/ 417 w 1432" name="T2"/>
                    <a:gd fmla="*/ 211 h 1424" name="T3"/>
                    <a:gd fmla="*/ 200 w 1432" name="T4"/>
                    <a:gd fmla="*/ 216 h 1424" name="T5"/>
                    <a:gd fmla="*/ 216 w 1432" name="T6"/>
                    <a:gd fmla="*/ 417 h 1424" name="T7"/>
                    <a:gd fmla="*/ 74 w 1432" name="T8"/>
                    <a:gd fmla="*/ 390 h 1424" name="T9"/>
                    <a:gd fmla="*/ 147 w 1432" name="T10"/>
                    <a:gd fmla="*/ 601 h 1424" name="T11"/>
                    <a:gd fmla="*/ 133 w 1432" name="T12"/>
                    <a:gd fmla="*/ 695 h 1424" name="T13"/>
                    <a:gd fmla="*/ 18 w 1432" name="T14"/>
                    <a:gd fmla="*/ 880 h 1424" name="T15"/>
                    <a:gd fmla="*/ 200 w 1432" name="T16"/>
                    <a:gd fmla="*/ 976 h 1424" name="T17"/>
                    <a:gd fmla="*/ 102 w 1432" name="T18"/>
                    <a:gd fmla="*/ 1075 h 1424" name="T19"/>
                    <a:gd fmla="*/ 315 w 1432" name="T20"/>
                    <a:gd fmla="*/ 1131 h 1424" name="T21"/>
                    <a:gd fmla="*/ 412 w 1432" name="T22"/>
                    <a:gd fmla="*/ 1209 h 1424" name="T23"/>
                    <a:gd fmla="*/ 516 w 1432" name="T24"/>
                    <a:gd fmla="*/ 1399 h 1424" name="T25"/>
                    <a:gd fmla="*/ 735 w 1432" name="T26"/>
                    <a:gd fmla="*/ 1292 h 1424" name="T27"/>
                    <a:gd fmla="*/ 786 w 1432" name="T28"/>
                    <a:gd fmla="*/ 1423 h 1424" name="T29"/>
                    <a:gd fmla="*/ 925 w 1432" name="T30"/>
                    <a:gd fmla="*/ 1249 h 1424" name="T31"/>
                    <a:gd fmla="*/ 1008 w 1432" name="T32"/>
                    <a:gd fmla="*/ 1209 h 1424" name="T33"/>
                    <a:gd fmla="*/ 1120 w 1432" name="T34"/>
                    <a:gd fmla="*/ 1303 h 1424" name="T35"/>
                    <a:gd fmla="*/ 1158 w 1432" name="T36"/>
                    <a:gd fmla="*/ 1083 h 1424" name="T37"/>
                    <a:gd fmla="*/ 1211 w 1432" name="T38"/>
                    <a:gd fmla="*/ 1005 h 1424" name="T39"/>
                    <a:gd fmla="*/ 1353 w 1432" name="T40"/>
                    <a:gd fmla="*/ 1035 h 1424" name="T41"/>
                    <a:gd fmla="*/ 1281 w 1432" name="T42"/>
                    <a:gd fmla="*/ 824 h 1424" name="T43"/>
                    <a:gd fmla="*/ 1292 w 1432" name="T44"/>
                    <a:gd fmla="*/ 730 h 1424" name="T45"/>
                    <a:gd fmla="*/ 1431 w 1432" name="T46"/>
                    <a:gd fmla="*/ 687 h 1424" name="T47"/>
                    <a:gd fmla="*/ 1265 w 1432" name="T48"/>
                    <a:gd fmla="*/ 537 h 1424" name="T49"/>
                    <a:gd fmla="*/ 1217 w 1432" name="T50"/>
                    <a:gd fmla="*/ 436 h 1424" name="T51"/>
                    <a:gd fmla="*/ 1316 w 1432" name="T52"/>
                    <a:gd fmla="*/ 358 h 1424" name="T53"/>
                    <a:gd fmla="*/ 1104 w 1432" name="T54"/>
                    <a:gd fmla="*/ 300 h 1424" name="T55"/>
                    <a:gd fmla="*/ 1014 w 1432" name="T56"/>
                    <a:gd fmla="*/ 222 h 1424" name="T57"/>
                    <a:gd fmla="*/ 1046 w 1432" name="T58"/>
                    <a:gd fmla="*/ 80 h 1424" name="T59"/>
                    <a:gd fmla="*/ 834 w 1432" name="T60"/>
                    <a:gd fmla="*/ 147 h 1424" name="T61"/>
                    <a:gd fmla="*/ 695 w 1432" name="T62"/>
                    <a:gd fmla="*/ 136 h 1424" name="T63"/>
                    <a:gd fmla="*/ 642 w 1432" name="T64"/>
                    <a:gd fmla="*/ 0 h 1424" name="T65"/>
                    <a:gd fmla="*/ 503 w 1432" name="T66"/>
                    <a:gd fmla="*/ 174 h 1424" name="T67"/>
                    <a:gd fmla="*/ 1096 w 1432" name="T68"/>
                    <a:gd fmla="*/ 428 h 1424" name="T69"/>
                    <a:gd fmla="*/ 329 w 1432" name="T70"/>
                    <a:gd fmla="*/ 1000 h 1424" name="T71"/>
                    <a:gd fmla="*/ 1096 w 1432" name="T72"/>
                    <a:gd fmla="*/ 428 h 1424"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424" w="1432">
                      <a:moveTo>
                        <a:pt x="503" y="174"/>
                      </a:moveTo>
                      <a:lnTo>
                        <a:pt x="503" y="174"/>
                      </a:lnTo>
                      <a:cubicBezTo>
                        <a:pt x="476" y="187"/>
                        <a:pt x="447" y="198"/>
                        <a:pt x="420" y="214"/>
                      </a:cubicBezTo>
                      <a:cubicBezTo>
                        <a:pt x="417" y="211"/>
                        <a:pt x="417" y="211"/>
                        <a:pt x="417" y="211"/>
                      </a:cubicBezTo>
                      <a:cubicBezTo>
                        <a:pt x="310" y="123"/>
                        <a:pt x="310" y="123"/>
                        <a:pt x="310" y="123"/>
                      </a:cubicBezTo>
                      <a:cubicBezTo>
                        <a:pt x="200" y="216"/>
                        <a:pt x="200" y="216"/>
                        <a:pt x="200" y="216"/>
                      </a:cubicBezTo>
                      <a:cubicBezTo>
                        <a:pt x="270" y="342"/>
                        <a:pt x="270" y="342"/>
                        <a:pt x="270" y="342"/>
                      </a:cubicBezTo>
                      <a:cubicBezTo>
                        <a:pt x="251" y="366"/>
                        <a:pt x="232" y="390"/>
                        <a:pt x="216" y="417"/>
                      </a:cubicBezTo>
                      <a:cubicBezTo>
                        <a:pt x="214" y="417"/>
                        <a:pt x="214" y="417"/>
                        <a:pt x="214" y="417"/>
                      </a:cubicBezTo>
                      <a:cubicBezTo>
                        <a:pt x="74" y="390"/>
                        <a:pt x="74" y="390"/>
                        <a:pt x="74" y="390"/>
                      </a:cubicBezTo>
                      <a:cubicBezTo>
                        <a:pt x="24" y="524"/>
                        <a:pt x="24" y="524"/>
                        <a:pt x="24" y="524"/>
                      </a:cubicBezTo>
                      <a:cubicBezTo>
                        <a:pt x="147" y="601"/>
                        <a:pt x="147" y="601"/>
                        <a:pt x="147" y="601"/>
                      </a:cubicBezTo>
                      <a:cubicBezTo>
                        <a:pt x="142" y="631"/>
                        <a:pt x="136" y="663"/>
                        <a:pt x="136" y="693"/>
                      </a:cubicBezTo>
                      <a:cubicBezTo>
                        <a:pt x="133" y="695"/>
                        <a:pt x="133" y="695"/>
                        <a:pt x="133" y="695"/>
                      </a:cubicBezTo>
                      <a:cubicBezTo>
                        <a:pt x="0" y="738"/>
                        <a:pt x="0" y="738"/>
                        <a:pt x="0" y="738"/>
                      </a:cubicBezTo>
                      <a:cubicBezTo>
                        <a:pt x="18" y="880"/>
                        <a:pt x="18" y="880"/>
                        <a:pt x="18" y="880"/>
                      </a:cubicBezTo>
                      <a:cubicBezTo>
                        <a:pt x="163" y="888"/>
                        <a:pt x="163" y="888"/>
                        <a:pt x="163" y="888"/>
                      </a:cubicBezTo>
                      <a:cubicBezTo>
                        <a:pt x="173" y="917"/>
                        <a:pt x="176" y="936"/>
                        <a:pt x="200" y="976"/>
                      </a:cubicBezTo>
                      <a:cubicBezTo>
                        <a:pt x="198" y="979"/>
                        <a:pt x="198" y="979"/>
                        <a:pt x="198" y="979"/>
                      </a:cubicBezTo>
                      <a:cubicBezTo>
                        <a:pt x="102" y="1075"/>
                        <a:pt x="102" y="1075"/>
                        <a:pt x="102" y="1075"/>
                      </a:cubicBezTo>
                      <a:cubicBezTo>
                        <a:pt x="189" y="1190"/>
                        <a:pt x="189" y="1190"/>
                        <a:pt x="189" y="1190"/>
                      </a:cubicBezTo>
                      <a:cubicBezTo>
                        <a:pt x="315" y="1131"/>
                        <a:pt x="315" y="1131"/>
                        <a:pt x="315" y="1131"/>
                      </a:cubicBezTo>
                      <a:cubicBezTo>
                        <a:pt x="347" y="1158"/>
                        <a:pt x="377" y="1185"/>
                        <a:pt x="412" y="1206"/>
                      </a:cubicBezTo>
                      <a:cubicBezTo>
                        <a:pt x="412" y="1209"/>
                        <a:pt x="412" y="1209"/>
                        <a:pt x="412" y="1209"/>
                      </a:cubicBezTo>
                      <a:cubicBezTo>
                        <a:pt x="382" y="1345"/>
                        <a:pt x="382" y="1345"/>
                        <a:pt x="382" y="1345"/>
                      </a:cubicBezTo>
                      <a:cubicBezTo>
                        <a:pt x="516" y="1399"/>
                        <a:pt x="516" y="1399"/>
                        <a:pt x="516" y="1399"/>
                      </a:cubicBezTo>
                      <a:cubicBezTo>
                        <a:pt x="593" y="1278"/>
                        <a:pt x="593" y="1278"/>
                        <a:pt x="593" y="1278"/>
                      </a:cubicBezTo>
                      <a:cubicBezTo>
                        <a:pt x="639" y="1289"/>
                        <a:pt x="687" y="1292"/>
                        <a:pt x="735" y="1292"/>
                      </a:cubicBezTo>
                      <a:cubicBezTo>
                        <a:pt x="735" y="1294"/>
                        <a:pt x="735" y="1294"/>
                        <a:pt x="735" y="1294"/>
                      </a:cubicBezTo>
                      <a:cubicBezTo>
                        <a:pt x="786" y="1423"/>
                        <a:pt x="786" y="1423"/>
                        <a:pt x="786" y="1423"/>
                      </a:cubicBezTo>
                      <a:cubicBezTo>
                        <a:pt x="928" y="1396"/>
                        <a:pt x="928" y="1396"/>
                        <a:pt x="928" y="1396"/>
                      </a:cubicBezTo>
                      <a:cubicBezTo>
                        <a:pt x="925" y="1249"/>
                        <a:pt x="925" y="1249"/>
                        <a:pt x="925" y="1249"/>
                      </a:cubicBezTo>
                      <a:lnTo>
                        <a:pt x="925" y="1249"/>
                      </a:lnTo>
                      <a:cubicBezTo>
                        <a:pt x="955" y="1238"/>
                        <a:pt x="981" y="1225"/>
                        <a:pt x="1008" y="1209"/>
                      </a:cubicBezTo>
                      <a:cubicBezTo>
                        <a:pt x="1011" y="1212"/>
                        <a:pt x="1011" y="1212"/>
                        <a:pt x="1011" y="1212"/>
                      </a:cubicBezTo>
                      <a:cubicBezTo>
                        <a:pt x="1120" y="1303"/>
                        <a:pt x="1120" y="1303"/>
                        <a:pt x="1120" y="1303"/>
                      </a:cubicBezTo>
                      <a:cubicBezTo>
                        <a:pt x="1230" y="1209"/>
                        <a:pt x="1230" y="1209"/>
                        <a:pt x="1230" y="1209"/>
                      </a:cubicBezTo>
                      <a:cubicBezTo>
                        <a:pt x="1158" y="1083"/>
                        <a:pt x="1158" y="1083"/>
                        <a:pt x="1158" y="1083"/>
                      </a:cubicBezTo>
                      <a:cubicBezTo>
                        <a:pt x="1158" y="1080"/>
                        <a:pt x="1158" y="1080"/>
                        <a:pt x="1158" y="1080"/>
                      </a:cubicBezTo>
                      <a:cubicBezTo>
                        <a:pt x="1176" y="1056"/>
                        <a:pt x="1195" y="1032"/>
                        <a:pt x="1211" y="1005"/>
                      </a:cubicBezTo>
                      <a:cubicBezTo>
                        <a:pt x="1217" y="1008"/>
                        <a:pt x="1217" y="1008"/>
                        <a:pt x="1217" y="1008"/>
                      </a:cubicBezTo>
                      <a:cubicBezTo>
                        <a:pt x="1353" y="1035"/>
                        <a:pt x="1353" y="1035"/>
                        <a:pt x="1353" y="1035"/>
                      </a:cubicBezTo>
                      <a:cubicBezTo>
                        <a:pt x="1404" y="899"/>
                        <a:pt x="1404" y="899"/>
                        <a:pt x="1404" y="899"/>
                      </a:cubicBezTo>
                      <a:cubicBezTo>
                        <a:pt x="1281" y="824"/>
                        <a:pt x="1281" y="824"/>
                        <a:pt x="1281" y="824"/>
                      </a:cubicBezTo>
                      <a:lnTo>
                        <a:pt x="1281" y="824"/>
                      </a:lnTo>
                      <a:cubicBezTo>
                        <a:pt x="1286" y="791"/>
                        <a:pt x="1289" y="762"/>
                        <a:pt x="1292" y="730"/>
                      </a:cubicBezTo>
                      <a:cubicBezTo>
                        <a:pt x="1297" y="730"/>
                        <a:pt x="1297" y="730"/>
                        <a:pt x="1297" y="730"/>
                      </a:cubicBezTo>
                      <a:cubicBezTo>
                        <a:pt x="1431" y="687"/>
                        <a:pt x="1431" y="687"/>
                        <a:pt x="1431" y="687"/>
                      </a:cubicBezTo>
                      <a:cubicBezTo>
                        <a:pt x="1409" y="545"/>
                        <a:pt x="1409" y="545"/>
                        <a:pt x="1409" y="545"/>
                      </a:cubicBezTo>
                      <a:cubicBezTo>
                        <a:pt x="1265" y="537"/>
                        <a:pt x="1265" y="537"/>
                        <a:pt x="1265" y="537"/>
                      </a:cubicBezTo>
                      <a:cubicBezTo>
                        <a:pt x="1257" y="530"/>
                        <a:pt x="1257" y="530"/>
                        <a:pt x="1257" y="530"/>
                      </a:cubicBezTo>
                      <a:cubicBezTo>
                        <a:pt x="1249" y="500"/>
                        <a:pt x="1241" y="476"/>
                        <a:pt x="1217" y="436"/>
                      </a:cubicBezTo>
                      <a:cubicBezTo>
                        <a:pt x="1219" y="433"/>
                        <a:pt x="1219" y="433"/>
                        <a:pt x="1219" y="433"/>
                      </a:cubicBezTo>
                      <a:cubicBezTo>
                        <a:pt x="1316" y="358"/>
                        <a:pt x="1316" y="358"/>
                        <a:pt x="1316" y="358"/>
                      </a:cubicBezTo>
                      <a:cubicBezTo>
                        <a:pt x="1230" y="241"/>
                        <a:pt x="1230" y="241"/>
                        <a:pt x="1230" y="241"/>
                      </a:cubicBezTo>
                      <a:cubicBezTo>
                        <a:pt x="1104" y="300"/>
                        <a:pt x="1104" y="300"/>
                        <a:pt x="1104" y="300"/>
                      </a:cubicBezTo>
                      <a:cubicBezTo>
                        <a:pt x="1107" y="297"/>
                        <a:pt x="1107" y="297"/>
                        <a:pt x="1107" y="297"/>
                      </a:cubicBezTo>
                      <a:cubicBezTo>
                        <a:pt x="1078" y="270"/>
                        <a:pt x="1048" y="243"/>
                        <a:pt x="1014" y="222"/>
                      </a:cubicBezTo>
                      <a:cubicBezTo>
                        <a:pt x="1016" y="216"/>
                        <a:pt x="1016" y="216"/>
                        <a:pt x="1016" y="216"/>
                      </a:cubicBezTo>
                      <a:cubicBezTo>
                        <a:pt x="1046" y="80"/>
                        <a:pt x="1046" y="80"/>
                        <a:pt x="1046" y="80"/>
                      </a:cubicBezTo>
                      <a:cubicBezTo>
                        <a:pt x="912" y="27"/>
                        <a:pt x="912" y="27"/>
                        <a:pt x="912" y="27"/>
                      </a:cubicBezTo>
                      <a:cubicBezTo>
                        <a:pt x="834" y="147"/>
                        <a:pt x="834" y="147"/>
                        <a:pt x="834" y="147"/>
                      </a:cubicBezTo>
                      <a:lnTo>
                        <a:pt x="834" y="147"/>
                      </a:lnTo>
                      <a:cubicBezTo>
                        <a:pt x="789" y="139"/>
                        <a:pt x="743" y="133"/>
                        <a:pt x="695" y="136"/>
                      </a:cubicBezTo>
                      <a:cubicBezTo>
                        <a:pt x="695" y="131"/>
                        <a:pt x="695" y="131"/>
                        <a:pt x="695" y="131"/>
                      </a:cubicBezTo>
                      <a:cubicBezTo>
                        <a:pt x="642" y="0"/>
                        <a:pt x="642" y="0"/>
                        <a:pt x="642" y="0"/>
                      </a:cubicBezTo>
                      <a:cubicBezTo>
                        <a:pt x="503" y="29"/>
                        <a:pt x="503" y="29"/>
                        <a:pt x="503" y="29"/>
                      </a:cubicBezTo>
                      <a:cubicBezTo>
                        <a:pt x="503" y="174"/>
                        <a:pt x="503" y="174"/>
                        <a:pt x="503" y="174"/>
                      </a:cubicBezTo>
                      <a:close/>
                      <a:moveTo>
                        <a:pt x="1096" y="428"/>
                      </a:moveTo>
                      <a:lnTo>
                        <a:pt x="1096" y="428"/>
                      </a:lnTo>
                      <a:cubicBezTo>
                        <a:pt x="1257" y="639"/>
                        <a:pt x="1211" y="939"/>
                        <a:pt x="1000" y="1097"/>
                      </a:cubicBezTo>
                      <a:cubicBezTo>
                        <a:pt x="786" y="1254"/>
                        <a:pt x="487" y="1212"/>
                        <a:pt x="329" y="1000"/>
                      </a:cubicBezTo>
                      <a:cubicBezTo>
                        <a:pt x="171" y="786"/>
                        <a:pt x="214" y="487"/>
                        <a:pt x="428" y="329"/>
                      </a:cubicBezTo>
                      <a:cubicBezTo>
                        <a:pt x="639" y="171"/>
                        <a:pt x="939" y="214"/>
                        <a:pt x="1096" y="428"/>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grpSp>
            <p:nvGrpSpPr>
              <p:cNvPr id="58" name="Group 51">
                <a:extLst>
                  <a:ext uri="{FF2B5EF4-FFF2-40B4-BE49-F238E27FC236}">
                    <a16:creationId xmlns:a16="http://schemas.microsoft.com/office/drawing/2014/main" id="{0B81BE7A-9D17-4B50-8917-AFF005305A15}"/>
                  </a:ext>
                </a:extLst>
              </p:cNvPr>
              <p:cNvGrpSpPr/>
              <p:nvPr/>
            </p:nvGrpSpPr>
            <p:grpSpPr>
              <a:xfrm>
                <a:off x="9018259" y="1691844"/>
                <a:ext cx="609301" cy="620007"/>
                <a:chOff x="15870042" y="3352414"/>
                <a:chExt cx="1197475" cy="1218519"/>
              </a:xfrm>
              <a:solidFill>
                <a:schemeClr val="accent1"/>
              </a:solidFill>
            </p:grpSpPr>
            <p:sp>
              <p:nvSpPr>
                <p:cNvPr id="75" name="Freeform: Shape 52">
                  <a:extLst>
                    <a:ext uri="{FF2B5EF4-FFF2-40B4-BE49-F238E27FC236}">
                      <a16:creationId xmlns:a16="http://schemas.microsoft.com/office/drawing/2014/main" id="{851D86D0-C8ED-4B5F-9F39-2489C8EDDE8D}"/>
                    </a:ext>
                  </a:extLst>
                </p:cNvPr>
                <p:cNvSpPr/>
                <p:nvPr/>
              </p:nvSpPr>
              <p:spPr bwMode="auto">
                <a:xfrm>
                  <a:off x="16119694" y="3606272"/>
                  <a:ext cx="715100" cy="710803"/>
                </a:xfrm>
                <a:custGeom>
                  <a:gdLst>
                    <a:gd fmla="*/ 375 w 748" name="T0"/>
                    <a:gd fmla="*/ 0 h 747" name="T1"/>
                    <a:gd fmla="*/ 375 w 748" name="T2"/>
                    <a:gd fmla="*/ 0 h 747" name="T3"/>
                    <a:gd fmla="*/ 0 w 748" name="T4"/>
                    <a:gd fmla="*/ 372 h 747" name="T5"/>
                    <a:gd fmla="*/ 375 w 748" name="T6"/>
                    <a:gd fmla="*/ 746 h 747" name="T7"/>
                    <a:gd fmla="*/ 747 w 748" name="T8"/>
                    <a:gd fmla="*/ 372 h 747" name="T9"/>
                    <a:gd fmla="*/ 375 w 748" name="T10"/>
                    <a:gd fmla="*/ 0 h 747" name="T11"/>
                  </a:gdLst>
                  <a:cxnLst>
                    <a:cxn ang="0">
                      <a:pos x="T0" y="T1"/>
                    </a:cxn>
                    <a:cxn ang="0">
                      <a:pos x="T2" y="T3"/>
                    </a:cxn>
                    <a:cxn ang="0">
                      <a:pos x="T4" y="T5"/>
                    </a:cxn>
                    <a:cxn ang="0">
                      <a:pos x="T6" y="T7"/>
                    </a:cxn>
                    <a:cxn ang="0">
                      <a:pos x="T8" y="T9"/>
                    </a:cxn>
                    <a:cxn ang="0">
                      <a:pos x="T10" y="T11"/>
                    </a:cxn>
                  </a:cxnLst>
                  <a:rect b="b" l="0" r="r" t="0"/>
                  <a:pathLst>
                    <a:path h="747" w="748">
                      <a:moveTo>
                        <a:pt x="375" y="0"/>
                      </a:moveTo>
                      <a:lnTo>
                        <a:pt x="375" y="0"/>
                      </a:lnTo>
                      <a:cubicBezTo>
                        <a:pt x="169" y="0"/>
                        <a:pt x="0" y="166"/>
                        <a:pt x="0" y="372"/>
                      </a:cubicBezTo>
                      <a:cubicBezTo>
                        <a:pt x="0" y="578"/>
                        <a:pt x="169" y="746"/>
                        <a:pt x="375" y="746"/>
                      </a:cubicBezTo>
                      <a:cubicBezTo>
                        <a:pt x="581" y="746"/>
                        <a:pt x="747" y="578"/>
                        <a:pt x="747" y="372"/>
                      </a:cubicBezTo>
                      <a:cubicBezTo>
                        <a:pt x="747" y="166"/>
                        <a:pt x="581" y="0"/>
                        <a:pt x="375" y="0"/>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76" name="Freeform: Shape 53">
                  <a:extLst>
                    <a:ext uri="{FF2B5EF4-FFF2-40B4-BE49-F238E27FC236}">
                      <a16:creationId xmlns:a16="http://schemas.microsoft.com/office/drawing/2014/main" id="{0D29B56E-004A-4D5D-BADE-7AC8206D4AA8}"/>
                    </a:ext>
                  </a:extLst>
                </p:cNvPr>
                <p:cNvSpPr/>
                <p:nvPr/>
              </p:nvSpPr>
              <p:spPr bwMode="auto">
                <a:xfrm>
                  <a:off x="15870042" y="3352414"/>
                  <a:ext cx="1197475" cy="1218519"/>
                </a:xfrm>
                <a:custGeom>
                  <a:gdLst>
                    <a:gd fmla="*/ 768 w 1253" name="T0"/>
                    <a:gd fmla="*/ 142 h 1274" name="T1"/>
                    <a:gd fmla="*/ 687 w 1253" name="T2"/>
                    <a:gd fmla="*/ 123 h 1274" name="T3"/>
                    <a:gd fmla="*/ 530 w 1253" name="T4"/>
                    <a:gd fmla="*/ 11 h 1274" name="T5"/>
                    <a:gd fmla="*/ 436 w 1253" name="T6"/>
                    <a:gd fmla="*/ 163 h 1274" name="T7"/>
                    <a:gd fmla="*/ 350 w 1253" name="T8"/>
                    <a:gd fmla="*/ 67 h 1274" name="T9"/>
                    <a:gd fmla="*/ 289 w 1253" name="T10"/>
                    <a:gd fmla="*/ 257 h 1274" name="T11"/>
                    <a:gd fmla="*/ 227 w 1253" name="T12"/>
                    <a:gd fmla="*/ 316 h 1274" name="T13"/>
                    <a:gd fmla="*/ 48 w 1253" name="T14"/>
                    <a:gd fmla="*/ 388 h 1274" name="T15"/>
                    <a:gd fmla="*/ 126 w 1253" name="T16"/>
                    <a:gd fmla="*/ 551 h 1274" name="T17"/>
                    <a:gd fmla="*/ 0 w 1253" name="T18"/>
                    <a:gd fmla="*/ 573 h 1274" name="T19"/>
                    <a:gd fmla="*/ 126 w 1253" name="T20"/>
                    <a:gd fmla="*/ 725 h 1274" name="T21"/>
                    <a:gd fmla="*/ 153 w 1253" name="T22"/>
                    <a:gd fmla="*/ 829 h 1274" name="T23"/>
                    <a:gd fmla="*/ 128 w 1253" name="T24"/>
                    <a:gd fmla="*/ 1022 h 1274" name="T25"/>
                    <a:gd fmla="*/ 340 w 1253" name="T26"/>
                    <a:gd fmla="*/ 1059 h 1274" name="T27"/>
                    <a:gd fmla="*/ 308 w 1253" name="T28"/>
                    <a:gd fmla="*/ 1182 h 1274" name="T29"/>
                    <a:gd fmla="*/ 500 w 1253" name="T30"/>
                    <a:gd fmla="*/ 1134 h 1274" name="T31"/>
                    <a:gd fmla="*/ 581 w 1253" name="T32"/>
                    <a:gd fmla="*/ 1150 h 1274" name="T33"/>
                    <a:gd fmla="*/ 610 w 1253" name="T34"/>
                    <a:gd fmla="*/ 1273 h 1274" name="T35"/>
                    <a:gd fmla="*/ 754 w 1253" name="T36"/>
                    <a:gd fmla="*/ 1137 h 1274" name="T37"/>
                    <a:gd fmla="*/ 832 w 1253" name="T38"/>
                    <a:gd fmla="*/ 1110 h 1274" name="T39"/>
                    <a:gd fmla="*/ 920 w 1253" name="T40"/>
                    <a:gd fmla="*/ 1206 h 1274" name="T41"/>
                    <a:gd fmla="*/ 979 w 1253" name="T42"/>
                    <a:gd fmla="*/ 1019 h 1274" name="T43"/>
                    <a:gd fmla="*/ 1035 w 1253" name="T44"/>
                    <a:gd fmla="*/ 958 h 1274" name="T45"/>
                    <a:gd fmla="*/ 1158 w 1253" name="T46"/>
                    <a:gd fmla="*/ 1001 h 1274" name="T47"/>
                    <a:gd fmla="*/ 1121 w 1253" name="T48"/>
                    <a:gd fmla="*/ 805 h 1274" name="T49"/>
                    <a:gd fmla="*/ 1140 w 1253" name="T50"/>
                    <a:gd fmla="*/ 712 h 1274" name="T51"/>
                    <a:gd fmla="*/ 1252 w 1253" name="T52"/>
                    <a:gd fmla="*/ 704 h 1274" name="T53"/>
                    <a:gd fmla="*/ 1134 w 1253" name="T54"/>
                    <a:gd fmla="*/ 551 h 1274" name="T55"/>
                    <a:gd fmla="*/ 1107 w 1253" name="T56"/>
                    <a:gd fmla="*/ 447 h 1274" name="T57"/>
                    <a:gd fmla="*/ 1206 w 1253" name="T58"/>
                    <a:gd fmla="*/ 361 h 1274" name="T59"/>
                    <a:gd fmla="*/ 1019 w 1253" name="T60"/>
                    <a:gd fmla="*/ 297 h 1274" name="T61"/>
                    <a:gd fmla="*/ 928 w 1253" name="T62"/>
                    <a:gd fmla="*/ 214 h 1274" name="T63"/>
                    <a:gd fmla="*/ 960 w 1253" name="T64"/>
                    <a:gd fmla="*/ 91 h 1274" name="T65"/>
                    <a:gd fmla="*/ 768 w 1253" name="T66"/>
                    <a:gd fmla="*/ 142 h 1274" name="T67"/>
                    <a:gd fmla="*/ 1059 w 1253" name="T68"/>
                    <a:gd fmla="*/ 637 h 1274" name="T69"/>
                    <a:gd fmla="*/ 206 w 1253" name="T70"/>
                    <a:gd fmla="*/ 637 h 1274" name="T71"/>
                    <a:gd fmla="*/ 1059 w 1253" name="T72"/>
                    <a:gd fmla="*/ 637 h 1274"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274" w="1253">
                      <a:moveTo>
                        <a:pt x="768" y="142"/>
                      </a:moveTo>
                      <a:lnTo>
                        <a:pt x="768" y="142"/>
                      </a:lnTo>
                      <a:cubicBezTo>
                        <a:pt x="743" y="134"/>
                        <a:pt x="717" y="129"/>
                        <a:pt x="687" y="126"/>
                      </a:cubicBezTo>
                      <a:cubicBezTo>
                        <a:pt x="687" y="123"/>
                        <a:pt x="687" y="123"/>
                        <a:pt x="687" y="123"/>
                      </a:cubicBezTo>
                      <a:cubicBezTo>
                        <a:pt x="658" y="0"/>
                        <a:pt x="658" y="0"/>
                        <a:pt x="658" y="0"/>
                      </a:cubicBezTo>
                      <a:cubicBezTo>
                        <a:pt x="530" y="11"/>
                        <a:pt x="530" y="11"/>
                        <a:pt x="530" y="11"/>
                      </a:cubicBezTo>
                      <a:cubicBezTo>
                        <a:pt x="514" y="136"/>
                        <a:pt x="514" y="136"/>
                        <a:pt x="514" y="136"/>
                      </a:cubicBezTo>
                      <a:cubicBezTo>
                        <a:pt x="487" y="145"/>
                        <a:pt x="460" y="153"/>
                        <a:pt x="436" y="163"/>
                      </a:cubicBezTo>
                      <a:cubicBezTo>
                        <a:pt x="433" y="161"/>
                        <a:pt x="433" y="161"/>
                        <a:pt x="433" y="161"/>
                      </a:cubicBezTo>
                      <a:cubicBezTo>
                        <a:pt x="350" y="67"/>
                        <a:pt x="350" y="67"/>
                        <a:pt x="350" y="67"/>
                      </a:cubicBezTo>
                      <a:cubicBezTo>
                        <a:pt x="241" y="136"/>
                        <a:pt x="241" y="136"/>
                        <a:pt x="241" y="136"/>
                      </a:cubicBezTo>
                      <a:cubicBezTo>
                        <a:pt x="289" y="257"/>
                        <a:pt x="289" y="257"/>
                        <a:pt x="289" y="257"/>
                      </a:cubicBezTo>
                      <a:cubicBezTo>
                        <a:pt x="268" y="275"/>
                        <a:pt x="249" y="294"/>
                        <a:pt x="230" y="316"/>
                      </a:cubicBezTo>
                      <a:cubicBezTo>
                        <a:pt x="227" y="316"/>
                        <a:pt x="227" y="316"/>
                        <a:pt x="227" y="316"/>
                      </a:cubicBezTo>
                      <a:cubicBezTo>
                        <a:pt x="110" y="275"/>
                        <a:pt x="110" y="275"/>
                        <a:pt x="110" y="275"/>
                      </a:cubicBezTo>
                      <a:cubicBezTo>
                        <a:pt x="48" y="388"/>
                        <a:pt x="48" y="388"/>
                        <a:pt x="48" y="388"/>
                      </a:cubicBezTo>
                      <a:cubicBezTo>
                        <a:pt x="147" y="471"/>
                        <a:pt x="147" y="471"/>
                        <a:pt x="147" y="471"/>
                      </a:cubicBezTo>
                      <a:cubicBezTo>
                        <a:pt x="137" y="495"/>
                        <a:pt x="131" y="514"/>
                        <a:pt x="126" y="551"/>
                      </a:cubicBezTo>
                      <a:cubicBezTo>
                        <a:pt x="123" y="551"/>
                        <a:pt x="123" y="551"/>
                        <a:pt x="123" y="551"/>
                      </a:cubicBezTo>
                      <a:cubicBezTo>
                        <a:pt x="0" y="573"/>
                        <a:pt x="0" y="573"/>
                        <a:pt x="0" y="573"/>
                      </a:cubicBezTo>
                      <a:cubicBezTo>
                        <a:pt x="0" y="701"/>
                        <a:pt x="0" y="701"/>
                        <a:pt x="0" y="701"/>
                      </a:cubicBezTo>
                      <a:cubicBezTo>
                        <a:pt x="126" y="725"/>
                        <a:pt x="126" y="725"/>
                        <a:pt x="126" y="725"/>
                      </a:cubicBezTo>
                      <a:cubicBezTo>
                        <a:pt x="131" y="760"/>
                        <a:pt x="142" y="794"/>
                        <a:pt x="155" y="829"/>
                      </a:cubicBezTo>
                      <a:cubicBezTo>
                        <a:pt x="153" y="829"/>
                        <a:pt x="153" y="829"/>
                        <a:pt x="153" y="829"/>
                      </a:cubicBezTo>
                      <a:cubicBezTo>
                        <a:pt x="59" y="912"/>
                        <a:pt x="59" y="912"/>
                        <a:pt x="59" y="912"/>
                      </a:cubicBezTo>
                      <a:cubicBezTo>
                        <a:pt x="128" y="1022"/>
                        <a:pt x="128" y="1022"/>
                        <a:pt x="128" y="1022"/>
                      </a:cubicBezTo>
                      <a:cubicBezTo>
                        <a:pt x="249" y="977"/>
                        <a:pt x="249" y="977"/>
                        <a:pt x="249" y="977"/>
                      </a:cubicBezTo>
                      <a:cubicBezTo>
                        <a:pt x="275" y="1008"/>
                        <a:pt x="305" y="1038"/>
                        <a:pt x="340" y="1059"/>
                      </a:cubicBezTo>
                      <a:cubicBezTo>
                        <a:pt x="340" y="1062"/>
                        <a:pt x="340" y="1062"/>
                        <a:pt x="340" y="1062"/>
                      </a:cubicBezTo>
                      <a:cubicBezTo>
                        <a:pt x="308" y="1182"/>
                        <a:pt x="308" y="1182"/>
                        <a:pt x="308" y="1182"/>
                      </a:cubicBezTo>
                      <a:cubicBezTo>
                        <a:pt x="423" y="1238"/>
                        <a:pt x="423" y="1238"/>
                        <a:pt x="423" y="1238"/>
                      </a:cubicBezTo>
                      <a:cubicBezTo>
                        <a:pt x="500" y="1134"/>
                        <a:pt x="500" y="1134"/>
                        <a:pt x="500" y="1134"/>
                      </a:cubicBezTo>
                      <a:lnTo>
                        <a:pt x="500" y="1134"/>
                      </a:lnTo>
                      <a:cubicBezTo>
                        <a:pt x="524" y="1140"/>
                        <a:pt x="554" y="1148"/>
                        <a:pt x="581" y="1150"/>
                      </a:cubicBezTo>
                      <a:cubicBezTo>
                        <a:pt x="581" y="1153"/>
                        <a:pt x="581" y="1153"/>
                        <a:pt x="581" y="1153"/>
                      </a:cubicBezTo>
                      <a:cubicBezTo>
                        <a:pt x="610" y="1273"/>
                        <a:pt x="610" y="1273"/>
                        <a:pt x="610" y="1273"/>
                      </a:cubicBezTo>
                      <a:cubicBezTo>
                        <a:pt x="738" y="1265"/>
                        <a:pt x="738" y="1265"/>
                        <a:pt x="738" y="1265"/>
                      </a:cubicBezTo>
                      <a:cubicBezTo>
                        <a:pt x="754" y="1137"/>
                        <a:pt x="754" y="1137"/>
                        <a:pt x="754" y="1137"/>
                      </a:cubicBezTo>
                      <a:lnTo>
                        <a:pt x="754" y="1137"/>
                      </a:lnTo>
                      <a:cubicBezTo>
                        <a:pt x="781" y="1129"/>
                        <a:pt x="808" y="1121"/>
                        <a:pt x="832" y="1110"/>
                      </a:cubicBezTo>
                      <a:cubicBezTo>
                        <a:pt x="835" y="1116"/>
                        <a:pt x="835" y="1116"/>
                        <a:pt x="835" y="1116"/>
                      </a:cubicBezTo>
                      <a:cubicBezTo>
                        <a:pt x="920" y="1206"/>
                        <a:pt x="920" y="1206"/>
                        <a:pt x="920" y="1206"/>
                      </a:cubicBezTo>
                      <a:cubicBezTo>
                        <a:pt x="1027" y="1137"/>
                        <a:pt x="1027" y="1137"/>
                        <a:pt x="1027" y="1137"/>
                      </a:cubicBezTo>
                      <a:cubicBezTo>
                        <a:pt x="979" y="1019"/>
                        <a:pt x="979" y="1019"/>
                        <a:pt x="979" y="1019"/>
                      </a:cubicBezTo>
                      <a:cubicBezTo>
                        <a:pt x="979" y="1017"/>
                        <a:pt x="979" y="1017"/>
                        <a:pt x="979" y="1017"/>
                      </a:cubicBezTo>
                      <a:cubicBezTo>
                        <a:pt x="1000" y="998"/>
                        <a:pt x="1019" y="979"/>
                        <a:pt x="1035" y="958"/>
                      </a:cubicBezTo>
                      <a:cubicBezTo>
                        <a:pt x="1041" y="960"/>
                        <a:pt x="1041" y="960"/>
                        <a:pt x="1041" y="960"/>
                      </a:cubicBezTo>
                      <a:cubicBezTo>
                        <a:pt x="1158" y="1001"/>
                        <a:pt x="1158" y="1001"/>
                        <a:pt x="1158" y="1001"/>
                      </a:cubicBezTo>
                      <a:cubicBezTo>
                        <a:pt x="1220" y="888"/>
                        <a:pt x="1220" y="888"/>
                        <a:pt x="1220" y="888"/>
                      </a:cubicBezTo>
                      <a:cubicBezTo>
                        <a:pt x="1121" y="805"/>
                        <a:pt x="1121" y="805"/>
                        <a:pt x="1121" y="805"/>
                      </a:cubicBezTo>
                      <a:cubicBezTo>
                        <a:pt x="1118" y="797"/>
                        <a:pt x="1118" y="797"/>
                        <a:pt x="1118" y="797"/>
                      </a:cubicBezTo>
                      <a:cubicBezTo>
                        <a:pt x="1129" y="770"/>
                        <a:pt x="1134" y="749"/>
                        <a:pt x="1140" y="712"/>
                      </a:cubicBezTo>
                      <a:cubicBezTo>
                        <a:pt x="1145" y="712"/>
                        <a:pt x="1145" y="712"/>
                        <a:pt x="1145" y="712"/>
                      </a:cubicBezTo>
                      <a:cubicBezTo>
                        <a:pt x="1252" y="704"/>
                        <a:pt x="1252" y="704"/>
                        <a:pt x="1252" y="704"/>
                      </a:cubicBezTo>
                      <a:cubicBezTo>
                        <a:pt x="1252" y="575"/>
                        <a:pt x="1252" y="575"/>
                        <a:pt x="1252" y="575"/>
                      </a:cubicBezTo>
                      <a:cubicBezTo>
                        <a:pt x="1134" y="551"/>
                        <a:pt x="1134" y="551"/>
                        <a:pt x="1134" y="551"/>
                      </a:cubicBezTo>
                      <a:cubicBezTo>
                        <a:pt x="1137" y="551"/>
                        <a:pt x="1137" y="551"/>
                        <a:pt x="1137" y="551"/>
                      </a:cubicBezTo>
                      <a:cubicBezTo>
                        <a:pt x="1129" y="514"/>
                        <a:pt x="1121" y="479"/>
                        <a:pt x="1107" y="447"/>
                      </a:cubicBezTo>
                      <a:cubicBezTo>
                        <a:pt x="1113" y="444"/>
                        <a:pt x="1113" y="444"/>
                        <a:pt x="1113" y="444"/>
                      </a:cubicBezTo>
                      <a:cubicBezTo>
                        <a:pt x="1206" y="361"/>
                        <a:pt x="1206" y="361"/>
                        <a:pt x="1206" y="361"/>
                      </a:cubicBezTo>
                      <a:cubicBezTo>
                        <a:pt x="1140" y="251"/>
                        <a:pt x="1140" y="251"/>
                        <a:pt x="1140" y="251"/>
                      </a:cubicBezTo>
                      <a:cubicBezTo>
                        <a:pt x="1019" y="297"/>
                        <a:pt x="1019" y="297"/>
                        <a:pt x="1019" y="297"/>
                      </a:cubicBezTo>
                      <a:lnTo>
                        <a:pt x="1019" y="297"/>
                      </a:lnTo>
                      <a:cubicBezTo>
                        <a:pt x="992" y="268"/>
                        <a:pt x="960" y="238"/>
                        <a:pt x="928" y="214"/>
                      </a:cubicBezTo>
                      <a:cubicBezTo>
                        <a:pt x="928" y="211"/>
                        <a:pt x="928" y="211"/>
                        <a:pt x="928" y="211"/>
                      </a:cubicBezTo>
                      <a:cubicBezTo>
                        <a:pt x="960" y="91"/>
                        <a:pt x="960" y="91"/>
                        <a:pt x="960" y="91"/>
                      </a:cubicBezTo>
                      <a:cubicBezTo>
                        <a:pt x="845" y="37"/>
                        <a:pt x="845" y="37"/>
                        <a:pt x="845" y="37"/>
                      </a:cubicBezTo>
                      <a:cubicBezTo>
                        <a:pt x="768" y="142"/>
                        <a:pt x="768" y="142"/>
                        <a:pt x="768" y="142"/>
                      </a:cubicBezTo>
                      <a:close/>
                      <a:moveTo>
                        <a:pt x="1059" y="637"/>
                      </a:moveTo>
                      <a:lnTo>
                        <a:pt x="1059" y="637"/>
                      </a:lnTo>
                      <a:cubicBezTo>
                        <a:pt x="1059" y="872"/>
                        <a:pt x="869" y="1065"/>
                        <a:pt x="634" y="1065"/>
                      </a:cubicBezTo>
                      <a:cubicBezTo>
                        <a:pt x="396" y="1065"/>
                        <a:pt x="206" y="872"/>
                        <a:pt x="206" y="637"/>
                      </a:cubicBezTo>
                      <a:cubicBezTo>
                        <a:pt x="206" y="401"/>
                        <a:pt x="396" y="211"/>
                        <a:pt x="634" y="211"/>
                      </a:cubicBezTo>
                      <a:cubicBezTo>
                        <a:pt x="869" y="211"/>
                        <a:pt x="1059" y="401"/>
                        <a:pt x="1059" y="637"/>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grpSp>
            <p:nvGrpSpPr>
              <p:cNvPr id="59" name="Group 54">
                <a:extLst>
                  <a:ext uri="{FF2B5EF4-FFF2-40B4-BE49-F238E27FC236}">
                    <a16:creationId xmlns:a16="http://schemas.microsoft.com/office/drawing/2014/main" id="{F2E25DDE-C805-4D79-8AF8-3C738945C48E}"/>
                  </a:ext>
                </a:extLst>
              </p:cNvPr>
              <p:cNvGrpSpPr/>
              <p:nvPr/>
            </p:nvGrpSpPr>
            <p:grpSpPr>
              <a:xfrm>
                <a:off x="10088285" y="2178381"/>
                <a:ext cx="525332" cy="533896"/>
                <a:chOff x="17973029" y="4308613"/>
                <a:chExt cx="1032452" cy="1049280"/>
              </a:xfrm>
              <a:solidFill>
                <a:schemeClr val="accent1"/>
              </a:solidFill>
            </p:grpSpPr>
            <p:sp>
              <p:nvSpPr>
                <p:cNvPr id="73" name="Freeform: Shape 55">
                  <a:extLst>
                    <a:ext uri="{FF2B5EF4-FFF2-40B4-BE49-F238E27FC236}">
                      <a16:creationId xmlns:a16="http://schemas.microsoft.com/office/drawing/2014/main" id="{26A74D1D-30CB-40B3-AE9A-941F794FEA46}"/>
                    </a:ext>
                  </a:extLst>
                </p:cNvPr>
                <p:cNvSpPr/>
                <p:nvPr/>
              </p:nvSpPr>
              <p:spPr bwMode="auto">
                <a:xfrm>
                  <a:off x="18188828" y="4528623"/>
                  <a:ext cx="613547" cy="613490"/>
                </a:xfrm>
                <a:custGeom>
                  <a:gdLst>
                    <a:gd fmla="*/ 321 w 643" name="T0"/>
                    <a:gd fmla="*/ 0 h 646" name="T1"/>
                    <a:gd fmla="*/ 321 w 643" name="T2"/>
                    <a:gd fmla="*/ 0 h 646" name="T3"/>
                    <a:gd fmla="*/ 0 w 643" name="T4"/>
                    <a:gd fmla="*/ 321 h 646" name="T5"/>
                    <a:gd fmla="*/ 321 w 643" name="T6"/>
                    <a:gd fmla="*/ 645 h 646" name="T7"/>
                    <a:gd fmla="*/ 642 w 643" name="T8"/>
                    <a:gd fmla="*/ 321 h 646" name="T9"/>
                    <a:gd fmla="*/ 321 w 643" name="T10"/>
                    <a:gd fmla="*/ 0 h 646" name="T11"/>
                  </a:gdLst>
                  <a:cxnLst>
                    <a:cxn ang="0">
                      <a:pos x="T0" y="T1"/>
                    </a:cxn>
                    <a:cxn ang="0">
                      <a:pos x="T2" y="T3"/>
                    </a:cxn>
                    <a:cxn ang="0">
                      <a:pos x="T4" y="T5"/>
                    </a:cxn>
                    <a:cxn ang="0">
                      <a:pos x="T6" y="T7"/>
                    </a:cxn>
                    <a:cxn ang="0">
                      <a:pos x="T8" y="T9"/>
                    </a:cxn>
                    <a:cxn ang="0">
                      <a:pos x="T10" y="T11"/>
                    </a:cxn>
                  </a:cxnLst>
                  <a:rect b="b" l="0" r="r" t="0"/>
                  <a:pathLst>
                    <a:path h="646" w="643">
                      <a:moveTo>
                        <a:pt x="321" y="0"/>
                      </a:moveTo>
                      <a:lnTo>
                        <a:pt x="321" y="0"/>
                      </a:lnTo>
                      <a:cubicBezTo>
                        <a:pt x="144" y="0"/>
                        <a:pt x="0" y="145"/>
                        <a:pt x="0" y="321"/>
                      </a:cubicBezTo>
                      <a:cubicBezTo>
                        <a:pt x="0" y="500"/>
                        <a:pt x="144" y="645"/>
                        <a:pt x="321" y="645"/>
                      </a:cubicBezTo>
                      <a:cubicBezTo>
                        <a:pt x="500" y="645"/>
                        <a:pt x="642" y="500"/>
                        <a:pt x="642" y="321"/>
                      </a:cubicBezTo>
                      <a:cubicBezTo>
                        <a:pt x="642" y="145"/>
                        <a:pt x="500" y="0"/>
                        <a:pt x="321" y="0"/>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74" name="Freeform: Shape 56">
                  <a:extLst>
                    <a:ext uri="{FF2B5EF4-FFF2-40B4-BE49-F238E27FC236}">
                      <a16:creationId xmlns:a16="http://schemas.microsoft.com/office/drawing/2014/main" id="{2B857512-A0F7-43C6-A1A0-D9D87AAFAFBD}"/>
                    </a:ext>
                  </a:extLst>
                </p:cNvPr>
                <p:cNvSpPr/>
                <p:nvPr/>
              </p:nvSpPr>
              <p:spPr bwMode="auto">
                <a:xfrm>
                  <a:off x="17973029" y="4308613"/>
                  <a:ext cx="1032452" cy="1049280"/>
                </a:xfrm>
                <a:custGeom>
                  <a:gdLst>
                    <a:gd fmla="*/ 664 w 1082" name="T0"/>
                    <a:gd fmla="*/ 120 h 1100" name="T1"/>
                    <a:gd fmla="*/ 594 w 1082" name="T2"/>
                    <a:gd fmla="*/ 104 h 1100" name="T3"/>
                    <a:gd fmla="*/ 458 w 1082" name="T4"/>
                    <a:gd fmla="*/ 8 h 1100" name="T5"/>
                    <a:gd fmla="*/ 375 w 1082" name="T6"/>
                    <a:gd fmla="*/ 139 h 1100" name="T7"/>
                    <a:gd fmla="*/ 303 w 1082" name="T8"/>
                    <a:gd fmla="*/ 59 h 1100" name="T9"/>
                    <a:gd fmla="*/ 249 w 1082" name="T10"/>
                    <a:gd fmla="*/ 222 h 1100" name="T11"/>
                    <a:gd fmla="*/ 198 w 1082" name="T12"/>
                    <a:gd fmla="*/ 273 h 1100" name="T13"/>
                    <a:gd fmla="*/ 43 w 1082" name="T14"/>
                    <a:gd fmla="*/ 334 h 1100" name="T15"/>
                    <a:gd fmla="*/ 110 w 1082" name="T16"/>
                    <a:gd fmla="*/ 476 h 1100" name="T17"/>
                    <a:gd fmla="*/ 0 w 1082" name="T18"/>
                    <a:gd fmla="*/ 492 h 1100" name="T19"/>
                    <a:gd fmla="*/ 110 w 1082" name="T20"/>
                    <a:gd fmla="*/ 626 h 1100" name="T21"/>
                    <a:gd fmla="*/ 134 w 1082" name="T22"/>
                    <a:gd fmla="*/ 717 h 1100" name="T23"/>
                    <a:gd fmla="*/ 110 w 1082" name="T24"/>
                    <a:gd fmla="*/ 882 h 1100" name="T25"/>
                    <a:gd fmla="*/ 294 w 1082" name="T26"/>
                    <a:gd fmla="*/ 915 h 1100" name="T27"/>
                    <a:gd fmla="*/ 265 w 1082" name="T28"/>
                    <a:gd fmla="*/ 1022 h 1100" name="T29"/>
                    <a:gd fmla="*/ 431 w 1082" name="T30"/>
                    <a:gd fmla="*/ 976 h 1100" name="T31"/>
                    <a:gd fmla="*/ 501 w 1082" name="T32"/>
                    <a:gd fmla="*/ 990 h 1100" name="T33"/>
                    <a:gd fmla="*/ 527 w 1082" name="T34"/>
                    <a:gd fmla="*/ 1099 h 1100" name="T35"/>
                    <a:gd fmla="*/ 650 w 1082" name="T36"/>
                    <a:gd fmla="*/ 982 h 1100" name="T37"/>
                    <a:gd fmla="*/ 720 w 1082" name="T38"/>
                    <a:gd fmla="*/ 957 h 1100" name="T39"/>
                    <a:gd fmla="*/ 792 w 1082" name="T40"/>
                    <a:gd fmla="*/ 1040 h 1100" name="T41"/>
                    <a:gd fmla="*/ 846 w 1082" name="T42"/>
                    <a:gd fmla="*/ 877 h 1100" name="T43"/>
                    <a:gd fmla="*/ 894 w 1082" name="T44"/>
                    <a:gd fmla="*/ 826 h 1100" name="T45"/>
                    <a:gd fmla="*/ 998 w 1082" name="T46"/>
                    <a:gd fmla="*/ 861 h 1100" name="T47"/>
                    <a:gd fmla="*/ 969 w 1082" name="T48"/>
                    <a:gd fmla="*/ 693 h 1100" name="T49"/>
                    <a:gd fmla="*/ 985 w 1082" name="T50"/>
                    <a:gd fmla="*/ 612 h 1100" name="T51"/>
                    <a:gd fmla="*/ 1081 w 1082" name="T52"/>
                    <a:gd fmla="*/ 607 h 1100" name="T53"/>
                    <a:gd fmla="*/ 979 w 1082" name="T54"/>
                    <a:gd fmla="*/ 473 h 1100" name="T55"/>
                    <a:gd fmla="*/ 958 w 1082" name="T56"/>
                    <a:gd fmla="*/ 385 h 1100" name="T57"/>
                    <a:gd fmla="*/ 1043 w 1082" name="T58"/>
                    <a:gd fmla="*/ 313 h 1100" name="T59"/>
                    <a:gd fmla="*/ 881 w 1082" name="T60"/>
                    <a:gd fmla="*/ 257 h 1100" name="T61"/>
                    <a:gd fmla="*/ 800 w 1082" name="T62"/>
                    <a:gd fmla="*/ 184 h 1100" name="T63"/>
                    <a:gd fmla="*/ 830 w 1082" name="T64"/>
                    <a:gd fmla="*/ 78 h 1100" name="T65"/>
                    <a:gd fmla="*/ 664 w 1082" name="T66"/>
                    <a:gd fmla="*/ 120 h 1100" name="T67"/>
                    <a:gd fmla="*/ 915 w 1082" name="T68"/>
                    <a:gd fmla="*/ 548 h 1100" name="T69"/>
                    <a:gd fmla="*/ 179 w 1082" name="T70"/>
                    <a:gd fmla="*/ 548 h 1100" name="T71"/>
                    <a:gd fmla="*/ 915 w 1082" name="T72"/>
                    <a:gd fmla="*/ 548 h 110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100" w="1082">
                      <a:moveTo>
                        <a:pt x="664" y="120"/>
                      </a:moveTo>
                      <a:lnTo>
                        <a:pt x="664" y="120"/>
                      </a:lnTo>
                      <a:cubicBezTo>
                        <a:pt x="642" y="115"/>
                        <a:pt x="618" y="109"/>
                        <a:pt x="594" y="107"/>
                      </a:cubicBezTo>
                      <a:cubicBezTo>
                        <a:pt x="594" y="104"/>
                        <a:pt x="594" y="104"/>
                        <a:pt x="594" y="104"/>
                      </a:cubicBezTo>
                      <a:cubicBezTo>
                        <a:pt x="568" y="0"/>
                        <a:pt x="568" y="0"/>
                        <a:pt x="568" y="0"/>
                      </a:cubicBezTo>
                      <a:cubicBezTo>
                        <a:pt x="458" y="8"/>
                        <a:pt x="458" y="8"/>
                        <a:pt x="458" y="8"/>
                      </a:cubicBezTo>
                      <a:cubicBezTo>
                        <a:pt x="444" y="118"/>
                        <a:pt x="444" y="118"/>
                        <a:pt x="444" y="118"/>
                      </a:cubicBezTo>
                      <a:cubicBezTo>
                        <a:pt x="420" y="123"/>
                        <a:pt x="396" y="131"/>
                        <a:pt x="375" y="139"/>
                      </a:cubicBezTo>
                      <a:lnTo>
                        <a:pt x="375" y="139"/>
                      </a:lnTo>
                      <a:cubicBezTo>
                        <a:pt x="303" y="59"/>
                        <a:pt x="303" y="59"/>
                        <a:pt x="303" y="59"/>
                      </a:cubicBezTo>
                      <a:cubicBezTo>
                        <a:pt x="209" y="118"/>
                        <a:pt x="209" y="118"/>
                        <a:pt x="209" y="118"/>
                      </a:cubicBezTo>
                      <a:cubicBezTo>
                        <a:pt x="249" y="222"/>
                        <a:pt x="249" y="222"/>
                        <a:pt x="249" y="222"/>
                      </a:cubicBezTo>
                      <a:cubicBezTo>
                        <a:pt x="230" y="238"/>
                        <a:pt x="214" y="254"/>
                        <a:pt x="201" y="273"/>
                      </a:cubicBezTo>
                      <a:cubicBezTo>
                        <a:pt x="198" y="273"/>
                        <a:pt x="198" y="273"/>
                        <a:pt x="198" y="273"/>
                      </a:cubicBezTo>
                      <a:cubicBezTo>
                        <a:pt x="97" y="238"/>
                        <a:pt x="97" y="238"/>
                        <a:pt x="97" y="238"/>
                      </a:cubicBezTo>
                      <a:cubicBezTo>
                        <a:pt x="43" y="334"/>
                        <a:pt x="43" y="334"/>
                        <a:pt x="43" y="334"/>
                      </a:cubicBezTo>
                      <a:cubicBezTo>
                        <a:pt x="126" y="404"/>
                        <a:pt x="126" y="404"/>
                        <a:pt x="126" y="404"/>
                      </a:cubicBezTo>
                      <a:cubicBezTo>
                        <a:pt x="121" y="428"/>
                        <a:pt x="113" y="444"/>
                        <a:pt x="110" y="476"/>
                      </a:cubicBezTo>
                      <a:cubicBezTo>
                        <a:pt x="107" y="476"/>
                        <a:pt x="107" y="476"/>
                        <a:pt x="107" y="476"/>
                      </a:cubicBezTo>
                      <a:cubicBezTo>
                        <a:pt x="0" y="492"/>
                        <a:pt x="0" y="492"/>
                        <a:pt x="0" y="492"/>
                      </a:cubicBezTo>
                      <a:cubicBezTo>
                        <a:pt x="0" y="604"/>
                        <a:pt x="0" y="604"/>
                        <a:pt x="0" y="604"/>
                      </a:cubicBezTo>
                      <a:cubicBezTo>
                        <a:pt x="110" y="626"/>
                        <a:pt x="110" y="626"/>
                        <a:pt x="110" y="626"/>
                      </a:cubicBezTo>
                      <a:cubicBezTo>
                        <a:pt x="115" y="655"/>
                        <a:pt x="123" y="687"/>
                        <a:pt x="134" y="714"/>
                      </a:cubicBezTo>
                      <a:cubicBezTo>
                        <a:pt x="134" y="717"/>
                        <a:pt x="134" y="717"/>
                        <a:pt x="134" y="717"/>
                      </a:cubicBezTo>
                      <a:cubicBezTo>
                        <a:pt x="54" y="786"/>
                        <a:pt x="54" y="786"/>
                        <a:pt x="54" y="786"/>
                      </a:cubicBezTo>
                      <a:cubicBezTo>
                        <a:pt x="110" y="882"/>
                        <a:pt x="110" y="882"/>
                        <a:pt x="110" y="882"/>
                      </a:cubicBezTo>
                      <a:cubicBezTo>
                        <a:pt x="214" y="842"/>
                        <a:pt x="214" y="842"/>
                        <a:pt x="214" y="842"/>
                      </a:cubicBezTo>
                      <a:cubicBezTo>
                        <a:pt x="238" y="869"/>
                        <a:pt x="265" y="893"/>
                        <a:pt x="294" y="915"/>
                      </a:cubicBezTo>
                      <a:cubicBezTo>
                        <a:pt x="294" y="917"/>
                        <a:pt x="294" y="917"/>
                        <a:pt x="294" y="917"/>
                      </a:cubicBezTo>
                      <a:cubicBezTo>
                        <a:pt x="265" y="1022"/>
                        <a:pt x="265" y="1022"/>
                        <a:pt x="265" y="1022"/>
                      </a:cubicBezTo>
                      <a:cubicBezTo>
                        <a:pt x="367" y="1067"/>
                        <a:pt x="367" y="1067"/>
                        <a:pt x="367" y="1067"/>
                      </a:cubicBezTo>
                      <a:cubicBezTo>
                        <a:pt x="431" y="976"/>
                        <a:pt x="431" y="976"/>
                        <a:pt x="431" y="976"/>
                      </a:cubicBezTo>
                      <a:lnTo>
                        <a:pt x="431" y="976"/>
                      </a:lnTo>
                      <a:cubicBezTo>
                        <a:pt x="455" y="984"/>
                        <a:pt x="477" y="990"/>
                        <a:pt x="501" y="990"/>
                      </a:cubicBezTo>
                      <a:cubicBezTo>
                        <a:pt x="501" y="992"/>
                        <a:pt x="501" y="992"/>
                        <a:pt x="501" y="992"/>
                      </a:cubicBezTo>
                      <a:cubicBezTo>
                        <a:pt x="527" y="1099"/>
                        <a:pt x="527" y="1099"/>
                        <a:pt x="527" y="1099"/>
                      </a:cubicBezTo>
                      <a:cubicBezTo>
                        <a:pt x="637" y="1091"/>
                        <a:pt x="637" y="1091"/>
                        <a:pt x="637" y="1091"/>
                      </a:cubicBezTo>
                      <a:cubicBezTo>
                        <a:pt x="650" y="982"/>
                        <a:pt x="650" y="982"/>
                        <a:pt x="650" y="982"/>
                      </a:cubicBezTo>
                      <a:cubicBezTo>
                        <a:pt x="650" y="979"/>
                        <a:pt x="650" y="979"/>
                        <a:pt x="650" y="979"/>
                      </a:cubicBezTo>
                      <a:cubicBezTo>
                        <a:pt x="674" y="973"/>
                        <a:pt x="698" y="968"/>
                        <a:pt x="720" y="957"/>
                      </a:cubicBezTo>
                      <a:cubicBezTo>
                        <a:pt x="720" y="960"/>
                        <a:pt x="720" y="960"/>
                        <a:pt x="720" y="960"/>
                      </a:cubicBezTo>
                      <a:cubicBezTo>
                        <a:pt x="792" y="1040"/>
                        <a:pt x="792" y="1040"/>
                        <a:pt x="792" y="1040"/>
                      </a:cubicBezTo>
                      <a:cubicBezTo>
                        <a:pt x="886" y="982"/>
                        <a:pt x="886" y="982"/>
                        <a:pt x="886" y="982"/>
                      </a:cubicBezTo>
                      <a:cubicBezTo>
                        <a:pt x="846" y="877"/>
                        <a:pt x="846" y="877"/>
                        <a:pt x="846" y="877"/>
                      </a:cubicBezTo>
                      <a:lnTo>
                        <a:pt x="846" y="877"/>
                      </a:lnTo>
                      <a:cubicBezTo>
                        <a:pt x="862" y="861"/>
                        <a:pt x="881" y="842"/>
                        <a:pt x="894" y="826"/>
                      </a:cubicBezTo>
                      <a:cubicBezTo>
                        <a:pt x="896" y="826"/>
                        <a:pt x="896" y="826"/>
                        <a:pt x="896" y="826"/>
                      </a:cubicBezTo>
                      <a:cubicBezTo>
                        <a:pt x="998" y="861"/>
                        <a:pt x="998" y="861"/>
                        <a:pt x="998" y="861"/>
                      </a:cubicBezTo>
                      <a:cubicBezTo>
                        <a:pt x="1052" y="765"/>
                        <a:pt x="1052" y="765"/>
                        <a:pt x="1052" y="765"/>
                      </a:cubicBezTo>
                      <a:cubicBezTo>
                        <a:pt x="969" y="693"/>
                        <a:pt x="969" y="693"/>
                        <a:pt x="969" y="693"/>
                      </a:cubicBezTo>
                      <a:cubicBezTo>
                        <a:pt x="966" y="687"/>
                        <a:pt x="966" y="687"/>
                        <a:pt x="966" y="687"/>
                      </a:cubicBezTo>
                      <a:cubicBezTo>
                        <a:pt x="974" y="666"/>
                        <a:pt x="979" y="644"/>
                        <a:pt x="985" y="612"/>
                      </a:cubicBezTo>
                      <a:cubicBezTo>
                        <a:pt x="987" y="612"/>
                        <a:pt x="987" y="612"/>
                        <a:pt x="987" y="612"/>
                      </a:cubicBezTo>
                      <a:cubicBezTo>
                        <a:pt x="1081" y="607"/>
                        <a:pt x="1081" y="607"/>
                        <a:pt x="1081" y="607"/>
                      </a:cubicBezTo>
                      <a:cubicBezTo>
                        <a:pt x="1081" y="495"/>
                        <a:pt x="1081" y="495"/>
                        <a:pt x="1081" y="495"/>
                      </a:cubicBezTo>
                      <a:cubicBezTo>
                        <a:pt x="979" y="473"/>
                        <a:pt x="979" y="473"/>
                        <a:pt x="979" y="473"/>
                      </a:cubicBezTo>
                      <a:lnTo>
                        <a:pt x="979" y="473"/>
                      </a:lnTo>
                      <a:cubicBezTo>
                        <a:pt x="974" y="444"/>
                        <a:pt x="969" y="414"/>
                        <a:pt x="958" y="385"/>
                      </a:cubicBezTo>
                      <a:cubicBezTo>
                        <a:pt x="961" y="382"/>
                        <a:pt x="961" y="382"/>
                        <a:pt x="961" y="382"/>
                      </a:cubicBezTo>
                      <a:cubicBezTo>
                        <a:pt x="1043" y="313"/>
                        <a:pt x="1043" y="313"/>
                        <a:pt x="1043" y="313"/>
                      </a:cubicBezTo>
                      <a:cubicBezTo>
                        <a:pt x="985" y="217"/>
                        <a:pt x="985" y="217"/>
                        <a:pt x="985" y="217"/>
                      </a:cubicBezTo>
                      <a:cubicBezTo>
                        <a:pt x="881" y="257"/>
                        <a:pt x="881" y="257"/>
                        <a:pt x="881" y="257"/>
                      </a:cubicBezTo>
                      <a:lnTo>
                        <a:pt x="881" y="257"/>
                      </a:lnTo>
                      <a:cubicBezTo>
                        <a:pt x="856" y="230"/>
                        <a:pt x="830" y="206"/>
                        <a:pt x="800" y="184"/>
                      </a:cubicBezTo>
                      <a:cubicBezTo>
                        <a:pt x="803" y="182"/>
                        <a:pt x="803" y="182"/>
                        <a:pt x="803" y="182"/>
                      </a:cubicBezTo>
                      <a:cubicBezTo>
                        <a:pt x="830" y="78"/>
                        <a:pt x="830" y="78"/>
                        <a:pt x="830" y="78"/>
                      </a:cubicBezTo>
                      <a:cubicBezTo>
                        <a:pt x="731" y="32"/>
                        <a:pt x="731" y="32"/>
                        <a:pt x="731" y="32"/>
                      </a:cubicBezTo>
                      <a:cubicBezTo>
                        <a:pt x="664" y="120"/>
                        <a:pt x="664" y="120"/>
                        <a:pt x="664" y="120"/>
                      </a:cubicBezTo>
                      <a:close/>
                      <a:moveTo>
                        <a:pt x="915" y="548"/>
                      </a:moveTo>
                      <a:lnTo>
                        <a:pt x="915" y="548"/>
                      </a:lnTo>
                      <a:cubicBezTo>
                        <a:pt x="915" y="752"/>
                        <a:pt x="749" y="917"/>
                        <a:pt x="546" y="917"/>
                      </a:cubicBezTo>
                      <a:cubicBezTo>
                        <a:pt x="343" y="917"/>
                        <a:pt x="179" y="752"/>
                        <a:pt x="179" y="548"/>
                      </a:cubicBezTo>
                      <a:cubicBezTo>
                        <a:pt x="179" y="345"/>
                        <a:pt x="343" y="182"/>
                        <a:pt x="546" y="182"/>
                      </a:cubicBezTo>
                      <a:cubicBezTo>
                        <a:pt x="749" y="182"/>
                        <a:pt x="915" y="345"/>
                        <a:pt x="915" y="548"/>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sp>
            <p:nvSpPr>
              <p:cNvPr id="60" name="Freeform: Shape 57">
                <a:extLst>
                  <a:ext uri="{FF2B5EF4-FFF2-40B4-BE49-F238E27FC236}">
                    <a16:creationId xmlns:a16="http://schemas.microsoft.com/office/drawing/2014/main" id="{31366999-F292-4BAC-AFD9-58B348EBAF55}"/>
                  </a:ext>
                </a:extLst>
              </p:cNvPr>
              <p:cNvSpPr/>
              <p:nvPr/>
            </p:nvSpPr>
            <p:spPr bwMode="auto">
              <a:xfrm>
                <a:off x="8895538" y="2473315"/>
                <a:ext cx="1095880" cy="1095778"/>
              </a:xfrm>
              <a:custGeom>
                <a:gdLst>
                  <a:gd fmla="*/ 2249 w 2250" name="T0"/>
                  <a:gd fmla="*/ 1126 h 2250" name="T1"/>
                  <a:gd fmla="*/ 2249 w 2250" name="T2"/>
                  <a:gd fmla="*/ 1126 h 2250" name="T3"/>
                  <a:gd fmla="*/ 1123 w 2250" name="T4"/>
                  <a:gd fmla="*/ 0 h 2250" name="T5"/>
                  <a:gd fmla="*/ 0 w 2250" name="T6"/>
                  <a:gd fmla="*/ 1126 h 2250" name="T7"/>
                  <a:gd fmla="*/ 1123 w 2250" name="T8"/>
                  <a:gd fmla="*/ 2249 h 2250" name="T9"/>
                  <a:gd fmla="*/ 2249 w 2250" name="T10"/>
                  <a:gd fmla="*/ 1126 h 2250" name="T11"/>
                </a:gdLst>
                <a:cxnLst>
                  <a:cxn ang="0">
                    <a:pos x="T0" y="T1"/>
                  </a:cxn>
                  <a:cxn ang="0">
                    <a:pos x="T2" y="T3"/>
                  </a:cxn>
                  <a:cxn ang="0">
                    <a:pos x="T4" y="T5"/>
                  </a:cxn>
                  <a:cxn ang="0">
                    <a:pos x="T6" y="T7"/>
                  </a:cxn>
                  <a:cxn ang="0">
                    <a:pos x="T8" y="T9"/>
                  </a:cxn>
                  <a:cxn ang="0">
                    <a:pos x="T10" y="T11"/>
                  </a:cxn>
                </a:cxnLst>
                <a:rect b="b" l="0" r="r" t="0"/>
                <a:pathLst>
                  <a:path h="2250" w="2250">
                    <a:moveTo>
                      <a:pt x="2249" y="1126"/>
                    </a:moveTo>
                    <a:lnTo>
                      <a:pt x="2249" y="1126"/>
                    </a:lnTo>
                    <a:cubicBezTo>
                      <a:pt x="2249" y="505"/>
                      <a:pt x="1746" y="0"/>
                      <a:pt x="1123" y="0"/>
                    </a:cubicBezTo>
                    <a:cubicBezTo>
                      <a:pt x="503" y="0"/>
                      <a:pt x="0" y="505"/>
                      <a:pt x="0" y="1126"/>
                    </a:cubicBezTo>
                    <a:cubicBezTo>
                      <a:pt x="0" y="1746"/>
                      <a:pt x="503" y="2249"/>
                      <a:pt x="1123" y="2249"/>
                    </a:cubicBezTo>
                    <a:cubicBezTo>
                      <a:pt x="1746" y="2249"/>
                      <a:pt x="2249" y="1746"/>
                      <a:pt x="2249" y="1126"/>
                    </a:cubicBezTo>
                  </a:path>
                </a:pathLst>
              </a:custGeom>
              <a:solidFill>
                <a:schemeClr val="accent6"/>
              </a:solidFill>
              <a:ln>
                <a:noFill/>
              </a:ln>
              <a:effectLst/>
            </p:spPr>
            <p:txBody>
              <a:bodyPr anchor="ctr"/>
              <a:lstStyle/>
              <a:p>
                <a:pPr algn="ctr"/>
                <a:endParaRPr sz="1350">
                  <a:cs typeface="+mn-ea"/>
                  <a:sym typeface="+mn-lt"/>
                </a:endParaRPr>
              </a:p>
            </p:txBody>
          </p:sp>
          <p:sp>
            <p:nvSpPr>
              <p:cNvPr id="61" name="Freeform: Shape 58">
                <a:extLst>
                  <a:ext uri="{FF2B5EF4-FFF2-40B4-BE49-F238E27FC236}">
                    <a16:creationId xmlns:a16="http://schemas.microsoft.com/office/drawing/2014/main" id="{C8036C3D-0A46-404C-94E1-192B09E3213B}"/>
                  </a:ext>
                </a:extLst>
              </p:cNvPr>
              <p:cNvSpPr/>
              <p:nvPr/>
            </p:nvSpPr>
            <p:spPr bwMode="auto">
              <a:xfrm>
                <a:off x="9153898" y="2738110"/>
                <a:ext cx="837519" cy="830983"/>
              </a:xfrm>
              <a:custGeom>
                <a:gdLst>
                  <a:gd fmla="*/ 1720 w 1721" name="T0"/>
                  <a:gd fmla="*/ 585 h 1707" name="T1"/>
                  <a:gd fmla="*/ 1720 w 1721" name="T2"/>
                  <a:gd fmla="*/ 585 h 1707" name="T3"/>
                  <a:gd fmla="*/ 1134 w 1721" name="T4"/>
                  <a:gd fmla="*/ 0 h 1707" name="T5"/>
                  <a:gd fmla="*/ 0 w 1721" name="T6"/>
                  <a:gd fmla="*/ 1099 h 1707" name="T7"/>
                  <a:gd fmla="*/ 607 w 1721" name="T8"/>
                  <a:gd fmla="*/ 1706 h 1707" name="T9"/>
                  <a:gd fmla="*/ 1720 w 1721" name="T10"/>
                  <a:gd fmla="*/ 585 h 1707" name="T11"/>
                </a:gdLst>
                <a:cxnLst>
                  <a:cxn ang="0">
                    <a:pos x="T0" y="T1"/>
                  </a:cxn>
                  <a:cxn ang="0">
                    <a:pos x="T2" y="T3"/>
                  </a:cxn>
                  <a:cxn ang="0">
                    <a:pos x="T4" y="T5"/>
                  </a:cxn>
                  <a:cxn ang="0">
                    <a:pos x="T6" y="T7"/>
                  </a:cxn>
                  <a:cxn ang="0">
                    <a:pos x="T8" y="T9"/>
                  </a:cxn>
                  <a:cxn ang="0">
                    <a:pos x="T10" y="T11"/>
                  </a:cxn>
                </a:cxnLst>
                <a:rect b="b" l="0" r="r" t="0"/>
                <a:pathLst>
                  <a:path h="1707" w="1721">
                    <a:moveTo>
                      <a:pt x="1720" y="585"/>
                    </a:moveTo>
                    <a:lnTo>
                      <a:pt x="1720" y="585"/>
                    </a:lnTo>
                    <a:cubicBezTo>
                      <a:pt x="1134" y="0"/>
                      <a:pt x="1134" y="0"/>
                      <a:pt x="1134" y="0"/>
                    </a:cubicBezTo>
                    <a:cubicBezTo>
                      <a:pt x="0" y="1099"/>
                      <a:pt x="0" y="1099"/>
                      <a:pt x="0" y="1099"/>
                    </a:cubicBezTo>
                    <a:cubicBezTo>
                      <a:pt x="607" y="1706"/>
                      <a:pt x="607" y="1706"/>
                      <a:pt x="607" y="1706"/>
                    </a:cubicBezTo>
                    <a:cubicBezTo>
                      <a:pt x="1222" y="1701"/>
                      <a:pt x="1717" y="1201"/>
                      <a:pt x="1720" y="585"/>
                    </a:cubicBezTo>
                  </a:path>
                </a:pathLst>
              </a:custGeom>
              <a:solidFill>
                <a:schemeClr val="accent6"/>
              </a:solidFill>
              <a:ln>
                <a:noFill/>
              </a:ln>
              <a:effectLst/>
            </p:spPr>
            <p:txBody>
              <a:bodyPr anchor="ctr"/>
              <a:lstStyle/>
              <a:p>
                <a:pPr algn="ctr"/>
                <a:endParaRPr sz="1350">
                  <a:cs typeface="+mn-ea"/>
                  <a:sym typeface="+mn-lt"/>
                </a:endParaRPr>
              </a:p>
            </p:txBody>
          </p:sp>
          <p:sp>
            <p:nvSpPr>
              <p:cNvPr id="62" name="Freeform: Shape 59">
                <a:extLst>
                  <a:ext uri="{FF2B5EF4-FFF2-40B4-BE49-F238E27FC236}">
                    <a16:creationId xmlns:a16="http://schemas.microsoft.com/office/drawing/2014/main" id="{4F7BF79F-5FB1-4215-A32C-C9F50505BAE7}"/>
                  </a:ext>
                </a:extLst>
              </p:cNvPr>
              <p:cNvSpPr/>
              <p:nvPr/>
            </p:nvSpPr>
            <p:spPr bwMode="auto">
              <a:xfrm>
                <a:off x="9059166" y="2636929"/>
                <a:ext cx="768623" cy="766399"/>
              </a:xfrm>
              <a:custGeom>
                <a:gdLst>
                  <a:gd fmla="*/ 1576 w 1577" name="T0"/>
                  <a:gd fmla="*/ 789 h 1576" name="T1"/>
                  <a:gd fmla="*/ 1576 w 1577" name="T2"/>
                  <a:gd fmla="*/ 789 h 1576" name="T3"/>
                  <a:gd fmla="*/ 787 w 1577" name="T4"/>
                  <a:gd fmla="*/ 0 h 1576" name="T5"/>
                  <a:gd fmla="*/ 0 w 1577" name="T6"/>
                  <a:gd fmla="*/ 789 h 1576" name="T7"/>
                  <a:gd fmla="*/ 787 w 1577" name="T8"/>
                  <a:gd fmla="*/ 1575 h 1576" name="T9"/>
                  <a:gd fmla="*/ 1576 w 1577" name="T10"/>
                  <a:gd fmla="*/ 789 h 1576" name="T11"/>
                </a:gdLst>
                <a:cxnLst>
                  <a:cxn ang="0">
                    <a:pos x="T0" y="T1"/>
                  </a:cxn>
                  <a:cxn ang="0">
                    <a:pos x="T2" y="T3"/>
                  </a:cxn>
                  <a:cxn ang="0">
                    <a:pos x="T4" y="T5"/>
                  </a:cxn>
                  <a:cxn ang="0">
                    <a:pos x="T6" y="T7"/>
                  </a:cxn>
                  <a:cxn ang="0">
                    <a:pos x="T8" y="T9"/>
                  </a:cxn>
                  <a:cxn ang="0">
                    <a:pos x="T10" y="T11"/>
                  </a:cxn>
                </a:cxnLst>
                <a:rect b="b" l="0" r="r" t="0"/>
                <a:pathLst>
                  <a:path h="1576" w="1577">
                    <a:moveTo>
                      <a:pt x="1576" y="789"/>
                    </a:moveTo>
                    <a:lnTo>
                      <a:pt x="1576" y="789"/>
                    </a:lnTo>
                    <a:cubicBezTo>
                      <a:pt x="1576" y="353"/>
                      <a:pt x="1223" y="0"/>
                      <a:pt x="787" y="0"/>
                    </a:cubicBezTo>
                    <a:cubicBezTo>
                      <a:pt x="354" y="0"/>
                      <a:pt x="0" y="353"/>
                      <a:pt x="0" y="789"/>
                    </a:cubicBezTo>
                    <a:cubicBezTo>
                      <a:pt x="0" y="1225"/>
                      <a:pt x="354" y="1575"/>
                      <a:pt x="787" y="1575"/>
                    </a:cubicBezTo>
                    <a:cubicBezTo>
                      <a:pt x="1223" y="1575"/>
                      <a:pt x="1576" y="1225"/>
                      <a:pt x="1576" y="789"/>
                    </a:cubicBezTo>
                  </a:path>
                </a:pathLst>
              </a:custGeom>
              <a:solidFill>
                <a:schemeClr val="tx2">
                  <a:lumMod val="20000"/>
                  <a:lumOff val="80000"/>
                </a:schemeClr>
              </a:solidFill>
              <a:ln>
                <a:noFill/>
              </a:ln>
              <a:effectLst/>
            </p:spPr>
            <p:txBody>
              <a:bodyPr anchor="ctr"/>
              <a:lstStyle/>
              <a:p>
                <a:pPr algn="ctr"/>
                <a:endParaRPr sz="1350">
                  <a:cs typeface="+mn-ea"/>
                  <a:sym typeface="+mn-lt"/>
                </a:endParaRPr>
              </a:p>
            </p:txBody>
          </p:sp>
          <p:sp>
            <p:nvSpPr>
              <p:cNvPr id="63" name="Freeform: Shape 60">
                <a:extLst>
                  <a:ext uri="{FF2B5EF4-FFF2-40B4-BE49-F238E27FC236}">
                    <a16:creationId xmlns:a16="http://schemas.microsoft.com/office/drawing/2014/main" id="{A5B06A2A-BD9B-4527-A712-38F0A6094618}"/>
                  </a:ext>
                </a:extLst>
              </p:cNvPr>
              <p:cNvSpPr/>
              <p:nvPr/>
            </p:nvSpPr>
            <p:spPr bwMode="auto">
              <a:xfrm>
                <a:off x="9311067" y="2925404"/>
                <a:ext cx="499497" cy="465006"/>
              </a:xfrm>
              <a:custGeom>
                <a:gdLst>
                  <a:gd fmla="*/ 1027 w 1028" name="T0"/>
                  <a:gd fmla="*/ 428 h 956" name="T1"/>
                  <a:gd fmla="*/ 1027 w 1028" name="T2"/>
                  <a:gd fmla="*/ 428 h 956" name="T3"/>
                  <a:gd fmla="*/ 599 w 1028" name="T4"/>
                  <a:gd fmla="*/ 0 h 956" name="T5"/>
                  <a:gd fmla="*/ 0 w 1028" name="T6"/>
                  <a:gd fmla="*/ 463 h 956" name="T7"/>
                  <a:gd fmla="*/ 492 w 1028" name="T8"/>
                  <a:gd fmla="*/ 955 h 956" name="T9"/>
                  <a:gd fmla="*/ 1027 w 1028" name="T10"/>
                  <a:gd fmla="*/ 428 h 956" name="T11"/>
                </a:gdLst>
                <a:cxnLst>
                  <a:cxn ang="0">
                    <a:pos x="T0" y="T1"/>
                  </a:cxn>
                  <a:cxn ang="0">
                    <a:pos x="T2" y="T3"/>
                  </a:cxn>
                  <a:cxn ang="0">
                    <a:pos x="T4" y="T5"/>
                  </a:cxn>
                  <a:cxn ang="0">
                    <a:pos x="T6" y="T7"/>
                  </a:cxn>
                  <a:cxn ang="0">
                    <a:pos x="T8" y="T9"/>
                  </a:cxn>
                  <a:cxn ang="0">
                    <a:pos x="T10" y="T11"/>
                  </a:cxn>
                </a:cxnLst>
                <a:rect b="b" l="0" r="r" t="0"/>
                <a:pathLst>
                  <a:path h="956" w="1028">
                    <a:moveTo>
                      <a:pt x="1027" y="428"/>
                    </a:moveTo>
                    <a:lnTo>
                      <a:pt x="1027" y="428"/>
                    </a:lnTo>
                    <a:cubicBezTo>
                      <a:pt x="599" y="0"/>
                      <a:pt x="599" y="0"/>
                      <a:pt x="599" y="0"/>
                    </a:cubicBezTo>
                    <a:cubicBezTo>
                      <a:pt x="0" y="463"/>
                      <a:pt x="0" y="463"/>
                      <a:pt x="0" y="463"/>
                    </a:cubicBezTo>
                    <a:cubicBezTo>
                      <a:pt x="492" y="955"/>
                      <a:pt x="492" y="955"/>
                      <a:pt x="492" y="955"/>
                    </a:cubicBezTo>
                    <a:cubicBezTo>
                      <a:pt x="749" y="880"/>
                      <a:pt x="950" y="682"/>
                      <a:pt x="1027" y="428"/>
                    </a:cubicBezTo>
                  </a:path>
                </a:pathLst>
              </a:custGeom>
              <a:solidFill>
                <a:schemeClr val="tx2">
                  <a:lumMod val="60000"/>
                  <a:lumOff val="40000"/>
                </a:schemeClr>
              </a:solidFill>
              <a:ln>
                <a:noFill/>
              </a:ln>
              <a:effectLst/>
            </p:spPr>
            <p:txBody>
              <a:bodyPr anchor="ctr"/>
              <a:lstStyle/>
              <a:p>
                <a:pPr algn="ctr"/>
                <a:endParaRPr sz="1350">
                  <a:cs typeface="+mn-ea"/>
                  <a:sym typeface="+mn-lt"/>
                </a:endParaRPr>
              </a:p>
            </p:txBody>
          </p:sp>
          <p:sp>
            <p:nvSpPr>
              <p:cNvPr id="64" name="Freeform: Shape 61">
                <a:extLst>
                  <a:ext uri="{FF2B5EF4-FFF2-40B4-BE49-F238E27FC236}">
                    <a16:creationId xmlns:a16="http://schemas.microsoft.com/office/drawing/2014/main" id="{B5EB1000-FD8D-4A70-9657-5A64EDC3BEFE}"/>
                  </a:ext>
                </a:extLst>
              </p:cNvPr>
              <p:cNvSpPr/>
              <p:nvPr/>
            </p:nvSpPr>
            <p:spPr bwMode="auto">
              <a:xfrm>
                <a:off x="9257242" y="2834987"/>
                <a:ext cx="370317" cy="370282"/>
              </a:xfrm>
              <a:custGeom>
                <a:gdLst>
                  <a:gd fmla="*/ 763 w 764" name="T0"/>
                  <a:gd fmla="*/ 383 h 764" name="T1"/>
                  <a:gd fmla="*/ 763 w 764" name="T2"/>
                  <a:gd fmla="*/ 383 h 764" name="T3"/>
                  <a:gd fmla="*/ 380 w 764" name="T4"/>
                  <a:gd fmla="*/ 0 h 764" name="T5"/>
                  <a:gd fmla="*/ 0 w 764" name="T6"/>
                  <a:gd fmla="*/ 383 h 764" name="T7"/>
                  <a:gd fmla="*/ 380 w 764" name="T8"/>
                  <a:gd fmla="*/ 763 h 764" name="T9"/>
                  <a:gd fmla="*/ 763 w 764" name="T10"/>
                  <a:gd fmla="*/ 383 h 764" name="T11"/>
                </a:gdLst>
                <a:cxnLst>
                  <a:cxn ang="0">
                    <a:pos x="T0" y="T1"/>
                  </a:cxn>
                  <a:cxn ang="0">
                    <a:pos x="T2" y="T3"/>
                  </a:cxn>
                  <a:cxn ang="0">
                    <a:pos x="T4" y="T5"/>
                  </a:cxn>
                  <a:cxn ang="0">
                    <a:pos x="T6" y="T7"/>
                  </a:cxn>
                  <a:cxn ang="0">
                    <a:pos x="T8" y="T9"/>
                  </a:cxn>
                  <a:cxn ang="0">
                    <a:pos x="T10" y="T11"/>
                  </a:cxn>
                </a:cxnLst>
                <a:rect b="b" l="0" r="r" t="0"/>
                <a:pathLst>
                  <a:path h="764" w="764">
                    <a:moveTo>
                      <a:pt x="763" y="383"/>
                    </a:moveTo>
                    <a:lnTo>
                      <a:pt x="763" y="383"/>
                    </a:lnTo>
                    <a:cubicBezTo>
                      <a:pt x="763" y="171"/>
                      <a:pt x="591" y="0"/>
                      <a:pt x="380" y="0"/>
                    </a:cubicBezTo>
                    <a:cubicBezTo>
                      <a:pt x="171" y="0"/>
                      <a:pt x="0" y="171"/>
                      <a:pt x="0" y="383"/>
                    </a:cubicBezTo>
                    <a:cubicBezTo>
                      <a:pt x="0" y="592"/>
                      <a:pt x="171" y="763"/>
                      <a:pt x="380" y="763"/>
                    </a:cubicBezTo>
                    <a:cubicBezTo>
                      <a:pt x="591" y="763"/>
                      <a:pt x="763" y="592"/>
                      <a:pt x="763" y="383"/>
                    </a:cubicBezTo>
                  </a:path>
                </a:pathLst>
              </a:custGeom>
              <a:solidFill>
                <a:schemeClr val="accent6"/>
              </a:solidFill>
              <a:ln>
                <a:noFill/>
              </a:ln>
              <a:effectLst/>
            </p:spPr>
            <p:txBody>
              <a:bodyPr anchor="ctr"/>
              <a:lstStyle/>
              <a:p>
                <a:pPr algn="ctr"/>
                <a:endParaRPr sz="1350">
                  <a:cs typeface="+mn-ea"/>
                  <a:sym typeface="+mn-lt"/>
                </a:endParaRPr>
              </a:p>
            </p:txBody>
          </p:sp>
          <p:sp>
            <p:nvSpPr>
              <p:cNvPr id="65" name="Freeform: Shape 62">
                <a:extLst>
                  <a:ext uri="{FF2B5EF4-FFF2-40B4-BE49-F238E27FC236}">
                    <a16:creationId xmlns:a16="http://schemas.microsoft.com/office/drawing/2014/main" id="{1A908FC8-BECD-4994-B30D-54E6B16C39A3}"/>
                  </a:ext>
                </a:extLst>
              </p:cNvPr>
              <p:cNvSpPr/>
              <p:nvPr/>
            </p:nvSpPr>
            <p:spPr bwMode="auto">
              <a:xfrm>
                <a:off x="9362740" y="2929710"/>
                <a:ext cx="266973" cy="262642"/>
              </a:xfrm>
              <a:custGeom>
                <a:gdLst>
                  <a:gd fmla="*/ 549 w 550" name="T0"/>
                  <a:gd fmla="*/ 190 h 544" name="T1"/>
                  <a:gd fmla="*/ 549 w 550" name="T2"/>
                  <a:gd fmla="*/ 190 h 544" name="T3"/>
                  <a:gd fmla="*/ 524 w 550" name="T4"/>
                  <a:gd fmla="*/ 61 h 544" name="T5"/>
                  <a:gd fmla="*/ 450 w 550" name="T6"/>
                  <a:gd fmla="*/ 0 h 544" name="T7"/>
                  <a:gd fmla="*/ 0 w 550" name="T8"/>
                  <a:gd fmla="*/ 230 h 544" name="T9"/>
                  <a:gd fmla="*/ 310 w 550" name="T10"/>
                  <a:gd fmla="*/ 543 h 544" name="T11"/>
                  <a:gd fmla="*/ 549 w 550" name="T12"/>
                  <a:gd fmla="*/ 190 h 544" name="T13"/>
                </a:gdLst>
                <a:cxnLst>
                  <a:cxn ang="0">
                    <a:pos x="T0" y="T1"/>
                  </a:cxn>
                  <a:cxn ang="0">
                    <a:pos x="T2" y="T3"/>
                  </a:cxn>
                  <a:cxn ang="0">
                    <a:pos x="T4" y="T5"/>
                  </a:cxn>
                  <a:cxn ang="0">
                    <a:pos x="T6" y="T7"/>
                  </a:cxn>
                  <a:cxn ang="0">
                    <a:pos x="T8" y="T9"/>
                  </a:cxn>
                  <a:cxn ang="0">
                    <a:pos x="T10" y="T11"/>
                  </a:cxn>
                  <a:cxn ang="0">
                    <a:pos x="T12" y="T13"/>
                  </a:cxn>
                </a:cxnLst>
                <a:rect b="b" l="0" r="r" t="0"/>
                <a:pathLst>
                  <a:path h="544" w="550">
                    <a:moveTo>
                      <a:pt x="549" y="190"/>
                    </a:moveTo>
                    <a:lnTo>
                      <a:pt x="549" y="190"/>
                    </a:lnTo>
                    <a:cubicBezTo>
                      <a:pt x="549" y="144"/>
                      <a:pt x="540" y="102"/>
                      <a:pt x="524" y="61"/>
                    </a:cubicBezTo>
                    <a:cubicBezTo>
                      <a:pt x="450" y="0"/>
                      <a:pt x="450" y="0"/>
                      <a:pt x="450" y="0"/>
                    </a:cubicBezTo>
                    <a:cubicBezTo>
                      <a:pt x="0" y="230"/>
                      <a:pt x="0" y="230"/>
                      <a:pt x="0" y="230"/>
                    </a:cubicBezTo>
                    <a:cubicBezTo>
                      <a:pt x="310" y="543"/>
                      <a:pt x="310" y="543"/>
                      <a:pt x="310" y="543"/>
                    </a:cubicBezTo>
                    <a:cubicBezTo>
                      <a:pt x="450" y="487"/>
                      <a:pt x="549" y="347"/>
                      <a:pt x="549" y="190"/>
                    </a:cubicBezTo>
                  </a:path>
                </a:pathLst>
              </a:custGeom>
              <a:solidFill>
                <a:schemeClr val="accent6"/>
              </a:solidFill>
              <a:ln>
                <a:noFill/>
              </a:ln>
              <a:effectLst/>
            </p:spPr>
            <p:txBody>
              <a:bodyPr anchor="ctr"/>
              <a:lstStyle/>
              <a:p>
                <a:pPr algn="ctr"/>
                <a:endParaRPr sz="1350">
                  <a:cs typeface="+mn-ea"/>
                  <a:sym typeface="+mn-lt"/>
                </a:endParaRPr>
              </a:p>
            </p:txBody>
          </p:sp>
          <p:sp>
            <p:nvSpPr>
              <p:cNvPr id="66" name="Freeform: Shape 63">
                <a:extLst>
                  <a:ext uri="{FF2B5EF4-FFF2-40B4-BE49-F238E27FC236}">
                    <a16:creationId xmlns:a16="http://schemas.microsoft.com/office/drawing/2014/main" id="{E69C0419-614A-4632-BF96-40D4E31A13C8}"/>
                  </a:ext>
                </a:extLst>
              </p:cNvPr>
              <p:cNvSpPr/>
              <p:nvPr/>
            </p:nvSpPr>
            <p:spPr bwMode="auto">
              <a:xfrm>
                <a:off x="10228247" y="1784417"/>
                <a:ext cx="372470" cy="361672"/>
              </a:xfrm>
              <a:custGeom>
                <a:gdLst>
                  <a:gd fmla="*/ 433 w 768" name="T0"/>
                  <a:gd fmla="*/ 0 h 747" name="T1"/>
                  <a:gd fmla="*/ 468 w 768" name="T2"/>
                  <a:gd fmla="*/ 289 h 747" name="T3"/>
                  <a:gd fmla="*/ 767 w 768" name="T4"/>
                  <a:gd fmla="*/ 310 h 747" name="T5"/>
                  <a:gd fmla="*/ 337 w 768" name="T6"/>
                  <a:gd fmla="*/ 746 h 747" name="T7"/>
                  <a:gd fmla="*/ 72 w 768" name="T8"/>
                  <a:gd fmla="*/ 685 h 747" name="T9"/>
                  <a:gd fmla="*/ 0 w 768" name="T10"/>
                  <a:gd fmla="*/ 436 h 747" name="T11"/>
                  <a:gd fmla="*/ 433 w 768" name="T12"/>
                  <a:gd fmla="*/ 0 h 747" name="T13"/>
                </a:gdLst>
                <a:cxnLst>
                  <a:cxn ang="0">
                    <a:pos x="T0" y="T1"/>
                  </a:cxn>
                  <a:cxn ang="0">
                    <a:pos x="T2" y="T3"/>
                  </a:cxn>
                  <a:cxn ang="0">
                    <a:pos x="T4" y="T5"/>
                  </a:cxn>
                  <a:cxn ang="0">
                    <a:pos x="T6" y="T7"/>
                  </a:cxn>
                  <a:cxn ang="0">
                    <a:pos x="T8" y="T9"/>
                  </a:cxn>
                  <a:cxn ang="0">
                    <a:pos x="T10" y="T11"/>
                  </a:cxn>
                  <a:cxn ang="0">
                    <a:pos x="T12" y="T13"/>
                  </a:cxn>
                </a:cxnLst>
                <a:rect b="b" l="0" r="r" t="0"/>
                <a:pathLst>
                  <a:path h="747" w="768">
                    <a:moveTo>
                      <a:pt x="433" y="0"/>
                    </a:moveTo>
                    <a:lnTo>
                      <a:pt x="468" y="289"/>
                    </a:lnTo>
                    <a:lnTo>
                      <a:pt x="767" y="310"/>
                    </a:lnTo>
                    <a:lnTo>
                      <a:pt x="337" y="746"/>
                    </a:lnTo>
                    <a:lnTo>
                      <a:pt x="72" y="685"/>
                    </a:lnTo>
                    <a:lnTo>
                      <a:pt x="0" y="436"/>
                    </a:lnTo>
                    <a:lnTo>
                      <a:pt x="433" y="0"/>
                    </a:lnTo>
                  </a:path>
                </a:pathLst>
              </a:custGeom>
              <a:solidFill>
                <a:schemeClr val="accent1">
                  <a:lumMod val="75000"/>
                </a:schemeClr>
              </a:solidFill>
              <a:ln>
                <a:noFill/>
              </a:ln>
              <a:effectLst/>
            </p:spPr>
            <p:txBody>
              <a:bodyPr anchor="ctr"/>
              <a:lstStyle/>
              <a:p>
                <a:pPr algn="ctr"/>
                <a:endParaRPr sz="1350">
                  <a:cs typeface="+mn-ea"/>
                  <a:sym typeface="+mn-lt"/>
                </a:endParaRPr>
              </a:p>
            </p:txBody>
          </p:sp>
          <p:sp>
            <p:nvSpPr>
              <p:cNvPr id="67" name="Freeform: Shape 64">
                <a:extLst>
                  <a:ext uri="{FF2B5EF4-FFF2-40B4-BE49-F238E27FC236}">
                    <a16:creationId xmlns:a16="http://schemas.microsoft.com/office/drawing/2014/main" id="{F41564A9-9022-4F24-82A9-B094490AFB48}"/>
                  </a:ext>
                </a:extLst>
              </p:cNvPr>
              <p:cNvSpPr/>
              <p:nvPr/>
            </p:nvSpPr>
            <p:spPr bwMode="auto">
              <a:xfrm>
                <a:off x="10264848" y="1926502"/>
                <a:ext cx="338022" cy="221739"/>
              </a:xfrm>
              <a:custGeom>
                <a:gdLst>
                  <a:gd fmla="*/ 0 w 696" name="T0"/>
                  <a:gd fmla="*/ 396 h 458" name="T1"/>
                  <a:gd fmla="*/ 265 w 696" name="T2"/>
                  <a:gd fmla="*/ 457 h 458" name="T3"/>
                  <a:gd fmla="*/ 695 w 696" name="T4"/>
                  <a:gd fmla="*/ 21 h 458" name="T5"/>
                  <a:gd fmla="*/ 396 w 696" name="T6"/>
                  <a:gd fmla="*/ 0 h 458" name="T7"/>
                  <a:gd fmla="*/ 0 w 696" name="T8"/>
                  <a:gd fmla="*/ 396 h 458" name="T9"/>
                </a:gdLst>
                <a:cxnLst>
                  <a:cxn ang="0">
                    <a:pos x="T0" y="T1"/>
                  </a:cxn>
                  <a:cxn ang="0">
                    <a:pos x="T2" y="T3"/>
                  </a:cxn>
                  <a:cxn ang="0">
                    <a:pos x="T4" y="T5"/>
                  </a:cxn>
                  <a:cxn ang="0">
                    <a:pos x="T6" y="T7"/>
                  </a:cxn>
                  <a:cxn ang="0">
                    <a:pos x="T8" y="T9"/>
                  </a:cxn>
                </a:cxnLst>
                <a:rect b="b" l="0" r="r" t="0"/>
                <a:pathLst>
                  <a:path h="458" w="696">
                    <a:moveTo>
                      <a:pt x="0" y="396"/>
                    </a:moveTo>
                    <a:lnTo>
                      <a:pt x="265" y="457"/>
                    </a:lnTo>
                    <a:lnTo>
                      <a:pt x="695" y="21"/>
                    </a:lnTo>
                    <a:lnTo>
                      <a:pt x="396" y="0"/>
                    </a:lnTo>
                    <a:lnTo>
                      <a:pt x="0" y="396"/>
                    </a:lnTo>
                  </a:path>
                </a:pathLst>
              </a:custGeom>
              <a:solidFill>
                <a:schemeClr val="accent1">
                  <a:lumMod val="50000"/>
                </a:schemeClr>
              </a:solidFill>
              <a:ln>
                <a:noFill/>
              </a:ln>
              <a:effectLst/>
            </p:spPr>
            <p:txBody>
              <a:bodyPr anchor="ctr"/>
              <a:lstStyle/>
              <a:p>
                <a:pPr algn="ctr"/>
                <a:endParaRPr sz="1350">
                  <a:cs typeface="+mn-ea"/>
                  <a:sym typeface="+mn-lt"/>
                </a:endParaRPr>
              </a:p>
            </p:txBody>
          </p:sp>
          <p:sp>
            <p:nvSpPr>
              <p:cNvPr id="68" name="Freeform: Shape 65">
                <a:extLst>
                  <a:ext uri="{FF2B5EF4-FFF2-40B4-BE49-F238E27FC236}">
                    <a16:creationId xmlns:a16="http://schemas.microsoft.com/office/drawing/2014/main" id="{072DC6F3-DE03-4F0E-8DE4-8FE5EB05E0A0}"/>
                  </a:ext>
                </a:extLst>
              </p:cNvPr>
              <p:cNvSpPr/>
              <p:nvPr/>
            </p:nvSpPr>
            <p:spPr bwMode="auto">
              <a:xfrm>
                <a:off x="9442401" y="1904975"/>
                <a:ext cx="1039901" cy="1076403"/>
              </a:xfrm>
              <a:custGeom>
                <a:gdLst>
                  <a:gd fmla="*/ 91 w 2131" name="T0"/>
                  <a:gd fmla="*/ 2209 h 2210" name="T1"/>
                  <a:gd fmla="*/ 0 w 2131" name="T2"/>
                  <a:gd fmla="*/ 2129 h 2210" name="T3"/>
                  <a:gd fmla="*/ 2036 w 2131" name="T4"/>
                  <a:gd fmla="*/ 0 h 2210" name="T5"/>
                  <a:gd fmla="*/ 2130 w 2131" name="T6"/>
                  <a:gd fmla="*/ 82 h 2210" name="T7"/>
                  <a:gd fmla="*/ 91 w 2131" name="T8"/>
                  <a:gd fmla="*/ 2209 h 2210" name="T9"/>
                </a:gdLst>
                <a:cxnLst>
                  <a:cxn ang="0">
                    <a:pos x="T0" y="T1"/>
                  </a:cxn>
                  <a:cxn ang="0">
                    <a:pos x="T2" y="T3"/>
                  </a:cxn>
                  <a:cxn ang="0">
                    <a:pos x="T4" y="T5"/>
                  </a:cxn>
                  <a:cxn ang="0">
                    <a:pos x="T6" y="T7"/>
                  </a:cxn>
                  <a:cxn ang="0">
                    <a:pos x="T8" y="T9"/>
                  </a:cxn>
                </a:cxnLst>
                <a:rect b="b" l="0" r="r" t="0"/>
                <a:pathLst>
                  <a:path h="2210" w="2131">
                    <a:moveTo>
                      <a:pt x="91" y="2209"/>
                    </a:moveTo>
                    <a:lnTo>
                      <a:pt x="0" y="2129"/>
                    </a:lnTo>
                    <a:lnTo>
                      <a:pt x="2036" y="0"/>
                    </a:lnTo>
                    <a:lnTo>
                      <a:pt x="2130" y="82"/>
                    </a:lnTo>
                    <a:lnTo>
                      <a:pt x="91" y="2209"/>
                    </a:lnTo>
                  </a:path>
                </a:pathLst>
              </a:custGeom>
              <a:solidFill>
                <a:schemeClr val="bg1">
                  <a:lumMod val="75000"/>
                </a:schemeClr>
              </a:solidFill>
              <a:ln>
                <a:noFill/>
              </a:ln>
              <a:effectLst/>
            </p:spPr>
            <p:txBody>
              <a:bodyPr anchor="ctr"/>
              <a:lstStyle/>
              <a:p>
                <a:pPr algn="ctr"/>
                <a:endParaRPr sz="1350">
                  <a:cs typeface="+mn-ea"/>
                  <a:sym typeface="+mn-lt"/>
                </a:endParaRPr>
              </a:p>
            </p:txBody>
          </p:sp>
          <p:sp>
            <p:nvSpPr>
              <p:cNvPr id="69" name="Freeform: Shape 66">
                <a:extLst>
                  <a:ext uri="{FF2B5EF4-FFF2-40B4-BE49-F238E27FC236}">
                    <a16:creationId xmlns:a16="http://schemas.microsoft.com/office/drawing/2014/main" id="{7BA88C3A-C136-4EFA-A1AA-7F38AF795876}"/>
                  </a:ext>
                </a:extLst>
              </p:cNvPr>
              <p:cNvSpPr/>
              <p:nvPr/>
            </p:nvSpPr>
            <p:spPr bwMode="auto">
              <a:xfrm>
                <a:off x="9369199" y="2776861"/>
                <a:ext cx="312186" cy="275559"/>
              </a:xfrm>
              <a:custGeom>
                <a:gdLst>
                  <a:gd fmla="*/ 0 w 642" name="T0"/>
                  <a:gd fmla="*/ 567 h 568" name="T1"/>
                  <a:gd fmla="*/ 299 w 642" name="T2"/>
                  <a:gd fmla="*/ 0 h 568" name="T3"/>
                  <a:gd fmla="*/ 374 w 642" name="T4"/>
                  <a:gd fmla="*/ 195 h 568" name="T5"/>
                  <a:gd fmla="*/ 641 w 642" name="T6"/>
                  <a:gd fmla="*/ 252 h 568" name="T7"/>
                  <a:gd fmla="*/ 0 w 642" name="T8"/>
                  <a:gd fmla="*/ 567 h 568" name="T9"/>
                </a:gdLst>
                <a:cxnLst>
                  <a:cxn ang="0">
                    <a:pos x="T0" y="T1"/>
                  </a:cxn>
                  <a:cxn ang="0">
                    <a:pos x="T2" y="T3"/>
                  </a:cxn>
                  <a:cxn ang="0">
                    <a:pos x="T4" y="T5"/>
                  </a:cxn>
                  <a:cxn ang="0">
                    <a:pos x="T6" y="T7"/>
                  </a:cxn>
                  <a:cxn ang="0">
                    <a:pos x="T8" y="T9"/>
                  </a:cxn>
                </a:cxnLst>
                <a:rect b="b" l="0" r="r" t="0"/>
                <a:pathLst>
                  <a:path h="568" w="642">
                    <a:moveTo>
                      <a:pt x="0" y="567"/>
                    </a:moveTo>
                    <a:lnTo>
                      <a:pt x="299" y="0"/>
                    </a:lnTo>
                    <a:lnTo>
                      <a:pt x="374" y="195"/>
                    </a:lnTo>
                    <a:lnTo>
                      <a:pt x="641" y="252"/>
                    </a:lnTo>
                    <a:lnTo>
                      <a:pt x="0" y="567"/>
                    </a:lnTo>
                  </a:path>
                </a:pathLst>
              </a:custGeom>
              <a:solidFill>
                <a:schemeClr val="bg1">
                  <a:lumMod val="50000"/>
                </a:schemeClr>
              </a:solidFill>
              <a:ln>
                <a:noFill/>
              </a:ln>
              <a:effectLst/>
            </p:spPr>
            <p:txBody>
              <a:bodyPr anchor="ctr"/>
              <a:lstStyle/>
              <a:p>
                <a:pPr algn="ctr"/>
                <a:endParaRPr sz="1350">
                  <a:cs typeface="+mn-ea"/>
                  <a:sym typeface="+mn-lt"/>
                </a:endParaRPr>
              </a:p>
            </p:txBody>
          </p:sp>
          <p:grpSp>
            <p:nvGrpSpPr>
              <p:cNvPr id="70" name="Group 67">
                <a:extLst>
                  <a:ext uri="{FF2B5EF4-FFF2-40B4-BE49-F238E27FC236}">
                    <a16:creationId xmlns:a16="http://schemas.microsoft.com/office/drawing/2014/main" id="{7AD334FA-7654-43F9-8858-A04CF46A4DFF}"/>
                  </a:ext>
                </a:extLst>
              </p:cNvPr>
              <p:cNvGrpSpPr/>
              <p:nvPr/>
            </p:nvGrpSpPr>
            <p:grpSpPr>
              <a:xfrm>
                <a:off x="9712194" y="3674563"/>
                <a:ext cx="299269" cy="305699"/>
                <a:chOff x="17545661" y="8480347"/>
                <a:chExt cx="588159" cy="600797"/>
              </a:xfrm>
              <a:solidFill>
                <a:schemeClr val="accent3"/>
              </a:solidFill>
            </p:grpSpPr>
            <p:sp>
              <p:nvSpPr>
                <p:cNvPr id="71" name="Freeform: Shape 68">
                  <a:extLst>
                    <a:ext uri="{FF2B5EF4-FFF2-40B4-BE49-F238E27FC236}">
                      <a16:creationId xmlns:a16="http://schemas.microsoft.com/office/drawing/2014/main" id="{1D4287CA-C767-42D5-AA79-E8B422AC4664}"/>
                    </a:ext>
                  </a:extLst>
                </p:cNvPr>
                <p:cNvSpPr/>
                <p:nvPr/>
              </p:nvSpPr>
              <p:spPr bwMode="auto">
                <a:xfrm>
                  <a:off x="17668370" y="8603045"/>
                  <a:ext cx="351203" cy="351170"/>
                </a:xfrm>
                <a:custGeom>
                  <a:gdLst>
                    <a:gd fmla="*/ 184 w 370" name="T0"/>
                    <a:gd fmla="*/ 0 h 370" name="T1"/>
                    <a:gd fmla="*/ 184 w 370" name="T2"/>
                    <a:gd fmla="*/ 0 h 370" name="T3"/>
                    <a:gd fmla="*/ 0 w 370" name="T4"/>
                    <a:gd fmla="*/ 185 h 370" name="T5"/>
                    <a:gd fmla="*/ 184 w 370" name="T6"/>
                    <a:gd fmla="*/ 369 h 370" name="T7"/>
                    <a:gd fmla="*/ 369 w 370" name="T8"/>
                    <a:gd fmla="*/ 185 h 370" name="T9"/>
                    <a:gd fmla="*/ 184 w 370" name="T10"/>
                    <a:gd fmla="*/ 0 h 370" name="T11"/>
                  </a:gdLst>
                  <a:cxnLst>
                    <a:cxn ang="0">
                      <a:pos x="T0" y="T1"/>
                    </a:cxn>
                    <a:cxn ang="0">
                      <a:pos x="T2" y="T3"/>
                    </a:cxn>
                    <a:cxn ang="0">
                      <a:pos x="T4" y="T5"/>
                    </a:cxn>
                    <a:cxn ang="0">
                      <a:pos x="T6" y="T7"/>
                    </a:cxn>
                    <a:cxn ang="0">
                      <a:pos x="T8" y="T9"/>
                    </a:cxn>
                    <a:cxn ang="0">
                      <a:pos x="T10" y="T11"/>
                    </a:cxn>
                  </a:cxnLst>
                  <a:rect b="b" l="0" r="r" t="0"/>
                  <a:pathLst>
                    <a:path h="370" w="370">
                      <a:moveTo>
                        <a:pt x="184" y="0"/>
                      </a:moveTo>
                      <a:lnTo>
                        <a:pt x="184" y="0"/>
                      </a:lnTo>
                      <a:cubicBezTo>
                        <a:pt x="83" y="0"/>
                        <a:pt x="0" y="83"/>
                        <a:pt x="0" y="185"/>
                      </a:cubicBezTo>
                      <a:cubicBezTo>
                        <a:pt x="0" y="286"/>
                        <a:pt x="83" y="369"/>
                        <a:pt x="184" y="369"/>
                      </a:cubicBezTo>
                      <a:cubicBezTo>
                        <a:pt x="286" y="369"/>
                        <a:pt x="369" y="286"/>
                        <a:pt x="369" y="185"/>
                      </a:cubicBezTo>
                      <a:cubicBezTo>
                        <a:pt x="369" y="83"/>
                        <a:pt x="286" y="0"/>
                        <a:pt x="184" y="0"/>
                      </a:cubicBezTo>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sp>
              <p:nvSpPr>
                <p:cNvPr id="72" name="Freeform: Shape 69">
                  <a:extLst>
                    <a:ext uri="{FF2B5EF4-FFF2-40B4-BE49-F238E27FC236}">
                      <a16:creationId xmlns:a16="http://schemas.microsoft.com/office/drawing/2014/main" id="{5E78F064-265E-4DDF-855F-EDC67277E02C}"/>
                    </a:ext>
                  </a:extLst>
                </p:cNvPr>
                <p:cNvSpPr/>
                <p:nvPr/>
              </p:nvSpPr>
              <p:spPr bwMode="auto">
                <a:xfrm>
                  <a:off x="17545661" y="8480347"/>
                  <a:ext cx="588159" cy="600797"/>
                </a:xfrm>
                <a:custGeom>
                  <a:gdLst>
                    <a:gd fmla="*/ 380 w 619" name="T0"/>
                    <a:gd fmla="*/ 70 h 630" name="T1"/>
                    <a:gd fmla="*/ 340 w 619" name="T2"/>
                    <a:gd fmla="*/ 60 h 630" name="T3"/>
                    <a:gd fmla="*/ 262 w 619" name="T4"/>
                    <a:gd fmla="*/ 3 h 630" name="T5"/>
                    <a:gd fmla="*/ 214 w 619" name="T6"/>
                    <a:gd fmla="*/ 78 h 630" name="T7"/>
                    <a:gd fmla="*/ 171 w 619" name="T8"/>
                    <a:gd fmla="*/ 33 h 630" name="T9"/>
                    <a:gd fmla="*/ 141 w 619" name="T10"/>
                    <a:gd fmla="*/ 126 h 630" name="T11"/>
                    <a:gd fmla="*/ 112 w 619" name="T12"/>
                    <a:gd fmla="*/ 156 h 630" name="T13"/>
                    <a:gd fmla="*/ 24 w 619" name="T14"/>
                    <a:gd fmla="*/ 190 h 630" name="T15"/>
                    <a:gd fmla="*/ 61 w 619" name="T16"/>
                    <a:gd fmla="*/ 271 h 630" name="T17"/>
                    <a:gd fmla="*/ 0 w 619" name="T18"/>
                    <a:gd fmla="*/ 281 h 630" name="T19"/>
                    <a:gd fmla="*/ 61 w 619" name="T20"/>
                    <a:gd fmla="*/ 356 h 630" name="T21"/>
                    <a:gd fmla="*/ 75 w 619" name="T22"/>
                    <a:gd fmla="*/ 410 h 630" name="T23"/>
                    <a:gd fmla="*/ 61 w 619" name="T24"/>
                    <a:gd fmla="*/ 503 h 630" name="T25"/>
                    <a:gd fmla="*/ 168 w 619" name="T26"/>
                    <a:gd fmla="*/ 525 h 630" name="T27"/>
                    <a:gd fmla="*/ 150 w 619" name="T28"/>
                    <a:gd fmla="*/ 584 h 630" name="T29"/>
                    <a:gd fmla="*/ 246 w 619" name="T30"/>
                    <a:gd fmla="*/ 559 h 630" name="T31"/>
                    <a:gd fmla="*/ 286 w 619" name="T32"/>
                    <a:gd fmla="*/ 568 h 630" name="T33"/>
                    <a:gd fmla="*/ 299 w 619" name="T34"/>
                    <a:gd fmla="*/ 629 h 630" name="T35"/>
                    <a:gd fmla="*/ 371 w 619" name="T36"/>
                    <a:gd fmla="*/ 562 h 630" name="T37"/>
                    <a:gd fmla="*/ 411 w 619" name="T38"/>
                    <a:gd fmla="*/ 549 h 630" name="T39"/>
                    <a:gd fmla="*/ 454 w 619" name="T40"/>
                    <a:gd fmla="*/ 597 h 630" name="T41"/>
                    <a:gd fmla="*/ 484 w 619" name="T42"/>
                    <a:gd fmla="*/ 503 h 630" name="T43"/>
                    <a:gd fmla="*/ 511 w 619" name="T44"/>
                    <a:gd fmla="*/ 471 h 630" name="T45"/>
                    <a:gd fmla="*/ 572 w 619" name="T46"/>
                    <a:gd fmla="*/ 493 h 630" name="T47"/>
                    <a:gd fmla="*/ 553 w 619" name="T48"/>
                    <a:gd fmla="*/ 396 h 630" name="T49"/>
                    <a:gd fmla="*/ 561 w 619" name="T50"/>
                    <a:gd fmla="*/ 351 h 630" name="T51"/>
                    <a:gd fmla="*/ 618 w 619" name="T52"/>
                    <a:gd fmla="*/ 345 h 630" name="T53"/>
                    <a:gd fmla="*/ 559 w 619" name="T54"/>
                    <a:gd fmla="*/ 271 h 630" name="T55"/>
                    <a:gd fmla="*/ 548 w 619" name="T56"/>
                    <a:gd fmla="*/ 220 h 630" name="T57"/>
                    <a:gd fmla="*/ 596 w 619" name="T58"/>
                    <a:gd fmla="*/ 177 h 630" name="T59"/>
                    <a:gd fmla="*/ 502 w 619" name="T60"/>
                    <a:gd fmla="*/ 145 h 630" name="T61"/>
                    <a:gd fmla="*/ 457 w 619" name="T62"/>
                    <a:gd fmla="*/ 105 h 630" name="T63"/>
                    <a:gd fmla="*/ 473 w 619" name="T64"/>
                    <a:gd fmla="*/ 43 h 630" name="T65"/>
                    <a:gd fmla="*/ 380 w 619" name="T66"/>
                    <a:gd fmla="*/ 70 h 630" name="T67"/>
                    <a:gd fmla="*/ 521 w 619" name="T68"/>
                    <a:gd fmla="*/ 314 h 630" name="T69"/>
                    <a:gd fmla="*/ 101 w 619" name="T70"/>
                    <a:gd fmla="*/ 314 h 630" name="T71"/>
                    <a:gd fmla="*/ 521 w 619" name="T72"/>
                    <a:gd fmla="*/ 314 h 63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630" w="619">
                      <a:moveTo>
                        <a:pt x="380" y="70"/>
                      </a:moveTo>
                      <a:lnTo>
                        <a:pt x="380" y="70"/>
                      </a:lnTo>
                      <a:cubicBezTo>
                        <a:pt x="366" y="65"/>
                        <a:pt x="353" y="62"/>
                        <a:pt x="340" y="62"/>
                      </a:cubicBezTo>
                      <a:cubicBezTo>
                        <a:pt x="340" y="60"/>
                        <a:pt x="340" y="60"/>
                        <a:pt x="340" y="60"/>
                      </a:cubicBezTo>
                      <a:cubicBezTo>
                        <a:pt x="323" y="0"/>
                        <a:pt x="323" y="0"/>
                        <a:pt x="323" y="0"/>
                      </a:cubicBezTo>
                      <a:cubicBezTo>
                        <a:pt x="262" y="3"/>
                        <a:pt x="262" y="3"/>
                        <a:pt x="262" y="3"/>
                      </a:cubicBezTo>
                      <a:cubicBezTo>
                        <a:pt x="254" y="67"/>
                        <a:pt x="254" y="67"/>
                        <a:pt x="254" y="67"/>
                      </a:cubicBezTo>
                      <a:cubicBezTo>
                        <a:pt x="240" y="70"/>
                        <a:pt x="227" y="73"/>
                        <a:pt x="214" y="78"/>
                      </a:cubicBezTo>
                      <a:lnTo>
                        <a:pt x="214" y="78"/>
                      </a:lnTo>
                      <a:cubicBezTo>
                        <a:pt x="171" y="33"/>
                        <a:pt x="171" y="33"/>
                        <a:pt x="171" y="33"/>
                      </a:cubicBezTo>
                      <a:cubicBezTo>
                        <a:pt x="117" y="67"/>
                        <a:pt x="117" y="67"/>
                        <a:pt x="117" y="67"/>
                      </a:cubicBezTo>
                      <a:cubicBezTo>
                        <a:pt x="141" y="126"/>
                        <a:pt x="141" y="126"/>
                        <a:pt x="141" y="126"/>
                      </a:cubicBezTo>
                      <a:cubicBezTo>
                        <a:pt x="131" y="134"/>
                        <a:pt x="120" y="145"/>
                        <a:pt x="112" y="156"/>
                      </a:cubicBezTo>
                      <a:lnTo>
                        <a:pt x="112" y="156"/>
                      </a:lnTo>
                      <a:cubicBezTo>
                        <a:pt x="53" y="134"/>
                        <a:pt x="53" y="134"/>
                        <a:pt x="53" y="134"/>
                      </a:cubicBezTo>
                      <a:cubicBezTo>
                        <a:pt x="24" y="190"/>
                        <a:pt x="24" y="190"/>
                        <a:pt x="24" y="190"/>
                      </a:cubicBezTo>
                      <a:cubicBezTo>
                        <a:pt x="72" y="231"/>
                        <a:pt x="72" y="231"/>
                        <a:pt x="72" y="231"/>
                      </a:cubicBezTo>
                      <a:cubicBezTo>
                        <a:pt x="67" y="244"/>
                        <a:pt x="64" y="255"/>
                        <a:pt x="61" y="271"/>
                      </a:cubicBezTo>
                      <a:lnTo>
                        <a:pt x="61" y="271"/>
                      </a:lnTo>
                      <a:cubicBezTo>
                        <a:pt x="0" y="281"/>
                        <a:pt x="0" y="281"/>
                        <a:pt x="0" y="281"/>
                      </a:cubicBezTo>
                      <a:cubicBezTo>
                        <a:pt x="0" y="345"/>
                        <a:pt x="0" y="345"/>
                        <a:pt x="0" y="345"/>
                      </a:cubicBezTo>
                      <a:cubicBezTo>
                        <a:pt x="61" y="356"/>
                        <a:pt x="61" y="356"/>
                        <a:pt x="61" y="356"/>
                      </a:cubicBezTo>
                      <a:cubicBezTo>
                        <a:pt x="64" y="375"/>
                        <a:pt x="69" y="394"/>
                        <a:pt x="75" y="410"/>
                      </a:cubicBezTo>
                      <a:lnTo>
                        <a:pt x="75" y="410"/>
                      </a:lnTo>
                      <a:cubicBezTo>
                        <a:pt x="29" y="450"/>
                        <a:pt x="29" y="450"/>
                        <a:pt x="29" y="450"/>
                      </a:cubicBezTo>
                      <a:cubicBezTo>
                        <a:pt x="61" y="503"/>
                        <a:pt x="61" y="503"/>
                        <a:pt x="61" y="503"/>
                      </a:cubicBezTo>
                      <a:cubicBezTo>
                        <a:pt x="120" y="482"/>
                        <a:pt x="120" y="482"/>
                        <a:pt x="120" y="482"/>
                      </a:cubicBezTo>
                      <a:cubicBezTo>
                        <a:pt x="133" y="498"/>
                        <a:pt x="150" y="512"/>
                        <a:pt x="168" y="525"/>
                      </a:cubicBezTo>
                      <a:cubicBezTo>
                        <a:pt x="166" y="525"/>
                        <a:pt x="166" y="525"/>
                        <a:pt x="166" y="525"/>
                      </a:cubicBezTo>
                      <a:cubicBezTo>
                        <a:pt x="150" y="584"/>
                        <a:pt x="150" y="584"/>
                        <a:pt x="150" y="584"/>
                      </a:cubicBezTo>
                      <a:cubicBezTo>
                        <a:pt x="208" y="610"/>
                        <a:pt x="208" y="610"/>
                        <a:pt x="208" y="610"/>
                      </a:cubicBezTo>
                      <a:cubicBezTo>
                        <a:pt x="246" y="559"/>
                        <a:pt x="246" y="559"/>
                        <a:pt x="246" y="559"/>
                      </a:cubicBezTo>
                      <a:lnTo>
                        <a:pt x="246" y="559"/>
                      </a:lnTo>
                      <a:cubicBezTo>
                        <a:pt x="259" y="562"/>
                        <a:pt x="272" y="565"/>
                        <a:pt x="286" y="568"/>
                      </a:cubicBezTo>
                      <a:lnTo>
                        <a:pt x="286" y="568"/>
                      </a:lnTo>
                      <a:cubicBezTo>
                        <a:pt x="299" y="629"/>
                        <a:pt x="299" y="629"/>
                        <a:pt x="299" y="629"/>
                      </a:cubicBezTo>
                      <a:cubicBezTo>
                        <a:pt x="363" y="624"/>
                        <a:pt x="363" y="624"/>
                        <a:pt x="363" y="624"/>
                      </a:cubicBezTo>
                      <a:cubicBezTo>
                        <a:pt x="371" y="562"/>
                        <a:pt x="371" y="562"/>
                        <a:pt x="371" y="562"/>
                      </a:cubicBezTo>
                      <a:lnTo>
                        <a:pt x="371" y="562"/>
                      </a:lnTo>
                      <a:cubicBezTo>
                        <a:pt x="385" y="557"/>
                        <a:pt x="398" y="554"/>
                        <a:pt x="411" y="549"/>
                      </a:cubicBezTo>
                      <a:cubicBezTo>
                        <a:pt x="411" y="552"/>
                        <a:pt x="411" y="552"/>
                        <a:pt x="411" y="552"/>
                      </a:cubicBezTo>
                      <a:cubicBezTo>
                        <a:pt x="454" y="597"/>
                        <a:pt x="454" y="597"/>
                        <a:pt x="454" y="597"/>
                      </a:cubicBezTo>
                      <a:cubicBezTo>
                        <a:pt x="508" y="562"/>
                        <a:pt x="508" y="562"/>
                        <a:pt x="508" y="562"/>
                      </a:cubicBezTo>
                      <a:cubicBezTo>
                        <a:pt x="484" y="503"/>
                        <a:pt x="484" y="503"/>
                        <a:pt x="484" y="503"/>
                      </a:cubicBezTo>
                      <a:cubicBezTo>
                        <a:pt x="484" y="501"/>
                        <a:pt x="484" y="501"/>
                        <a:pt x="484" y="501"/>
                      </a:cubicBezTo>
                      <a:cubicBezTo>
                        <a:pt x="492" y="493"/>
                        <a:pt x="502" y="482"/>
                        <a:pt x="511" y="471"/>
                      </a:cubicBezTo>
                      <a:cubicBezTo>
                        <a:pt x="513" y="474"/>
                        <a:pt x="513" y="474"/>
                        <a:pt x="513" y="474"/>
                      </a:cubicBezTo>
                      <a:cubicBezTo>
                        <a:pt x="572" y="493"/>
                        <a:pt x="572" y="493"/>
                        <a:pt x="572" y="493"/>
                      </a:cubicBezTo>
                      <a:cubicBezTo>
                        <a:pt x="601" y="437"/>
                        <a:pt x="601" y="437"/>
                        <a:pt x="601" y="437"/>
                      </a:cubicBezTo>
                      <a:cubicBezTo>
                        <a:pt x="553" y="396"/>
                        <a:pt x="553" y="396"/>
                        <a:pt x="553" y="396"/>
                      </a:cubicBezTo>
                      <a:cubicBezTo>
                        <a:pt x="553" y="394"/>
                        <a:pt x="553" y="394"/>
                        <a:pt x="553" y="394"/>
                      </a:cubicBezTo>
                      <a:cubicBezTo>
                        <a:pt x="556" y="380"/>
                        <a:pt x="559" y="370"/>
                        <a:pt x="561" y="351"/>
                      </a:cubicBezTo>
                      <a:cubicBezTo>
                        <a:pt x="564" y="351"/>
                        <a:pt x="564" y="351"/>
                        <a:pt x="564" y="351"/>
                      </a:cubicBezTo>
                      <a:cubicBezTo>
                        <a:pt x="618" y="345"/>
                        <a:pt x="618" y="345"/>
                        <a:pt x="618" y="345"/>
                      </a:cubicBezTo>
                      <a:cubicBezTo>
                        <a:pt x="618" y="284"/>
                        <a:pt x="618" y="284"/>
                        <a:pt x="618" y="284"/>
                      </a:cubicBezTo>
                      <a:cubicBezTo>
                        <a:pt x="559" y="271"/>
                        <a:pt x="559" y="271"/>
                        <a:pt x="559" y="271"/>
                      </a:cubicBezTo>
                      <a:cubicBezTo>
                        <a:pt x="561" y="271"/>
                        <a:pt x="561" y="271"/>
                        <a:pt x="561" y="271"/>
                      </a:cubicBezTo>
                      <a:cubicBezTo>
                        <a:pt x="556" y="255"/>
                        <a:pt x="553" y="236"/>
                        <a:pt x="548" y="220"/>
                      </a:cubicBezTo>
                      <a:cubicBezTo>
                        <a:pt x="551" y="220"/>
                        <a:pt x="551" y="220"/>
                        <a:pt x="551" y="220"/>
                      </a:cubicBezTo>
                      <a:cubicBezTo>
                        <a:pt x="596" y="177"/>
                        <a:pt x="596" y="177"/>
                        <a:pt x="596" y="177"/>
                      </a:cubicBezTo>
                      <a:cubicBezTo>
                        <a:pt x="564" y="124"/>
                        <a:pt x="564" y="124"/>
                        <a:pt x="564" y="124"/>
                      </a:cubicBezTo>
                      <a:cubicBezTo>
                        <a:pt x="502" y="145"/>
                        <a:pt x="502" y="145"/>
                        <a:pt x="502" y="145"/>
                      </a:cubicBezTo>
                      <a:cubicBezTo>
                        <a:pt x="502" y="148"/>
                        <a:pt x="502" y="148"/>
                        <a:pt x="502" y="148"/>
                      </a:cubicBezTo>
                      <a:cubicBezTo>
                        <a:pt x="489" y="131"/>
                        <a:pt x="473" y="118"/>
                        <a:pt x="457" y="105"/>
                      </a:cubicBezTo>
                      <a:lnTo>
                        <a:pt x="457" y="105"/>
                      </a:lnTo>
                      <a:cubicBezTo>
                        <a:pt x="473" y="43"/>
                        <a:pt x="473" y="43"/>
                        <a:pt x="473" y="43"/>
                      </a:cubicBezTo>
                      <a:cubicBezTo>
                        <a:pt x="417" y="17"/>
                        <a:pt x="417" y="17"/>
                        <a:pt x="417" y="17"/>
                      </a:cubicBezTo>
                      <a:cubicBezTo>
                        <a:pt x="380" y="70"/>
                        <a:pt x="380" y="70"/>
                        <a:pt x="380" y="70"/>
                      </a:cubicBezTo>
                      <a:close/>
                      <a:moveTo>
                        <a:pt x="521" y="314"/>
                      </a:moveTo>
                      <a:lnTo>
                        <a:pt x="521" y="314"/>
                      </a:lnTo>
                      <a:cubicBezTo>
                        <a:pt x="521" y="431"/>
                        <a:pt x="428" y="525"/>
                        <a:pt x="312" y="525"/>
                      </a:cubicBezTo>
                      <a:cubicBezTo>
                        <a:pt x="195" y="525"/>
                        <a:pt x="101" y="431"/>
                        <a:pt x="101" y="314"/>
                      </a:cubicBezTo>
                      <a:cubicBezTo>
                        <a:pt x="101" y="199"/>
                        <a:pt x="195" y="102"/>
                        <a:pt x="312" y="102"/>
                      </a:cubicBezTo>
                      <a:cubicBezTo>
                        <a:pt x="428" y="102"/>
                        <a:pt x="521" y="199"/>
                        <a:pt x="521" y="314"/>
                      </a:cubicBezTo>
                      <a:close/>
                    </a:path>
                  </a:pathLst>
                </a:custGeom>
                <a:grpFill/>
                <a:ln>
                  <a:noFill/>
                </a:ln>
                <a:effectLst/>
                <a:extLst>
                  <a:ext uri="{91240B29-F687-4f45-9708-019B960494DF}">
                    <a14:hiddenLine xmlns:lc="http://schemas.openxmlformats.org/drawingml/2006/lockedCanvas" cap="flat" w="9525">
                      <a:solidFill>
                        <a:srgbClr val="808080"/>
                      </a:solidFill>
                      <a:bevel/>
                      <a:headEnd/>
                      <a:tailEnd/>
                    </a14:hiddenLine>
                  </a:ext>
                  <a:ext uri="{AF507438-7753-43e0-B8FC-AC1667EBCBE1}">
                    <a14:hiddenEffects xmlns:lc="http://schemas.openxmlformats.org/drawingml/2006/lockedCanvas">
                      <a:effectLst>
                        <a:outerShdw algn="ctr" blurRad="63500" dir="2700000" dist="38099" rotWithShape="0">
                          <a:srgbClr val="000000">
                            <a:alpha val="74998"/>
                          </a:srgbClr>
                        </a:outerShdw>
                      </a:effectLst>
                    </a14:hiddenEffects>
                  </a:ext>
                </a:extLst>
              </p:spPr>
              <p:txBody>
                <a:bodyPr anchor="ctr"/>
                <a:lstStyle/>
                <a:p>
                  <a:pPr algn="ctr"/>
                  <a:endParaRPr sz="1350">
                    <a:cs typeface="+mn-ea"/>
                    <a:sym typeface="+mn-lt"/>
                  </a:endParaRPr>
                </a:p>
              </p:txBody>
            </p:sp>
          </p:grpSp>
        </p:grpSp>
        <p:grpSp>
          <p:nvGrpSpPr>
            <p:cNvPr id="2" name="千图PPT彼岸天：ID 8661124库_组合 1">
              <a:extLst>
                <a:ext uri="{FF2B5EF4-FFF2-40B4-BE49-F238E27FC236}">
                  <a16:creationId xmlns:a16="http://schemas.microsoft.com/office/drawing/2014/main" id="{A512CB71-ACA1-4CDF-9410-73A308017F60}"/>
                </a:ext>
              </a:extLst>
            </p:cNvPr>
            <p:cNvGrpSpPr/>
            <p:nvPr>
              <p:custDataLst>
                <p:tags r:id="rId4"/>
              </p:custDataLst>
            </p:nvPr>
          </p:nvGrpSpPr>
          <p:grpSpPr>
            <a:xfrm>
              <a:off x="2231256" y="2103214"/>
              <a:ext cx="1635340" cy="700724"/>
              <a:chOff x="943007" y="1661285"/>
              <a:chExt cx="2180453" cy="934299"/>
            </a:xfrm>
          </p:grpSpPr>
          <p:sp>
            <p:nvSpPr>
              <p:cNvPr id="11" name="Rectangle 87">
                <a:extLst>
                  <a:ext uri="{FF2B5EF4-FFF2-40B4-BE49-F238E27FC236}">
                    <a16:creationId xmlns:a16="http://schemas.microsoft.com/office/drawing/2014/main" id="{F8422C63-698B-456D-997B-6CC439F6B3ED}"/>
                  </a:ext>
                </a:extLst>
              </p:cNvPr>
              <p:cNvSpPr/>
              <p:nvPr/>
            </p:nvSpPr>
            <p:spPr>
              <a:xfrm>
                <a:off x="943007" y="2443063"/>
                <a:ext cx="2180453" cy="15252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endParaRPr sz="1350">
                  <a:solidFill>
                    <a:schemeClr val="tx1">
                      <a:lumMod val="85000"/>
                      <a:lumOff val="15000"/>
                    </a:schemeClr>
                  </a:solidFill>
                  <a:cs typeface="+mn-ea"/>
                  <a:sym typeface="+mn-lt"/>
                </a:endParaRPr>
              </a:p>
            </p:txBody>
          </p:sp>
          <p:sp>
            <p:nvSpPr>
              <p:cNvPr id="17" name="TextBox 93">
                <a:extLst>
                  <a:ext uri="{FF2B5EF4-FFF2-40B4-BE49-F238E27FC236}">
                    <a16:creationId xmlns:a16="http://schemas.microsoft.com/office/drawing/2014/main" id="{C9436D88-8734-474E-9FC2-5E4C1B961985}"/>
                  </a:ext>
                </a:extLst>
              </p:cNvPr>
              <p:cNvSpPr txBox="1"/>
              <p:nvPr/>
            </p:nvSpPr>
            <p:spPr>
              <a:xfrm>
                <a:off x="1685421" y="1661285"/>
                <a:ext cx="712301" cy="923293"/>
              </a:xfrm>
              <a:prstGeom prst="rect">
                <a:avLst/>
              </a:prstGeom>
              <a:noFill/>
            </p:spPr>
            <p:txBody>
              <a:bodyPr bIns="68567" lIns="137132" rIns="137132" tIns="68567" wrap="none">
                <a:normAutofit/>
              </a:bodyPr>
              <a:lstStyle/>
              <a:p>
                <a:pPr algn="ctr"/>
                <a:r>
                  <a:rPr lang="en-US" sz="3600">
                    <a:solidFill>
                      <a:schemeClr val="tx1">
                        <a:lumMod val="85000"/>
                        <a:lumOff val="15000"/>
                      </a:schemeClr>
                    </a:solidFill>
                    <a:cs typeface="+mn-ea"/>
                    <a:sym typeface="+mn-lt"/>
                  </a:rPr>
                  <a:t>1</a:t>
                </a:r>
              </a:p>
            </p:txBody>
          </p:sp>
        </p:grpSp>
        <p:grpSp>
          <p:nvGrpSpPr>
            <p:cNvPr id="101" name="千图PPT彼岸天：ID 8661124库_组合 100">
              <a:extLst>
                <a:ext uri="{FF2B5EF4-FFF2-40B4-BE49-F238E27FC236}">
                  <a16:creationId xmlns:a16="http://schemas.microsoft.com/office/drawing/2014/main" id="{86F6A2C6-CEF7-4A6F-885C-56BFC5B8FF43}"/>
                </a:ext>
              </a:extLst>
            </p:cNvPr>
            <p:cNvGrpSpPr/>
            <p:nvPr>
              <p:custDataLst>
                <p:tags r:id="rId5"/>
              </p:custDataLst>
            </p:nvPr>
          </p:nvGrpSpPr>
          <p:grpSpPr>
            <a:xfrm>
              <a:off x="4118831" y="2103214"/>
              <a:ext cx="1635340" cy="700724"/>
              <a:chOff x="3459774" y="1661285"/>
              <a:chExt cx="2180453" cy="934299"/>
            </a:xfrm>
          </p:grpSpPr>
          <p:sp>
            <p:nvSpPr>
              <p:cNvPr id="8" name="Rectangle 81">
                <a:extLst>
                  <a:ext uri="{FF2B5EF4-FFF2-40B4-BE49-F238E27FC236}">
                    <a16:creationId xmlns:a16="http://schemas.microsoft.com/office/drawing/2014/main" id="{762A951B-EDC4-46A5-AF3F-34D497B7247B}"/>
                  </a:ext>
                </a:extLst>
              </p:cNvPr>
              <p:cNvSpPr/>
              <p:nvPr/>
            </p:nvSpPr>
            <p:spPr>
              <a:xfrm>
                <a:off x="3459774" y="2443063"/>
                <a:ext cx="2180453" cy="152521"/>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endParaRPr sz="1350">
                  <a:solidFill>
                    <a:schemeClr val="tx1">
                      <a:lumMod val="85000"/>
                      <a:lumOff val="15000"/>
                    </a:schemeClr>
                  </a:solidFill>
                  <a:cs typeface="+mn-ea"/>
                  <a:sym typeface="+mn-lt"/>
                </a:endParaRPr>
              </a:p>
            </p:txBody>
          </p:sp>
          <p:sp>
            <p:nvSpPr>
              <p:cNvPr id="15" name="TextBox 91">
                <a:extLst>
                  <a:ext uri="{FF2B5EF4-FFF2-40B4-BE49-F238E27FC236}">
                    <a16:creationId xmlns:a16="http://schemas.microsoft.com/office/drawing/2014/main" id="{9C6619EC-4C6B-4F6D-AF22-1AAF3E33BA35}"/>
                  </a:ext>
                </a:extLst>
              </p:cNvPr>
              <p:cNvSpPr txBox="1"/>
              <p:nvPr/>
            </p:nvSpPr>
            <p:spPr>
              <a:xfrm>
                <a:off x="4179515" y="1661285"/>
                <a:ext cx="712301" cy="923293"/>
              </a:xfrm>
              <a:prstGeom prst="rect">
                <a:avLst/>
              </a:prstGeom>
              <a:noFill/>
            </p:spPr>
            <p:txBody>
              <a:bodyPr bIns="68567" lIns="137132" rIns="137132" tIns="68567" wrap="none">
                <a:normAutofit/>
              </a:bodyPr>
              <a:lstStyle/>
              <a:p>
                <a:pPr algn="ctr"/>
                <a:r>
                  <a:rPr lang="en-US" sz="3600">
                    <a:solidFill>
                      <a:schemeClr val="tx1">
                        <a:lumMod val="85000"/>
                        <a:lumOff val="15000"/>
                      </a:schemeClr>
                    </a:solidFill>
                    <a:cs typeface="+mn-ea"/>
                    <a:sym typeface="+mn-lt"/>
                  </a:rPr>
                  <a:t>2</a:t>
                </a:r>
              </a:p>
            </p:txBody>
          </p:sp>
        </p:grpSp>
        <p:grpSp>
          <p:nvGrpSpPr>
            <p:cNvPr id="102" name="千图PPT彼岸天：ID 8661124库_组合 101">
              <a:extLst>
                <a:ext uri="{FF2B5EF4-FFF2-40B4-BE49-F238E27FC236}">
                  <a16:creationId xmlns:a16="http://schemas.microsoft.com/office/drawing/2014/main" id="{D580A458-BE16-4B2B-8728-134A7BAA4C7C}"/>
                </a:ext>
              </a:extLst>
            </p:cNvPr>
            <p:cNvGrpSpPr/>
            <p:nvPr>
              <p:custDataLst>
                <p:tags r:id="rId6"/>
              </p:custDataLst>
            </p:nvPr>
          </p:nvGrpSpPr>
          <p:grpSpPr>
            <a:xfrm>
              <a:off x="6033299" y="2103214"/>
              <a:ext cx="1635340" cy="700724"/>
              <a:chOff x="6012398" y="1661285"/>
              <a:chExt cx="2180453" cy="934299"/>
            </a:xfrm>
          </p:grpSpPr>
          <p:sp>
            <p:nvSpPr>
              <p:cNvPr id="9" name="Rectangle 84">
                <a:extLst>
                  <a:ext uri="{FF2B5EF4-FFF2-40B4-BE49-F238E27FC236}">
                    <a16:creationId xmlns:a16="http://schemas.microsoft.com/office/drawing/2014/main" id="{B90E6736-963D-4AC4-919F-EDE5C2F131C0}"/>
                  </a:ext>
                </a:extLst>
              </p:cNvPr>
              <p:cNvSpPr/>
              <p:nvPr/>
            </p:nvSpPr>
            <p:spPr>
              <a:xfrm>
                <a:off x="6012398" y="2443063"/>
                <a:ext cx="2180453" cy="152521"/>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endParaRPr sz="1350">
                  <a:solidFill>
                    <a:schemeClr val="tx1">
                      <a:lumMod val="85000"/>
                      <a:lumOff val="15000"/>
                    </a:schemeClr>
                  </a:solidFill>
                  <a:cs typeface="+mn-ea"/>
                  <a:sym typeface="+mn-lt"/>
                </a:endParaRPr>
              </a:p>
            </p:txBody>
          </p:sp>
          <p:sp>
            <p:nvSpPr>
              <p:cNvPr id="16" name="TextBox 92">
                <a:extLst>
                  <a:ext uri="{FF2B5EF4-FFF2-40B4-BE49-F238E27FC236}">
                    <a16:creationId xmlns:a16="http://schemas.microsoft.com/office/drawing/2014/main" id="{DB668595-EE50-42DE-997F-63F6C07A05AD}"/>
                  </a:ext>
                </a:extLst>
              </p:cNvPr>
              <p:cNvSpPr txBox="1"/>
              <p:nvPr/>
            </p:nvSpPr>
            <p:spPr>
              <a:xfrm>
                <a:off x="6741630" y="1661285"/>
                <a:ext cx="712301" cy="923293"/>
              </a:xfrm>
              <a:prstGeom prst="rect">
                <a:avLst/>
              </a:prstGeom>
              <a:noFill/>
            </p:spPr>
            <p:txBody>
              <a:bodyPr bIns="68567" lIns="137132" rIns="137132" tIns="68567" wrap="none">
                <a:normAutofit/>
              </a:bodyPr>
              <a:lstStyle/>
              <a:p>
                <a:pPr algn="ctr"/>
                <a:r>
                  <a:rPr lang="en-US" sz="3600">
                    <a:solidFill>
                      <a:schemeClr val="tx1">
                        <a:lumMod val="85000"/>
                        <a:lumOff val="15000"/>
                      </a:schemeClr>
                    </a:solidFill>
                    <a:cs typeface="+mn-ea"/>
                    <a:sym typeface="+mn-lt"/>
                  </a:rPr>
                  <a:t>3</a:t>
                </a:r>
              </a:p>
            </p:txBody>
          </p:sp>
        </p:grpSp>
        <p:grpSp>
          <p:nvGrpSpPr>
            <p:cNvPr id="103" name="千图PPT彼岸天：ID 8661124库_组合 102">
              <a:extLst>
                <a:ext uri="{FF2B5EF4-FFF2-40B4-BE49-F238E27FC236}">
                  <a16:creationId xmlns:a16="http://schemas.microsoft.com/office/drawing/2014/main" id="{FBC34007-C716-422F-98C5-DD2D396C69C7}"/>
                </a:ext>
              </a:extLst>
            </p:cNvPr>
            <p:cNvGrpSpPr/>
            <p:nvPr>
              <p:custDataLst>
                <p:tags r:id="rId7"/>
              </p:custDataLst>
            </p:nvPr>
          </p:nvGrpSpPr>
          <p:grpSpPr>
            <a:xfrm>
              <a:off x="2231256" y="3517145"/>
              <a:ext cx="1635340" cy="701639"/>
              <a:chOff x="943007" y="3546525"/>
              <a:chExt cx="2180453" cy="935519"/>
            </a:xfrm>
          </p:grpSpPr>
          <p:sp>
            <p:nvSpPr>
              <p:cNvPr id="7" name="Rectangle 78">
                <a:extLst>
                  <a:ext uri="{FF2B5EF4-FFF2-40B4-BE49-F238E27FC236}">
                    <a16:creationId xmlns:a16="http://schemas.microsoft.com/office/drawing/2014/main" id="{2087AD0C-6F61-42C0-9126-182DF43F0032}"/>
                  </a:ext>
                </a:extLst>
              </p:cNvPr>
              <p:cNvSpPr/>
              <p:nvPr/>
            </p:nvSpPr>
            <p:spPr>
              <a:xfrm>
                <a:off x="943007" y="4329523"/>
                <a:ext cx="2180453" cy="152521"/>
              </a:xfrm>
              <a:prstGeom prst="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endParaRPr sz="1350">
                  <a:solidFill>
                    <a:schemeClr val="tx1">
                      <a:lumMod val="85000"/>
                      <a:lumOff val="15000"/>
                    </a:schemeClr>
                  </a:solidFill>
                  <a:cs typeface="+mn-ea"/>
                  <a:sym typeface="+mn-lt"/>
                </a:endParaRPr>
              </a:p>
            </p:txBody>
          </p:sp>
          <p:sp>
            <p:nvSpPr>
              <p:cNvPr id="14" name="TextBox 90">
                <a:extLst>
                  <a:ext uri="{FF2B5EF4-FFF2-40B4-BE49-F238E27FC236}">
                    <a16:creationId xmlns:a16="http://schemas.microsoft.com/office/drawing/2014/main" id="{A977B2F4-22D8-4D5D-9189-EC6D3C031E5A}"/>
                  </a:ext>
                </a:extLst>
              </p:cNvPr>
              <p:cNvSpPr txBox="1"/>
              <p:nvPr/>
            </p:nvSpPr>
            <p:spPr>
              <a:xfrm>
                <a:off x="1685421" y="3546525"/>
                <a:ext cx="712301" cy="923293"/>
              </a:xfrm>
              <a:prstGeom prst="rect">
                <a:avLst/>
              </a:prstGeom>
              <a:noFill/>
            </p:spPr>
            <p:txBody>
              <a:bodyPr bIns="68567" lIns="137132" rIns="137132" tIns="68567" wrap="none">
                <a:normAutofit/>
              </a:bodyPr>
              <a:lstStyle/>
              <a:p>
                <a:pPr algn="ctr"/>
                <a:r>
                  <a:rPr lang="en-US" sz="3600">
                    <a:solidFill>
                      <a:schemeClr val="tx1">
                        <a:lumMod val="85000"/>
                        <a:lumOff val="15000"/>
                      </a:schemeClr>
                    </a:solidFill>
                    <a:cs typeface="+mn-ea"/>
                    <a:sym typeface="+mn-lt"/>
                  </a:rPr>
                  <a:t>4</a:t>
                </a:r>
              </a:p>
            </p:txBody>
          </p:sp>
        </p:grpSp>
        <p:grpSp>
          <p:nvGrpSpPr>
            <p:cNvPr id="104" name="千图PPT彼岸天：ID 8661124库_组合 103">
              <a:extLst>
                <a:ext uri="{FF2B5EF4-FFF2-40B4-BE49-F238E27FC236}">
                  <a16:creationId xmlns:a16="http://schemas.microsoft.com/office/drawing/2014/main" id="{33E91885-C1D4-4B56-BA7F-192A6A4289B8}"/>
                </a:ext>
              </a:extLst>
            </p:cNvPr>
            <p:cNvGrpSpPr/>
            <p:nvPr>
              <p:custDataLst>
                <p:tags r:id="rId8"/>
              </p:custDataLst>
            </p:nvPr>
          </p:nvGrpSpPr>
          <p:grpSpPr>
            <a:xfrm>
              <a:off x="4118831" y="3517145"/>
              <a:ext cx="1635340" cy="701639"/>
              <a:chOff x="3459774" y="3546525"/>
              <a:chExt cx="2180453" cy="935519"/>
            </a:xfrm>
          </p:grpSpPr>
          <p:sp>
            <p:nvSpPr>
              <p:cNvPr id="5" name="Rectangle 72">
                <a:extLst>
                  <a:ext uri="{FF2B5EF4-FFF2-40B4-BE49-F238E27FC236}">
                    <a16:creationId xmlns:a16="http://schemas.microsoft.com/office/drawing/2014/main" id="{E15E8D19-15B1-4CA5-810E-37548EC0DB9E}"/>
                  </a:ext>
                </a:extLst>
              </p:cNvPr>
              <p:cNvSpPr/>
              <p:nvPr/>
            </p:nvSpPr>
            <p:spPr>
              <a:xfrm>
                <a:off x="3459774" y="4329523"/>
                <a:ext cx="2180453" cy="152521"/>
              </a:xfrm>
              <a:prstGeom prst="rect">
                <a:avLst/>
              </a:prstGeom>
              <a:solidFill>
                <a:schemeClr val="accent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endParaRPr sz="1350">
                  <a:solidFill>
                    <a:schemeClr val="tx1">
                      <a:lumMod val="85000"/>
                      <a:lumOff val="15000"/>
                    </a:schemeClr>
                  </a:solidFill>
                  <a:cs typeface="+mn-ea"/>
                  <a:sym typeface="+mn-lt"/>
                </a:endParaRPr>
              </a:p>
            </p:txBody>
          </p:sp>
          <p:sp>
            <p:nvSpPr>
              <p:cNvPr id="12" name="TextBox 88">
                <a:extLst>
                  <a:ext uri="{FF2B5EF4-FFF2-40B4-BE49-F238E27FC236}">
                    <a16:creationId xmlns:a16="http://schemas.microsoft.com/office/drawing/2014/main" id="{504B1F9C-30A4-4241-9604-8D895EF72247}"/>
                  </a:ext>
                </a:extLst>
              </p:cNvPr>
              <p:cNvSpPr txBox="1"/>
              <p:nvPr/>
            </p:nvSpPr>
            <p:spPr>
              <a:xfrm>
                <a:off x="4179515" y="3546525"/>
                <a:ext cx="712301" cy="923293"/>
              </a:xfrm>
              <a:prstGeom prst="rect">
                <a:avLst/>
              </a:prstGeom>
              <a:noFill/>
            </p:spPr>
            <p:txBody>
              <a:bodyPr bIns="68567" lIns="137132" rIns="137132" tIns="68567" wrap="none">
                <a:normAutofit/>
              </a:bodyPr>
              <a:lstStyle/>
              <a:p>
                <a:pPr algn="ctr"/>
                <a:r>
                  <a:rPr lang="en-US" sz="3600">
                    <a:solidFill>
                      <a:schemeClr val="tx1">
                        <a:lumMod val="85000"/>
                        <a:lumOff val="15000"/>
                      </a:schemeClr>
                    </a:solidFill>
                    <a:cs typeface="+mn-ea"/>
                    <a:sym typeface="+mn-lt"/>
                  </a:rPr>
                  <a:t>5</a:t>
                </a:r>
              </a:p>
            </p:txBody>
          </p:sp>
        </p:grpSp>
        <p:grpSp>
          <p:nvGrpSpPr>
            <p:cNvPr id="105" name="千图PPT彼岸天：ID 8661124库_组合 104">
              <a:extLst>
                <a:ext uri="{FF2B5EF4-FFF2-40B4-BE49-F238E27FC236}">
                  <a16:creationId xmlns:a16="http://schemas.microsoft.com/office/drawing/2014/main" id="{1B44838C-CE09-41E4-B319-F6074868DAC0}"/>
                </a:ext>
              </a:extLst>
            </p:cNvPr>
            <p:cNvGrpSpPr/>
            <p:nvPr>
              <p:custDataLst>
                <p:tags r:id="rId9"/>
              </p:custDataLst>
            </p:nvPr>
          </p:nvGrpSpPr>
          <p:grpSpPr>
            <a:xfrm>
              <a:off x="6033299" y="3517145"/>
              <a:ext cx="1635340" cy="701639"/>
              <a:chOff x="6012398" y="3546525"/>
              <a:chExt cx="2180453" cy="935519"/>
            </a:xfrm>
          </p:grpSpPr>
          <p:sp>
            <p:nvSpPr>
              <p:cNvPr id="6" name="Rectangle 75">
                <a:extLst>
                  <a:ext uri="{FF2B5EF4-FFF2-40B4-BE49-F238E27FC236}">
                    <a16:creationId xmlns:a16="http://schemas.microsoft.com/office/drawing/2014/main" id="{C961A42F-A2B8-49FB-830D-A55895CCF46D}"/>
                  </a:ext>
                </a:extLst>
              </p:cNvPr>
              <p:cNvSpPr/>
              <p:nvPr/>
            </p:nvSpPr>
            <p:spPr>
              <a:xfrm>
                <a:off x="6012398" y="4329523"/>
                <a:ext cx="2180453" cy="152521"/>
              </a:xfrm>
              <a:prstGeom prst="rect">
                <a:avLst/>
              </a:prstGeom>
              <a:solidFill>
                <a:schemeClr val="accent6"/>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endParaRPr sz="1350">
                  <a:solidFill>
                    <a:schemeClr val="tx1">
                      <a:lumMod val="85000"/>
                      <a:lumOff val="15000"/>
                    </a:schemeClr>
                  </a:solidFill>
                  <a:cs typeface="+mn-ea"/>
                  <a:sym typeface="+mn-lt"/>
                </a:endParaRPr>
              </a:p>
            </p:txBody>
          </p:sp>
          <p:sp>
            <p:nvSpPr>
              <p:cNvPr id="13" name="TextBox 89">
                <a:extLst>
                  <a:ext uri="{FF2B5EF4-FFF2-40B4-BE49-F238E27FC236}">
                    <a16:creationId xmlns:a16="http://schemas.microsoft.com/office/drawing/2014/main" id="{17D72204-D9A0-4787-9887-A27261648ABC}"/>
                  </a:ext>
                </a:extLst>
              </p:cNvPr>
              <p:cNvSpPr txBox="1"/>
              <p:nvPr/>
            </p:nvSpPr>
            <p:spPr>
              <a:xfrm>
                <a:off x="6741630" y="3546525"/>
                <a:ext cx="712301" cy="923293"/>
              </a:xfrm>
              <a:prstGeom prst="rect">
                <a:avLst/>
              </a:prstGeom>
              <a:noFill/>
            </p:spPr>
            <p:txBody>
              <a:bodyPr bIns="68567" lIns="137132" rIns="137132" tIns="68567" wrap="none">
                <a:normAutofit/>
              </a:bodyPr>
              <a:lstStyle/>
              <a:p>
                <a:pPr algn="ctr"/>
                <a:r>
                  <a:rPr lang="en-US" sz="3600">
                    <a:solidFill>
                      <a:schemeClr val="tx1">
                        <a:lumMod val="85000"/>
                        <a:lumOff val="15000"/>
                      </a:schemeClr>
                    </a:solidFill>
                    <a:cs typeface="+mn-ea"/>
                    <a:sym typeface="+mn-lt"/>
                  </a:rPr>
                  <a:t>6</a:t>
                </a:r>
              </a:p>
            </p:txBody>
          </p:sp>
        </p:grpSp>
        <p:sp>
          <p:nvSpPr>
            <p:cNvPr id="106" name="išľíďè">
              <a:extLst>
                <a:ext uri="{FF2B5EF4-FFF2-40B4-BE49-F238E27FC236}">
                  <a16:creationId xmlns:a16="http://schemas.microsoft.com/office/drawing/2014/main" id="{8D94DD4B-04BC-4BA9-A1F7-E403825907EC}"/>
                </a:ext>
              </a:extLst>
            </p:cNvPr>
            <p:cNvSpPr/>
            <p:nvPr/>
          </p:nvSpPr>
          <p:spPr bwMode="auto">
            <a:xfrm>
              <a:off x="2105349" y="3203655"/>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107" name="iSlíďè">
              <a:extLst>
                <a:ext uri="{FF2B5EF4-FFF2-40B4-BE49-F238E27FC236}">
                  <a16:creationId xmlns:a16="http://schemas.microsoft.com/office/drawing/2014/main" id="{869F7485-C350-4C7D-89C2-F86EF60B0444}"/>
                </a:ext>
              </a:extLst>
            </p:cNvPr>
            <p:cNvSpPr txBox="1"/>
            <p:nvPr/>
          </p:nvSpPr>
          <p:spPr bwMode="auto">
            <a:xfrm>
              <a:off x="2436168" y="2952876"/>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108" name="išľíďè">
              <a:extLst>
                <a:ext uri="{FF2B5EF4-FFF2-40B4-BE49-F238E27FC236}">
                  <a16:creationId xmlns:a16="http://schemas.microsoft.com/office/drawing/2014/main" id="{892F4332-9916-427E-A850-5BD1976C653A}"/>
                </a:ext>
              </a:extLst>
            </p:cNvPr>
            <p:cNvSpPr/>
            <p:nvPr/>
          </p:nvSpPr>
          <p:spPr bwMode="auto">
            <a:xfrm>
              <a:off x="3949689" y="3192109"/>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109" name="iSlíďè">
              <a:extLst>
                <a:ext uri="{FF2B5EF4-FFF2-40B4-BE49-F238E27FC236}">
                  <a16:creationId xmlns:a16="http://schemas.microsoft.com/office/drawing/2014/main" id="{26189D07-467B-4592-9C44-FA3FBD766904}"/>
                </a:ext>
              </a:extLst>
            </p:cNvPr>
            <p:cNvSpPr txBox="1"/>
            <p:nvPr/>
          </p:nvSpPr>
          <p:spPr bwMode="auto">
            <a:xfrm>
              <a:off x="4280508" y="2941330"/>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110" name="išľíďè">
              <a:extLst>
                <a:ext uri="{FF2B5EF4-FFF2-40B4-BE49-F238E27FC236}">
                  <a16:creationId xmlns:a16="http://schemas.microsoft.com/office/drawing/2014/main" id="{F4A1FDA5-94D0-402E-AEFA-D02B906D7676}"/>
                </a:ext>
              </a:extLst>
            </p:cNvPr>
            <p:cNvSpPr/>
            <p:nvPr/>
          </p:nvSpPr>
          <p:spPr bwMode="auto">
            <a:xfrm>
              <a:off x="5908805" y="3203655"/>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111" name="iSlíďè">
              <a:extLst>
                <a:ext uri="{FF2B5EF4-FFF2-40B4-BE49-F238E27FC236}">
                  <a16:creationId xmlns:a16="http://schemas.microsoft.com/office/drawing/2014/main" id="{8A92C187-5566-4F8E-8F60-2DD13A2D43FE}"/>
                </a:ext>
              </a:extLst>
            </p:cNvPr>
            <p:cNvSpPr txBox="1"/>
            <p:nvPr/>
          </p:nvSpPr>
          <p:spPr bwMode="auto">
            <a:xfrm>
              <a:off x="6239624" y="2952876"/>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112" name="išľíďè">
              <a:extLst>
                <a:ext uri="{FF2B5EF4-FFF2-40B4-BE49-F238E27FC236}">
                  <a16:creationId xmlns:a16="http://schemas.microsoft.com/office/drawing/2014/main" id="{F74FCA7E-39D1-4B58-8298-741C3E22A578}"/>
                </a:ext>
              </a:extLst>
            </p:cNvPr>
            <p:cNvSpPr/>
            <p:nvPr/>
          </p:nvSpPr>
          <p:spPr bwMode="auto">
            <a:xfrm>
              <a:off x="2123924" y="4639960"/>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113" name="iSlíďè">
              <a:extLst>
                <a:ext uri="{FF2B5EF4-FFF2-40B4-BE49-F238E27FC236}">
                  <a16:creationId xmlns:a16="http://schemas.microsoft.com/office/drawing/2014/main" id="{9583802E-AD0D-4F43-956D-57C1829A0DAB}"/>
                </a:ext>
              </a:extLst>
            </p:cNvPr>
            <p:cNvSpPr txBox="1"/>
            <p:nvPr/>
          </p:nvSpPr>
          <p:spPr bwMode="auto">
            <a:xfrm>
              <a:off x="2454743" y="4389180"/>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114" name="išľíďè">
              <a:extLst>
                <a:ext uri="{FF2B5EF4-FFF2-40B4-BE49-F238E27FC236}">
                  <a16:creationId xmlns:a16="http://schemas.microsoft.com/office/drawing/2014/main" id="{DF8548FE-900E-4C2D-B675-86AAC29CDEA3}"/>
                </a:ext>
              </a:extLst>
            </p:cNvPr>
            <p:cNvSpPr/>
            <p:nvPr/>
          </p:nvSpPr>
          <p:spPr bwMode="auto">
            <a:xfrm>
              <a:off x="3968264" y="4628414"/>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115" name="iSlíďè">
              <a:extLst>
                <a:ext uri="{FF2B5EF4-FFF2-40B4-BE49-F238E27FC236}">
                  <a16:creationId xmlns:a16="http://schemas.microsoft.com/office/drawing/2014/main" id="{605C1C41-4BBE-43F6-BF8D-1E482BDAA0E8}"/>
                </a:ext>
              </a:extLst>
            </p:cNvPr>
            <p:cNvSpPr txBox="1"/>
            <p:nvPr/>
          </p:nvSpPr>
          <p:spPr bwMode="auto">
            <a:xfrm>
              <a:off x="4299083" y="4377635"/>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116" name="išľíďè">
              <a:extLst>
                <a:ext uri="{FF2B5EF4-FFF2-40B4-BE49-F238E27FC236}">
                  <a16:creationId xmlns:a16="http://schemas.microsoft.com/office/drawing/2014/main" id="{1D0E88F2-323E-41E5-800E-1A91C8148F65}"/>
                </a:ext>
              </a:extLst>
            </p:cNvPr>
            <p:cNvSpPr/>
            <p:nvPr/>
          </p:nvSpPr>
          <p:spPr bwMode="auto">
            <a:xfrm>
              <a:off x="5927380" y="4639960"/>
              <a:ext cx="1902480"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117" name="iSlíďè">
              <a:extLst>
                <a:ext uri="{FF2B5EF4-FFF2-40B4-BE49-F238E27FC236}">
                  <a16:creationId xmlns:a16="http://schemas.microsoft.com/office/drawing/2014/main" id="{9DF8548F-0EEC-4D3F-B1F3-B1A7C9186422}"/>
                </a:ext>
              </a:extLst>
            </p:cNvPr>
            <p:cNvSpPr txBox="1"/>
            <p:nvPr/>
          </p:nvSpPr>
          <p:spPr bwMode="auto">
            <a:xfrm>
              <a:off x="6258199" y="4389180"/>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grpSp>
      <p:grpSp>
        <p:nvGrpSpPr>
          <p:cNvPr id="130" name="组合 129">
            <a:extLst>
              <a:ext uri="{FF2B5EF4-FFF2-40B4-BE49-F238E27FC236}">
                <a16:creationId xmlns:a16="http://schemas.microsoft.com/office/drawing/2014/main" id="{6FA06F87-DD98-47A7-AA5E-6BB772573F36}"/>
              </a:ext>
            </a:extLst>
          </p:cNvPr>
          <p:cNvGrpSpPr/>
          <p:nvPr/>
        </p:nvGrpSpPr>
        <p:grpSpPr>
          <a:xfrm>
            <a:off x="794328" y="674255"/>
            <a:ext cx="12605619" cy="6438627"/>
            <a:chOff x="794328" y="674255"/>
            <a:chExt cx="12605619" cy="6438627"/>
          </a:xfrm>
        </p:grpSpPr>
        <p:sp>
          <p:nvSpPr>
            <p:cNvPr id="131" name="矩形: 圆角 130">
              <a:extLst>
                <a:ext uri="{FF2B5EF4-FFF2-40B4-BE49-F238E27FC236}">
                  <a16:creationId xmlns:a16="http://schemas.microsoft.com/office/drawing/2014/main" id="{01D3F4E9-C5BB-4867-9C66-CA56FFA92F62}"/>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132" name="文本框 131">
              <a:extLst>
                <a:ext uri="{FF2B5EF4-FFF2-40B4-BE49-F238E27FC236}">
                  <a16:creationId xmlns:a16="http://schemas.microsoft.com/office/drawing/2014/main" id="{7475B5DC-8500-4552-A8F9-D4F43BCEDE9C}"/>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133" name="图片 132">
              <a:extLst>
                <a:ext uri="{FF2B5EF4-FFF2-40B4-BE49-F238E27FC236}">
                  <a16:creationId xmlns:a16="http://schemas.microsoft.com/office/drawing/2014/main" id="{1F78611A-E4C8-488C-B7F6-BA75045DB0BD}"/>
                </a:ext>
              </a:extLst>
            </p:cNvPr>
            <p:cNvPicPr>
              <a:picLocks noChangeAspect="1"/>
            </p:cNvPicPr>
            <p:nvPr/>
          </p:nvPicPr>
          <p:blipFill>
            <a:blip r:embed="rId10">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856058191"/>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3"/>
                                        </p:tgtEl>
                                        <p:attrNameLst>
                                          <p:attrName>style.visibility</p:attrName>
                                        </p:attrNameLst>
                                      </p:cBhvr>
                                      <p:to>
                                        <p:strVal val="visible"/>
                                      </p:to>
                                    </p:set>
                                    <p:animEffect filter="randombar(horizontal)" transition="in">
                                      <p:cBhvr>
                                        <p:cTn dur="500" id="7"/>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a:extLst>
              <a:ext uri="{FF2B5EF4-FFF2-40B4-BE49-F238E27FC236}">
                <a16:creationId xmlns:a16="http://schemas.microsoft.com/office/drawing/2014/main" id="{2311DEE8-0935-4034-A130-0688A1436933}"/>
              </a:ext>
            </a:extLst>
          </p:cNvPr>
          <p:cNvPicPr>
            <a:picLocks noChangeAspect="1"/>
          </p:cNvPicPr>
          <p:nvPr/>
        </p:nvPicPr>
        <p:blipFill>
          <a:blip r:embed="rId2">
            <a:extLst>
              <a:ext uri="{28A0092B-C50C-407E-A947-70E740481C1C}">
                <a14:useLocalDpi val="0"/>
              </a:ext>
            </a:extLst>
          </a:blip>
          <a:srcRect b="66394" t="1286"/>
          <a:stretch>
            <a:fillRect/>
          </a:stretch>
        </p:blipFill>
        <p:spPr>
          <a:xfrm flipH="1">
            <a:off x="531860" y="430733"/>
            <a:ext cx="11004043" cy="6167536"/>
          </a:xfrm>
          <a:prstGeom prst="rect">
            <a:avLst/>
          </a:prstGeom>
        </p:spPr>
      </p:pic>
      <p:pic>
        <p:nvPicPr>
          <p:cNvPr id="7" name="图片 6">
            <a:extLst>
              <a:ext uri="{FF2B5EF4-FFF2-40B4-BE49-F238E27FC236}">
                <a16:creationId xmlns:a16="http://schemas.microsoft.com/office/drawing/2014/main" id="{12B7BFB3-5577-47D9-B47B-5D23273B3916}"/>
              </a:ext>
            </a:extLst>
          </p:cNvPr>
          <p:cNvPicPr>
            <a:picLocks noChangeAspect="1"/>
          </p:cNvPicPr>
          <p:nvPr/>
        </p:nvPicPr>
        <p:blipFill>
          <a:blip r:embed="rId3">
            <a:extLst>
              <a:ext uri="{28A0092B-C50C-407E-A947-70E740481C1C}">
                <a14:useLocalDpi val="0"/>
              </a:ext>
            </a:extLst>
          </a:blip>
          <a:srcRect r="95014"/>
          <a:stretch>
            <a:fillRect/>
          </a:stretch>
        </p:blipFill>
        <p:spPr>
          <a:xfrm>
            <a:off x="53104" y="0"/>
            <a:ext cx="478757" cy="6858000"/>
          </a:xfrm>
          <a:prstGeom prst="rect">
            <a:avLst/>
          </a:prstGeom>
        </p:spPr>
      </p:pic>
      <p:pic>
        <p:nvPicPr>
          <p:cNvPr id="8" name="图片 7">
            <a:extLst>
              <a:ext uri="{FF2B5EF4-FFF2-40B4-BE49-F238E27FC236}">
                <a16:creationId xmlns:a16="http://schemas.microsoft.com/office/drawing/2014/main" id="{E8C9B3B1-71F8-4924-BB42-450986F49C71}"/>
              </a:ext>
            </a:extLst>
          </p:cNvPr>
          <p:cNvPicPr>
            <a:picLocks noChangeAspect="1"/>
          </p:cNvPicPr>
          <p:nvPr/>
        </p:nvPicPr>
        <p:blipFill>
          <a:blip r:embed="rId3">
            <a:extLst>
              <a:ext uri="{28A0092B-C50C-407E-A947-70E740481C1C}">
                <a14:useLocalDpi val="0"/>
              </a:ext>
            </a:extLst>
          </a:blip>
          <a:srcRect b="88571" r="50337"/>
          <a:stretch>
            <a:fillRect/>
          </a:stretch>
        </p:blipFill>
        <p:spPr>
          <a:xfrm>
            <a:off x="149315" y="-209939"/>
            <a:ext cx="4769048" cy="783771"/>
          </a:xfrm>
          <a:prstGeom prst="rect">
            <a:avLst/>
          </a:prstGeom>
        </p:spPr>
      </p:pic>
      <p:pic>
        <p:nvPicPr>
          <p:cNvPr id="9" name="图片 8">
            <a:extLst>
              <a:ext uri="{FF2B5EF4-FFF2-40B4-BE49-F238E27FC236}">
                <a16:creationId xmlns:a16="http://schemas.microsoft.com/office/drawing/2014/main" id="{3B7E68E6-62D2-4EBF-9E40-83B600510489}"/>
              </a:ext>
            </a:extLst>
          </p:cNvPr>
          <p:cNvPicPr>
            <a:picLocks noChangeAspect="1"/>
          </p:cNvPicPr>
          <p:nvPr/>
        </p:nvPicPr>
        <p:blipFill>
          <a:blip r:embed="rId3">
            <a:extLst>
              <a:ext uri="{28A0092B-C50C-407E-A947-70E740481C1C}">
                <a14:useLocalDpi val="0"/>
              </a:ext>
            </a:extLst>
          </a:blip>
          <a:srcRect b="-1" t="83637"/>
          <a:stretch>
            <a:fillRect/>
          </a:stretch>
        </p:blipFill>
        <p:spPr>
          <a:xfrm>
            <a:off x="3460781" y="5654304"/>
            <a:ext cx="9602749" cy="1122218"/>
          </a:xfrm>
          <a:prstGeom prst="rect">
            <a:avLst/>
          </a:prstGeom>
        </p:spPr>
      </p:pic>
      <p:pic>
        <p:nvPicPr>
          <p:cNvPr id="10" name="图片 9">
            <a:extLst>
              <a:ext uri="{FF2B5EF4-FFF2-40B4-BE49-F238E27FC236}">
                <a16:creationId xmlns:a16="http://schemas.microsoft.com/office/drawing/2014/main" id="{5F181CDA-E266-4EA1-ABE1-5A8283328C3E}"/>
              </a:ext>
            </a:extLst>
          </p:cNvPr>
          <p:cNvPicPr>
            <a:picLocks noChangeAspect="1"/>
          </p:cNvPicPr>
          <p:nvPr/>
        </p:nvPicPr>
        <p:blipFill>
          <a:blip r:embed="rId3">
            <a:extLst>
              <a:ext uri="{28A0092B-C50C-407E-A947-70E740481C1C}">
                <a14:useLocalDpi val="0"/>
              </a:ext>
            </a:extLst>
          </a:blip>
          <a:srcRect l="89820"/>
          <a:stretch>
            <a:fillRect/>
          </a:stretch>
        </p:blipFill>
        <p:spPr>
          <a:xfrm>
            <a:off x="11062571" y="-81478"/>
            <a:ext cx="977519" cy="6858000"/>
          </a:xfrm>
          <a:prstGeom prst="rect">
            <a:avLst/>
          </a:prstGeom>
        </p:spPr>
      </p:pic>
      <p:pic>
        <p:nvPicPr>
          <p:cNvPr id="11" name="图片 10">
            <a:extLst>
              <a:ext uri="{FF2B5EF4-FFF2-40B4-BE49-F238E27FC236}">
                <a16:creationId xmlns:a16="http://schemas.microsoft.com/office/drawing/2014/main" id="{8032F766-534B-4CAD-A4BC-0888A38A4DC4}"/>
              </a:ext>
            </a:extLst>
          </p:cNvPr>
          <p:cNvPicPr>
            <a:picLocks noChangeAspect="1"/>
          </p:cNvPicPr>
          <p:nvPr/>
        </p:nvPicPr>
        <p:blipFill>
          <a:blip r:embed="rId3">
            <a:extLst>
              <a:ext uri="{28A0092B-C50C-407E-A947-70E740481C1C}">
                <a14:useLocalDpi val="0"/>
              </a:ext>
            </a:extLst>
          </a:blip>
          <a:srcRect l="89820"/>
          <a:stretch>
            <a:fillRect/>
          </a:stretch>
        </p:blipFill>
        <p:spPr>
          <a:xfrm rot="15884595">
            <a:off x="7603213" y="-2855168"/>
            <a:ext cx="977519" cy="6858000"/>
          </a:xfrm>
          <a:prstGeom prst="rect">
            <a:avLst/>
          </a:prstGeom>
        </p:spPr>
      </p:pic>
      <p:sp>
        <p:nvSpPr>
          <p:cNvPr id="13" name="矩形: 圆角 12">
            <a:extLst>
              <a:ext uri="{FF2B5EF4-FFF2-40B4-BE49-F238E27FC236}">
                <a16:creationId xmlns:a16="http://schemas.microsoft.com/office/drawing/2014/main" id="{02F424C4-D073-4DF1-9E46-E186761A6ECD}"/>
              </a:ext>
            </a:extLst>
          </p:cNvPr>
          <p:cNvSpPr/>
          <p:nvPr/>
        </p:nvSpPr>
        <p:spPr>
          <a:xfrm>
            <a:off x="766619" y="674255"/>
            <a:ext cx="10538691" cy="5421745"/>
          </a:xfrm>
          <a:prstGeom prst="roundRect">
            <a:avLst/>
          </a:prstGeom>
          <a:noFill/>
          <a:ln w="57150">
            <a:solidFill>
              <a:srgbClr val="380B2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 name="组合 13">
            <a:extLst>
              <a:ext uri="{FF2B5EF4-FFF2-40B4-BE49-F238E27FC236}">
                <a16:creationId xmlns:a16="http://schemas.microsoft.com/office/drawing/2014/main" id="{3500CD54-B981-4950-B393-C82A79D13089}"/>
              </a:ext>
            </a:extLst>
          </p:cNvPr>
          <p:cNvGrpSpPr/>
          <p:nvPr/>
        </p:nvGrpSpPr>
        <p:grpSpPr>
          <a:xfrm>
            <a:off x="1616727" y="1998738"/>
            <a:ext cx="4760049" cy="2591163"/>
            <a:chOff x="6223109" y="1614"/>
            <a:chExt cx="4760049" cy="2591162"/>
          </a:xfrm>
        </p:grpSpPr>
        <p:sp>
          <p:nvSpPr>
            <p:cNvPr id="16" name="文本框 15">
              <a:extLst>
                <a:ext uri="{FF2B5EF4-FFF2-40B4-BE49-F238E27FC236}">
                  <a16:creationId xmlns:a16="http://schemas.microsoft.com/office/drawing/2014/main" id="{3E3C4A4F-F184-447C-8A33-F1354E86153D}"/>
                </a:ext>
              </a:extLst>
            </p:cNvPr>
            <p:cNvSpPr txBox="1"/>
            <p:nvPr/>
          </p:nvSpPr>
          <p:spPr>
            <a:xfrm>
              <a:off x="6302792" y="1383272"/>
              <a:ext cx="2441481" cy="579120"/>
            </a:xfrm>
            <a:prstGeom prst="rect">
              <a:avLst/>
            </a:prstGeom>
            <a:noFill/>
          </p:spPr>
          <p:txBody>
            <a:bodyPr rtlCol="0" wrap="square">
              <a:spAutoFit/>
            </a:bodyPr>
            <a:lstStyle>
              <a:defPPr>
                <a:defRPr lang="zh-CN"/>
              </a:defPPr>
              <a:lvl1pPr>
                <a:defRPr sz="13800">
                  <a:solidFill>
                    <a:srgbClr val="497A00"/>
                  </a:solidFill>
                  <a:effectLst>
                    <a:outerShdw algn="ctr" blurRad="139700" rotWithShape="0" sx="102000" sy="102000">
                      <a:srgbClr val="9BC54B"/>
                    </a:outerShdw>
                  </a:effectLst>
                  <a:latin charset="-122" panose="02000000000000000000" pitchFamily="2" typeface="方正细谭黑简体"/>
                  <a:ea charset="-122" panose="02000000000000000000" pitchFamily="2" typeface="方正细谭黑简体"/>
                </a:defRPr>
              </a:lvl1pPr>
            </a:lstStyle>
            <a:p>
              <a:pPr algn="dist"/>
              <a:r>
                <a:rPr altLang="en-US" lang="zh-CN" sz="3200">
                  <a:solidFill>
                    <a:srgbClr val="380B2D"/>
                  </a:solidFill>
                  <a:effectLst/>
                  <a:latin charset="-122" panose="02010600000101010101" pitchFamily="2" typeface="汉仪超粗宋简"/>
                  <a:ea charset="-122" panose="02010600000101010101" pitchFamily="2" typeface="汉仪超粗宋简"/>
                </a:rPr>
                <a:t>输入标题</a:t>
              </a:r>
            </a:p>
          </p:txBody>
        </p:sp>
        <p:cxnSp>
          <p:nvCxnSpPr>
            <p:cNvPr id="19" name="直接连接符 18">
              <a:extLst>
                <a:ext uri="{FF2B5EF4-FFF2-40B4-BE49-F238E27FC236}">
                  <a16:creationId xmlns:a16="http://schemas.microsoft.com/office/drawing/2014/main" id="{4825D5CA-9049-481F-B17B-DFA15A651DE9}"/>
                </a:ext>
              </a:extLst>
            </p:cNvPr>
            <p:cNvCxnSpPr/>
            <p:nvPr/>
          </p:nvCxnSpPr>
          <p:spPr>
            <a:xfrm>
              <a:off x="6223109" y="1968262"/>
              <a:ext cx="2611814" cy="0"/>
            </a:xfrm>
            <a:prstGeom prst="line">
              <a:avLst/>
            </a:prstGeom>
            <a:ln w="19050">
              <a:solidFill>
                <a:srgbClr val="380B2D">
                  <a:alpha val="37000"/>
                </a:srgbClr>
              </a:solidFill>
            </a:ln>
          </p:spPr>
          <p:style>
            <a:lnRef idx="1">
              <a:schemeClr val="accent1"/>
            </a:lnRef>
            <a:fillRef idx="0">
              <a:schemeClr val="accent1"/>
            </a:fillRef>
            <a:effectRef idx="0">
              <a:schemeClr val="accent1"/>
            </a:effectRef>
            <a:fontRef idx="minor">
              <a:schemeClr val="tx1"/>
            </a:fontRef>
          </p:style>
        </p:cxnSp>
        <p:sp>
          <p:nvSpPr>
            <p:cNvPr id="20" name="矩形 19">
              <a:extLst>
                <a:ext uri="{FF2B5EF4-FFF2-40B4-BE49-F238E27FC236}">
                  <a16:creationId xmlns:a16="http://schemas.microsoft.com/office/drawing/2014/main" id="{48D36836-B7F1-48A3-9D4B-5748F4393B8A}"/>
                </a:ext>
              </a:extLst>
            </p:cNvPr>
            <p:cNvSpPr/>
            <p:nvPr/>
          </p:nvSpPr>
          <p:spPr>
            <a:xfrm>
              <a:off x="6324371" y="2069555"/>
              <a:ext cx="4658786" cy="518160"/>
            </a:xfrm>
            <a:prstGeom prst="rect">
              <a:avLst/>
            </a:prstGeom>
          </p:spPr>
          <p:txBody>
            <a:bodyPr wrap="square">
              <a:spAutoFit/>
            </a:bodyPr>
            <a:lstStyle/>
            <a:p>
              <a:r>
                <a:rPr altLang="en-US" lang="zh-CN" sz="1400">
                  <a:solidFill>
                    <a:srgbClr val="380B2D"/>
                  </a:solidFill>
                  <a:latin charset="-122" panose="020b0400000000000000" pitchFamily="34" typeface="Noto Sans S Chinese DemiLight"/>
                  <a:ea charset="-122" panose="020b0400000000000000" pitchFamily="34" typeface="Noto Sans S Chinese DemiLight"/>
                </a:rPr>
                <a:t>在这里输入一些描述文字，可以是对这部分的描述，主要起装饰作用。</a:t>
              </a:r>
            </a:p>
          </p:txBody>
        </p:sp>
        <p:sp>
          <p:nvSpPr>
            <p:cNvPr id="21" name="文本框 20">
              <a:extLst>
                <a:ext uri="{FF2B5EF4-FFF2-40B4-BE49-F238E27FC236}">
                  <a16:creationId xmlns:a16="http://schemas.microsoft.com/office/drawing/2014/main" id="{308A0C0B-2522-4290-9A3F-ED6510FC04C1}"/>
                </a:ext>
              </a:extLst>
            </p:cNvPr>
            <p:cNvSpPr txBox="1"/>
            <p:nvPr/>
          </p:nvSpPr>
          <p:spPr>
            <a:xfrm>
              <a:off x="6287364" y="1614"/>
              <a:ext cx="1611630" cy="1554480"/>
            </a:xfrm>
            <a:prstGeom prst="rect">
              <a:avLst/>
            </a:prstGeom>
            <a:noFill/>
          </p:spPr>
          <p:txBody>
            <a:bodyPr rtlCol="0" wrap="none">
              <a:spAutoFit/>
            </a:bodyPr>
            <a:lstStyle>
              <a:defPPr>
                <a:defRPr lang="zh-CN"/>
              </a:defPPr>
              <a:lvl1pPr>
                <a:defRPr sz="3200">
                  <a:solidFill>
                    <a:schemeClr val="accent1"/>
                  </a:solidFill>
                  <a:effectLst>
                    <a:outerShdw algn="ctr" blurRad="139700" rotWithShape="0" sx="102000" sy="102000">
                      <a:srgbClr val="9BC54B"/>
                    </a:outerShdw>
                  </a:effectLst>
                  <a:latin charset="-122" panose="020b0503020204020204" pitchFamily="34" typeface="微软雅黑"/>
                  <a:ea charset="-122" panose="020b0503020204020204" pitchFamily="34" typeface="微软雅黑"/>
                </a:defRPr>
              </a:lvl1pPr>
            </a:lstStyle>
            <a:p>
              <a:r>
                <a:rPr altLang="zh-CN" lang="en-US" sz="9600">
                  <a:solidFill>
                    <a:srgbClr val="380B2D"/>
                  </a:solidFill>
                  <a:effectLst/>
                  <a:latin charset="-122" panose="020b0400000000000000" pitchFamily="34" typeface="Noto Sans S Chinese DemiLight"/>
                  <a:ea charset="-122" panose="020b0400000000000000" pitchFamily="34" typeface="Noto Sans S Chinese DemiLight"/>
                </a:rPr>
                <a:t>04.</a:t>
              </a:r>
            </a:p>
          </p:txBody>
        </p:sp>
      </p:grpSp>
    </p:spTree>
    <p:extLst>
      <p:ext uri="{BB962C8B-B14F-4D97-AF65-F5344CB8AC3E}">
        <p14:creationId val="2767490946"/>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300"/>
                                  </p:stCondLst>
                                  <p:childTnLst>
                                    <p:set>
                                      <p:cBhvr>
                                        <p:cTn dur="1" fill="hold" id="6">
                                          <p:stCondLst>
                                            <p:cond delay="0"/>
                                          </p:stCondLst>
                                        </p:cTn>
                                        <p:tgtEl>
                                          <p:spTgt spid="14"/>
                                        </p:tgtEl>
                                        <p:attrNameLst>
                                          <p:attrName>style.visibility</p:attrName>
                                        </p:attrNameLst>
                                      </p:cBhvr>
                                      <p:to>
                                        <p:strVal val="visible"/>
                                      </p:to>
                                    </p:set>
                                    <p:animEffect filter="fade" transition="in">
                                      <p:cBhvr>
                                        <p:cTn dur="750" id="7"/>
                                        <p:tgtEl>
                                          <p:spTgt spid="14"/>
                                        </p:tgtEl>
                                      </p:cBhvr>
                                    </p:animEffect>
                                    <p:anim calcmode="lin" valueType="num">
                                      <p:cBhvr>
                                        <p:cTn dur="750" fill="hold" id="8"/>
                                        <p:tgtEl>
                                          <p:spTgt spid="14"/>
                                        </p:tgtEl>
                                        <p:attrNameLst>
                                          <p:attrName>ppt_x</p:attrName>
                                        </p:attrNameLst>
                                      </p:cBhvr>
                                      <p:tavLst>
                                        <p:tav tm="0">
                                          <p:val>
                                            <p:strVal val="#ppt_x"/>
                                          </p:val>
                                        </p:tav>
                                        <p:tav tm="100000">
                                          <p:val>
                                            <p:strVal val="#ppt_x"/>
                                          </p:val>
                                        </p:tav>
                                      </p:tavLst>
                                    </p:anim>
                                    <p:anim calcmode="lin" valueType="num">
                                      <p:cBhvr>
                                        <p:cTn dur="750" fill="hold" id="9"/>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a:extLst>
              <a:ext uri="{FF2B5EF4-FFF2-40B4-BE49-F238E27FC236}">
                <a16:creationId xmlns:a16="http://schemas.microsoft.com/office/drawing/2014/main" id="{E2278015-A73D-489A-82A3-897CE5A823F7}"/>
              </a:ext>
            </a:extLst>
          </p:cNvPr>
          <p:cNvPicPr>
            <a:picLocks noChangeAspect="1"/>
          </p:cNvPicPr>
          <p:nvPr/>
        </p:nvPicPr>
        <p:blipFill>
          <a:blip r:embed="rId2">
            <a:extLst>
              <a:ext uri="{28A0092B-C50C-407E-A947-70E740481C1C}">
                <a14:useLocalDpi val="0"/>
              </a:ext>
            </a:extLst>
          </a:blip>
          <a:srcRect r="95014"/>
          <a:stretch>
            <a:fillRect/>
          </a:stretch>
        </p:blipFill>
        <p:spPr>
          <a:xfrm>
            <a:off x="53104" y="0"/>
            <a:ext cx="478757" cy="6858000"/>
          </a:xfrm>
          <a:prstGeom prst="rect">
            <a:avLst/>
          </a:prstGeom>
        </p:spPr>
      </p:pic>
      <p:pic>
        <p:nvPicPr>
          <p:cNvPr id="5" name="图片 4">
            <a:extLst>
              <a:ext uri="{FF2B5EF4-FFF2-40B4-BE49-F238E27FC236}">
                <a16:creationId xmlns:a16="http://schemas.microsoft.com/office/drawing/2014/main" id="{F7E20D9E-4312-4B52-A701-4A72C6070B4B}"/>
              </a:ext>
            </a:extLst>
          </p:cNvPr>
          <p:cNvPicPr>
            <a:picLocks noChangeAspect="1"/>
          </p:cNvPicPr>
          <p:nvPr/>
        </p:nvPicPr>
        <p:blipFill>
          <a:blip r:embed="rId2">
            <a:extLst>
              <a:ext uri="{28A0092B-C50C-407E-A947-70E740481C1C}">
                <a14:useLocalDpi val="0"/>
              </a:ext>
            </a:extLst>
          </a:blip>
          <a:srcRect b="88571" r="50337"/>
          <a:stretch>
            <a:fillRect/>
          </a:stretch>
        </p:blipFill>
        <p:spPr>
          <a:xfrm>
            <a:off x="149315" y="-209939"/>
            <a:ext cx="4769048" cy="783771"/>
          </a:xfrm>
          <a:prstGeom prst="rect">
            <a:avLst/>
          </a:prstGeom>
        </p:spPr>
      </p:pic>
      <p:pic>
        <p:nvPicPr>
          <p:cNvPr id="6" name="图片 5">
            <a:extLst>
              <a:ext uri="{FF2B5EF4-FFF2-40B4-BE49-F238E27FC236}">
                <a16:creationId xmlns:a16="http://schemas.microsoft.com/office/drawing/2014/main" id="{91E81C2A-4DAD-448F-8ECA-55523C6D8DE6}"/>
              </a:ext>
            </a:extLst>
          </p:cNvPr>
          <p:cNvPicPr>
            <a:picLocks noChangeAspect="1"/>
          </p:cNvPicPr>
          <p:nvPr/>
        </p:nvPicPr>
        <p:blipFill>
          <a:blip r:embed="rId2">
            <a:extLst>
              <a:ext uri="{28A0092B-C50C-407E-A947-70E740481C1C}">
                <a14:useLocalDpi val="0"/>
              </a:ext>
            </a:extLst>
          </a:blip>
          <a:srcRect b="-1" t="83637"/>
          <a:stretch>
            <a:fillRect/>
          </a:stretch>
        </p:blipFill>
        <p:spPr>
          <a:xfrm>
            <a:off x="3460781" y="5654304"/>
            <a:ext cx="9602749" cy="1122218"/>
          </a:xfrm>
          <a:prstGeom prst="rect">
            <a:avLst/>
          </a:prstGeom>
        </p:spPr>
      </p:pic>
      <p:pic>
        <p:nvPicPr>
          <p:cNvPr id="7" name="图片 6">
            <a:extLst>
              <a:ext uri="{FF2B5EF4-FFF2-40B4-BE49-F238E27FC236}">
                <a16:creationId xmlns:a16="http://schemas.microsoft.com/office/drawing/2014/main" id="{9E3F7E28-1F25-4DBB-A8F7-2FD5A9F8A4F2}"/>
              </a:ext>
            </a:extLst>
          </p:cNvPr>
          <p:cNvPicPr>
            <a:picLocks noChangeAspect="1"/>
          </p:cNvPicPr>
          <p:nvPr/>
        </p:nvPicPr>
        <p:blipFill>
          <a:blip r:embed="rId2">
            <a:extLst>
              <a:ext uri="{28A0092B-C50C-407E-A947-70E740481C1C}">
                <a14:useLocalDpi val="0"/>
              </a:ext>
            </a:extLst>
          </a:blip>
          <a:srcRect l="89820"/>
          <a:stretch>
            <a:fillRect/>
          </a:stretch>
        </p:blipFill>
        <p:spPr>
          <a:xfrm>
            <a:off x="11161377" y="-81478"/>
            <a:ext cx="977519" cy="6858000"/>
          </a:xfrm>
          <a:prstGeom prst="rect">
            <a:avLst/>
          </a:prstGeom>
        </p:spPr>
      </p:pic>
      <p:pic>
        <p:nvPicPr>
          <p:cNvPr id="8" name="图片 7">
            <a:extLst>
              <a:ext uri="{FF2B5EF4-FFF2-40B4-BE49-F238E27FC236}">
                <a16:creationId xmlns:a16="http://schemas.microsoft.com/office/drawing/2014/main" id="{EB7F0AF6-D785-40DF-9911-165D9A7FB2E2}"/>
              </a:ext>
            </a:extLst>
          </p:cNvPr>
          <p:cNvPicPr>
            <a:picLocks noChangeAspect="1"/>
          </p:cNvPicPr>
          <p:nvPr/>
        </p:nvPicPr>
        <p:blipFill>
          <a:blip r:embed="rId2">
            <a:extLst>
              <a:ext uri="{28A0092B-C50C-407E-A947-70E740481C1C}">
                <a14:useLocalDpi val="0"/>
              </a:ext>
            </a:extLst>
          </a:blip>
          <a:srcRect l="89820"/>
          <a:stretch>
            <a:fillRect/>
          </a:stretch>
        </p:blipFill>
        <p:spPr>
          <a:xfrm rot="15884595">
            <a:off x="7603213" y="-2855168"/>
            <a:ext cx="977519" cy="6858000"/>
          </a:xfrm>
          <a:prstGeom prst="rect">
            <a:avLst/>
          </a:prstGeom>
        </p:spPr>
      </p:pic>
      <p:sp>
        <p:nvSpPr>
          <p:cNvPr id="10" name="矩形: 圆角 9">
            <a:extLst>
              <a:ext uri="{FF2B5EF4-FFF2-40B4-BE49-F238E27FC236}">
                <a16:creationId xmlns:a16="http://schemas.microsoft.com/office/drawing/2014/main" id="{6DCEC293-02E8-4D09-BAA8-5BFA838DD319}"/>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11" name="文本框 10">
            <a:extLst>
              <a:ext uri="{FF2B5EF4-FFF2-40B4-BE49-F238E27FC236}">
                <a16:creationId xmlns:a16="http://schemas.microsoft.com/office/drawing/2014/main" id="{233B5589-C73A-437C-A08F-D99E89E36E29}"/>
              </a:ext>
            </a:extLst>
          </p:cNvPr>
          <p:cNvSpPr txBox="1"/>
          <p:nvPr/>
        </p:nvSpPr>
        <p:spPr>
          <a:xfrm>
            <a:off x="4237453" y="2043120"/>
            <a:ext cx="4184675" cy="518160"/>
          </a:xfrm>
          <a:prstGeom prst="rect">
            <a:avLst/>
          </a:prstGeom>
          <a:noFill/>
        </p:spPr>
        <p:txBody>
          <a:bodyPr rtlCol="0" wrap="square">
            <a:spAutoFit/>
          </a:bodyPr>
          <a:lstStyle/>
          <a:p>
            <a:pPr algn="dist"/>
            <a:r>
              <a:rPr altLang="zh-CN" lang="en-US" sz="2800">
                <a:solidFill>
                  <a:srgbClr val="380B2D"/>
                </a:solidFill>
                <a:latin charset="-122" panose="02010600000101010101" pitchFamily="2" typeface="汉仪超粗宋简"/>
                <a:ea charset="-122" panose="02010600000101010101" pitchFamily="2" typeface="汉仪超粗宋简"/>
              </a:rPr>
              <a:t>Content</a:t>
            </a:r>
          </a:p>
        </p:txBody>
      </p:sp>
      <p:sp>
        <p:nvSpPr>
          <p:cNvPr id="13" name="文本框 12">
            <a:extLst>
              <a:ext uri="{FF2B5EF4-FFF2-40B4-BE49-F238E27FC236}">
                <a16:creationId xmlns:a16="http://schemas.microsoft.com/office/drawing/2014/main" id="{4E6283D1-0F79-47F2-87F6-D3AF55B41FC1}"/>
              </a:ext>
            </a:extLst>
          </p:cNvPr>
          <p:cNvSpPr txBox="1"/>
          <p:nvPr/>
        </p:nvSpPr>
        <p:spPr>
          <a:xfrm>
            <a:off x="4149472" y="3861026"/>
            <a:ext cx="1605280" cy="518160"/>
          </a:xfrm>
          <a:prstGeom prst="rect">
            <a:avLst/>
          </a:prstGeom>
          <a:noFill/>
        </p:spPr>
        <p:txBody>
          <a:bodyPr rtlCol="0" wrap="none">
            <a:spAutoFit/>
          </a:bodyPr>
          <a:lstStyle/>
          <a:p>
            <a:r>
              <a:rPr altLang="en-US" lang="zh-CN" sz="2800">
                <a:solidFill>
                  <a:srgbClr val="380B2D"/>
                </a:solidFill>
                <a:latin charset="-122" panose="02010600000101010101" pitchFamily="2" typeface="汉仪超粗宋简"/>
                <a:ea charset="-122" panose="02010600000101010101" pitchFamily="2" typeface="汉仪超粗宋简"/>
              </a:rPr>
              <a:t>输入标题</a:t>
            </a:r>
          </a:p>
        </p:txBody>
      </p:sp>
      <p:grpSp>
        <p:nvGrpSpPr>
          <p:cNvPr id="14" name="组合 13">
            <a:extLst>
              <a:ext uri="{FF2B5EF4-FFF2-40B4-BE49-F238E27FC236}">
                <a16:creationId xmlns:a16="http://schemas.microsoft.com/office/drawing/2014/main" id="{0F225D2B-0F73-44DD-93CB-020BCD7D118A}"/>
              </a:ext>
            </a:extLst>
          </p:cNvPr>
          <p:cNvGrpSpPr/>
          <p:nvPr/>
        </p:nvGrpSpPr>
        <p:grpSpPr>
          <a:xfrm>
            <a:off x="3756983" y="3980582"/>
            <a:ext cx="316659" cy="316660"/>
            <a:chOff x="4587240" y="2485309"/>
            <a:chExt cx="411480" cy="411480"/>
          </a:xfrm>
        </p:grpSpPr>
        <p:sp>
          <p:nvSpPr>
            <p:cNvPr id="16" name="椭圆 15">
              <a:extLst>
                <a:ext uri="{FF2B5EF4-FFF2-40B4-BE49-F238E27FC236}">
                  <a16:creationId xmlns:a16="http://schemas.microsoft.com/office/drawing/2014/main" id="{CDB275C4-1B5F-457C-AE78-E14E901412A6}"/>
                </a:ext>
              </a:extLst>
            </p:cNvPr>
            <p:cNvSpPr/>
            <p:nvPr/>
          </p:nvSpPr>
          <p:spPr>
            <a:xfrm>
              <a:off x="4657520" y="2555589"/>
              <a:ext cx="270919" cy="270919"/>
            </a:xfrm>
            <a:prstGeom prst="ellipse">
              <a:avLst/>
            </a:prstGeom>
            <a:solidFill>
              <a:srgbClr val="FF434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rgbClr val="380B2D"/>
                </a:solidFill>
                <a:latin charset="-122" panose="02010600000101010101" pitchFamily="2" typeface="汉仪超粗宋简"/>
                <a:ea charset="-122" panose="02010600000101010101" pitchFamily="2" typeface="汉仪超粗宋简"/>
              </a:endParaRPr>
            </a:p>
          </p:txBody>
        </p:sp>
        <p:sp>
          <p:nvSpPr>
            <p:cNvPr id="17" name="椭圆 16">
              <a:extLst>
                <a:ext uri="{FF2B5EF4-FFF2-40B4-BE49-F238E27FC236}">
                  <a16:creationId xmlns:a16="http://schemas.microsoft.com/office/drawing/2014/main" id="{8718B4FD-64B4-427C-A45C-47F490393E89}"/>
                </a:ext>
              </a:extLst>
            </p:cNvPr>
            <p:cNvSpPr/>
            <p:nvPr/>
          </p:nvSpPr>
          <p:spPr>
            <a:xfrm>
              <a:off x="4587240" y="2485309"/>
              <a:ext cx="411480" cy="411480"/>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rgbClr val="380B2D"/>
                </a:solidFill>
                <a:latin charset="-122" panose="02010600000101010101" pitchFamily="2" typeface="汉仪超粗宋简"/>
                <a:ea charset="-122" panose="02010600000101010101" pitchFamily="2" typeface="汉仪超粗宋简"/>
              </a:endParaRPr>
            </a:p>
          </p:txBody>
        </p:sp>
      </p:grpSp>
      <p:sp>
        <p:nvSpPr>
          <p:cNvPr id="15" name="文本框 14">
            <a:extLst>
              <a:ext uri="{FF2B5EF4-FFF2-40B4-BE49-F238E27FC236}">
                <a16:creationId xmlns:a16="http://schemas.microsoft.com/office/drawing/2014/main" id="{2EC12410-7ED7-4559-AA5D-CFE3DEAF5E12}"/>
              </a:ext>
            </a:extLst>
          </p:cNvPr>
          <p:cNvSpPr txBox="1"/>
          <p:nvPr/>
        </p:nvSpPr>
        <p:spPr>
          <a:xfrm>
            <a:off x="1312287" y="1281191"/>
            <a:ext cx="3230880" cy="1554480"/>
          </a:xfrm>
          <a:prstGeom prst="rect">
            <a:avLst/>
          </a:prstGeom>
          <a:noFill/>
        </p:spPr>
        <p:txBody>
          <a:bodyPr rtlCol="0" wrap="none">
            <a:spAutoFit/>
          </a:bodyPr>
          <a:lstStyle/>
          <a:p>
            <a:r>
              <a:rPr altLang="en-US" lang="zh-CN" sz="9600">
                <a:solidFill>
                  <a:srgbClr val="380B2D"/>
                </a:solidFill>
                <a:latin charset="-122" panose="02010600000101010101" pitchFamily="2" typeface="汉仪超粗宋简"/>
                <a:ea charset="-122" panose="02010600000101010101" pitchFamily="2" typeface="汉仪超粗宋简"/>
              </a:rPr>
              <a:t>目录/</a:t>
            </a:r>
          </a:p>
        </p:txBody>
      </p:sp>
      <p:grpSp>
        <p:nvGrpSpPr>
          <p:cNvPr id="18" name="组合 17">
            <a:extLst>
              <a:ext uri="{FF2B5EF4-FFF2-40B4-BE49-F238E27FC236}">
                <a16:creationId xmlns:a16="http://schemas.microsoft.com/office/drawing/2014/main" id="{651035FE-2504-4CDD-8367-531FF19734E8}"/>
              </a:ext>
            </a:extLst>
          </p:cNvPr>
          <p:cNvGrpSpPr/>
          <p:nvPr/>
        </p:nvGrpSpPr>
        <p:grpSpPr>
          <a:xfrm>
            <a:off x="3705687" y="4697371"/>
            <a:ext cx="2013446" cy="523220"/>
            <a:chOff x="5730240" y="2061300"/>
            <a:chExt cx="2013446" cy="523219"/>
          </a:xfrm>
        </p:grpSpPr>
        <p:sp>
          <p:nvSpPr>
            <p:cNvPr id="19" name="文本框 18">
              <a:extLst>
                <a:ext uri="{FF2B5EF4-FFF2-40B4-BE49-F238E27FC236}">
                  <a16:creationId xmlns:a16="http://schemas.microsoft.com/office/drawing/2014/main" id="{6A61DBE1-0B47-429E-95BF-5DC0A35F72AF}"/>
                </a:ext>
              </a:extLst>
            </p:cNvPr>
            <p:cNvSpPr txBox="1"/>
            <p:nvPr/>
          </p:nvSpPr>
          <p:spPr>
            <a:xfrm>
              <a:off x="6122729" y="2061299"/>
              <a:ext cx="1605280" cy="518160"/>
            </a:xfrm>
            <a:prstGeom prst="rect">
              <a:avLst/>
            </a:prstGeom>
            <a:noFill/>
          </p:spPr>
          <p:txBody>
            <a:bodyPr rtlCol="0" wrap="none">
              <a:spAutoFit/>
            </a:bodyPr>
            <a:lstStyle/>
            <a:p>
              <a:r>
                <a:rPr altLang="en-US" lang="zh-CN" sz="2800">
                  <a:solidFill>
                    <a:srgbClr val="380B2D"/>
                  </a:solidFill>
                  <a:latin charset="-122" panose="02010600000101010101" pitchFamily="2" typeface="汉仪超粗宋简"/>
                  <a:ea charset="-122" panose="02010600000101010101" pitchFamily="2" typeface="汉仪超粗宋简"/>
                </a:rPr>
                <a:t>输入标题</a:t>
              </a:r>
            </a:p>
          </p:txBody>
        </p:sp>
        <p:grpSp>
          <p:nvGrpSpPr>
            <p:cNvPr id="20" name="组合 19">
              <a:extLst>
                <a:ext uri="{FF2B5EF4-FFF2-40B4-BE49-F238E27FC236}">
                  <a16:creationId xmlns:a16="http://schemas.microsoft.com/office/drawing/2014/main" id="{CADDA131-FEAF-4DAB-A4B1-B1A00AAF0B84}"/>
                </a:ext>
              </a:extLst>
            </p:cNvPr>
            <p:cNvGrpSpPr/>
            <p:nvPr/>
          </p:nvGrpSpPr>
          <p:grpSpPr>
            <a:xfrm>
              <a:off x="5730240" y="2164580"/>
              <a:ext cx="316659" cy="316659"/>
              <a:chOff x="4587240" y="2485309"/>
              <a:chExt cx="411480" cy="411480"/>
            </a:xfrm>
          </p:grpSpPr>
          <p:sp>
            <p:nvSpPr>
              <p:cNvPr id="21" name="椭圆 20">
                <a:extLst>
                  <a:ext uri="{FF2B5EF4-FFF2-40B4-BE49-F238E27FC236}">
                    <a16:creationId xmlns:a16="http://schemas.microsoft.com/office/drawing/2014/main" id="{AB6E37F8-85C0-4755-81BA-940A5468CF59}"/>
                  </a:ext>
                </a:extLst>
              </p:cNvPr>
              <p:cNvSpPr/>
              <p:nvPr/>
            </p:nvSpPr>
            <p:spPr>
              <a:xfrm>
                <a:off x="4657520" y="2555589"/>
                <a:ext cx="270919" cy="270919"/>
              </a:xfrm>
              <a:prstGeom prst="ellipse">
                <a:avLst/>
              </a:prstGeom>
              <a:solidFill>
                <a:srgbClr val="F6D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rgbClr val="380B2D"/>
                  </a:solidFill>
                  <a:latin charset="-122" panose="02010600000101010101" pitchFamily="2" typeface="汉仪超粗宋简"/>
                  <a:ea charset="-122" panose="02010600000101010101" pitchFamily="2" typeface="汉仪超粗宋简"/>
                </a:endParaRPr>
              </a:p>
            </p:txBody>
          </p:sp>
          <p:sp>
            <p:nvSpPr>
              <p:cNvPr id="22" name="椭圆 21">
                <a:extLst>
                  <a:ext uri="{FF2B5EF4-FFF2-40B4-BE49-F238E27FC236}">
                    <a16:creationId xmlns:a16="http://schemas.microsoft.com/office/drawing/2014/main" id="{3CC3466E-BC5B-4191-82EE-A090ECDE313F}"/>
                  </a:ext>
                </a:extLst>
              </p:cNvPr>
              <p:cNvSpPr/>
              <p:nvPr/>
            </p:nvSpPr>
            <p:spPr>
              <a:xfrm>
                <a:off x="4587240" y="2485309"/>
                <a:ext cx="411480" cy="411480"/>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rgbClr val="380B2D"/>
                  </a:solidFill>
                  <a:latin charset="-122" panose="02010600000101010101" pitchFamily="2" typeface="汉仪超粗宋简"/>
                  <a:ea charset="-122" panose="02010600000101010101" pitchFamily="2" typeface="汉仪超粗宋简"/>
                </a:endParaRPr>
              </a:p>
            </p:txBody>
          </p:sp>
        </p:grpSp>
      </p:grpSp>
      <p:grpSp>
        <p:nvGrpSpPr>
          <p:cNvPr id="23" name="组合 22">
            <a:extLst>
              <a:ext uri="{FF2B5EF4-FFF2-40B4-BE49-F238E27FC236}">
                <a16:creationId xmlns:a16="http://schemas.microsoft.com/office/drawing/2014/main" id="{0CE04237-9AA4-434C-9334-79C59F6DDB3F}"/>
              </a:ext>
            </a:extLst>
          </p:cNvPr>
          <p:cNvGrpSpPr/>
          <p:nvPr/>
        </p:nvGrpSpPr>
        <p:grpSpPr>
          <a:xfrm>
            <a:off x="6204760" y="3844749"/>
            <a:ext cx="2013446" cy="523220"/>
            <a:chOff x="5730240" y="3556250"/>
            <a:chExt cx="2013446" cy="523219"/>
          </a:xfrm>
        </p:grpSpPr>
        <p:sp>
          <p:nvSpPr>
            <p:cNvPr id="24" name="文本框 23">
              <a:extLst>
                <a:ext uri="{FF2B5EF4-FFF2-40B4-BE49-F238E27FC236}">
                  <a16:creationId xmlns:a16="http://schemas.microsoft.com/office/drawing/2014/main" id="{F679644E-4632-4544-9609-6FA15788F014}"/>
                </a:ext>
              </a:extLst>
            </p:cNvPr>
            <p:cNvSpPr txBox="1"/>
            <p:nvPr/>
          </p:nvSpPr>
          <p:spPr>
            <a:xfrm>
              <a:off x="6122730" y="3556250"/>
              <a:ext cx="1605280" cy="518160"/>
            </a:xfrm>
            <a:prstGeom prst="rect">
              <a:avLst/>
            </a:prstGeom>
            <a:noFill/>
          </p:spPr>
          <p:txBody>
            <a:bodyPr rtlCol="0" wrap="none">
              <a:spAutoFit/>
            </a:bodyPr>
            <a:lstStyle/>
            <a:p>
              <a:r>
                <a:rPr altLang="en-US" lang="zh-CN" sz="2800">
                  <a:solidFill>
                    <a:srgbClr val="380B2D"/>
                  </a:solidFill>
                  <a:latin charset="-122" panose="02010600000101010101" pitchFamily="2" typeface="汉仪超粗宋简"/>
                  <a:ea charset="-122" panose="02010600000101010101" pitchFamily="2" typeface="汉仪超粗宋简"/>
                </a:rPr>
                <a:t>输入标题</a:t>
              </a:r>
            </a:p>
          </p:txBody>
        </p:sp>
        <p:grpSp>
          <p:nvGrpSpPr>
            <p:cNvPr id="25" name="组合 24">
              <a:extLst>
                <a:ext uri="{FF2B5EF4-FFF2-40B4-BE49-F238E27FC236}">
                  <a16:creationId xmlns:a16="http://schemas.microsoft.com/office/drawing/2014/main" id="{A2B1C9DE-29E7-417A-B821-7D5959F123C4}"/>
                </a:ext>
              </a:extLst>
            </p:cNvPr>
            <p:cNvGrpSpPr/>
            <p:nvPr/>
          </p:nvGrpSpPr>
          <p:grpSpPr>
            <a:xfrm>
              <a:off x="5730240" y="3675807"/>
              <a:ext cx="316659" cy="316659"/>
              <a:chOff x="4587240" y="2485309"/>
              <a:chExt cx="411480" cy="411480"/>
            </a:xfrm>
          </p:grpSpPr>
          <p:sp>
            <p:nvSpPr>
              <p:cNvPr id="26" name="椭圆 25">
                <a:extLst>
                  <a:ext uri="{FF2B5EF4-FFF2-40B4-BE49-F238E27FC236}">
                    <a16:creationId xmlns:a16="http://schemas.microsoft.com/office/drawing/2014/main" id="{E5094FB1-0C61-4704-AA2C-682995D072C8}"/>
                  </a:ext>
                </a:extLst>
              </p:cNvPr>
              <p:cNvSpPr/>
              <p:nvPr/>
            </p:nvSpPr>
            <p:spPr>
              <a:xfrm>
                <a:off x="4657520" y="2555589"/>
                <a:ext cx="270919" cy="270919"/>
              </a:xfrm>
              <a:prstGeom prst="ellipse">
                <a:avLst/>
              </a:prstGeom>
              <a:solidFill>
                <a:srgbClr val="F6D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rgbClr val="380B2D"/>
                  </a:solidFill>
                  <a:latin charset="-122" panose="02010600000101010101" pitchFamily="2" typeface="汉仪超粗宋简"/>
                  <a:ea charset="-122" panose="02010600000101010101" pitchFamily="2" typeface="汉仪超粗宋简"/>
                </a:endParaRPr>
              </a:p>
            </p:txBody>
          </p:sp>
          <p:sp>
            <p:nvSpPr>
              <p:cNvPr id="27" name="椭圆 26">
                <a:extLst>
                  <a:ext uri="{FF2B5EF4-FFF2-40B4-BE49-F238E27FC236}">
                    <a16:creationId xmlns:a16="http://schemas.microsoft.com/office/drawing/2014/main" id="{E38795E5-66FA-492D-81E4-A8EBBD5818FF}"/>
                  </a:ext>
                </a:extLst>
              </p:cNvPr>
              <p:cNvSpPr/>
              <p:nvPr/>
            </p:nvSpPr>
            <p:spPr>
              <a:xfrm>
                <a:off x="4587240" y="2485309"/>
                <a:ext cx="411480" cy="411480"/>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rgbClr val="380B2D"/>
                  </a:solidFill>
                  <a:latin charset="-122" panose="02010600000101010101" pitchFamily="2" typeface="汉仪超粗宋简"/>
                  <a:ea charset="-122" panose="02010600000101010101" pitchFamily="2" typeface="汉仪超粗宋简"/>
                </a:endParaRPr>
              </a:p>
            </p:txBody>
          </p:sp>
        </p:grpSp>
      </p:grpSp>
      <p:grpSp>
        <p:nvGrpSpPr>
          <p:cNvPr id="28" name="组合 27">
            <a:extLst>
              <a:ext uri="{FF2B5EF4-FFF2-40B4-BE49-F238E27FC236}">
                <a16:creationId xmlns:a16="http://schemas.microsoft.com/office/drawing/2014/main" id="{CB81C84C-0376-440D-AAC4-715355F82C11}"/>
              </a:ext>
            </a:extLst>
          </p:cNvPr>
          <p:cNvGrpSpPr/>
          <p:nvPr/>
        </p:nvGrpSpPr>
        <p:grpSpPr>
          <a:xfrm>
            <a:off x="6204760" y="4680396"/>
            <a:ext cx="2013446" cy="523220"/>
            <a:chOff x="5730240" y="5051199"/>
            <a:chExt cx="2013446" cy="523219"/>
          </a:xfrm>
        </p:grpSpPr>
        <p:sp>
          <p:nvSpPr>
            <p:cNvPr id="29" name="文本框 28">
              <a:extLst>
                <a:ext uri="{FF2B5EF4-FFF2-40B4-BE49-F238E27FC236}">
                  <a16:creationId xmlns:a16="http://schemas.microsoft.com/office/drawing/2014/main" id="{490D6A6F-C93B-468A-8575-35D2F432B1AE}"/>
                </a:ext>
              </a:extLst>
            </p:cNvPr>
            <p:cNvSpPr txBox="1"/>
            <p:nvPr/>
          </p:nvSpPr>
          <p:spPr>
            <a:xfrm>
              <a:off x="6122730" y="5051199"/>
              <a:ext cx="1605280" cy="518160"/>
            </a:xfrm>
            <a:prstGeom prst="rect">
              <a:avLst/>
            </a:prstGeom>
            <a:noFill/>
          </p:spPr>
          <p:txBody>
            <a:bodyPr rtlCol="0" wrap="none">
              <a:spAutoFit/>
            </a:bodyPr>
            <a:lstStyle/>
            <a:p>
              <a:r>
                <a:rPr altLang="en-US" lang="zh-CN" sz="2800">
                  <a:solidFill>
                    <a:srgbClr val="380B2D"/>
                  </a:solidFill>
                  <a:latin charset="-122" panose="02010600000101010101" pitchFamily="2" typeface="汉仪超粗宋简"/>
                  <a:ea charset="-122" panose="02010600000101010101" pitchFamily="2" typeface="汉仪超粗宋简"/>
                </a:rPr>
                <a:t>输入标题</a:t>
              </a:r>
            </a:p>
          </p:txBody>
        </p:sp>
        <p:grpSp>
          <p:nvGrpSpPr>
            <p:cNvPr id="30" name="组合 29">
              <a:extLst>
                <a:ext uri="{FF2B5EF4-FFF2-40B4-BE49-F238E27FC236}">
                  <a16:creationId xmlns:a16="http://schemas.microsoft.com/office/drawing/2014/main" id="{F81B1548-241A-4B86-95D6-207F0BE625D2}"/>
                </a:ext>
              </a:extLst>
            </p:cNvPr>
            <p:cNvGrpSpPr/>
            <p:nvPr/>
          </p:nvGrpSpPr>
          <p:grpSpPr>
            <a:xfrm>
              <a:off x="5730240" y="5154480"/>
              <a:ext cx="316659" cy="316659"/>
              <a:chOff x="4587240" y="2485309"/>
              <a:chExt cx="411480" cy="411480"/>
            </a:xfrm>
          </p:grpSpPr>
          <p:sp>
            <p:nvSpPr>
              <p:cNvPr id="31" name="椭圆 30">
                <a:extLst>
                  <a:ext uri="{FF2B5EF4-FFF2-40B4-BE49-F238E27FC236}">
                    <a16:creationId xmlns:a16="http://schemas.microsoft.com/office/drawing/2014/main" id="{4B0A5213-7EB6-4E47-86C1-1C276CE298E4}"/>
                  </a:ext>
                </a:extLst>
              </p:cNvPr>
              <p:cNvSpPr/>
              <p:nvPr/>
            </p:nvSpPr>
            <p:spPr>
              <a:xfrm>
                <a:off x="4657520" y="2555589"/>
                <a:ext cx="270919" cy="270919"/>
              </a:xfrm>
              <a:prstGeom prst="ellipse">
                <a:avLst/>
              </a:prstGeom>
              <a:solidFill>
                <a:srgbClr val="FF434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rgbClr val="380B2D"/>
                  </a:solidFill>
                  <a:latin charset="-122" panose="02010600000101010101" pitchFamily="2" typeface="汉仪超粗宋简"/>
                  <a:ea charset="-122" panose="02010600000101010101" pitchFamily="2" typeface="汉仪超粗宋简"/>
                </a:endParaRPr>
              </a:p>
            </p:txBody>
          </p:sp>
          <p:sp>
            <p:nvSpPr>
              <p:cNvPr id="32" name="椭圆 31">
                <a:extLst>
                  <a:ext uri="{FF2B5EF4-FFF2-40B4-BE49-F238E27FC236}">
                    <a16:creationId xmlns:a16="http://schemas.microsoft.com/office/drawing/2014/main" id="{5A37DCF8-DD57-46E0-8FDF-73E44F6C04EB}"/>
                  </a:ext>
                </a:extLst>
              </p:cNvPr>
              <p:cNvSpPr/>
              <p:nvPr/>
            </p:nvSpPr>
            <p:spPr>
              <a:xfrm>
                <a:off x="4587240" y="2485309"/>
                <a:ext cx="411480" cy="411480"/>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rgbClr val="380B2D"/>
                  </a:solidFill>
                  <a:latin charset="-122" panose="02010600000101010101" pitchFamily="2" typeface="汉仪超粗宋简"/>
                  <a:ea charset="-122" panose="02010600000101010101" pitchFamily="2" typeface="汉仪超粗宋简"/>
                </a:endParaRPr>
              </a:p>
            </p:txBody>
          </p:sp>
        </p:grpSp>
      </p:grpSp>
    </p:spTree>
    <p:extLst>
      <p:ext uri="{BB962C8B-B14F-4D97-AF65-F5344CB8AC3E}">
        <p14:creationId val="361396154"/>
      </p:ext>
    </p:extLst>
  </p:cSld>
  <p:clrMapOvr>
    <a:masterClrMapping/>
  </p:clrMapOvr>
  <mc:AlternateContent>
    <mc:Choice Requires="p15">
      <p:transition p14:dur="6000" spd="slow">
        <p15:prstTrans prst="curtains"/>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200"/>
                                  </p:stCondLst>
                                  <p:childTnLst>
                                    <p:set>
                                      <p:cBhvr>
                                        <p:cTn dur="1" fill="hold" id="6">
                                          <p:stCondLst>
                                            <p:cond delay="0"/>
                                          </p:stCondLst>
                                        </p:cTn>
                                        <p:tgtEl>
                                          <p:spTgt spid="11"/>
                                        </p:tgtEl>
                                        <p:attrNameLst>
                                          <p:attrName>style.visibility</p:attrName>
                                        </p:attrNameLst>
                                      </p:cBhvr>
                                      <p:to>
                                        <p:strVal val="visible"/>
                                      </p:to>
                                    </p:set>
                                    <p:animEffect filter="fade" transition="in">
                                      <p:cBhvr>
                                        <p:cTn dur="1000" id="7"/>
                                        <p:tgtEl>
                                          <p:spTgt spid="11"/>
                                        </p:tgtEl>
                                      </p:cBhvr>
                                    </p:animEffect>
                                    <p:anim calcmode="lin" valueType="num">
                                      <p:cBhvr>
                                        <p:cTn dur="1000" fill="hold" id="8"/>
                                        <p:tgtEl>
                                          <p:spTgt spid="11"/>
                                        </p:tgtEl>
                                        <p:attrNameLst>
                                          <p:attrName>ppt_x</p:attrName>
                                        </p:attrNameLst>
                                      </p:cBhvr>
                                      <p:tavLst>
                                        <p:tav tm="0">
                                          <p:val>
                                            <p:strVal val="#ppt_x"/>
                                          </p:val>
                                        </p:tav>
                                        <p:tav tm="100000">
                                          <p:val>
                                            <p:strVal val="#ppt_x"/>
                                          </p:val>
                                        </p:tav>
                                      </p:tavLst>
                                    </p:anim>
                                    <p:anim calcmode="lin" valueType="num">
                                      <p:cBhvr>
                                        <p:cTn dur="1000" fill="hold" id="9"/>
                                        <p:tgtEl>
                                          <p:spTgt spid="11"/>
                                        </p:tgtEl>
                                        <p:attrNameLst>
                                          <p:attrName>ppt_y</p:attrName>
                                        </p:attrNameLst>
                                      </p:cBhvr>
                                      <p:tavLst>
                                        <p:tav tm="0">
                                          <p:val>
                                            <p:strVal val="#ppt_y+.1"/>
                                          </p:val>
                                        </p:tav>
                                        <p:tav tm="100000">
                                          <p:val>
                                            <p:strVal val="#ppt_y"/>
                                          </p:val>
                                        </p:tav>
                                      </p:tavLst>
                                    </p:anim>
                                  </p:childTnLst>
                                </p:cTn>
                              </p:par>
                              <p:par>
                                <p:cTn fill="hold" id="10" nodeType="withEffect" presetClass="entr" presetID="42" presetSubtype="0">
                                  <p:stCondLst>
                                    <p:cond delay="100"/>
                                  </p:stCondLst>
                                  <p:childTnLst>
                                    <p:set>
                                      <p:cBhvr>
                                        <p:cTn dur="1" fill="hold" id="11">
                                          <p:stCondLst>
                                            <p:cond delay="0"/>
                                          </p:stCondLst>
                                        </p:cTn>
                                        <p:tgtEl>
                                          <p:spTgt spid="18"/>
                                        </p:tgtEl>
                                        <p:attrNameLst>
                                          <p:attrName>style.visibility</p:attrName>
                                        </p:attrNameLst>
                                      </p:cBhvr>
                                      <p:to>
                                        <p:strVal val="visible"/>
                                      </p:to>
                                    </p:set>
                                    <p:animEffect filter="fade" transition="in">
                                      <p:cBhvr>
                                        <p:cTn dur="1000" id="12"/>
                                        <p:tgtEl>
                                          <p:spTgt spid="18"/>
                                        </p:tgtEl>
                                      </p:cBhvr>
                                    </p:animEffect>
                                    <p:anim calcmode="lin" valueType="num">
                                      <p:cBhvr>
                                        <p:cTn dur="1000" fill="hold" id="13"/>
                                        <p:tgtEl>
                                          <p:spTgt spid="18"/>
                                        </p:tgtEl>
                                        <p:attrNameLst>
                                          <p:attrName>ppt_x</p:attrName>
                                        </p:attrNameLst>
                                      </p:cBhvr>
                                      <p:tavLst>
                                        <p:tav tm="0">
                                          <p:val>
                                            <p:strVal val="#ppt_x"/>
                                          </p:val>
                                        </p:tav>
                                        <p:tav tm="100000">
                                          <p:val>
                                            <p:strVal val="#ppt_x"/>
                                          </p:val>
                                        </p:tav>
                                      </p:tavLst>
                                    </p:anim>
                                    <p:anim calcmode="lin" valueType="num">
                                      <p:cBhvr>
                                        <p:cTn dur="1000" fill="hold" id="14"/>
                                        <p:tgtEl>
                                          <p:spTgt spid="18"/>
                                        </p:tgtEl>
                                        <p:attrNameLst>
                                          <p:attrName>ppt_y</p:attrName>
                                        </p:attrNameLst>
                                      </p:cBhvr>
                                      <p:tavLst>
                                        <p:tav tm="0">
                                          <p:val>
                                            <p:strVal val="#ppt_y+.1"/>
                                          </p:val>
                                        </p:tav>
                                        <p:tav tm="100000">
                                          <p:val>
                                            <p:strVal val="#ppt_y"/>
                                          </p:val>
                                        </p:tav>
                                      </p:tavLst>
                                    </p:anim>
                                  </p:childTnLst>
                                </p:cTn>
                              </p:par>
                              <p:par>
                                <p:cTn fill="hold" id="15" nodeType="withEffect" presetClass="entr" presetID="42" presetSubtype="0">
                                  <p:stCondLst>
                                    <p:cond delay="200"/>
                                  </p:stCondLst>
                                  <p:childTnLst>
                                    <p:set>
                                      <p:cBhvr>
                                        <p:cTn dur="1" fill="hold" id="16">
                                          <p:stCondLst>
                                            <p:cond delay="0"/>
                                          </p:stCondLst>
                                        </p:cTn>
                                        <p:tgtEl>
                                          <p:spTgt spid="23"/>
                                        </p:tgtEl>
                                        <p:attrNameLst>
                                          <p:attrName>style.visibility</p:attrName>
                                        </p:attrNameLst>
                                      </p:cBhvr>
                                      <p:to>
                                        <p:strVal val="visible"/>
                                      </p:to>
                                    </p:set>
                                    <p:animEffect filter="fade" transition="in">
                                      <p:cBhvr>
                                        <p:cTn dur="1000" id="17"/>
                                        <p:tgtEl>
                                          <p:spTgt spid="23"/>
                                        </p:tgtEl>
                                      </p:cBhvr>
                                    </p:animEffect>
                                    <p:anim calcmode="lin" valueType="num">
                                      <p:cBhvr>
                                        <p:cTn dur="1000" fill="hold" id="18"/>
                                        <p:tgtEl>
                                          <p:spTgt spid="23"/>
                                        </p:tgtEl>
                                        <p:attrNameLst>
                                          <p:attrName>ppt_x</p:attrName>
                                        </p:attrNameLst>
                                      </p:cBhvr>
                                      <p:tavLst>
                                        <p:tav tm="0">
                                          <p:val>
                                            <p:strVal val="#ppt_x"/>
                                          </p:val>
                                        </p:tav>
                                        <p:tav tm="100000">
                                          <p:val>
                                            <p:strVal val="#ppt_x"/>
                                          </p:val>
                                        </p:tav>
                                      </p:tavLst>
                                    </p:anim>
                                    <p:anim calcmode="lin" valueType="num">
                                      <p:cBhvr>
                                        <p:cTn dur="1000" fill="hold" id="19"/>
                                        <p:tgtEl>
                                          <p:spTgt spid="23"/>
                                        </p:tgtEl>
                                        <p:attrNameLst>
                                          <p:attrName>ppt_y</p:attrName>
                                        </p:attrNameLst>
                                      </p:cBhvr>
                                      <p:tavLst>
                                        <p:tav tm="0">
                                          <p:val>
                                            <p:strVal val="#ppt_y+.1"/>
                                          </p:val>
                                        </p:tav>
                                        <p:tav tm="100000">
                                          <p:val>
                                            <p:strVal val="#ppt_y"/>
                                          </p:val>
                                        </p:tav>
                                      </p:tavLst>
                                    </p:anim>
                                  </p:childTnLst>
                                </p:cTn>
                              </p:par>
                              <p:par>
                                <p:cTn fill="hold" id="20" nodeType="withEffect" presetClass="entr" presetID="42" presetSubtype="0">
                                  <p:stCondLst>
                                    <p:cond delay="300"/>
                                  </p:stCondLst>
                                  <p:childTnLst>
                                    <p:set>
                                      <p:cBhvr>
                                        <p:cTn dur="1" fill="hold" id="21">
                                          <p:stCondLst>
                                            <p:cond delay="0"/>
                                          </p:stCondLst>
                                        </p:cTn>
                                        <p:tgtEl>
                                          <p:spTgt spid="28"/>
                                        </p:tgtEl>
                                        <p:attrNameLst>
                                          <p:attrName>style.visibility</p:attrName>
                                        </p:attrNameLst>
                                      </p:cBhvr>
                                      <p:to>
                                        <p:strVal val="visible"/>
                                      </p:to>
                                    </p:set>
                                    <p:animEffect filter="fade" transition="in">
                                      <p:cBhvr>
                                        <p:cTn dur="1000" id="22"/>
                                        <p:tgtEl>
                                          <p:spTgt spid="28"/>
                                        </p:tgtEl>
                                      </p:cBhvr>
                                    </p:animEffect>
                                    <p:anim calcmode="lin" valueType="num">
                                      <p:cBhvr>
                                        <p:cTn dur="1000" fill="hold" id="23"/>
                                        <p:tgtEl>
                                          <p:spTgt spid="28"/>
                                        </p:tgtEl>
                                        <p:attrNameLst>
                                          <p:attrName>ppt_x</p:attrName>
                                        </p:attrNameLst>
                                      </p:cBhvr>
                                      <p:tavLst>
                                        <p:tav tm="0">
                                          <p:val>
                                            <p:strVal val="#ppt_x"/>
                                          </p:val>
                                        </p:tav>
                                        <p:tav tm="100000">
                                          <p:val>
                                            <p:strVal val="#ppt_x"/>
                                          </p:val>
                                        </p:tav>
                                      </p:tavLst>
                                    </p:anim>
                                    <p:anim calcmode="lin" valueType="num">
                                      <p:cBhvr>
                                        <p:cTn dur="1000" fill="hold" id="24"/>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1" name="组合 10">
            <a:extLst>
              <a:ext uri="{FF2B5EF4-FFF2-40B4-BE49-F238E27FC236}">
                <a16:creationId xmlns:a16="http://schemas.microsoft.com/office/drawing/2014/main" id="{73EA8943-A8A7-4166-BCB3-B83BBECFC7F5}"/>
              </a:ext>
            </a:extLst>
          </p:cNvPr>
          <p:cNvGrpSpPr/>
          <p:nvPr/>
        </p:nvGrpSpPr>
        <p:grpSpPr>
          <a:xfrm>
            <a:off x="2645189" y="2133207"/>
            <a:ext cx="7267504" cy="3359701"/>
            <a:chOff x="2645189" y="2133207"/>
            <a:chExt cx="7267504" cy="3359701"/>
          </a:xfrm>
        </p:grpSpPr>
        <p:cxnSp>
          <p:nvCxnSpPr>
            <p:cNvPr id="4" name="直接箭头连接符 3"/>
            <p:cNvCxnSpPr>
              <a:cxnSpLocks noChangeShapeType="1"/>
            </p:cNvCxnSpPr>
            <p:nvPr/>
          </p:nvCxnSpPr>
          <p:spPr bwMode="auto">
            <a:xfrm flipH="1" flipV="1">
              <a:off x="3035713" y="2133207"/>
              <a:ext cx="0" cy="3358114"/>
            </a:xfrm>
            <a:prstGeom prst="straightConnector1">
              <a:avLst/>
            </a:prstGeom>
            <a:noFill/>
            <a:ln algn="ctr" w="9525">
              <a:solidFill>
                <a:schemeClr val="accent1"/>
              </a:solidFill>
              <a:round/>
              <a:tailEnd len="med" type="triangle" w="med"/>
            </a:ln>
            <a:effectLst/>
          </p:spPr>
        </p:cxnSp>
        <p:cxnSp>
          <p:nvCxnSpPr>
            <p:cNvPr id="5" name="直接箭头连接符 4"/>
            <p:cNvCxnSpPr>
              <a:cxnSpLocks noChangeShapeType="1"/>
            </p:cNvCxnSpPr>
            <p:nvPr/>
          </p:nvCxnSpPr>
          <p:spPr bwMode="auto">
            <a:xfrm>
              <a:off x="3035715" y="5491320"/>
              <a:ext cx="6718981" cy="1588"/>
            </a:xfrm>
            <a:prstGeom prst="straightConnector1">
              <a:avLst/>
            </a:prstGeom>
            <a:noFill/>
            <a:ln algn="ctr" w="9525">
              <a:solidFill>
                <a:schemeClr val="accent1"/>
              </a:solidFill>
              <a:round/>
              <a:tailEnd len="med" type="triangle" w="med"/>
            </a:ln>
            <a:effectLst/>
          </p:spPr>
        </p:cxnSp>
        <p:grpSp>
          <p:nvGrpSpPr>
            <p:cNvPr id="2" name="组合 5"/>
            <p:cNvGrpSpPr/>
            <p:nvPr/>
          </p:nvGrpSpPr>
          <p:grpSpPr>
            <a:xfrm>
              <a:off x="3249998" y="4528005"/>
              <a:ext cx="1388874" cy="588780"/>
              <a:chOff x="2582250" y="5541358"/>
              <a:chExt cx="2076669" cy="882316"/>
            </a:xfrm>
            <a:effectLst/>
          </p:grpSpPr>
          <p:grpSp>
            <p:nvGrpSpPr>
              <p:cNvPr id="3" name="组合 6"/>
              <p:cNvGrpSpPr/>
              <p:nvPr/>
            </p:nvGrpSpPr>
            <p:grpSpPr>
              <a:xfrm>
                <a:off x="2582250" y="5541358"/>
                <a:ext cx="2076669" cy="882316"/>
                <a:chOff x="2582250" y="5541358"/>
                <a:chExt cx="2076669" cy="882316"/>
              </a:xfrm>
            </p:grpSpPr>
            <p:sp>
              <p:nvSpPr>
                <p:cNvPr id="9" name="圆角矩形 8"/>
                <p:cNvSpPr/>
                <p:nvPr/>
              </p:nvSpPr>
              <p:spPr bwMode="auto">
                <a:xfrm>
                  <a:off x="2582250" y="5541358"/>
                  <a:ext cx="2076669" cy="882316"/>
                </a:xfrm>
                <a:prstGeom prst="roundRect">
                  <a:avLst>
                    <a:gd fmla="val 10568" name="adj"/>
                  </a:avLst>
                </a:prstGeom>
                <a:gradFill>
                  <a:gsLst>
                    <a:gs pos="0">
                      <a:schemeClr val="bg1">
                        <a:lumMod val="82000"/>
                        <a:lumOff val="18000"/>
                      </a:schemeClr>
                    </a:gs>
                    <a:gs pos="47000">
                      <a:srgbClr val="F5F5F5"/>
                    </a:gs>
                    <a:gs pos="100000">
                      <a:schemeClr val="bg1">
                        <a:lumMod val="95000"/>
                        <a:lumOff val="5000"/>
                      </a:schemeClr>
                    </a:gs>
                  </a:gsLst>
                  <a:lin ang="18900000" scaled="0"/>
                </a:gradFill>
                <a:ln cap="flat" w="7938">
                  <a:noFill/>
                  <a:prstDash val="solid"/>
                  <a:miter lim="800000"/>
                </a:ln>
                <a:effectLst>
                  <a:outerShdw algn="tl" blurRad="228600" dir="2700000" dist="114300" rotWithShape="0">
                    <a:prstClr val="black">
                      <a:alpha val="25000"/>
                    </a:prstClr>
                  </a:outerShdw>
                </a:effectLst>
              </p:spPr>
              <p:txBody>
                <a:bodyPr/>
                <a:lstStyle/>
                <a:p>
                  <a:pPr>
                    <a:defRPr/>
                  </a:pPr>
                  <a:endParaRPr altLang="en-US" lang="zh-CN" sz="1799">
                    <a:cs typeface="+mn-ea"/>
                    <a:sym typeface="+mn-lt"/>
                  </a:endParaRPr>
                </a:p>
              </p:txBody>
            </p:sp>
            <p:sp>
              <p:nvSpPr>
                <p:cNvPr id="10" name="圆角矩形 9"/>
                <p:cNvSpPr/>
                <p:nvPr/>
              </p:nvSpPr>
              <p:spPr bwMode="auto">
                <a:xfrm>
                  <a:off x="2674809" y="5619838"/>
                  <a:ext cx="1896297" cy="727733"/>
                </a:xfrm>
                <a:prstGeom prst="roundRect">
                  <a:avLst>
                    <a:gd fmla="val 10568" name="adj"/>
                  </a:avLst>
                </a:prstGeom>
                <a:solidFill>
                  <a:schemeClr val="accent1"/>
                </a:solidFill>
                <a:ln cap="flat" w="7938">
                  <a:noFill/>
                  <a:prstDash val="solid"/>
                  <a:miter lim="800000"/>
                </a:ln>
                <a:effectLst/>
              </p:spPr>
              <p:txBody>
                <a:bodyPr/>
                <a:lstStyle/>
                <a:p>
                  <a:pPr>
                    <a:defRPr/>
                  </a:pPr>
                  <a:endParaRPr altLang="en-US" lang="zh-CN" sz="1799">
                    <a:cs typeface="+mn-ea"/>
                    <a:sym typeface="+mn-lt"/>
                  </a:endParaRPr>
                </a:p>
              </p:txBody>
            </p:sp>
          </p:grpSp>
          <p:sp>
            <p:nvSpPr>
              <p:cNvPr id="8" name="矩形 7"/>
              <p:cNvSpPr>
                <a:spLocks noChangeArrowheads="1"/>
              </p:cNvSpPr>
              <p:nvPr/>
            </p:nvSpPr>
            <p:spPr bwMode="auto">
              <a:xfrm>
                <a:off x="2810090" y="5755397"/>
                <a:ext cx="1635228" cy="482776"/>
              </a:xfrm>
              <a:prstGeom prst="rect">
                <a:avLst/>
              </a:prstGeom>
              <a:noFill/>
              <a:ln cap="flat" w="7">
                <a:noFill/>
                <a:prstDash val="solid"/>
                <a:miter lim="800000"/>
              </a:ln>
            </p:spPr>
            <p:txBody>
              <a:bodyPr/>
              <a:lstStyle/>
              <a:p>
                <a:pPr algn="ctr">
                  <a:defRPr/>
                </a:pPr>
                <a:r>
                  <a:rPr altLang="en-US" lang="zh-CN" sz="1400">
                    <a:solidFill>
                      <a:srgbClr val="F8F8F8"/>
                    </a:solidFill>
                    <a:cs typeface="+mn-ea"/>
                    <a:sym typeface="+mn-lt"/>
                  </a:rPr>
                  <a:t>一月份</a:t>
                </a:r>
              </a:p>
            </p:txBody>
          </p:sp>
        </p:grpSp>
        <p:grpSp>
          <p:nvGrpSpPr>
            <p:cNvPr id="6" name="组合 11"/>
            <p:cNvGrpSpPr/>
            <p:nvPr/>
          </p:nvGrpSpPr>
          <p:grpSpPr>
            <a:xfrm>
              <a:off x="4942044" y="3888443"/>
              <a:ext cx="1387288" cy="588781"/>
              <a:chOff x="5112345" y="4583380"/>
              <a:chExt cx="2076669" cy="882316"/>
            </a:xfrm>
            <a:effectLst/>
          </p:grpSpPr>
          <p:grpSp>
            <p:nvGrpSpPr>
              <p:cNvPr id="7" name="组合 12"/>
              <p:cNvGrpSpPr/>
              <p:nvPr/>
            </p:nvGrpSpPr>
            <p:grpSpPr>
              <a:xfrm>
                <a:off x="5112345" y="4583380"/>
                <a:ext cx="2076669" cy="882316"/>
                <a:chOff x="2582250" y="5541358"/>
                <a:chExt cx="2076669" cy="882316"/>
              </a:xfrm>
            </p:grpSpPr>
            <p:sp>
              <p:nvSpPr>
                <p:cNvPr id="15" name="圆角矩形 14"/>
                <p:cNvSpPr/>
                <p:nvPr/>
              </p:nvSpPr>
              <p:spPr bwMode="auto">
                <a:xfrm>
                  <a:off x="2582250" y="5541358"/>
                  <a:ext cx="2076669" cy="882316"/>
                </a:xfrm>
                <a:prstGeom prst="roundRect">
                  <a:avLst>
                    <a:gd fmla="val 10568" name="adj"/>
                  </a:avLst>
                </a:prstGeom>
                <a:gradFill>
                  <a:gsLst>
                    <a:gs pos="0">
                      <a:schemeClr val="bg1">
                        <a:lumMod val="82000"/>
                        <a:lumOff val="18000"/>
                      </a:schemeClr>
                    </a:gs>
                    <a:gs pos="47000">
                      <a:srgbClr val="F5F5F5"/>
                    </a:gs>
                    <a:gs pos="100000">
                      <a:schemeClr val="bg1">
                        <a:lumMod val="95000"/>
                        <a:lumOff val="5000"/>
                      </a:schemeClr>
                    </a:gs>
                  </a:gsLst>
                  <a:lin ang="18900000" scaled="0"/>
                </a:gradFill>
                <a:ln cap="flat" w="7938">
                  <a:noFill/>
                  <a:prstDash val="solid"/>
                  <a:miter lim="800000"/>
                </a:ln>
                <a:effectLst>
                  <a:outerShdw algn="tl" blurRad="228600" dir="2700000" dist="114300" rotWithShape="0">
                    <a:prstClr val="black">
                      <a:alpha val="25000"/>
                    </a:prstClr>
                  </a:outerShdw>
                </a:effectLst>
              </p:spPr>
              <p:txBody>
                <a:bodyPr/>
                <a:lstStyle/>
                <a:p>
                  <a:pPr>
                    <a:defRPr/>
                  </a:pPr>
                  <a:endParaRPr altLang="en-US" lang="zh-CN" sz="1799">
                    <a:cs typeface="+mn-ea"/>
                    <a:sym typeface="+mn-lt"/>
                  </a:endParaRPr>
                </a:p>
              </p:txBody>
            </p:sp>
            <p:sp>
              <p:nvSpPr>
                <p:cNvPr id="16" name="圆角矩形 15"/>
                <p:cNvSpPr/>
                <p:nvPr/>
              </p:nvSpPr>
              <p:spPr bwMode="auto">
                <a:xfrm>
                  <a:off x="2674915" y="5619840"/>
                  <a:ext cx="1896089" cy="727732"/>
                </a:xfrm>
                <a:prstGeom prst="roundRect">
                  <a:avLst>
                    <a:gd fmla="val 10568" name="adj"/>
                  </a:avLst>
                </a:prstGeom>
                <a:solidFill>
                  <a:schemeClr val="accent2"/>
                </a:solidFill>
                <a:ln cap="flat" w="7938">
                  <a:noFill/>
                  <a:prstDash val="solid"/>
                  <a:miter lim="800000"/>
                </a:ln>
                <a:effectLst/>
              </p:spPr>
              <p:txBody>
                <a:bodyPr/>
                <a:lstStyle/>
                <a:p>
                  <a:pPr>
                    <a:defRPr/>
                  </a:pPr>
                  <a:endParaRPr altLang="en-US" lang="zh-CN" sz="1799">
                    <a:cs typeface="+mn-ea"/>
                    <a:sym typeface="+mn-lt"/>
                  </a:endParaRPr>
                </a:p>
              </p:txBody>
            </p:sp>
          </p:grpSp>
          <p:sp>
            <p:nvSpPr>
              <p:cNvPr id="14" name="矩形 13"/>
              <p:cNvSpPr>
                <a:spLocks noChangeArrowheads="1"/>
              </p:cNvSpPr>
              <p:nvPr/>
            </p:nvSpPr>
            <p:spPr bwMode="auto">
              <a:xfrm>
                <a:off x="5295300" y="4806932"/>
                <a:ext cx="1634723" cy="482777"/>
              </a:xfrm>
              <a:prstGeom prst="rect">
                <a:avLst/>
              </a:prstGeom>
              <a:noFill/>
              <a:ln cap="flat" w="7">
                <a:noFill/>
                <a:prstDash val="solid"/>
                <a:miter lim="800000"/>
              </a:ln>
            </p:spPr>
            <p:txBody>
              <a:bodyPr/>
              <a:lstStyle/>
              <a:p>
                <a:pPr algn="ctr">
                  <a:defRPr/>
                </a:pPr>
                <a:r>
                  <a:rPr altLang="en-US" lang="zh-CN" sz="1400">
                    <a:solidFill>
                      <a:srgbClr val="F8F8F8"/>
                    </a:solidFill>
                    <a:cs typeface="+mn-ea"/>
                    <a:sym typeface="+mn-lt"/>
                  </a:rPr>
                  <a:t>二月份</a:t>
                </a:r>
              </a:p>
            </p:txBody>
          </p:sp>
        </p:grpSp>
        <p:cxnSp>
          <p:nvCxnSpPr>
            <p:cNvPr id="18" name="直接连接符 17"/>
            <p:cNvCxnSpPr>
              <a:cxnSpLocks noChangeShapeType="1"/>
            </p:cNvCxnSpPr>
            <p:nvPr/>
          </p:nvCxnSpPr>
          <p:spPr bwMode="auto">
            <a:xfrm flipH="1">
              <a:off x="4840461" y="2133209"/>
              <a:ext cx="1587" cy="3305743"/>
            </a:xfrm>
            <a:prstGeom prst="line">
              <a:avLst/>
            </a:prstGeom>
            <a:noFill/>
            <a:ln algn="ctr" w="9525">
              <a:solidFill>
                <a:schemeClr val="accent1"/>
              </a:solidFill>
              <a:prstDash val="dash"/>
              <a:round/>
            </a:ln>
            <a:effectLst/>
          </p:spPr>
        </p:cxnSp>
        <p:grpSp>
          <p:nvGrpSpPr>
            <p:cNvPr id="12" name="组合 18"/>
            <p:cNvGrpSpPr/>
            <p:nvPr/>
          </p:nvGrpSpPr>
          <p:grpSpPr>
            <a:xfrm>
              <a:off x="6537268" y="3279027"/>
              <a:ext cx="1388875" cy="590368"/>
              <a:chOff x="7500172" y="3672780"/>
              <a:chExt cx="2076669" cy="882316"/>
            </a:xfrm>
            <a:effectLst/>
          </p:grpSpPr>
          <p:grpSp>
            <p:nvGrpSpPr>
              <p:cNvPr id="13" name="组合 19"/>
              <p:cNvGrpSpPr/>
              <p:nvPr/>
            </p:nvGrpSpPr>
            <p:grpSpPr>
              <a:xfrm>
                <a:off x="7500172" y="3672780"/>
                <a:ext cx="2076669" cy="882316"/>
                <a:chOff x="2582250" y="5541358"/>
                <a:chExt cx="2076669" cy="882316"/>
              </a:xfrm>
            </p:grpSpPr>
            <p:sp>
              <p:nvSpPr>
                <p:cNvPr id="22" name="圆角矩形 21"/>
                <p:cNvSpPr/>
                <p:nvPr/>
              </p:nvSpPr>
              <p:spPr bwMode="auto">
                <a:xfrm>
                  <a:off x="2582250" y="5541358"/>
                  <a:ext cx="2076669" cy="882316"/>
                </a:xfrm>
                <a:prstGeom prst="roundRect">
                  <a:avLst>
                    <a:gd fmla="val 10568" name="adj"/>
                  </a:avLst>
                </a:prstGeom>
                <a:gradFill>
                  <a:gsLst>
                    <a:gs pos="0">
                      <a:schemeClr val="bg1">
                        <a:lumMod val="82000"/>
                        <a:lumOff val="18000"/>
                      </a:schemeClr>
                    </a:gs>
                    <a:gs pos="47000">
                      <a:srgbClr val="F5F5F5"/>
                    </a:gs>
                    <a:gs pos="100000">
                      <a:schemeClr val="bg1">
                        <a:lumMod val="95000"/>
                        <a:lumOff val="5000"/>
                      </a:schemeClr>
                    </a:gs>
                  </a:gsLst>
                  <a:lin ang="18900000" scaled="0"/>
                </a:gradFill>
                <a:ln cap="flat" w="7938">
                  <a:noFill/>
                  <a:prstDash val="solid"/>
                  <a:miter lim="800000"/>
                </a:ln>
                <a:effectLst>
                  <a:outerShdw algn="tl" blurRad="228600" dir="2700000" dist="114300" rotWithShape="0">
                    <a:prstClr val="black">
                      <a:alpha val="25000"/>
                    </a:prstClr>
                  </a:outerShdw>
                </a:effectLst>
              </p:spPr>
              <p:txBody>
                <a:bodyPr/>
                <a:lstStyle/>
                <a:p>
                  <a:pPr>
                    <a:defRPr/>
                  </a:pPr>
                  <a:endParaRPr altLang="en-US" lang="zh-CN" sz="1799">
                    <a:cs typeface="+mn-ea"/>
                    <a:sym typeface="+mn-lt"/>
                  </a:endParaRPr>
                </a:p>
              </p:txBody>
            </p:sp>
            <p:sp>
              <p:nvSpPr>
                <p:cNvPr id="23" name="圆角矩形 22"/>
                <p:cNvSpPr/>
                <p:nvPr/>
              </p:nvSpPr>
              <p:spPr bwMode="auto">
                <a:xfrm>
                  <a:off x="2674811" y="5619629"/>
                  <a:ext cx="1896294" cy="728147"/>
                </a:xfrm>
                <a:prstGeom prst="roundRect">
                  <a:avLst>
                    <a:gd fmla="val 10568" name="adj"/>
                  </a:avLst>
                </a:prstGeom>
                <a:solidFill>
                  <a:schemeClr val="accent3"/>
                </a:solidFill>
                <a:ln cap="flat" w="7938">
                  <a:noFill/>
                  <a:prstDash val="solid"/>
                  <a:miter lim="800000"/>
                </a:ln>
                <a:effectLst/>
              </p:spPr>
              <p:txBody>
                <a:bodyPr/>
                <a:lstStyle/>
                <a:p>
                  <a:pPr>
                    <a:defRPr/>
                  </a:pPr>
                  <a:endParaRPr altLang="en-US" lang="zh-CN" sz="1799">
                    <a:cs typeface="+mn-ea"/>
                    <a:sym typeface="+mn-lt"/>
                  </a:endParaRPr>
                </a:p>
              </p:txBody>
            </p:sp>
          </p:grpSp>
          <p:sp>
            <p:nvSpPr>
              <p:cNvPr id="21" name="矩形 20"/>
              <p:cNvSpPr>
                <a:spLocks noChangeArrowheads="1"/>
              </p:cNvSpPr>
              <p:nvPr/>
            </p:nvSpPr>
            <p:spPr bwMode="auto">
              <a:xfrm>
                <a:off x="7647319" y="3924193"/>
                <a:ext cx="1635229" cy="483851"/>
              </a:xfrm>
              <a:prstGeom prst="rect">
                <a:avLst/>
              </a:prstGeom>
              <a:noFill/>
              <a:ln cap="flat" w="7">
                <a:noFill/>
                <a:prstDash val="solid"/>
                <a:miter lim="800000"/>
              </a:ln>
            </p:spPr>
            <p:txBody>
              <a:bodyPr/>
              <a:lstStyle/>
              <a:p>
                <a:pPr algn="ctr">
                  <a:defRPr/>
                </a:pPr>
                <a:r>
                  <a:rPr altLang="en-US" lang="zh-CN" sz="1400">
                    <a:solidFill>
                      <a:srgbClr val="F8F8F8"/>
                    </a:solidFill>
                    <a:cs typeface="+mn-ea"/>
                    <a:sym typeface="+mn-lt"/>
                  </a:rPr>
                  <a:t>三月份</a:t>
                </a:r>
              </a:p>
            </p:txBody>
          </p:sp>
        </p:grpSp>
        <p:cxnSp>
          <p:nvCxnSpPr>
            <p:cNvPr id="24" name="直接连接符 23"/>
            <p:cNvCxnSpPr>
              <a:cxnSpLocks noChangeShapeType="1"/>
            </p:cNvCxnSpPr>
            <p:nvPr/>
          </p:nvCxnSpPr>
          <p:spPr bwMode="auto">
            <a:xfrm flipH="1">
              <a:off x="6429330" y="2133209"/>
              <a:ext cx="1588" cy="3305743"/>
            </a:xfrm>
            <a:prstGeom prst="line">
              <a:avLst/>
            </a:prstGeom>
            <a:noFill/>
            <a:ln algn="ctr" w="9525">
              <a:solidFill>
                <a:schemeClr val="accent1"/>
              </a:solidFill>
              <a:prstDash val="dash"/>
              <a:round/>
            </a:ln>
            <a:effectLst/>
          </p:spPr>
        </p:cxnSp>
        <p:grpSp>
          <p:nvGrpSpPr>
            <p:cNvPr id="19" name="组合 25"/>
            <p:cNvGrpSpPr/>
            <p:nvPr/>
          </p:nvGrpSpPr>
          <p:grpSpPr>
            <a:xfrm>
              <a:off x="8095983" y="2641053"/>
              <a:ext cx="1388875" cy="588781"/>
              <a:chOff x="9832547" y="2718456"/>
              <a:chExt cx="2076669" cy="882316"/>
            </a:xfrm>
            <a:effectLst/>
          </p:grpSpPr>
          <p:grpSp>
            <p:nvGrpSpPr>
              <p:cNvPr id="20" name="组合 26"/>
              <p:cNvGrpSpPr/>
              <p:nvPr/>
            </p:nvGrpSpPr>
            <p:grpSpPr>
              <a:xfrm>
                <a:off x="9832547" y="2718456"/>
                <a:ext cx="2076669" cy="882316"/>
                <a:chOff x="2582250" y="5541358"/>
                <a:chExt cx="2076669" cy="882316"/>
              </a:xfrm>
            </p:grpSpPr>
            <p:sp>
              <p:nvSpPr>
                <p:cNvPr id="29" name="圆角矩形 28"/>
                <p:cNvSpPr/>
                <p:nvPr/>
              </p:nvSpPr>
              <p:spPr bwMode="auto">
                <a:xfrm>
                  <a:off x="2582250" y="5541358"/>
                  <a:ext cx="2076669" cy="882316"/>
                </a:xfrm>
                <a:prstGeom prst="roundRect">
                  <a:avLst>
                    <a:gd fmla="val 10568" name="adj"/>
                  </a:avLst>
                </a:prstGeom>
                <a:gradFill>
                  <a:gsLst>
                    <a:gs pos="0">
                      <a:schemeClr val="bg1">
                        <a:lumMod val="82000"/>
                        <a:lumOff val="18000"/>
                      </a:schemeClr>
                    </a:gs>
                    <a:gs pos="47000">
                      <a:srgbClr val="F5F5F5"/>
                    </a:gs>
                    <a:gs pos="100000">
                      <a:schemeClr val="bg1">
                        <a:lumMod val="95000"/>
                        <a:lumOff val="5000"/>
                      </a:schemeClr>
                    </a:gs>
                  </a:gsLst>
                  <a:lin ang="18900000" scaled="0"/>
                </a:gradFill>
                <a:ln cap="flat" w="7938">
                  <a:noFill/>
                  <a:prstDash val="solid"/>
                  <a:miter lim="800000"/>
                </a:ln>
                <a:effectLst>
                  <a:outerShdw algn="tl" blurRad="228600" dir="2700000" dist="114300" rotWithShape="0">
                    <a:prstClr val="black">
                      <a:alpha val="25000"/>
                    </a:prstClr>
                  </a:outerShdw>
                </a:effectLst>
              </p:spPr>
              <p:txBody>
                <a:bodyPr/>
                <a:lstStyle/>
                <a:p>
                  <a:pPr>
                    <a:defRPr/>
                  </a:pPr>
                  <a:endParaRPr altLang="en-US" lang="zh-CN" sz="1799">
                    <a:cs typeface="+mn-ea"/>
                    <a:sym typeface="+mn-lt"/>
                  </a:endParaRPr>
                </a:p>
              </p:txBody>
            </p:sp>
            <p:sp>
              <p:nvSpPr>
                <p:cNvPr id="30" name="圆角矩形 29"/>
                <p:cNvSpPr>
                  <a:spLocks noChangeArrowheads="1"/>
                </p:cNvSpPr>
                <p:nvPr/>
              </p:nvSpPr>
              <p:spPr bwMode="auto">
                <a:xfrm>
                  <a:off x="2674811" y="5619840"/>
                  <a:ext cx="1896294" cy="727732"/>
                </a:xfrm>
                <a:prstGeom prst="roundRect">
                  <a:avLst>
                    <a:gd fmla="val 10569" name="adj"/>
                  </a:avLst>
                </a:prstGeom>
                <a:solidFill>
                  <a:schemeClr val="accent4"/>
                </a:solidFill>
                <a:ln w="8001">
                  <a:noFill/>
                  <a:miter lim="800000"/>
                </a:ln>
              </p:spPr>
              <p:txBody>
                <a:bodyPr/>
                <a:lstStyle/>
                <a:p>
                  <a:pPr>
                    <a:defRPr/>
                  </a:pPr>
                  <a:endParaRPr altLang="en-US" lang="zh-CN" sz="1799">
                    <a:cs typeface="+mn-ea"/>
                    <a:sym typeface="+mn-lt"/>
                  </a:endParaRPr>
                </a:p>
              </p:txBody>
            </p:sp>
          </p:grpSp>
          <p:sp>
            <p:nvSpPr>
              <p:cNvPr id="28" name="矩形 27"/>
              <p:cNvSpPr>
                <a:spLocks noChangeArrowheads="1"/>
              </p:cNvSpPr>
              <p:nvPr/>
            </p:nvSpPr>
            <p:spPr bwMode="auto">
              <a:xfrm>
                <a:off x="10053268" y="2961033"/>
                <a:ext cx="1635227" cy="485154"/>
              </a:xfrm>
              <a:prstGeom prst="rect">
                <a:avLst/>
              </a:prstGeom>
              <a:noFill/>
              <a:ln cap="flat" w="7">
                <a:noFill/>
                <a:prstDash val="solid"/>
                <a:miter lim="800000"/>
              </a:ln>
            </p:spPr>
            <p:txBody>
              <a:bodyPr/>
              <a:lstStyle/>
              <a:p>
                <a:pPr algn="ctr">
                  <a:defRPr/>
                </a:pPr>
                <a:r>
                  <a:rPr altLang="en-US" lang="zh-CN" sz="1400">
                    <a:solidFill>
                      <a:srgbClr val="F8F8F8"/>
                    </a:solidFill>
                    <a:cs typeface="+mn-ea"/>
                    <a:sym typeface="+mn-lt"/>
                  </a:rPr>
                  <a:t>四月份</a:t>
                </a:r>
              </a:p>
            </p:txBody>
          </p:sp>
        </p:grpSp>
        <p:cxnSp>
          <p:nvCxnSpPr>
            <p:cNvPr id="32" name="直接连接符 31"/>
            <p:cNvCxnSpPr>
              <a:cxnSpLocks noChangeShapeType="1"/>
            </p:cNvCxnSpPr>
            <p:nvPr/>
          </p:nvCxnSpPr>
          <p:spPr bwMode="auto">
            <a:xfrm flipH="1">
              <a:off x="8038837" y="2133209"/>
              <a:ext cx="0" cy="3305743"/>
            </a:xfrm>
            <a:prstGeom prst="line">
              <a:avLst/>
            </a:prstGeom>
            <a:noFill/>
            <a:ln algn="ctr" w="9525">
              <a:solidFill>
                <a:schemeClr val="accent1"/>
              </a:solidFill>
              <a:prstDash val="dash"/>
              <a:round/>
            </a:ln>
            <a:effectLst/>
          </p:spPr>
        </p:cxnSp>
        <p:sp>
          <p:nvSpPr>
            <p:cNvPr id="33" name="TextBox 31"/>
            <p:cNvSpPr txBox="1"/>
            <p:nvPr/>
          </p:nvSpPr>
          <p:spPr>
            <a:xfrm>
              <a:off x="2645189" y="2337933"/>
              <a:ext cx="396180" cy="1861562"/>
            </a:xfrm>
            <a:prstGeom prst="rect">
              <a:avLst/>
            </a:prstGeom>
            <a:noFill/>
            <a:effectLst/>
          </p:spPr>
          <p:txBody>
            <a:bodyPr bIns="45705" lIns="91410" rIns="91410" tIns="45705" vert="eaVert">
              <a:spAutoFit/>
            </a:bodyPr>
            <a:lstStyle/>
            <a:p>
              <a:pPr>
                <a:defRPr/>
              </a:pPr>
              <a:r>
                <a:rPr altLang="en-US" lang="zh-CN" sz="1400">
                  <a:solidFill>
                    <a:schemeClr val="tx1">
                      <a:lumMod val="65000"/>
                      <a:lumOff val="35000"/>
                    </a:schemeClr>
                  </a:solidFill>
                  <a:cs typeface="+mn-ea"/>
                  <a:sym typeface="+mn-lt"/>
                </a:rPr>
                <a:t>添加标题文字内容</a:t>
              </a:r>
            </a:p>
          </p:txBody>
        </p:sp>
        <p:sp>
          <p:nvSpPr>
            <p:cNvPr id="34" name="išľíďè">
              <a:extLst>
                <a:ext uri="{FF2B5EF4-FFF2-40B4-BE49-F238E27FC236}">
                  <a16:creationId xmlns:a16="http://schemas.microsoft.com/office/drawing/2014/main" id="{49A9B6AE-8633-419F-8D1D-4C3A3A825EC8}"/>
                </a:ext>
              </a:extLst>
            </p:cNvPr>
            <p:cNvSpPr/>
            <p:nvPr/>
          </p:nvSpPr>
          <p:spPr bwMode="auto">
            <a:xfrm>
              <a:off x="3311902" y="3756525"/>
              <a:ext cx="1331904"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输入替换内容文本输入替换内容文本输入替换内容文本</a:t>
              </a:r>
            </a:p>
          </p:txBody>
        </p:sp>
        <p:sp>
          <p:nvSpPr>
            <p:cNvPr id="35" name="iSlíďè">
              <a:extLst>
                <a:ext uri="{FF2B5EF4-FFF2-40B4-BE49-F238E27FC236}">
                  <a16:creationId xmlns:a16="http://schemas.microsoft.com/office/drawing/2014/main" id="{8479B452-36F2-4FE0-ADA6-902ACCFA1ED1}"/>
                </a:ext>
              </a:extLst>
            </p:cNvPr>
            <p:cNvSpPr txBox="1"/>
            <p:nvPr/>
          </p:nvSpPr>
          <p:spPr bwMode="auto">
            <a:xfrm>
              <a:off x="3375565" y="3499057"/>
              <a:ext cx="1646873"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36" name="išľíďè">
              <a:extLst>
                <a:ext uri="{FF2B5EF4-FFF2-40B4-BE49-F238E27FC236}">
                  <a16:creationId xmlns:a16="http://schemas.microsoft.com/office/drawing/2014/main" id="{017BB022-54BD-40E0-8094-51D6E143B569}"/>
                </a:ext>
              </a:extLst>
            </p:cNvPr>
            <p:cNvSpPr/>
            <p:nvPr/>
          </p:nvSpPr>
          <p:spPr bwMode="auto">
            <a:xfrm>
              <a:off x="4986620" y="3185824"/>
              <a:ext cx="1331904"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输入替换内容文本输入替换内容文本输入替换内容文本</a:t>
              </a:r>
            </a:p>
          </p:txBody>
        </p:sp>
        <p:sp>
          <p:nvSpPr>
            <p:cNvPr id="37" name="iSlíďè">
              <a:extLst>
                <a:ext uri="{FF2B5EF4-FFF2-40B4-BE49-F238E27FC236}">
                  <a16:creationId xmlns:a16="http://schemas.microsoft.com/office/drawing/2014/main" id="{3F778507-ED50-40AB-96B7-C167C731E185}"/>
                </a:ext>
              </a:extLst>
            </p:cNvPr>
            <p:cNvSpPr txBox="1"/>
            <p:nvPr/>
          </p:nvSpPr>
          <p:spPr bwMode="auto">
            <a:xfrm>
              <a:off x="5050283" y="2928357"/>
              <a:ext cx="1646873"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38" name="išľíďè">
              <a:extLst>
                <a:ext uri="{FF2B5EF4-FFF2-40B4-BE49-F238E27FC236}">
                  <a16:creationId xmlns:a16="http://schemas.microsoft.com/office/drawing/2014/main" id="{5928CA7B-85C0-45C5-AB59-62C9621BB099}"/>
                </a:ext>
              </a:extLst>
            </p:cNvPr>
            <p:cNvSpPr/>
            <p:nvPr/>
          </p:nvSpPr>
          <p:spPr bwMode="auto">
            <a:xfrm>
              <a:off x="6645847" y="2623464"/>
              <a:ext cx="1331904"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输入替换内容文本输入替换内容文本输入替换内容文本</a:t>
              </a:r>
            </a:p>
          </p:txBody>
        </p:sp>
        <p:sp>
          <p:nvSpPr>
            <p:cNvPr id="39" name="iSlíďè">
              <a:extLst>
                <a:ext uri="{FF2B5EF4-FFF2-40B4-BE49-F238E27FC236}">
                  <a16:creationId xmlns:a16="http://schemas.microsoft.com/office/drawing/2014/main" id="{12EF9612-7FED-45D7-81C2-5766854F665D}"/>
                </a:ext>
              </a:extLst>
            </p:cNvPr>
            <p:cNvSpPr txBox="1"/>
            <p:nvPr/>
          </p:nvSpPr>
          <p:spPr bwMode="auto">
            <a:xfrm>
              <a:off x="6709510" y="2365996"/>
              <a:ext cx="1646873"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40" name="išľíďè">
              <a:extLst>
                <a:ext uri="{FF2B5EF4-FFF2-40B4-BE49-F238E27FC236}">
                  <a16:creationId xmlns:a16="http://schemas.microsoft.com/office/drawing/2014/main" id="{6EDE5D71-2502-4AFA-A69E-E5AE646D1815}"/>
                </a:ext>
              </a:extLst>
            </p:cNvPr>
            <p:cNvSpPr/>
            <p:nvPr/>
          </p:nvSpPr>
          <p:spPr bwMode="auto">
            <a:xfrm>
              <a:off x="8202157" y="3814188"/>
              <a:ext cx="1331904"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输入替换内容文本输入替换内容文本输入替换内容文本</a:t>
              </a:r>
            </a:p>
          </p:txBody>
        </p:sp>
        <p:sp>
          <p:nvSpPr>
            <p:cNvPr id="41" name="iSlíďè">
              <a:extLst>
                <a:ext uri="{FF2B5EF4-FFF2-40B4-BE49-F238E27FC236}">
                  <a16:creationId xmlns:a16="http://schemas.microsoft.com/office/drawing/2014/main" id="{694FC3AF-1622-4869-8E9E-42B3F7DCE71B}"/>
                </a:ext>
              </a:extLst>
            </p:cNvPr>
            <p:cNvSpPr txBox="1"/>
            <p:nvPr/>
          </p:nvSpPr>
          <p:spPr bwMode="auto">
            <a:xfrm>
              <a:off x="8265820" y="3556720"/>
              <a:ext cx="1646873"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grpSp>
      <p:grpSp>
        <p:nvGrpSpPr>
          <p:cNvPr id="42" name="组合 41">
            <a:extLst>
              <a:ext uri="{FF2B5EF4-FFF2-40B4-BE49-F238E27FC236}">
                <a16:creationId xmlns:a16="http://schemas.microsoft.com/office/drawing/2014/main" id="{36221963-FA7E-47E4-B815-DFFC42606764}"/>
              </a:ext>
            </a:extLst>
          </p:cNvPr>
          <p:cNvGrpSpPr/>
          <p:nvPr/>
        </p:nvGrpSpPr>
        <p:grpSpPr>
          <a:xfrm>
            <a:off x="794328" y="674255"/>
            <a:ext cx="12605619" cy="6438627"/>
            <a:chOff x="794328" y="674255"/>
            <a:chExt cx="12605619" cy="6438627"/>
          </a:xfrm>
        </p:grpSpPr>
        <p:sp>
          <p:nvSpPr>
            <p:cNvPr id="43" name="矩形: 圆角 42">
              <a:extLst>
                <a:ext uri="{FF2B5EF4-FFF2-40B4-BE49-F238E27FC236}">
                  <a16:creationId xmlns:a16="http://schemas.microsoft.com/office/drawing/2014/main" id="{5B5F1029-7AF7-4857-BC0C-FE3B70AD740D}"/>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44" name="文本框 43">
              <a:extLst>
                <a:ext uri="{FF2B5EF4-FFF2-40B4-BE49-F238E27FC236}">
                  <a16:creationId xmlns:a16="http://schemas.microsoft.com/office/drawing/2014/main" id="{A07E0B35-493E-48D7-A1EA-A83C1F77CBDA}"/>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45" name="图片 44">
              <a:extLst>
                <a:ext uri="{FF2B5EF4-FFF2-40B4-BE49-F238E27FC236}">
                  <a16:creationId xmlns:a16="http://schemas.microsoft.com/office/drawing/2014/main" id="{A901ECCD-2C87-4B88-8E5A-D816CEBB31C0}"/>
                </a:ext>
              </a:extLst>
            </p:cNvPr>
            <p:cNvPicPr>
              <a:picLocks noChangeAspect="1"/>
            </p:cNvPicPr>
            <p:nvPr/>
          </p:nvPicPr>
          <p:blipFill>
            <a:blip r:embed="rId3">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2116491765"/>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11"/>
                                        </p:tgtEl>
                                        <p:attrNameLst>
                                          <p:attrName>style.visibility</p:attrName>
                                        </p:attrNameLst>
                                      </p:cBhvr>
                                      <p:to>
                                        <p:strVal val="visible"/>
                                      </p:to>
                                    </p:set>
                                    <p:animEffect filter="randombar(horizontal)" transition="in">
                                      <p:cBhvr>
                                        <p:cTn dur="500" id="7"/>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a:extLst>
              <a:ext uri="{FF2B5EF4-FFF2-40B4-BE49-F238E27FC236}">
                <a16:creationId xmlns:a16="http://schemas.microsoft.com/office/drawing/2014/main" id="{37BE5F43-7BE4-411C-A036-1C1F3CAF67BB}"/>
              </a:ext>
            </a:extLst>
          </p:cNvPr>
          <p:cNvGrpSpPr/>
          <p:nvPr/>
        </p:nvGrpSpPr>
        <p:grpSpPr>
          <a:xfrm>
            <a:off x="2556817" y="1275653"/>
            <a:ext cx="7869528" cy="3769071"/>
            <a:chOff x="2556817" y="1275653"/>
            <a:chExt cx="7869528" cy="3769071"/>
          </a:xfrm>
        </p:grpSpPr>
        <p:grpSp>
          <p:nvGrpSpPr>
            <p:cNvPr id="30" name="千图PPT彼岸天：ID 8661124库_组合 29">
              <a:extLst>
                <a:ext uri="{FF2B5EF4-FFF2-40B4-BE49-F238E27FC236}">
                  <a16:creationId xmlns:a16="http://schemas.microsoft.com/office/drawing/2014/main" id="{22CF5CF9-F94A-48C2-BD8A-E6549B97C3ED}"/>
                </a:ext>
              </a:extLst>
            </p:cNvPr>
            <p:cNvGrpSpPr/>
            <p:nvPr>
              <p:custDataLst>
                <p:tags r:id="rId3"/>
              </p:custDataLst>
            </p:nvPr>
          </p:nvGrpSpPr>
          <p:grpSpPr>
            <a:xfrm>
              <a:off x="7367324" y="1275653"/>
              <a:ext cx="2500637" cy="2290364"/>
              <a:chOff x="7790515" y="1389513"/>
              <a:chExt cx="3334183" cy="3053818"/>
            </a:xfrm>
            <a:effectLst>
              <a:outerShdw algn="tl" blurRad="50800" dir="2700000" dist="38100" rotWithShape="0">
                <a:prstClr val="black">
                  <a:alpha val="40000"/>
                </a:prstClr>
              </a:outerShdw>
            </a:effectLst>
          </p:grpSpPr>
          <p:sp>
            <p:nvSpPr>
              <p:cNvPr id="15" name="Freeform: Shape 16">
                <a:extLst>
                  <a:ext uri="{FF2B5EF4-FFF2-40B4-BE49-F238E27FC236}">
                    <a16:creationId xmlns:a16="http://schemas.microsoft.com/office/drawing/2014/main" id="{45F466F5-B456-437C-82E0-1D50C62BDD41}"/>
                  </a:ext>
                </a:extLst>
              </p:cNvPr>
              <p:cNvSpPr/>
              <p:nvPr/>
            </p:nvSpPr>
            <p:spPr>
              <a:xfrm rot="18900000">
                <a:off x="7790515" y="2093702"/>
                <a:ext cx="3334183" cy="2349629"/>
              </a:xfrm>
              <a:custGeom>
                <a:gdLst>
                  <a:gd fmla="*/ 0 w 2710204" name="connsiteX0"/>
                  <a:gd fmla="*/ 954954 h 1909906" name="connsiteY0"/>
                  <a:gd fmla="*/ 0 w 2710204" name="connsiteX1"/>
                  <a:gd fmla="*/ 954955 h 1909906" name="connsiteY1"/>
                  <a:gd fmla="*/ 0 w 2710204" name="connsiteX2"/>
                  <a:gd fmla="*/ 954955 h 1909906" name="connsiteY2"/>
                  <a:gd fmla="*/ 1933815 w 2710204" name="connsiteX3"/>
                  <a:gd fmla="*/ 73963 h 1909906" name="connsiteY3"/>
                  <a:gd fmla="*/ 2636239 w 2710204" name="connsiteX4"/>
                  <a:gd fmla="*/ 776387 h 1909906" name="connsiteY4"/>
                  <a:gd fmla="*/ 2636239 w 2710204" name="connsiteX5"/>
                  <a:gd fmla="*/ 776387 h 1909906" name="connsiteY5"/>
                  <a:gd fmla="*/ 2636240 w 2710204" name="connsiteX6"/>
                  <a:gd fmla="*/ 776388 h 1909906" name="connsiteY6"/>
                  <a:gd fmla="*/ 2636240 w 2710204" name="connsiteX7"/>
                  <a:gd fmla="*/ 1133519 h 1909906" name="connsiteY7"/>
                  <a:gd fmla="*/ 2636239 w 2710204" name="connsiteX8"/>
                  <a:gd fmla="*/ 1133519 h 1909906" name="connsiteY8"/>
                  <a:gd fmla="*/ 2636231 w 2710204" name="connsiteX9"/>
                  <a:gd fmla="*/ 1133525 h 1909906" name="connsiteY9"/>
                  <a:gd fmla="*/ 1933814 w 2710204" name="connsiteX10"/>
                  <a:gd fmla="*/ 1835942 h 1909906" name="connsiteY10"/>
                  <a:gd fmla="*/ 1576683 w 2710204" name="connsiteX11"/>
                  <a:gd fmla="*/ 1835942 h 1909906" name="connsiteY11"/>
                  <a:gd fmla="*/ 1576683 w 2710204" name="connsiteX12"/>
                  <a:gd fmla="*/ 1835942 h 1909906" name="connsiteY12"/>
                  <a:gd fmla="*/ 1576683 w 2710204" name="connsiteX13"/>
                  <a:gd fmla="*/ 1478810 h 1909906" name="connsiteY13"/>
                  <a:gd fmla="*/ 1848010 w 2710204" name="connsiteX14"/>
                  <a:gd fmla="*/ 1207485 h 1909906" name="connsiteY14"/>
                  <a:gd fmla="*/ 252530 w 2710204" name="connsiteX15"/>
                  <a:gd fmla="*/ 1207484 h 1909906" name="connsiteY15"/>
                  <a:gd fmla="*/ 5130 w 2710204" name="connsiteX16"/>
                  <a:gd fmla="*/ 1005847 h 1909906" name="connsiteY16"/>
                  <a:gd fmla="*/ 0 w 2710204" name="connsiteX17"/>
                  <a:gd fmla="*/ 954955 h 1909906" name="connsiteY17"/>
                  <a:gd fmla="*/ 5130 w 2710204" name="connsiteX18"/>
                  <a:gd fmla="*/ 904062 h 1909906" name="connsiteY18"/>
                  <a:gd fmla="*/ 252530 w 2710204" name="connsiteX19"/>
                  <a:gd fmla="*/ 702425 h 1909906" name="connsiteY19"/>
                  <a:gd fmla="*/ 1848015 w 2710204" name="connsiteX20"/>
                  <a:gd fmla="*/ 702425 h 1909906" name="connsiteY20"/>
                  <a:gd fmla="*/ 1576684 w 2710204" name="connsiteX21"/>
                  <a:gd fmla="*/ 431094 h 1909906" name="connsiteY21"/>
                  <a:gd fmla="*/ 1544325 w 2710204" name="connsiteX22"/>
                  <a:gd fmla="*/ 113578 h 1909906" name="connsiteY22"/>
                  <a:gd fmla="*/ 1576683 w 2710204" name="connsiteX23"/>
                  <a:gd fmla="*/ 73963 h 1909906" name="connsiteY23"/>
                  <a:gd fmla="*/ 1616298 w 2710204" name="connsiteX24"/>
                  <a:gd fmla="*/ 41604 h 1909906" name="connsiteY24"/>
                  <a:gd fmla="*/ 1933815 w 2710204" name="connsiteX25"/>
                  <a:gd fmla="*/ 73963 h 1909906" name="connsiteY2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b="b" l="l" r="r" t="t"/>
                <a:pathLst>
                  <a:path h="1909906" w="2710204">
                    <a:moveTo>
                      <a:pt x="0" y="954954"/>
                    </a:moveTo>
                    <a:lnTo>
                      <a:pt x="0" y="954955"/>
                    </a:lnTo>
                    <a:lnTo>
                      <a:pt x="0" y="954955"/>
                    </a:lnTo>
                    <a:close/>
                    <a:moveTo>
                      <a:pt x="1933815" y="73963"/>
                    </a:moveTo>
                    <a:lnTo>
                      <a:pt x="2636239" y="776387"/>
                    </a:lnTo>
                    <a:lnTo>
                      <a:pt x="2636239" y="776387"/>
                    </a:lnTo>
                    <a:lnTo>
                      <a:pt x="2636240" y="776388"/>
                    </a:lnTo>
                    <a:cubicBezTo>
                      <a:pt x="2734859" y="875007"/>
                      <a:pt x="2734859" y="1034901"/>
                      <a:pt x="2636240" y="1133519"/>
                    </a:cubicBezTo>
                    <a:lnTo>
                      <a:pt x="2636239" y="1133519"/>
                    </a:lnTo>
                    <a:lnTo>
                      <a:pt x="2636231" y="1133525"/>
                    </a:lnTo>
                    <a:lnTo>
                      <a:pt x="1933814" y="1835942"/>
                    </a:lnTo>
                    <a:cubicBezTo>
                      <a:pt x="1835195" y="1934561"/>
                      <a:pt x="1675302" y="1934561"/>
                      <a:pt x="1576683" y="1835942"/>
                    </a:cubicBezTo>
                    <a:lnTo>
                      <a:pt x="1576683" y="1835942"/>
                    </a:lnTo>
                    <a:cubicBezTo>
                      <a:pt x="1478065" y="1737323"/>
                      <a:pt x="1478065" y="1577429"/>
                      <a:pt x="1576683" y="1478810"/>
                    </a:cubicBezTo>
                    <a:lnTo>
                      <a:pt x="1848010" y="1207485"/>
                    </a:lnTo>
                    <a:lnTo>
                      <a:pt x="252530" y="1207484"/>
                    </a:lnTo>
                    <a:cubicBezTo>
                      <a:pt x="130496" y="1207484"/>
                      <a:pt x="28678" y="1120921"/>
                      <a:pt x="5130" y="1005847"/>
                    </a:cubicBezTo>
                    <a:lnTo>
                      <a:pt x="0" y="954955"/>
                    </a:lnTo>
                    <a:lnTo>
                      <a:pt x="5130" y="904062"/>
                    </a:lnTo>
                    <a:cubicBezTo>
                      <a:pt x="28678" y="788988"/>
                      <a:pt x="130496" y="702425"/>
                      <a:pt x="252530" y="702425"/>
                    </a:cubicBezTo>
                    <a:lnTo>
                      <a:pt x="1848015" y="702425"/>
                    </a:lnTo>
                    <a:lnTo>
                      <a:pt x="1576684" y="431094"/>
                    </a:lnTo>
                    <a:cubicBezTo>
                      <a:pt x="1490393" y="344803"/>
                      <a:pt x="1479606" y="211597"/>
                      <a:pt x="1544325" y="113578"/>
                    </a:cubicBezTo>
                    <a:lnTo>
                      <a:pt x="1576683" y="73963"/>
                    </a:lnTo>
                    <a:lnTo>
                      <a:pt x="1616298" y="41604"/>
                    </a:lnTo>
                    <a:cubicBezTo>
                      <a:pt x="1714318" y="-23115"/>
                      <a:pt x="1847524" y="-12328"/>
                      <a:pt x="1933815" y="73963"/>
                    </a:cubicBezTo>
                    <a:close/>
                  </a:path>
                </a:pathLst>
              </a:custGeom>
              <a:solidFill>
                <a:schemeClr val="accent3"/>
              </a:solidFill>
              <a:ln w="3810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cs typeface="+mn-ea"/>
                  <a:sym typeface="+mn-lt"/>
                </a:endParaRPr>
              </a:p>
            </p:txBody>
          </p:sp>
          <p:grpSp>
            <p:nvGrpSpPr>
              <p:cNvPr id="29" name="组合 28">
                <a:extLst>
                  <a:ext uri="{FF2B5EF4-FFF2-40B4-BE49-F238E27FC236}">
                    <a16:creationId xmlns:a16="http://schemas.microsoft.com/office/drawing/2014/main" id="{5C5D4172-4816-461C-AA32-BC4A2F9FF557}"/>
                  </a:ext>
                </a:extLst>
              </p:cNvPr>
              <p:cNvGrpSpPr/>
              <p:nvPr/>
            </p:nvGrpSpPr>
            <p:grpSpPr>
              <a:xfrm>
                <a:off x="8573811" y="1389513"/>
                <a:ext cx="1362444" cy="2051811"/>
                <a:chOff x="8573811" y="1389513"/>
                <a:chExt cx="1362444" cy="2051811"/>
              </a:xfrm>
            </p:grpSpPr>
            <p:sp>
              <p:nvSpPr>
                <p:cNvPr id="11" name="TextBox 6">
                  <a:extLst>
                    <a:ext uri="{FF2B5EF4-FFF2-40B4-BE49-F238E27FC236}">
                      <a16:creationId xmlns:a16="http://schemas.microsoft.com/office/drawing/2014/main" id="{D628BAB0-977F-4255-88EE-621A64D0597A}"/>
                    </a:ext>
                  </a:extLst>
                </p:cNvPr>
                <p:cNvSpPr txBox="1"/>
                <p:nvPr/>
              </p:nvSpPr>
              <p:spPr bwMode="auto">
                <a:xfrm>
                  <a:off x="8573811" y="1394983"/>
                  <a:ext cx="218008" cy="492443"/>
                </a:xfrm>
                <a:prstGeom prst="rect">
                  <a:avLst/>
                </a:prstGeom>
              </p:spPr>
              <p:txBody>
                <a:bodyPr anchor="t" anchorCtr="0" bIns="0" lIns="0" rIns="0" tIns="0" wrap="none">
                  <a:normAutofit/>
                </a:bodyPr>
                <a:lstStyle/>
                <a:p>
                  <a:pPr algn="r">
                    <a:defRPr/>
                  </a:pPr>
                  <a:r>
                    <a:rPr b="1" lang="en-US" sz="2400">
                      <a:solidFill>
                        <a:schemeClr val="accent3">
                          <a:lumMod val="100000"/>
                        </a:schemeClr>
                      </a:solidFill>
                      <a:cs typeface="+mn-ea"/>
                      <a:sym typeface="+mn-lt"/>
                    </a:rPr>
                    <a:t>3</a:t>
                  </a:r>
                </a:p>
              </p:txBody>
            </p:sp>
            <p:cxnSp>
              <p:nvCxnSpPr>
                <p:cNvPr id="12" name="Straight Connector 7">
                  <a:extLst>
                    <a:ext uri="{FF2B5EF4-FFF2-40B4-BE49-F238E27FC236}">
                      <a16:creationId xmlns:a16="http://schemas.microsoft.com/office/drawing/2014/main" id="{3D419930-7603-4D57-AC04-095C8E413EEE}"/>
                    </a:ext>
                  </a:extLst>
                </p:cNvPr>
                <p:cNvCxnSpPr/>
                <p:nvPr/>
              </p:nvCxnSpPr>
              <p:spPr>
                <a:xfrm flipH="1">
                  <a:off x="8897008" y="1389513"/>
                  <a:ext cx="0" cy="503382"/>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8" name="TextBox 19">
                  <a:extLst>
                    <a:ext uri="{FF2B5EF4-FFF2-40B4-BE49-F238E27FC236}">
                      <a16:creationId xmlns:a16="http://schemas.microsoft.com/office/drawing/2014/main" id="{1673B68D-39DD-4C82-A669-42CFEC5AACAA}"/>
                    </a:ext>
                  </a:extLst>
                </p:cNvPr>
                <p:cNvSpPr txBox="1"/>
                <p:nvPr/>
              </p:nvSpPr>
              <p:spPr bwMode="auto">
                <a:xfrm rot="18900000">
                  <a:off x="8810947" y="3215557"/>
                  <a:ext cx="1125308" cy="225767"/>
                </a:xfrm>
                <a:prstGeom prst="rect">
                  <a:avLst/>
                </a:prstGeom>
                <a:noFill/>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none">
                  <a:normAutofit/>
                  <a:scene3d>
                    <a:camera prst="orthographicFront"/>
                    <a:lightRig dir="t" rig="threePt"/>
                  </a:scene3d>
                  <a:sp3d/>
                </a:bodyPr>
                <a:lstStyle/>
                <a:p>
                  <a:pPr eaLnBrk="1" hangingPunct="1">
                    <a:defRPr/>
                  </a:pPr>
                  <a:r>
                    <a:rPr altLang="en-US" b="1" lang="zh-CN" sz="1100">
                      <a:solidFill>
                        <a:schemeClr val="bg1"/>
                      </a:solidFill>
                      <a:cs typeface="+mn-ea"/>
                      <a:sym typeface="+mn-lt"/>
                    </a:rPr>
                    <a:t>输入标题文本</a:t>
                  </a:r>
                </a:p>
              </p:txBody>
            </p:sp>
          </p:grpSp>
        </p:grpSp>
        <p:grpSp>
          <p:nvGrpSpPr>
            <p:cNvPr id="28" name="组合 27">
              <a:extLst>
                <a:ext uri="{FF2B5EF4-FFF2-40B4-BE49-F238E27FC236}">
                  <a16:creationId xmlns:a16="http://schemas.microsoft.com/office/drawing/2014/main" id="{7450CEF2-E1A7-4672-AD3F-47F0765FEBDB}"/>
                </a:ext>
              </a:extLst>
            </p:cNvPr>
            <p:cNvGrpSpPr/>
            <p:nvPr/>
          </p:nvGrpSpPr>
          <p:grpSpPr>
            <a:xfrm>
              <a:off x="5114187" y="1789444"/>
              <a:ext cx="1904706" cy="2353469"/>
              <a:chOff x="4786334" y="2074566"/>
              <a:chExt cx="2539608" cy="3137958"/>
            </a:xfrm>
            <a:effectLst/>
          </p:grpSpPr>
          <p:sp>
            <p:nvSpPr>
              <p:cNvPr id="9" name="TextBox 9">
                <a:extLst>
                  <a:ext uri="{FF2B5EF4-FFF2-40B4-BE49-F238E27FC236}">
                    <a16:creationId xmlns:a16="http://schemas.microsoft.com/office/drawing/2014/main" id="{F57D657C-D30B-49D5-A64A-0974A1A96258}"/>
                  </a:ext>
                </a:extLst>
              </p:cNvPr>
              <p:cNvSpPr txBox="1"/>
              <p:nvPr/>
            </p:nvSpPr>
            <p:spPr bwMode="auto">
              <a:xfrm>
                <a:off x="5117745" y="2080036"/>
                <a:ext cx="206788" cy="492443"/>
              </a:xfrm>
              <a:prstGeom prst="rect">
                <a:avLst/>
              </a:prstGeom>
            </p:spPr>
            <p:txBody>
              <a:bodyPr anchor="t" anchorCtr="0" bIns="0" lIns="0" rIns="0" tIns="0" wrap="none">
                <a:normAutofit/>
              </a:bodyPr>
              <a:lstStyle/>
              <a:p>
                <a:pPr algn="r">
                  <a:defRPr/>
                </a:pPr>
                <a:r>
                  <a:rPr b="1" lang="en-US" sz="2400">
                    <a:solidFill>
                      <a:schemeClr val="accent2">
                        <a:lumMod val="100000"/>
                      </a:schemeClr>
                    </a:solidFill>
                    <a:cs typeface="+mn-ea"/>
                    <a:sym typeface="+mn-lt"/>
                  </a:rPr>
                  <a:t>2</a:t>
                </a:r>
              </a:p>
            </p:txBody>
          </p:sp>
          <p:cxnSp>
            <p:nvCxnSpPr>
              <p:cNvPr id="10" name="Straight Connector 10">
                <a:extLst>
                  <a:ext uri="{FF2B5EF4-FFF2-40B4-BE49-F238E27FC236}">
                    <a16:creationId xmlns:a16="http://schemas.microsoft.com/office/drawing/2014/main" id="{7141727A-8CF6-4219-8F6F-0D67F0743EDF}"/>
                  </a:ext>
                </a:extLst>
              </p:cNvPr>
              <p:cNvCxnSpPr/>
              <p:nvPr/>
            </p:nvCxnSpPr>
            <p:spPr>
              <a:xfrm flipH="1">
                <a:off x="5429722" y="2074566"/>
                <a:ext cx="0" cy="503382"/>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4" name="Freeform: Shape 15">
                <a:extLst>
                  <a:ext uri="{FF2B5EF4-FFF2-40B4-BE49-F238E27FC236}">
                    <a16:creationId xmlns:a16="http://schemas.microsoft.com/office/drawing/2014/main" id="{1C6407FB-C86F-490A-BA7F-D107D9AA260D}"/>
                  </a:ext>
                </a:extLst>
              </p:cNvPr>
              <p:cNvSpPr/>
              <p:nvPr/>
            </p:nvSpPr>
            <p:spPr>
              <a:xfrm>
                <a:off x="4786334" y="2672916"/>
                <a:ext cx="2539608" cy="2539608"/>
              </a:xfrm>
              <a:custGeom>
                <a:gdLst>
                  <a:gd fmla="*/ 73963 w 2064331" name="connsiteX0"/>
                  <a:gd fmla="*/ 1990368 h 2064332" name="connsiteY0"/>
                  <a:gd fmla="*/ 73963 w 2064331" name="connsiteX1"/>
                  <a:gd fmla="*/ 1990369 h 2064332" name="connsiteY1"/>
                  <a:gd fmla="*/ 73964 w 2064331" name="connsiteX2"/>
                  <a:gd fmla="*/ 1990369 h 2064332" name="connsiteY2"/>
                  <a:gd fmla="*/ 818422 w 2064331" name="connsiteX3"/>
                  <a:gd fmla="*/ 0 h 2064332" name="connsiteY3"/>
                  <a:gd fmla="*/ 1811799 w 2064331" name="connsiteX4"/>
                  <a:gd fmla="*/ 0 h 2064332" name="connsiteY4"/>
                  <a:gd fmla="*/ 1811800 w 2064331" name="connsiteX5"/>
                  <a:gd fmla="*/ 0 h 2064332" name="connsiteY5"/>
                  <a:gd fmla="*/ 1811801 w 2064331" name="connsiteX6"/>
                  <a:gd fmla="*/ 0 h 2064332" name="connsiteY6"/>
                  <a:gd fmla="*/ 2064331 w 2064331" name="connsiteX7"/>
                  <a:gd fmla="*/ 252530 h 2064332" name="connsiteY7"/>
                  <a:gd fmla="*/ 2064330 w 2064331" name="connsiteX8"/>
                  <a:gd fmla="*/ 252530 h 2064332" name="connsiteY8"/>
                  <a:gd fmla="*/ 2064329 w 2064331" name="connsiteX9"/>
                  <a:gd fmla="*/ 252540 h 2064332" name="connsiteY9"/>
                  <a:gd fmla="*/ 2064329 w 2064331" name="connsiteX10"/>
                  <a:gd fmla="*/ 1245908 h 2064332" name="connsiteY10"/>
                  <a:gd fmla="*/ 1811799 w 2064331" name="connsiteX11"/>
                  <a:gd fmla="*/ 1498438 h 2064332" name="connsiteY11"/>
                  <a:gd fmla="*/ 1811799 w 2064331" name="connsiteX12"/>
                  <a:gd fmla="*/ 1498437 h 2064332" name="connsiteY12"/>
                  <a:gd fmla="*/ 1559269 w 2064331" name="connsiteX13"/>
                  <a:gd fmla="*/ 1245907 h 2064332" name="connsiteY13"/>
                  <a:gd fmla="*/ 1559270 w 2064331" name="connsiteX14"/>
                  <a:gd fmla="*/ 862194 h 2064332" name="connsiteY14"/>
                  <a:gd fmla="*/ 431094 w 2064331" name="connsiteX15"/>
                  <a:gd fmla="*/ 1990368 h 2064332" name="connsiteY15"/>
                  <a:gd fmla="*/ 113578 w 2064331" name="connsiteX16"/>
                  <a:gd fmla="*/ 2022728 h 2064332" name="connsiteY16"/>
                  <a:gd fmla="*/ 73963 w 2064331" name="connsiteX17"/>
                  <a:gd fmla="*/ 1990369 h 2064332" name="connsiteY17"/>
                  <a:gd fmla="*/ 41604 w 2064331" name="connsiteX18"/>
                  <a:gd fmla="*/ 1950754 h 2064332" name="connsiteY18"/>
                  <a:gd fmla="*/ 73964 w 2064331" name="connsiteX19"/>
                  <a:gd fmla="*/ 1633238 h 2064332" name="connsiteY19"/>
                  <a:gd fmla="*/ 1202142 w 2064331" name="connsiteX20"/>
                  <a:gd fmla="*/ 505060 h 2064332" name="connsiteY20"/>
                  <a:gd fmla="*/ 818422 w 2064331" name="connsiteX21"/>
                  <a:gd fmla="*/ 505059 h 2064332" name="connsiteY21"/>
                  <a:gd fmla="*/ 571023 w 2064331" name="connsiteX22"/>
                  <a:gd fmla="*/ 303423 h 2064332" name="connsiteY22"/>
                  <a:gd fmla="*/ 565892 w 2064331" name="connsiteX23"/>
                  <a:gd fmla="*/ 252530 h 2064332" name="connsiteY23"/>
                  <a:gd fmla="*/ 571023 w 2064331" name="connsiteX24"/>
                  <a:gd fmla="*/ 201637 h 2064332" name="connsiteY24"/>
                  <a:gd fmla="*/ 818422 w 2064331" name="connsiteX25"/>
                  <a:gd fmla="*/ 0 h 2064332" name="connsiteY2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b="b" l="l" r="r" t="t"/>
                <a:pathLst>
                  <a:path h="2064332" w="2064331">
                    <a:moveTo>
                      <a:pt x="73963" y="1990368"/>
                    </a:moveTo>
                    <a:lnTo>
                      <a:pt x="73963" y="1990369"/>
                    </a:lnTo>
                    <a:lnTo>
                      <a:pt x="73964" y="1990369"/>
                    </a:lnTo>
                    <a:close/>
                    <a:moveTo>
                      <a:pt x="818422" y="0"/>
                    </a:moveTo>
                    <a:lnTo>
                      <a:pt x="1811799" y="0"/>
                    </a:lnTo>
                    <a:lnTo>
                      <a:pt x="1811800" y="0"/>
                    </a:lnTo>
                    <a:lnTo>
                      <a:pt x="1811801" y="0"/>
                    </a:lnTo>
                    <a:cubicBezTo>
                      <a:pt x="1951269" y="0"/>
                      <a:pt x="2064331" y="113062"/>
                      <a:pt x="2064331" y="252530"/>
                    </a:cubicBezTo>
                    <a:lnTo>
                      <a:pt x="2064330" y="252530"/>
                    </a:lnTo>
                    <a:lnTo>
                      <a:pt x="2064329" y="252540"/>
                    </a:lnTo>
                    <a:lnTo>
                      <a:pt x="2064329" y="1245908"/>
                    </a:lnTo>
                    <a:cubicBezTo>
                      <a:pt x="2064329" y="1385376"/>
                      <a:pt x="1951267" y="1498438"/>
                      <a:pt x="1811799" y="1498438"/>
                    </a:cubicBezTo>
                    <a:lnTo>
                      <a:pt x="1811799" y="1498437"/>
                    </a:lnTo>
                    <a:cubicBezTo>
                      <a:pt x="1672331" y="1498437"/>
                      <a:pt x="1559269" y="1385375"/>
                      <a:pt x="1559269" y="1245907"/>
                    </a:cubicBezTo>
                    <a:lnTo>
                      <a:pt x="1559270" y="862194"/>
                    </a:lnTo>
                    <a:lnTo>
                      <a:pt x="431094" y="1990368"/>
                    </a:lnTo>
                    <a:cubicBezTo>
                      <a:pt x="344803" y="2076660"/>
                      <a:pt x="211598" y="2087446"/>
                      <a:pt x="113578" y="2022728"/>
                    </a:cubicBezTo>
                    <a:lnTo>
                      <a:pt x="73963" y="1990369"/>
                    </a:lnTo>
                    <a:lnTo>
                      <a:pt x="41604" y="1950754"/>
                    </a:lnTo>
                    <a:cubicBezTo>
                      <a:pt x="-23114" y="1852734"/>
                      <a:pt x="-12328" y="1719529"/>
                      <a:pt x="73964" y="1633238"/>
                    </a:cubicBezTo>
                    <a:lnTo>
                      <a:pt x="1202142" y="505060"/>
                    </a:lnTo>
                    <a:lnTo>
                      <a:pt x="818422" y="505059"/>
                    </a:lnTo>
                    <a:cubicBezTo>
                      <a:pt x="696388" y="505059"/>
                      <a:pt x="594570" y="418496"/>
                      <a:pt x="571023" y="303423"/>
                    </a:cubicBezTo>
                    <a:lnTo>
                      <a:pt x="565892" y="252530"/>
                    </a:lnTo>
                    <a:lnTo>
                      <a:pt x="571023" y="201637"/>
                    </a:lnTo>
                    <a:cubicBezTo>
                      <a:pt x="594570" y="86563"/>
                      <a:pt x="696388" y="0"/>
                      <a:pt x="818422" y="0"/>
                    </a:cubicBezTo>
                    <a:close/>
                  </a:path>
                </a:pathLst>
              </a:custGeom>
              <a:solidFill>
                <a:schemeClr val="accent2"/>
              </a:solidFill>
              <a:ln w="3810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cs typeface="+mn-ea"/>
                  <a:sym typeface="+mn-lt"/>
                </a:endParaRPr>
              </a:p>
            </p:txBody>
          </p:sp>
          <p:sp>
            <p:nvSpPr>
              <p:cNvPr id="17" name="TextBox 18">
                <a:extLst>
                  <a:ext uri="{FF2B5EF4-FFF2-40B4-BE49-F238E27FC236}">
                    <a16:creationId xmlns:a16="http://schemas.microsoft.com/office/drawing/2014/main" id="{2A217D40-742D-4B12-9C39-8502D19D98CF}"/>
                  </a:ext>
                </a:extLst>
              </p:cNvPr>
              <p:cNvSpPr txBox="1"/>
              <p:nvPr/>
            </p:nvSpPr>
            <p:spPr bwMode="auto">
              <a:xfrm rot="18900000">
                <a:off x="5436285" y="3885723"/>
                <a:ext cx="1125308" cy="225767"/>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none">
                <a:normAutofit/>
                <a:scene3d>
                  <a:camera prst="orthographicFront"/>
                  <a:lightRig dir="t" rig="threePt"/>
                </a:scene3d>
                <a:sp3d/>
              </a:bodyPr>
              <a:lstStyle/>
              <a:p>
                <a:pPr eaLnBrk="1" hangingPunct="1">
                  <a:defRPr/>
                </a:pPr>
                <a:r>
                  <a:rPr altLang="en-US" b="1" lang="zh-CN" sz="1100">
                    <a:solidFill>
                      <a:schemeClr val="bg1"/>
                    </a:solidFill>
                    <a:cs typeface="+mn-ea"/>
                    <a:sym typeface="+mn-lt"/>
                  </a:rPr>
                  <a:t>输入标题文本</a:t>
                </a:r>
              </a:p>
            </p:txBody>
          </p:sp>
        </p:grpSp>
        <p:grpSp>
          <p:nvGrpSpPr>
            <p:cNvPr id="2" name="千图PPT彼岸天：ID 8661124库_组合 1">
              <a:extLst>
                <a:ext uri="{FF2B5EF4-FFF2-40B4-BE49-F238E27FC236}">
                  <a16:creationId xmlns:a16="http://schemas.microsoft.com/office/drawing/2014/main" id="{3719A761-ACBB-40A3-B39F-57452E94AD54}"/>
                </a:ext>
              </a:extLst>
            </p:cNvPr>
            <p:cNvGrpSpPr/>
            <p:nvPr>
              <p:custDataLst>
                <p:tags r:id="rId4"/>
              </p:custDataLst>
            </p:nvPr>
          </p:nvGrpSpPr>
          <p:grpSpPr>
            <a:xfrm>
              <a:off x="2556817" y="2158777"/>
              <a:ext cx="1904706" cy="2354047"/>
              <a:chOff x="1376507" y="2567009"/>
              <a:chExt cx="2539608" cy="3138729"/>
            </a:xfrm>
            <a:effectLst/>
          </p:grpSpPr>
          <p:sp>
            <p:nvSpPr>
              <p:cNvPr id="5" name="TextBox 12">
                <a:extLst>
                  <a:ext uri="{FF2B5EF4-FFF2-40B4-BE49-F238E27FC236}">
                    <a16:creationId xmlns:a16="http://schemas.microsoft.com/office/drawing/2014/main" id="{5584EB42-5616-4FFA-8FD3-B42CC73EEA08}"/>
                  </a:ext>
                </a:extLst>
              </p:cNvPr>
              <p:cNvSpPr txBox="1"/>
              <p:nvPr/>
            </p:nvSpPr>
            <p:spPr bwMode="auto">
              <a:xfrm>
                <a:off x="1742646" y="2572479"/>
                <a:ext cx="157094" cy="492443"/>
              </a:xfrm>
              <a:prstGeom prst="rect">
                <a:avLst/>
              </a:prstGeom>
            </p:spPr>
            <p:txBody>
              <a:bodyPr anchor="t" anchorCtr="0" bIns="0" lIns="0" rIns="0" tIns="0" wrap="none">
                <a:normAutofit/>
              </a:bodyPr>
              <a:lstStyle/>
              <a:p>
                <a:pPr algn="r">
                  <a:defRPr/>
                </a:pPr>
                <a:r>
                  <a:rPr b="1" lang="en-US" sz="2400">
                    <a:solidFill>
                      <a:schemeClr val="accent1">
                        <a:lumMod val="100000"/>
                      </a:schemeClr>
                    </a:solidFill>
                    <a:cs typeface="+mn-ea"/>
                    <a:sym typeface="+mn-lt"/>
                  </a:rPr>
                  <a:t>1</a:t>
                </a:r>
              </a:p>
            </p:txBody>
          </p:sp>
          <p:cxnSp>
            <p:nvCxnSpPr>
              <p:cNvPr id="6" name="Straight Connector 13">
                <a:extLst>
                  <a:ext uri="{FF2B5EF4-FFF2-40B4-BE49-F238E27FC236}">
                    <a16:creationId xmlns:a16="http://schemas.microsoft.com/office/drawing/2014/main" id="{3EF2247E-CACA-4B3D-A894-28D000489ED4}"/>
                  </a:ext>
                </a:extLst>
              </p:cNvPr>
              <p:cNvCxnSpPr/>
              <p:nvPr/>
            </p:nvCxnSpPr>
            <p:spPr>
              <a:xfrm flipH="1">
                <a:off x="2004928" y="2567009"/>
                <a:ext cx="0" cy="503382"/>
              </a:xfrm>
              <a:prstGeom prst="line">
                <a:avLst/>
              </a:prstGeom>
              <a:ln w="31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3" name="Freeform: Shape 14">
                <a:extLst>
                  <a:ext uri="{FF2B5EF4-FFF2-40B4-BE49-F238E27FC236}">
                    <a16:creationId xmlns:a16="http://schemas.microsoft.com/office/drawing/2014/main" id="{A1D23E9E-313E-4141-933F-67F421EF3F9A}"/>
                  </a:ext>
                </a:extLst>
              </p:cNvPr>
              <p:cNvSpPr/>
              <p:nvPr/>
            </p:nvSpPr>
            <p:spPr>
              <a:xfrm>
                <a:off x="1376507" y="3166130"/>
                <a:ext cx="2539608" cy="2539608"/>
              </a:xfrm>
              <a:custGeom>
                <a:gdLst>
                  <a:gd fmla="*/ 818422 w 2064331" name="connsiteX0"/>
                  <a:gd fmla="*/ 0 h 2064332" name="connsiteY0"/>
                  <a:gd fmla="*/ 1811799 w 2064331" name="connsiteX1"/>
                  <a:gd fmla="*/ 0 h 2064332" name="connsiteY1"/>
                  <a:gd fmla="*/ 1811800 w 2064331" name="connsiteX2"/>
                  <a:gd fmla="*/ 0 h 2064332" name="connsiteY2"/>
                  <a:gd fmla="*/ 1811801 w 2064331" name="connsiteX3"/>
                  <a:gd fmla="*/ 0 h 2064332" name="connsiteY3"/>
                  <a:gd fmla="*/ 2064331 w 2064331" name="connsiteX4"/>
                  <a:gd fmla="*/ 252530 h 2064332" name="connsiteY4"/>
                  <a:gd fmla="*/ 2064330 w 2064331" name="connsiteX5"/>
                  <a:gd fmla="*/ 252530 h 2064332" name="connsiteY5"/>
                  <a:gd fmla="*/ 2064329 w 2064331" name="connsiteX6"/>
                  <a:gd fmla="*/ 252540 h 2064332" name="connsiteY6"/>
                  <a:gd fmla="*/ 2064329 w 2064331" name="connsiteX7"/>
                  <a:gd fmla="*/ 1245908 h 2064332" name="connsiteY7"/>
                  <a:gd fmla="*/ 1811799 w 2064331" name="connsiteX8"/>
                  <a:gd fmla="*/ 1498438 h 2064332" name="connsiteY8"/>
                  <a:gd fmla="*/ 1811799 w 2064331" name="connsiteX9"/>
                  <a:gd fmla="*/ 1498437 h 2064332" name="connsiteY9"/>
                  <a:gd fmla="*/ 1559269 w 2064331" name="connsiteX10"/>
                  <a:gd fmla="*/ 1245907 h 2064332" name="connsiteY10"/>
                  <a:gd fmla="*/ 1559270 w 2064331" name="connsiteX11"/>
                  <a:gd fmla="*/ 862195 h 2064332" name="connsiteY11"/>
                  <a:gd fmla="*/ 431094 w 2064331" name="connsiteX12"/>
                  <a:gd fmla="*/ 1990368 h 2064332" name="connsiteY12"/>
                  <a:gd fmla="*/ 73963 w 2064331" name="connsiteX13"/>
                  <a:gd fmla="*/ 1990368 h 2064332" name="connsiteY13"/>
                  <a:gd fmla="*/ 73964 w 2064331" name="connsiteX14"/>
                  <a:gd fmla="*/ 1990369 h 2064332" name="connsiteY14"/>
                  <a:gd fmla="*/ 73964 w 2064331" name="connsiteX15"/>
                  <a:gd fmla="*/ 1633238 h 2064332" name="connsiteY15"/>
                  <a:gd fmla="*/ 1202142 w 2064331" name="connsiteX16"/>
                  <a:gd fmla="*/ 505060 h 2064332" name="connsiteY16"/>
                  <a:gd fmla="*/ 818422 w 2064331" name="connsiteX17"/>
                  <a:gd fmla="*/ 505059 h 2064332" name="connsiteY17"/>
                  <a:gd fmla="*/ 571023 w 2064331" name="connsiteX18"/>
                  <a:gd fmla="*/ 303423 h 2064332" name="connsiteY18"/>
                  <a:gd fmla="*/ 565892 w 2064331" name="connsiteX19"/>
                  <a:gd fmla="*/ 252530 h 2064332" name="connsiteY19"/>
                  <a:gd fmla="*/ 571023 w 2064331" name="connsiteX20"/>
                  <a:gd fmla="*/ 201637 h 2064332" name="connsiteY20"/>
                  <a:gd fmla="*/ 818422 w 2064331" name="connsiteX21"/>
                  <a:gd fmla="*/ 0 h 2064332"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2064332" w="2064331">
                    <a:moveTo>
                      <a:pt x="818422" y="0"/>
                    </a:moveTo>
                    <a:lnTo>
                      <a:pt x="1811799" y="0"/>
                    </a:lnTo>
                    <a:lnTo>
                      <a:pt x="1811800" y="0"/>
                    </a:lnTo>
                    <a:lnTo>
                      <a:pt x="1811801" y="0"/>
                    </a:lnTo>
                    <a:cubicBezTo>
                      <a:pt x="1951269" y="0"/>
                      <a:pt x="2064331" y="113062"/>
                      <a:pt x="2064331" y="252530"/>
                    </a:cubicBezTo>
                    <a:lnTo>
                      <a:pt x="2064330" y="252530"/>
                    </a:lnTo>
                    <a:lnTo>
                      <a:pt x="2064329" y="252540"/>
                    </a:lnTo>
                    <a:lnTo>
                      <a:pt x="2064329" y="1245908"/>
                    </a:lnTo>
                    <a:cubicBezTo>
                      <a:pt x="2064329" y="1385376"/>
                      <a:pt x="1951267" y="1498438"/>
                      <a:pt x="1811799" y="1498438"/>
                    </a:cubicBezTo>
                    <a:lnTo>
                      <a:pt x="1811799" y="1498437"/>
                    </a:lnTo>
                    <a:cubicBezTo>
                      <a:pt x="1672331" y="1498437"/>
                      <a:pt x="1559269" y="1385375"/>
                      <a:pt x="1559269" y="1245907"/>
                    </a:cubicBezTo>
                    <a:lnTo>
                      <a:pt x="1559270" y="862195"/>
                    </a:lnTo>
                    <a:lnTo>
                      <a:pt x="431094" y="1990368"/>
                    </a:lnTo>
                    <a:cubicBezTo>
                      <a:pt x="332476" y="2088987"/>
                      <a:pt x="172582" y="2088987"/>
                      <a:pt x="73963" y="1990368"/>
                    </a:cubicBezTo>
                    <a:lnTo>
                      <a:pt x="73964" y="1990369"/>
                    </a:lnTo>
                    <a:cubicBezTo>
                      <a:pt x="-24655" y="1891750"/>
                      <a:pt x="-24655" y="1731857"/>
                      <a:pt x="73964" y="1633238"/>
                    </a:cubicBezTo>
                    <a:lnTo>
                      <a:pt x="1202142" y="505060"/>
                    </a:lnTo>
                    <a:lnTo>
                      <a:pt x="818422" y="505059"/>
                    </a:lnTo>
                    <a:cubicBezTo>
                      <a:pt x="696388" y="505059"/>
                      <a:pt x="594570" y="418496"/>
                      <a:pt x="571023" y="303423"/>
                    </a:cubicBezTo>
                    <a:lnTo>
                      <a:pt x="565892" y="252530"/>
                    </a:lnTo>
                    <a:lnTo>
                      <a:pt x="571023" y="201637"/>
                    </a:lnTo>
                    <a:cubicBezTo>
                      <a:pt x="594570" y="86563"/>
                      <a:pt x="696388" y="0"/>
                      <a:pt x="818422" y="0"/>
                    </a:cubicBezTo>
                    <a:close/>
                  </a:path>
                </a:pathLst>
              </a:custGeom>
              <a:solidFill>
                <a:schemeClr val="accent1"/>
              </a:solidFill>
              <a:ln w="3810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cs typeface="+mn-ea"/>
                  <a:sym typeface="+mn-lt"/>
                </a:endParaRPr>
              </a:p>
            </p:txBody>
          </p:sp>
          <p:sp>
            <p:nvSpPr>
              <p:cNvPr id="16" name="TextBox 17">
                <a:extLst>
                  <a:ext uri="{FF2B5EF4-FFF2-40B4-BE49-F238E27FC236}">
                    <a16:creationId xmlns:a16="http://schemas.microsoft.com/office/drawing/2014/main" id="{BEFF960D-7D45-4939-9733-FBE3679EE6E5}"/>
                  </a:ext>
                </a:extLst>
              </p:cNvPr>
              <p:cNvSpPr txBox="1"/>
              <p:nvPr/>
            </p:nvSpPr>
            <p:spPr bwMode="auto">
              <a:xfrm rot="18900000">
                <a:off x="2043632" y="4567855"/>
                <a:ext cx="1125308" cy="225767"/>
              </a:xfrm>
              <a:prstGeom prst="rect">
                <a:avLst/>
              </a:prstGeom>
              <a:noFill/>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none">
                <a:normAutofit/>
                <a:scene3d>
                  <a:camera prst="orthographicFront"/>
                  <a:lightRig dir="t" rig="threePt"/>
                </a:scene3d>
                <a:sp3d/>
              </a:bodyPr>
              <a:lstStyle/>
              <a:p>
                <a:pPr eaLnBrk="1" hangingPunct="1">
                  <a:defRPr/>
                </a:pPr>
                <a:r>
                  <a:rPr altLang="en-US" b="1" lang="zh-CN" sz="1100">
                    <a:solidFill>
                      <a:schemeClr val="bg1"/>
                    </a:solidFill>
                    <a:effectLst>
                      <a:outerShdw algn="tl" blurRad="38100" dir="2700000" dist="38100">
                        <a:srgbClr val="000000">
                          <a:alpha val="43137"/>
                        </a:srgbClr>
                      </a:outerShdw>
                    </a:effectLst>
                    <a:cs typeface="+mn-ea"/>
                    <a:sym typeface="+mn-lt"/>
                  </a:rPr>
                  <a:t>输入标题文本</a:t>
                </a:r>
              </a:p>
            </p:txBody>
          </p:sp>
        </p:grpSp>
        <p:sp>
          <p:nvSpPr>
            <p:cNvPr id="32" name="išľíďè">
              <a:extLst>
                <a:ext uri="{FF2B5EF4-FFF2-40B4-BE49-F238E27FC236}">
                  <a16:creationId xmlns:a16="http://schemas.microsoft.com/office/drawing/2014/main" id="{40806331-4643-4037-BE3A-D83DE2D8AFA6}"/>
                </a:ext>
              </a:extLst>
            </p:cNvPr>
            <p:cNvSpPr/>
            <p:nvPr/>
          </p:nvSpPr>
          <p:spPr bwMode="auto">
            <a:xfrm>
              <a:off x="3028134" y="4626607"/>
              <a:ext cx="2419903"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输入替换内容文本输入替换内容文本输入替换内容文本</a:t>
              </a:r>
            </a:p>
          </p:txBody>
        </p:sp>
        <p:sp>
          <p:nvSpPr>
            <p:cNvPr id="33" name="iSlíďè">
              <a:extLst>
                <a:ext uri="{FF2B5EF4-FFF2-40B4-BE49-F238E27FC236}">
                  <a16:creationId xmlns:a16="http://schemas.microsoft.com/office/drawing/2014/main" id="{17CD8112-9F93-421D-A50E-1D3D77DEEADD}"/>
                </a:ext>
              </a:extLst>
            </p:cNvPr>
            <p:cNvSpPr txBox="1"/>
            <p:nvPr/>
          </p:nvSpPr>
          <p:spPr bwMode="auto">
            <a:xfrm>
              <a:off x="3049313" y="4385742"/>
              <a:ext cx="1646873"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34" name="išľíďè">
              <a:extLst>
                <a:ext uri="{FF2B5EF4-FFF2-40B4-BE49-F238E27FC236}">
                  <a16:creationId xmlns:a16="http://schemas.microsoft.com/office/drawing/2014/main" id="{0CCDB969-FDAC-4FFE-8B74-E6B638F3795C}"/>
                </a:ext>
              </a:extLst>
            </p:cNvPr>
            <p:cNvSpPr/>
            <p:nvPr/>
          </p:nvSpPr>
          <p:spPr bwMode="auto">
            <a:xfrm>
              <a:off x="5517288" y="4626607"/>
              <a:ext cx="2419903"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输入替换内容文本输入替换内容文本输入替换内容文本</a:t>
              </a:r>
            </a:p>
          </p:txBody>
        </p:sp>
        <p:sp>
          <p:nvSpPr>
            <p:cNvPr id="35" name="iSlíďè">
              <a:extLst>
                <a:ext uri="{FF2B5EF4-FFF2-40B4-BE49-F238E27FC236}">
                  <a16:creationId xmlns:a16="http://schemas.microsoft.com/office/drawing/2014/main" id="{147AB9F1-DBCA-4C66-8610-35FA7688CED3}"/>
                </a:ext>
              </a:extLst>
            </p:cNvPr>
            <p:cNvSpPr txBox="1"/>
            <p:nvPr/>
          </p:nvSpPr>
          <p:spPr bwMode="auto">
            <a:xfrm>
              <a:off x="5538467" y="4385742"/>
              <a:ext cx="1646873"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36" name="išľíďè">
              <a:extLst>
                <a:ext uri="{FF2B5EF4-FFF2-40B4-BE49-F238E27FC236}">
                  <a16:creationId xmlns:a16="http://schemas.microsoft.com/office/drawing/2014/main" id="{4A19DF76-89B8-45ED-8432-AE12E1689B4C}"/>
                </a:ext>
              </a:extLst>
            </p:cNvPr>
            <p:cNvSpPr/>
            <p:nvPr/>
          </p:nvSpPr>
          <p:spPr bwMode="auto">
            <a:xfrm>
              <a:off x="8006442" y="4626607"/>
              <a:ext cx="2419903"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输入替换内容文本输入替换内容文本输入替换内容文本</a:t>
              </a:r>
            </a:p>
          </p:txBody>
        </p:sp>
        <p:sp>
          <p:nvSpPr>
            <p:cNvPr id="37" name="iSlíďè">
              <a:extLst>
                <a:ext uri="{FF2B5EF4-FFF2-40B4-BE49-F238E27FC236}">
                  <a16:creationId xmlns:a16="http://schemas.microsoft.com/office/drawing/2014/main" id="{D110A17B-3FAA-4929-91F9-AC9173B98852}"/>
                </a:ext>
              </a:extLst>
            </p:cNvPr>
            <p:cNvSpPr txBox="1"/>
            <p:nvPr/>
          </p:nvSpPr>
          <p:spPr bwMode="auto">
            <a:xfrm>
              <a:off x="8027621" y="4385742"/>
              <a:ext cx="1646873"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grpSp>
      <p:grpSp>
        <p:nvGrpSpPr>
          <p:cNvPr id="25" name="组合 24">
            <a:extLst>
              <a:ext uri="{FF2B5EF4-FFF2-40B4-BE49-F238E27FC236}">
                <a16:creationId xmlns:a16="http://schemas.microsoft.com/office/drawing/2014/main" id="{0363A9D4-80FA-44C6-961A-C15F364E3F1C}"/>
              </a:ext>
            </a:extLst>
          </p:cNvPr>
          <p:cNvGrpSpPr/>
          <p:nvPr/>
        </p:nvGrpSpPr>
        <p:grpSpPr>
          <a:xfrm>
            <a:off x="794328" y="674255"/>
            <a:ext cx="12605619" cy="6438627"/>
            <a:chOff x="794328" y="674255"/>
            <a:chExt cx="12605619" cy="6438627"/>
          </a:xfrm>
        </p:grpSpPr>
        <p:sp>
          <p:nvSpPr>
            <p:cNvPr id="26" name="矩形: 圆角 25">
              <a:extLst>
                <a:ext uri="{FF2B5EF4-FFF2-40B4-BE49-F238E27FC236}">
                  <a16:creationId xmlns:a16="http://schemas.microsoft.com/office/drawing/2014/main" id="{5CBF9EFC-82B5-4D6E-A0E2-E03FB30951E0}"/>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27" name="文本框 26">
              <a:extLst>
                <a:ext uri="{FF2B5EF4-FFF2-40B4-BE49-F238E27FC236}">
                  <a16:creationId xmlns:a16="http://schemas.microsoft.com/office/drawing/2014/main" id="{4D491673-8A34-4998-8D79-2A2488577E61}"/>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31" name="图片 30">
              <a:extLst>
                <a:ext uri="{FF2B5EF4-FFF2-40B4-BE49-F238E27FC236}">
                  <a16:creationId xmlns:a16="http://schemas.microsoft.com/office/drawing/2014/main" id="{55B2C6A3-CF51-41B4-83B5-619932C0745F}"/>
                </a:ext>
              </a:extLst>
            </p:cNvPr>
            <p:cNvPicPr>
              <a:picLocks noChangeAspect="1"/>
            </p:cNvPicPr>
            <p:nvPr/>
          </p:nvPicPr>
          <p:blipFill>
            <a:blip r:embed="rId5">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3990379092"/>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3"/>
                                        </p:tgtEl>
                                        <p:attrNameLst>
                                          <p:attrName>style.visibility</p:attrName>
                                        </p:attrNameLst>
                                      </p:cBhvr>
                                      <p:to>
                                        <p:strVal val="visible"/>
                                      </p:to>
                                    </p:set>
                                    <p:animEffect filter="randombar(horizontal)" transition="in">
                                      <p:cBhvr>
                                        <p:cTn dur="500" id="7"/>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313E445A-A2E7-4E8A-A90D-1C6A7033F933}"/>
              </a:ext>
            </a:extLst>
          </p:cNvPr>
          <p:cNvGrpSpPr/>
          <p:nvPr/>
        </p:nvGrpSpPr>
        <p:grpSpPr>
          <a:xfrm>
            <a:off x="2286001" y="1917022"/>
            <a:ext cx="7404815" cy="3610029"/>
            <a:chOff x="2286001" y="1917022"/>
            <a:chExt cx="7404815" cy="3610029"/>
          </a:xfrm>
        </p:grpSpPr>
        <p:grpSp>
          <p:nvGrpSpPr>
            <p:cNvPr id="130" name="组合 2"/>
            <p:cNvGrpSpPr/>
            <p:nvPr/>
          </p:nvGrpSpPr>
          <p:grpSpPr>
            <a:xfrm>
              <a:off x="6886082" y="2414797"/>
              <a:ext cx="274142" cy="322705"/>
              <a:chOff x="685009" y="1529730"/>
              <a:chExt cx="365522" cy="430140"/>
            </a:xfrm>
            <a:effectLst/>
          </p:grpSpPr>
          <p:sp>
            <p:nvSpPr>
              <p:cNvPr id="131" name="Flowchart: Off-page Connector 108"/>
              <p:cNvSpPr/>
              <p:nvPr/>
            </p:nvSpPr>
            <p:spPr bwMode="auto">
              <a:xfrm>
                <a:off x="704059" y="1529730"/>
                <a:ext cx="317898" cy="422672"/>
              </a:xfrm>
              <a:prstGeom prst="flowChartOffpageConnecto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825">
                  <a:solidFill>
                    <a:srgbClr val="FFFFFF"/>
                  </a:solidFill>
                  <a:cs typeface="+mn-ea"/>
                  <a:sym typeface="+mn-lt"/>
                </a:endParaRPr>
              </a:p>
            </p:txBody>
          </p:sp>
          <p:sp>
            <p:nvSpPr>
              <p:cNvPr id="132" name="Oval 111"/>
              <p:cNvSpPr/>
              <p:nvPr/>
            </p:nvSpPr>
            <p:spPr bwMode="auto">
              <a:xfrm>
                <a:off x="685009" y="1540770"/>
                <a:ext cx="365522"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solidFill>
                      <a:srgbClr val="FFFFFF"/>
                    </a:solidFill>
                    <a:cs typeface="+mn-ea"/>
                    <a:sym typeface="+mn-lt"/>
                  </a:rPr>
                  <a:t>1</a:t>
                </a:r>
              </a:p>
            </p:txBody>
          </p:sp>
        </p:grpSp>
        <p:grpSp>
          <p:nvGrpSpPr>
            <p:cNvPr id="133" name="组合 3"/>
            <p:cNvGrpSpPr/>
            <p:nvPr/>
          </p:nvGrpSpPr>
          <p:grpSpPr>
            <a:xfrm>
              <a:off x="6886082" y="3141533"/>
              <a:ext cx="274142" cy="339540"/>
              <a:chOff x="685009" y="2260630"/>
              <a:chExt cx="365522" cy="452581"/>
            </a:xfrm>
            <a:effectLst/>
          </p:grpSpPr>
          <p:sp>
            <p:nvSpPr>
              <p:cNvPr id="134" name="Flowchart: Off-page Connector 109"/>
              <p:cNvSpPr/>
              <p:nvPr/>
            </p:nvSpPr>
            <p:spPr bwMode="auto">
              <a:xfrm>
                <a:off x="704059" y="2290540"/>
                <a:ext cx="317898" cy="422671"/>
              </a:xfrm>
              <a:prstGeom prst="flowChartOffpage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825">
                  <a:solidFill>
                    <a:srgbClr val="FFFFFF"/>
                  </a:solidFill>
                  <a:cs typeface="+mn-ea"/>
                  <a:sym typeface="+mn-lt"/>
                </a:endParaRPr>
              </a:p>
            </p:txBody>
          </p:sp>
          <p:sp>
            <p:nvSpPr>
              <p:cNvPr id="135" name="Oval 112"/>
              <p:cNvSpPr/>
              <p:nvPr/>
            </p:nvSpPr>
            <p:spPr bwMode="auto">
              <a:xfrm>
                <a:off x="685009" y="2260630"/>
                <a:ext cx="365522"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solidFill>
                      <a:srgbClr val="FFFFFF"/>
                    </a:solidFill>
                    <a:cs typeface="+mn-ea"/>
                    <a:sym typeface="+mn-lt"/>
                  </a:rPr>
                  <a:t>2</a:t>
                </a:r>
              </a:p>
            </p:txBody>
          </p:sp>
        </p:grpSp>
        <p:grpSp>
          <p:nvGrpSpPr>
            <p:cNvPr id="136" name="组合 4"/>
            <p:cNvGrpSpPr/>
            <p:nvPr/>
          </p:nvGrpSpPr>
          <p:grpSpPr>
            <a:xfrm>
              <a:off x="6892331" y="3899963"/>
              <a:ext cx="274142" cy="338539"/>
              <a:chOff x="680246" y="3021584"/>
              <a:chExt cx="365522" cy="451246"/>
            </a:xfrm>
            <a:effectLst/>
          </p:grpSpPr>
          <p:sp>
            <p:nvSpPr>
              <p:cNvPr id="137" name="Flowchart: Off-page Connector 110"/>
              <p:cNvSpPr/>
              <p:nvPr/>
            </p:nvSpPr>
            <p:spPr bwMode="auto">
              <a:xfrm>
                <a:off x="704059" y="3050159"/>
                <a:ext cx="317898" cy="422671"/>
              </a:xfrm>
              <a:prstGeom prst="flowChartOffpageConnector">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825">
                  <a:solidFill>
                    <a:srgbClr val="FFFFFF"/>
                  </a:solidFill>
                  <a:cs typeface="+mn-ea"/>
                  <a:sym typeface="+mn-lt"/>
                </a:endParaRPr>
              </a:p>
            </p:txBody>
          </p:sp>
          <p:sp>
            <p:nvSpPr>
              <p:cNvPr id="138" name="Oval 113"/>
              <p:cNvSpPr/>
              <p:nvPr/>
            </p:nvSpPr>
            <p:spPr bwMode="auto">
              <a:xfrm>
                <a:off x="680246" y="3021584"/>
                <a:ext cx="365522"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solidFill>
                      <a:srgbClr val="FFFFFF"/>
                    </a:solidFill>
                    <a:cs typeface="+mn-ea"/>
                    <a:sym typeface="+mn-lt"/>
                  </a:rPr>
                  <a:t>3</a:t>
                </a:r>
              </a:p>
            </p:txBody>
          </p:sp>
        </p:grpSp>
        <p:grpSp>
          <p:nvGrpSpPr>
            <p:cNvPr id="147" name="组合 6"/>
            <p:cNvGrpSpPr/>
            <p:nvPr/>
          </p:nvGrpSpPr>
          <p:grpSpPr>
            <a:xfrm>
              <a:off x="6908422" y="4682398"/>
              <a:ext cx="275035" cy="314422"/>
              <a:chOff x="704059" y="3844313"/>
              <a:chExt cx="366713" cy="419100"/>
            </a:xfrm>
            <a:effectLst/>
          </p:grpSpPr>
          <p:sp>
            <p:nvSpPr>
              <p:cNvPr id="148" name="Flowchart: Off-page Connector 104"/>
              <p:cNvSpPr/>
              <p:nvPr/>
            </p:nvSpPr>
            <p:spPr bwMode="auto">
              <a:xfrm>
                <a:off x="727871" y="3862165"/>
                <a:ext cx="317898" cy="381000"/>
              </a:xfrm>
              <a:prstGeom prst="flowChartOffpageConnector">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825">
                  <a:solidFill>
                    <a:srgbClr val="FFFFFF"/>
                  </a:solidFill>
                  <a:cs typeface="+mn-ea"/>
                  <a:sym typeface="+mn-lt"/>
                </a:endParaRPr>
              </a:p>
            </p:txBody>
          </p:sp>
          <p:sp>
            <p:nvSpPr>
              <p:cNvPr id="149" name="Oval 107"/>
              <p:cNvSpPr/>
              <p:nvPr/>
            </p:nvSpPr>
            <p:spPr bwMode="auto">
              <a:xfrm>
                <a:off x="704059" y="3844313"/>
                <a:ext cx="366713"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solidFill>
                      <a:srgbClr val="FFFFFF"/>
                    </a:solidFill>
                    <a:cs typeface="+mn-ea"/>
                    <a:sym typeface="+mn-lt"/>
                  </a:rPr>
                  <a:t>4</a:t>
                </a:r>
              </a:p>
            </p:txBody>
          </p:sp>
        </p:grpSp>
        <p:sp>
          <p:nvSpPr>
            <p:cNvPr id="150" name="išľíďè">
              <a:extLst>
                <a:ext uri="{FF2B5EF4-FFF2-40B4-BE49-F238E27FC236}">
                  <a16:creationId xmlns:a16="http://schemas.microsoft.com/office/drawing/2014/main" id="{D745D979-C135-4D80-922A-B4BF5B68C7EA}"/>
                </a:ext>
              </a:extLst>
            </p:cNvPr>
            <p:cNvSpPr/>
            <p:nvPr/>
          </p:nvSpPr>
          <p:spPr bwMode="auto">
            <a:xfrm>
              <a:off x="7323401" y="2607868"/>
              <a:ext cx="2364941"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输入替换内容文本输入替换内容文本输入替换内容文本</a:t>
              </a:r>
            </a:p>
          </p:txBody>
        </p:sp>
        <p:sp>
          <p:nvSpPr>
            <p:cNvPr id="151" name="iSlíďè">
              <a:extLst>
                <a:ext uri="{FF2B5EF4-FFF2-40B4-BE49-F238E27FC236}">
                  <a16:creationId xmlns:a16="http://schemas.microsoft.com/office/drawing/2014/main" id="{01D40D5C-E320-40C6-80E6-C0A5C0D649FF}"/>
                </a:ext>
              </a:extLst>
            </p:cNvPr>
            <p:cNvSpPr txBox="1"/>
            <p:nvPr/>
          </p:nvSpPr>
          <p:spPr bwMode="auto">
            <a:xfrm>
              <a:off x="7323401" y="2376321"/>
              <a:ext cx="1646873"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152" name="išľíďè">
              <a:extLst>
                <a:ext uri="{FF2B5EF4-FFF2-40B4-BE49-F238E27FC236}">
                  <a16:creationId xmlns:a16="http://schemas.microsoft.com/office/drawing/2014/main" id="{8AD4419D-7E92-452B-AA83-E9E374818242}"/>
                </a:ext>
              </a:extLst>
            </p:cNvPr>
            <p:cNvSpPr/>
            <p:nvPr/>
          </p:nvSpPr>
          <p:spPr bwMode="auto">
            <a:xfrm>
              <a:off x="7323401" y="3303920"/>
              <a:ext cx="2364941"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输入替换内容文本输入替换内容文本输入替换内容文本</a:t>
              </a:r>
            </a:p>
          </p:txBody>
        </p:sp>
        <p:sp>
          <p:nvSpPr>
            <p:cNvPr id="153" name="iSlíďè">
              <a:extLst>
                <a:ext uri="{FF2B5EF4-FFF2-40B4-BE49-F238E27FC236}">
                  <a16:creationId xmlns:a16="http://schemas.microsoft.com/office/drawing/2014/main" id="{59951594-BDC7-4D74-8A64-DA31DEA0B78C}"/>
                </a:ext>
              </a:extLst>
            </p:cNvPr>
            <p:cNvSpPr txBox="1"/>
            <p:nvPr/>
          </p:nvSpPr>
          <p:spPr bwMode="auto">
            <a:xfrm>
              <a:off x="7323401" y="3072374"/>
              <a:ext cx="1646873"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154" name="išľíďè">
              <a:extLst>
                <a:ext uri="{FF2B5EF4-FFF2-40B4-BE49-F238E27FC236}">
                  <a16:creationId xmlns:a16="http://schemas.microsoft.com/office/drawing/2014/main" id="{82C4A403-9887-49BB-9794-473DA8333935}"/>
                </a:ext>
              </a:extLst>
            </p:cNvPr>
            <p:cNvSpPr/>
            <p:nvPr/>
          </p:nvSpPr>
          <p:spPr bwMode="auto">
            <a:xfrm>
              <a:off x="7325875" y="4031683"/>
              <a:ext cx="2364941"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输入替换内容文本输入替换内容文本输入替换内容文本</a:t>
              </a:r>
            </a:p>
          </p:txBody>
        </p:sp>
        <p:sp>
          <p:nvSpPr>
            <p:cNvPr id="155" name="iSlíďè">
              <a:extLst>
                <a:ext uri="{FF2B5EF4-FFF2-40B4-BE49-F238E27FC236}">
                  <a16:creationId xmlns:a16="http://schemas.microsoft.com/office/drawing/2014/main" id="{C0380222-3B41-499B-B073-BBC8E7CC72E9}"/>
                </a:ext>
              </a:extLst>
            </p:cNvPr>
            <p:cNvSpPr txBox="1"/>
            <p:nvPr/>
          </p:nvSpPr>
          <p:spPr bwMode="auto">
            <a:xfrm>
              <a:off x="7325875" y="3800137"/>
              <a:ext cx="1646873"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156" name="išľíďè">
              <a:extLst>
                <a:ext uri="{FF2B5EF4-FFF2-40B4-BE49-F238E27FC236}">
                  <a16:creationId xmlns:a16="http://schemas.microsoft.com/office/drawing/2014/main" id="{9398609C-9D0E-4930-877E-1BAAD41180E5}"/>
                </a:ext>
              </a:extLst>
            </p:cNvPr>
            <p:cNvSpPr/>
            <p:nvPr/>
          </p:nvSpPr>
          <p:spPr bwMode="auto">
            <a:xfrm>
              <a:off x="7325875" y="4727736"/>
              <a:ext cx="2364941"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输入替换内容文本输入替换内容文本输入替换内容文本</a:t>
              </a:r>
            </a:p>
          </p:txBody>
        </p:sp>
        <p:sp>
          <p:nvSpPr>
            <p:cNvPr id="157" name="iSlíďè">
              <a:extLst>
                <a:ext uri="{FF2B5EF4-FFF2-40B4-BE49-F238E27FC236}">
                  <a16:creationId xmlns:a16="http://schemas.microsoft.com/office/drawing/2014/main" id="{30DAF916-9041-44D0-9AA3-59290D5E1855}"/>
                </a:ext>
              </a:extLst>
            </p:cNvPr>
            <p:cNvSpPr txBox="1"/>
            <p:nvPr/>
          </p:nvSpPr>
          <p:spPr bwMode="auto">
            <a:xfrm>
              <a:off x="7325875" y="4496190"/>
              <a:ext cx="1646873"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graphicFrame>
          <p:nvGraphicFramePr>
            <p:cNvPr id="4" name="图表 3">
              <a:extLst>
                <a:ext uri="{FF2B5EF4-FFF2-40B4-BE49-F238E27FC236}">
                  <a16:creationId xmlns:a16="http://schemas.microsoft.com/office/drawing/2014/main" id="{EC0CB036-E50E-4290-B80D-833AA3E25A7A}"/>
                </a:ext>
              </a:extLst>
            </p:cNvPr>
            <p:cNvGraphicFramePr/>
            <p:nvPr>
              <p:extLst>
                <p:ext uri="{D42A27DB-BD31-4B8C-83A1-F6EECF244321}">
                  <p14:modId val="1171205892"/>
                </p:ext>
              </p:extLst>
            </p:nvPr>
          </p:nvGraphicFramePr>
          <p:xfrm>
            <a:off x="2286001" y="1917022"/>
            <a:ext cx="3996267" cy="3610029"/>
          </p:xfrm>
          <a:graphic>
            <a:graphicData uri="http://schemas.openxmlformats.org/drawingml/2006/chart">
              <c:chart xmlns:c="http://schemas.openxmlformats.org/drawingml/2006/chart" r:id="rId3"/>
            </a:graphicData>
          </a:graphic>
        </p:graphicFrame>
      </p:grpSp>
      <p:grpSp>
        <p:nvGrpSpPr>
          <p:cNvPr id="24" name="组合 23">
            <a:extLst>
              <a:ext uri="{FF2B5EF4-FFF2-40B4-BE49-F238E27FC236}">
                <a16:creationId xmlns:a16="http://schemas.microsoft.com/office/drawing/2014/main" id="{691A88E8-A059-4D0F-80EA-7AFBE8BCCBDC}"/>
              </a:ext>
            </a:extLst>
          </p:cNvPr>
          <p:cNvGrpSpPr/>
          <p:nvPr/>
        </p:nvGrpSpPr>
        <p:grpSpPr>
          <a:xfrm>
            <a:off x="794328" y="674255"/>
            <a:ext cx="12605619" cy="6438627"/>
            <a:chOff x="794328" y="674255"/>
            <a:chExt cx="12605619" cy="6438627"/>
          </a:xfrm>
        </p:grpSpPr>
        <p:sp>
          <p:nvSpPr>
            <p:cNvPr id="25" name="矩形: 圆角 24">
              <a:extLst>
                <a:ext uri="{FF2B5EF4-FFF2-40B4-BE49-F238E27FC236}">
                  <a16:creationId xmlns:a16="http://schemas.microsoft.com/office/drawing/2014/main" id="{93FE7048-5738-4861-BE2E-9BF26533B4B9}"/>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26" name="文本框 25">
              <a:extLst>
                <a:ext uri="{FF2B5EF4-FFF2-40B4-BE49-F238E27FC236}">
                  <a16:creationId xmlns:a16="http://schemas.microsoft.com/office/drawing/2014/main" id="{F79A3B16-2593-40F4-8A63-AC4106B85981}"/>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27" name="图片 26">
              <a:extLst>
                <a:ext uri="{FF2B5EF4-FFF2-40B4-BE49-F238E27FC236}">
                  <a16:creationId xmlns:a16="http://schemas.microsoft.com/office/drawing/2014/main" id="{8EFB7CE2-1673-4CDD-9587-9FD1FB3E5651}"/>
                </a:ext>
              </a:extLst>
            </p:cNvPr>
            <p:cNvPicPr>
              <a:picLocks noChangeAspect="1"/>
            </p:cNvPicPr>
            <p:nvPr/>
          </p:nvPicPr>
          <p:blipFill>
            <a:blip r:embed="rId4">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1632732627"/>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2"/>
                                        </p:tgtEl>
                                        <p:attrNameLst>
                                          <p:attrName>style.visibility</p:attrName>
                                        </p:attrNameLst>
                                      </p:cBhvr>
                                      <p:to>
                                        <p:strVal val="visible"/>
                                      </p:to>
                                    </p:set>
                                    <p:animEffect filter="randombar(horizontal)" transition="in">
                                      <p:cBhvr>
                                        <p:cTn dur="500" id="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74219E8F-90C6-43A0-ACC2-81A854A659CE}"/>
              </a:ext>
            </a:extLst>
          </p:cNvPr>
          <p:cNvGrpSpPr/>
          <p:nvPr/>
        </p:nvGrpSpPr>
        <p:grpSpPr>
          <a:xfrm>
            <a:off x="2722766" y="1703310"/>
            <a:ext cx="6968597" cy="3846734"/>
            <a:chOff x="2722766" y="1703310"/>
            <a:chExt cx="6968597" cy="3846734"/>
          </a:xfrm>
        </p:grpSpPr>
        <p:grpSp>
          <p:nvGrpSpPr>
            <p:cNvPr id="4" name="千图PPT彼岸天：ID 8661124库_组合 2">
              <a:extLst>
                <a:ext uri="{FF2B5EF4-FFF2-40B4-BE49-F238E27FC236}">
                  <a16:creationId xmlns:a16="http://schemas.microsoft.com/office/drawing/2014/main" id="{6094C519-6242-4630-8F76-015C1FDFFDB2}"/>
                </a:ext>
              </a:extLst>
            </p:cNvPr>
            <p:cNvGrpSpPr/>
            <p:nvPr>
              <p:custDataLst>
                <p:tags r:id="rId3"/>
              </p:custDataLst>
            </p:nvPr>
          </p:nvGrpSpPr>
          <p:grpSpPr>
            <a:xfrm>
              <a:off x="4693308" y="1857774"/>
              <a:ext cx="2850354" cy="2845799"/>
              <a:chOff x="4195764" y="1304051"/>
              <a:chExt cx="3800472" cy="3794398"/>
            </a:xfrm>
            <a:effectLst/>
          </p:grpSpPr>
          <p:sp>
            <p:nvSpPr>
              <p:cNvPr id="53" name="Freeform: Shape 27">
                <a:extLst>
                  <a:ext uri="{FF2B5EF4-FFF2-40B4-BE49-F238E27FC236}">
                    <a16:creationId xmlns:a16="http://schemas.microsoft.com/office/drawing/2014/main" id="{FFF89BBA-27C0-4A9F-B956-350E1B9F36FF}"/>
                  </a:ext>
                </a:extLst>
              </p:cNvPr>
              <p:cNvSpPr/>
              <p:nvPr/>
            </p:nvSpPr>
            <p:spPr bwMode="auto">
              <a:xfrm>
                <a:off x="6096000" y="1304051"/>
                <a:ext cx="1809168" cy="1900236"/>
              </a:xfrm>
              <a:custGeom>
                <a:cxnLst>
                  <a:cxn ang="0">
                    <a:pos x="401" y="292"/>
                  </a:cxn>
                  <a:cxn ang="0">
                    <a:pos x="0" y="0"/>
                  </a:cxn>
                  <a:cxn ang="0">
                    <a:pos x="0" y="422"/>
                  </a:cxn>
                  <a:cxn ang="0">
                    <a:pos x="401" y="292"/>
                  </a:cxn>
                </a:cxnLst>
                <a:rect b="b" l="0" r="r" t="0"/>
                <a:pathLst>
                  <a:path h="422" w="401">
                    <a:moveTo>
                      <a:pt x="401" y="292"/>
                    </a:moveTo>
                    <a:cubicBezTo>
                      <a:pt x="346" y="122"/>
                      <a:pt x="187" y="0"/>
                      <a:pt x="0" y="0"/>
                    </a:cubicBezTo>
                    <a:cubicBezTo>
                      <a:pt x="0" y="422"/>
                      <a:pt x="0" y="422"/>
                      <a:pt x="0" y="422"/>
                    </a:cubicBezTo>
                    <a:lnTo>
                      <a:pt x="401" y="292"/>
                    </a:lnTo>
                    <a:close/>
                  </a:path>
                </a:pathLst>
              </a:custGeom>
              <a:solidFill>
                <a:schemeClr val="accent2"/>
              </a:solidFill>
              <a:ln w="9525">
                <a:noFill/>
                <a:round/>
              </a:ln>
            </p:spPr>
            <p:txBody>
              <a:bodyPr anchor="ctr"/>
              <a:lstStyle/>
              <a:p>
                <a:pPr algn="ctr"/>
                <a:endParaRPr sz="1350">
                  <a:cs typeface="+mn-ea"/>
                  <a:sym typeface="+mn-lt"/>
                </a:endParaRPr>
              </a:p>
            </p:txBody>
          </p:sp>
          <p:sp>
            <p:nvSpPr>
              <p:cNvPr id="54" name="Freeform: Shape 28">
                <a:extLst>
                  <a:ext uri="{FF2B5EF4-FFF2-40B4-BE49-F238E27FC236}">
                    <a16:creationId xmlns:a16="http://schemas.microsoft.com/office/drawing/2014/main" id="{F3AA9C77-6ADA-40B4-8711-9C2F08E68D75}"/>
                  </a:ext>
                </a:extLst>
              </p:cNvPr>
              <p:cNvSpPr/>
              <p:nvPr/>
            </p:nvSpPr>
            <p:spPr bwMode="auto">
              <a:xfrm>
                <a:off x="4286832" y="1304051"/>
                <a:ext cx="1809168" cy="1900236"/>
              </a:xfrm>
              <a:custGeom>
                <a:cxnLst>
                  <a:cxn ang="0">
                    <a:pos x="401" y="0"/>
                  </a:cxn>
                  <a:cxn ang="0">
                    <a:pos x="0" y="292"/>
                  </a:cxn>
                  <a:cxn ang="0">
                    <a:pos x="401" y="422"/>
                  </a:cxn>
                  <a:cxn ang="0">
                    <a:pos x="401" y="0"/>
                  </a:cxn>
                </a:cxnLst>
                <a:rect b="b" l="0" r="r" t="0"/>
                <a:pathLst>
                  <a:path h="422" w="401">
                    <a:moveTo>
                      <a:pt x="401" y="0"/>
                    </a:moveTo>
                    <a:cubicBezTo>
                      <a:pt x="213" y="0"/>
                      <a:pt x="54" y="122"/>
                      <a:pt x="0" y="292"/>
                    </a:cubicBezTo>
                    <a:cubicBezTo>
                      <a:pt x="401" y="422"/>
                      <a:pt x="401" y="422"/>
                      <a:pt x="401" y="422"/>
                    </a:cubicBezTo>
                    <a:lnTo>
                      <a:pt x="401" y="0"/>
                    </a:lnTo>
                    <a:close/>
                  </a:path>
                </a:pathLst>
              </a:custGeom>
              <a:solidFill>
                <a:schemeClr val="accent1"/>
              </a:solidFill>
              <a:ln w="9525">
                <a:noFill/>
                <a:round/>
              </a:ln>
            </p:spPr>
            <p:txBody>
              <a:bodyPr anchor="ctr"/>
              <a:lstStyle/>
              <a:p>
                <a:pPr algn="ctr"/>
                <a:endParaRPr sz="1350">
                  <a:cs typeface="+mn-ea"/>
                  <a:sym typeface="+mn-lt"/>
                </a:endParaRPr>
              </a:p>
            </p:txBody>
          </p:sp>
          <p:sp>
            <p:nvSpPr>
              <p:cNvPr id="55" name="Freeform: Shape 37">
                <a:extLst>
                  <a:ext uri="{FF2B5EF4-FFF2-40B4-BE49-F238E27FC236}">
                    <a16:creationId xmlns:a16="http://schemas.microsoft.com/office/drawing/2014/main" id="{6E09926B-B20A-46AB-9572-E5E285049ED6}"/>
                  </a:ext>
                </a:extLst>
              </p:cNvPr>
              <p:cNvSpPr/>
              <p:nvPr/>
            </p:nvSpPr>
            <p:spPr bwMode="auto">
              <a:xfrm>
                <a:off x="6096000" y="2621467"/>
                <a:ext cx="1900236" cy="2118793"/>
              </a:xfrm>
              <a:custGeom>
                <a:cxnLst>
                  <a:cxn ang="0">
                    <a:pos x="421" y="129"/>
                  </a:cxn>
                  <a:cxn ang="0">
                    <a:pos x="401" y="0"/>
                  </a:cxn>
                  <a:cxn ang="0">
                    <a:pos x="0" y="130"/>
                  </a:cxn>
                  <a:cxn ang="0">
                    <a:pos x="247" y="470"/>
                  </a:cxn>
                  <a:cxn ang="0">
                    <a:pos x="421" y="129"/>
                  </a:cxn>
                </a:cxnLst>
                <a:rect b="b" l="0" r="r" t="0"/>
                <a:pathLst>
                  <a:path h="470" w="421">
                    <a:moveTo>
                      <a:pt x="421" y="129"/>
                    </a:moveTo>
                    <a:cubicBezTo>
                      <a:pt x="421" y="84"/>
                      <a:pt x="414" y="40"/>
                      <a:pt x="401" y="0"/>
                    </a:cubicBezTo>
                    <a:cubicBezTo>
                      <a:pt x="0" y="130"/>
                      <a:pt x="0" y="130"/>
                      <a:pt x="0" y="130"/>
                    </a:cubicBezTo>
                    <a:cubicBezTo>
                      <a:pt x="247" y="470"/>
                      <a:pt x="247" y="470"/>
                      <a:pt x="247" y="470"/>
                    </a:cubicBezTo>
                    <a:cubicBezTo>
                      <a:pt x="352" y="394"/>
                      <a:pt x="421" y="269"/>
                      <a:pt x="421" y="129"/>
                    </a:cubicBezTo>
                    <a:close/>
                  </a:path>
                </a:pathLst>
              </a:custGeom>
              <a:solidFill>
                <a:schemeClr val="accent3"/>
              </a:solidFill>
              <a:ln w="9525">
                <a:noFill/>
                <a:round/>
              </a:ln>
            </p:spPr>
            <p:txBody>
              <a:bodyPr anchor="ctr"/>
              <a:lstStyle/>
              <a:p>
                <a:pPr algn="ctr"/>
                <a:endParaRPr sz="1350">
                  <a:cs typeface="+mn-ea"/>
                  <a:sym typeface="+mn-lt"/>
                </a:endParaRPr>
              </a:p>
            </p:txBody>
          </p:sp>
          <p:sp>
            <p:nvSpPr>
              <p:cNvPr id="56" name="Freeform: Shape 40">
                <a:extLst>
                  <a:ext uri="{FF2B5EF4-FFF2-40B4-BE49-F238E27FC236}">
                    <a16:creationId xmlns:a16="http://schemas.microsoft.com/office/drawing/2014/main" id="{7256E3E7-2310-41E4-AD9F-C9B2B03153EC}"/>
                  </a:ext>
                </a:extLst>
              </p:cNvPr>
              <p:cNvSpPr/>
              <p:nvPr/>
            </p:nvSpPr>
            <p:spPr bwMode="auto">
              <a:xfrm>
                <a:off x="4195764" y="2621467"/>
                <a:ext cx="1900236" cy="2118793"/>
              </a:xfrm>
              <a:custGeom>
                <a:cxnLst>
                  <a:cxn ang="0">
                    <a:pos x="21" y="0"/>
                  </a:cxn>
                  <a:cxn ang="0">
                    <a:pos x="0" y="129"/>
                  </a:cxn>
                  <a:cxn ang="0">
                    <a:pos x="175" y="470"/>
                  </a:cxn>
                  <a:cxn ang="0">
                    <a:pos x="422" y="130"/>
                  </a:cxn>
                  <a:cxn ang="0">
                    <a:pos x="21" y="0"/>
                  </a:cxn>
                </a:cxnLst>
                <a:rect b="b" l="0" r="r" t="0"/>
                <a:pathLst>
                  <a:path h="470" w="422">
                    <a:moveTo>
                      <a:pt x="21" y="0"/>
                    </a:moveTo>
                    <a:cubicBezTo>
                      <a:pt x="7" y="40"/>
                      <a:pt x="0" y="84"/>
                      <a:pt x="0" y="129"/>
                    </a:cubicBezTo>
                    <a:cubicBezTo>
                      <a:pt x="0" y="269"/>
                      <a:pt x="69" y="394"/>
                      <a:pt x="175" y="470"/>
                    </a:cubicBezTo>
                    <a:cubicBezTo>
                      <a:pt x="422" y="130"/>
                      <a:pt x="422" y="130"/>
                      <a:pt x="422" y="130"/>
                    </a:cubicBezTo>
                    <a:lnTo>
                      <a:pt x="21" y="0"/>
                    </a:lnTo>
                    <a:close/>
                  </a:path>
                </a:pathLst>
              </a:custGeom>
              <a:solidFill>
                <a:schemeClr val="accent5"/>
              </a:solidFill>
              <a:ln w="9525">
                <a:noFill/>
                <a:round/>
              </a:ln>
            </p:spPr>
            <p:txBody>
              <a:bodyPr anchor="ctr"/>
              <a:lstStyle/>
              <a:p>
                <a:pPr algn="ctr"/>
                <a:endParaRPr sz="1350">
                  <a:cs typeface="+mn-ea"/>
                  <a:sym typeface="+mn-lt"/>
                </a:endParaRPr>
              </a:p>
            </p:txBody>
          </p:sp>
          <p:sp>
            <p:nvSpPr>
              <p:cNvPr id="57" name="Freeform: Shape 53">
                <a:extLst>
                  <a:ext uri="{FF2B5EF4-FFF2-40B4-BE49-F238E27FC236}">
                    <a16:creationId xmlns:a16="http://schemas.microsoft.com/office/drawing/2014/main" id="{76E5D1B5-F219-433A-82DF-4873D1B1AC53}"/>
                  </a:ext>
                </a:extLst>
              </p:cNvPr>
              <p:cNvSpPr/>
              <p:nvPr/>
            </p:nvSpPr>
            <p:spPr bwMode="auto">
              <a:xfrm>
                <a:off x="4984998" y="3204287"/>
                <a:ext cx="2228072" cy="1894162"/>
              </a:xfrm>
              <a:custGeom>
                <a:cxnLst>
                  <a:cxn ang="0">
                    <a:pos x="0" y="340"/>
                  </a:cxn>
                  <a:cxn ang="0">
                    <a:pos x="247" y="420"/>
                  </a:cxn>
                  <a:cxn ang="0">
                    <a:pos x="494" y="340"/>
                  </a:cxn>
                  <a:cxn ang="0">
                    <a:pos x="247" y="0"/>
                  </a:cxn>
                  <a:cxn ang="0">
                    <a:pos x="0" y="340"/>
                  </a:cxn>
                </a:cxnLst>
                <a:rect b="b" l="0" r="r" t="0"/>
                <a:pathLst>
                  <a:path h="420" w="492">
                    <a:moveTo>
                      <a:pt x="0" y="340"/>
                    </a:moveTo>
                    <a:cubicBezTo>
                      <a:pt x="69" y="391"/>
                      <a:pt x="154" y="420"/>
                      <a:pt x="247" y="420"/>
                    </a:cubicBezTo>
                    <a:cubicBezTo>
                      <a:pt x="339" y="420"/>
                      <a:pt x="424" y="391"/>
                      <a:pt x="494" y="340"/>
                    </a:cubicBezTo>
                    <a:cubicBezTo>
                      <a:pt x="247" y="0"/>
                      <a:pt x="247" y="0"/>
                      <a:pt x="247" y="0"/>
                    </a:cubicBezTo>
                    <a:lnTo>
                      <a:pt x="0" y="340"/>
                    </a:lnTo>
                    <a:close/>
                  </a:path>
                </a:pathLst>
              </a:custGeom>
              <a:solidFill>
                <a:schemeClr val="accent4"/>
              </a:solidFill>
              <a:ln w="9525">
                <a:noFill/>
                <a:round/>
              </a:ln>
            </p:spPr>
            <p:txBody>
              <a:bodyPr anchor="ctr"/>
              <a:lstStyle/>
              <a:p>
                <a:pPr algn="ctr"/>
                <a:endParaRPr sz="1350">
                  <a:cs typeface="+mn-ea"/>
                  <a:sym typeface="+mn-lt"/>
                </a:endParaRPr>
              </a:p>
            </p:txBody>
          </p:sp>
          <p:grpSp>
            <p:nvGrpSpPr>
              <p:cNvPr id="58" name="Group 64">
                <a:extLst>
                  <a:ext uri="{FF2B5EF4-FFF2-40B4-BE49-F238E27FC236}">
                    <a16:creationId xmlns:a16="http://schemas.microsoft.com/office/drawing/2014/main" id="{616750A1-FEAC-4AF1-930F-AF89A8687C3B}"/>
                  </a:ext>
                </a:extLst>
              </p:cNvPr>
              <p:cNvGrpSpPr/>
              <p:nvPr/>
            </p:nvGrpSpPr>
            <p:grpSpPr>
              <a:xfrm>
                <a:off x="5173203" y="2275416"/>
                <a:ext cx="1845594" cy="1845594"/>
                <a:chOff x="3902924" y="1942540"/>
                <a:chExt cx="1338152" cy="1338152"/>
              </a:xfrm>
            </p:grpSpPr>
            <p:sp>
              <p:nvSpPr>
                <p:cNvPr id="59" name="Freeform: Shape 65">
                  <a:extLst>
                    <a:ext uri="{FF2B5EF4-FFF2-40B4-BE49-F238E27FC236}">
                      <a16:creationId xmlns:a16="http://schemas.microsoft.com/office/drawing/2014/main" id="{12BFAC4F-397D-4B7D-831D-8ACCF9F8D24D}"/>
                    </a:ext>
                  </a:extLst>
                </p:cNvPr>
                <p:cNvSpPr/>
                <p:nvPr/>
              </p:nvSpPr>
              <p:spPr bwMode="auto">
                <a:xfrm>
                  <a:off x="3902924" y="1942540"/>
                  <a:ext cx="1338152" cy="1338152"/>
                </a:xfrm>
                <a:custGeom>
                  <a:cxnLst>
                    <a:cxn ang="0">
                      <a:pos x="404" y="164"/>
                    </a:cxn>
                    <a:cxn ang="0">
                      <a:pos x="268" y="11"/>
                    </a:cxn>
                    <a:cxn ang="0">
                      <a:pos x="216" y="2"/>
                    </a:cxn>
                    <a:cxn ang="0">
                      <a:pos x="163" y="5"/>
                    </a:cxn>
                    <a:cxn ang="0">
                      <a:pos x="11" y="141"/>
                    </a:cxn>
                    <a:cxn ang="0">
                      <a:pos x="1" y="193"/>
                    </a:cxn>
                    <a:cxn ang="0">
                      <a:pos x="5" y="246"/>
                    </a:cxn>
                    <a:cxn ang="0">
                      <a:pos x="141" y="399"/>
                    </a:cxn>
                    <a:cxn ang="0">
                      <a:pos x="193" y="408"/>
                    </a:cxn>
                    <a:cxn ang="0">
                      <a:pos x="246" y="404"/>
                    </a:cxn>
                    <a:cxn ang="0">
                      <a:pos x="398" y="268"/>
                    </a:cxn>
                    <a:cxn ang="0">
                      <a:pos x="408" y="216"/>
                    </a:cxn>
                    <a:cxn ang="0">
                      <a:pos x="404" y="164"/>
                    </a:cxn>
                  </a:cxnLst>
                  <a:rect b="b" l="0" r="r" t="0"/>
                  <a:pathLst>
                    <a:path h="409" w="409">
                      <a:moveTo>
                        <a:pt x="404" y="164"/>
                      </a:moveTo>
                      <a:cubicBezTo>
                        <a:pt x="389" y="92"/>
                        <a:pt x="337" y="34"/>
                        <a:pt x="268" y="11"/>
                      </a:cubicBezTo>
                      <a:cubicBezTo>
                        <a:pt x="252" y="6"/>
                        <a:pt x="234" y="3"/>
                        <a:pt x="216" y="2"/>
                      </a:cubicBezTo>
                      <a:cubicBezTo>
                        <a:pt x="198" y="0"/>
                        <a:pt x="180" y="2"/>
                        <a:pt x="163" y="5"/>
                      </a:cubicBezTo>
                      <a:cubicBezTo>
                        <a:pt x="92" y="20"/>
                        <a:pt x="34" y="72"/>
                        <a:pt x="11" y="141"/>
                      </a:cubicBezTo>
                      <a:cubicBezTo>
                        <a:pt x="6" y="158"/>
                        <a:pt x="2" y="175"/>
                        <a:pt x="1" y="193"/>
                      </a:cubicBezTo>
                      <a:cubicBezTo>
                        <a:pt x="0" y="212"/>
                        <a:pt x="2" y="229"/>
                        <a:pt x="5" y="246"/>
                      </a:cubicBezTo>
                      <a:cubicBezTo>
                        <a:pt x="20" y="318"/>
                        <a:pt x="72" y="376"/>
                        <a:pt x="141" y="399"/>
                      </a:cubicBezTo>
                      <a:cubicBezTo>
                        <a:pt x="158" y="404"/>
                        <a:pt x="175" y="407"/>
                        <a:pt x="193" y="408"/>
                      </a:cubicBezTo>
                      <a:cubicBezTo>
                        <a:pt x="211" y="409"/>
                        <a:pt x="229" y="408"/>
                        <a:pt x="246" y="404"/>
                      </a:cubicBezTo>
                      <a:cubicBezTo>
                        <a:pt x="317" y="390"/>
                        <a:pt x="376" y="338"/>
                        <a:pt x="398" y="268"/>
                      </a:cubicBezTo>
                      <a:cubicBezTo>
                        <a:pt x="404" y="252"/>
                        <a:pt x="407" y="235"/>
                        <a:pt x="408" y="216"/>
                      </a:cubicBezTo>
                      <a:cubicBezTo>
                        <a:pt x="409" y="198"/>
                        <a:pt x="408" y="181"/>
                        <a:pt x="404" y="164"/>
                      </a:cubicBezTo>
                      <a:close/>
                    </a:path>
                  </a:pathLst>
                </a:custGeom>
                <a:solidFill>
                  <a:srgbClr val="FFFFFF"/>
                </a:solidFill>
                <a:ln w="19050">
                  <a:solidFill>
                    <a:schemeClr val="tx1">
                      <a:lumMod val="75000"/>
                      <a:lumOff val="25000"/>
                    </a:schemeClr>
                  </a:solidFill>
                  <a:round/>
                </a:ln>
              </p:spPr>
              <p:txBody>
                <a:bodyPr anchor="ctr"/>
                <a:lstStyle/>
                <a:p>
                  <a:pPr algn="ctr"/>
                  <a:endParaRPr sz="1350">
                    <a:cs typeface="+mn-ea"/>
                    <a:sym typeface="+mn-lt"/>
                  </a:endParaRPr>
                </a:p>
              </p:txBody>
            </p:sp>
            <p:grpSp>
              <p:nvGrpSpPr>
                <p:cNvPr id="60" name="Group 66">
                  <a:extLst>
                    <a:ext uri="{FF2B5EF4-FFF2-40B4-BE49-F238E27FC236}">
                      <a16:creationId xmlns:a16="http://schemas.microsoft.com/office/drawing/2014/main" id="{402EA417-9735-42FD-B4E8-8690E33A32C1}"/>
                    </a:ext>
                  </a:extLst>
                </p:cNvPr>
                <p:cNvGrpSpPr/>
                <p:nvPr/>
              </p:nvGrpSpPr>
              <p:grpSpPr>
                <a:xfrm>
                  <a:off x="4256314" y="2291662"/>
                  <a:ext cx="631372" cy="639908"/>
                  <a:chOff x="4257902" y="2653434"/>
                  <a:chExt cx="631372" cy="639908"/>
                </a:xfrm>
              </p:grpSpPr>
              <p:sp>
                <p:nvSpPr>
                  <p:cNvPr id="61" name="Freeform: Shape 67">
                    <a:extLst>
                      <a:ext uri="{FF2B5EF4-FFF2-40B4-BE49-F238E27FC236}">
                        <a16:creationId xmlns:a16="http://schemas.microsoft.com/office/drawing/2014/main" id="{BE720988-6102-4711-9585-16445ED78C17}"/>
                      </a:ext>
                    </a:extLst>
                  </p:cNvPr>
                  <p:cNvSpPr/>
                  <p:nvPr/>
                </p:nvSpPr>
                <p:spPr bwMode="auto">
                  <a:xfrm>
                    <a:off x="4257902" y="2653434"/>
                    <a:ext cx="631372" cy="639908"/>
                  </a:xfrm>
                  <a:custGeom>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b="b" l="0" r="r" t="0"/>
                    <a:pathLst>
                      <a:path h="71" w="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solidFill>
                    <a:schemeClr val="tx1">
                      <a:lumMod val="65000"/>
                      <a:lumOff val="35000"/>
                    </a:schemeClr>
                  </a:solidFill>
                  <a:ln w="9525">
                    <a:noFill/>
                    <a:round/>
                  </a:ln>
                </p:spPr>
                <p:txBody>
                  <a:bodyPr anchor="ctr"/>
                  <a:lstStyle/>
                  <a:p>
                    <a:pPr algn="ctr"/>
                    <a:endParaRPr sz="1350">
                      <a:cs typeface="+mn-ea"/>
                      <a:sym typeface="+mn-lt"/>
                    </a:endParaRPr>
                  </a:p>
                </p:txBody>
              </p:sp>
              <p:sp>
                <p:nvSpPr>
                  <p:cNvPr id="62" name="Freeform: Shape 68">
                    <a:extLst>
                      <a:ext uri="{FF2B5EF4-FFF2-40B4-BE49-F238E27FC236}">
                        <a16:creationId xmlns:a16="http://schemas.microsoft.com/office/drawing/2014/main" id="{1888F671-988E-47C4-A3B7-0863A29CB4C1}"/>
                      </a:ext>
                    </a:extLst>
                  </p:cNvPr>
                  <p:cNvSpPr/>
                  <p:nvPr/>
                </p:nvSpPr>
                <p:spPr bwMode="auto">
                  <a:xfrm>
                    <a:off x="4547992" y="2764348"/>
                    <a:ext cx="204769" cy="230369"/>
                  </a:xfrm>
                  <a:custGeom>
                    <a:cxnLst>
                      <a:cxn ang="0">
                        <a:pos x="6" y="22"/>
                      </a:cxn>
                      <a:cxn ang="0">
                        <a:pos x="6" y="0"/>
                      </a:cxn>
                      <a:cxn ang="0">
                        <a:pos x="0" y="0"/>
                      </a:cxn>
                      <a:cxn ang="0">
                        <a:pos x="0" y="27"/>
                      </a:cxn>
                      <a:cxn ang="0">
                        <a:pos x="24" y="27"/>
                      </a:cxn>
                      <a:cxn ang="0">
                        <a:pos x="24" y="22"/>
                      </a:cxn>
                      <a:cxn ang="0">
                        <a:pos x="6" y="22"/>
                      </a:cxn>
                    </a:cxnLst>
                    <a:rect b="b" l="0" r="r" t="0"/>
                    <a:pathLst>
                      <a:path h="27" w="24">
                        <a:moveTo>
                          <a:pt x="6" y="22"/>
                        </a:moveTo>
                        <a:lnTo>
                          <a:pt x="6" y="0"/>
                        </a:lnTo>
                        <a:lnTo>
                          <a:pt x="0" y="0"/>
                        </a:lnTo>
                        <a:lnTo>
                          <a:pt x="0" y="27"/>
                        </a:lnTo>
                        <a:lnTo>
                          <a:pt x="24" y="27"/>
                        </a:lnTo>
                        <a:lnTo>
                          <a:pt x="24" y="22"/>
                        </a:lnTo>
                        <a:lnTo>
                          <a:pt x="6" y="22"/>
                        </a:lnTo>
                        <a:close/>
                      </a:path>
                    </a:pathLst>
                  </a:custGeom>
                  <a:solidFill>
                    <a:schemeClr val="tx1">
                      <a:lumMod val="65000"/>
                      <a:lumOff val="35000"/>
                    </a:schemeClr>
                  </a:solidFill>
                  <a:ln w="9525">
                    <a:noFill/>
                    <a:round/>
                  </a:ln>
                </p:spPr>
                <p:txBody>
                  <a:bodyPr anchor="ctr"/>
                  <a:lstStyle/>
                  <a:p>
                    <a:pPr algn="ctr"/>
                    <a:endParaRPr sz="1350">
                      <a:cs typeface="+mn-ea"/>
                      <a:sym typeface="+mn-lt"/>
                    </a:endParaRPr>
                  </a:p>
                </p:txBody>
              </p:sp>
            </p:grpSp>
          </p:grpSp>
        </p:grpSp>
        <p:grpSp>
          <p:nvGrpSpPr>
            <p:cNvPr id="5" name="千图PPT彼岸天：ID 8661124库_组合 39">
              <a:extLst>
                <a:ext uri="{FF2B5EF4-FFF2-40B4-BE49-F238E27FC236}">
                  <a16:creationId xmlns:a16="http://schemas.microsoft.com/office/drawing/2014/main" id="{96B2A616-FF31-4B0A-883C-7DFCB37838FC}"/>
                </a:ext>
              </a:extLst>
            </p:cNvPr>
            <p:cNvGrpSpPr/>
            <p:nvPr>
              <p:custDataLst>
                <p:tags r:id="rId4"/>
              </p:custDataLst>
            </p:nvPr>
          </p:nvGrpSpPr>
          <p:grpSpPr>
            <a:xfrm>
              <a:off x="6469617" y="2137357"/>
              <a:ext cx="531759" cy="531759"/>
              <a:chOff x="6143330" y="1459595"/>
              <a:chExt cx="638470" cy="638470"/>
            </a:xfrm>
            <a:effectLst/>
          </p:grpSpPr>
          <p:sp>
            <p:nvSpPr>
              <p:cNvPr id="49" name="Oval 44">
                <a:extLst>
                  <a:ext uri="{FF2B5EF4-FFF2-40B4-BE49-F238E27FC236}">
                    <a16:creationId xmlns:a16="http://schemas.microsoft.com/office/drawing/2014/main" id="{C769ADBB-757A-4B2B-A83B-554B97A2248C}"/>
                  </a:ext>
                </a:extLst>
              </p:cNvPr>
              <p:cNvSpPr/>
              <p:nvPr/>
            </p:nvSpPr>
            <p:spPr>
              <a:xfrm rot="18900000">
                <a:off x="6143330" y="1459595"/>
                <a:ext cx="638470" cy="63847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cs typeface="+mn-ea"/>
                  <a:sym typeface="+mn-lt"/>
                </a:endParaRPr>
              </a:p>
            </p:txBody>
          </p:sp>
          <p:grpSp>
            <p:nvGrpSpPr>
              <p:cNvPr id="50" name="Group 45">
                <a:extLst>
                  <a:ext uri="{FF2B5EF4-FFF2-40B4-BE49-F238E27FC236}">
                    <a16:creationId xmlns:a16="http://schemas.microsoft.com/office/drawing/2014/main" id="{08B31B54-6DFF-4BDA-B61B-BA885F87CA80}"/>
                  </a:ext>
                </a:extLst>
              </p:cNvPr>
              <p:cNvGrpSpPr/>
              <p:nvPr/>
            </p:nvGrpSpPr>
            <p:grpSpPr>
              <a:xfrm>
                <a:off x="6308820" y="1602113"/>
                <a:ext cx="307491" cy="353435"/>
                <a:chOff x="5130801" y="1333499"/>
                <a:chExt cx="276225" cy="317500"/>
              </a:xfrm>
              <a:solidFill>
                <a:schemeClr val="bg1"/>
              </a:solidFill>
            </p:grpSpPr>
            <p:sp>
              <p:nvSpPr>
                <p:cNvPr id="51" name="Freeform: Shape 46">
                  <a:extLst>
                    <a:ext uri="{FF2B5EF4-FFF2-40B4-BE49-F238E27FC236}">
                      <a16:creationId xmlns:a16="http://schemas.microsoft.com/office/drawing/2014/main" id="{2B4E2EFD-D25F-4221-A32A-AB93DFDB0EB3}"/>
                    </a:ext>
                  </a:extLst>
                </p:cNvPr>
                <p:cNvSpPr/>
                <p:nvPr/>
              </p:nvSpPr>
              <p:spPr bwMode="auto">
                <a:xfrm>
                  <a:off x="5167313" y="1333499"/>
                  <a:ext cx="203200" cy="166688"/>
                </a:xfrm>
                <a:custGeom>
                  <a:cxnLst>
                    <a:cxn ang="0">
                      <a:pos x="44" y="12"/>
                    </a:cxn>
                    <a:cxn ang="0">
                      <a:pos x="17" y="28"/>
                    </a:cxn>
                    <a:cxn ang="0">
                      <a:pos x="16" y="28"/>
                    </a:cxn>
                    <a:cxn ang="0">
                      <a:pos x="15" y="28"/>
                    </a:cxn>
                    <a:cxn ang="0">
                      <a:pos x="14" y="27"/>
                    </a:cxn>
                    <a:cxn ang="0">
                      <a:pos x="42" y="6"/>
                    </a:cxn>
                    <a:cxn ang="0">
                      <a:pos x="46" y="6"/>
                    </a:cxn>
                    <a:cxn ang="0">
                      <a:pos x="74" y="27"/>
                    </a:cxn>
                    <a:cxn ang="0">
                      <a:pos x="73" y="28"/>
                    </a:cxn>
                    <a:cxn ang="0">
                      <a:pos x="72" y="28"/>
                    </a:cxn>
                    <a:cxn ang="0">
                      <a:pos x="71" y="28"/>
                    </a:cxn>
                    <a:cxn ang="0">
                      <a:pos x="44" y="12"/>
                    </a:cxn>
                    <a:cxn ang="0">
                      <a:pos x="81" y="27"/>
                    </a:cxn>
                    <a:cxn ang="0">
                      <a:pos x="46" y="0"/>
                    </a:cxn>
                    <a:cxn ang="0">
                      <a:pos x="42" y="0"/>
                    </a:cxn>
                    <a:cxn ang="0">
                      <a:pos x="8" y="27"/>
                    </a:cxn>
                    <a:cxn ang="0">
                      <a:pos x="6" y="28"/>
                    </a:cxn>
                    <a:cxn ang="0">
                      <a:pos x="0" y="42"/>
                    </a:cxn>
                    <a:cxn ang="0">
                      <a:pos x="0" y="48"/>
                    </a:cxn>
                    <a:cxn ang="0">
                      <a:pos x="8" y="58"/>
                    </a:cxn>
                    <a:cxn ang="0">
                      <a:pos x="15" y="58"/>
                    </a:cxn>
                    <a:cxn ang="0">
                      <a:pos x="17" y="58"/>
                    </a:cxn>
                    <a:cxn ang="0">
                      <a:pos x="18" y="58"/>
                    </a:cxn>
                    <a:cxn ang="0">
                      <a:pos x="44" y="73"/>
                    </a:cxn>
                    <a:cxn ang="0">
                      <a:pos x="70" y="58"/>
                    </a:cxn>
                    <a:cxn ang="0">
                      <a:pos x="71" y="58"/>
                    </a:cxn>
                    <a:cxn ang="0">
                      <a:pos x="73" y="58"/>
                    </a:cxn>
                    <a:cxn ang="0">
                      <a:pos x="80" y="58"/>
                    </a:cxn>
                    <a:cxn ang="0">
                      <a:pos x="88" y="48"/>
                    </a:cxn>
                    <a:cxn ang="0">
                      <a:pos x="88" y="42"/>
                    </a:cxn>
                    <a:cxn ang="0">
                      <a:pos x="82" y="28"/>
                    </a:cxn>
                    <a:cxn ang="0">
                      <a:pos x="81" y="27"/>
                    </a:cxn>
                  </a:cxnLst>
                  <a:rect b="b" l="0" r="r" t="0"/>
                  <a:pathLst>
                    <a:path h="73" w="88">
                      <a:moveTo>
                        <a:pt x="44" y="12"/>
                      </a:moveTo>
                      <a:cubicBezTo>
                        <a:pt x="32" y="12"/>
                        <a:pt x="22" y="18"/>
                        <a:pt x="17" y="28"/>
                      </a:cubicBezTo>
                      <a:cubicBezTo>
                        <a:pt x="17" y="28"/>
                        <a:pt x="17" y="28"/>
                        <a:pt x="16" y="28"/>
                      </a:cubicBezTo>
                      <a:cubicBezTo>
                        <a:pt x="16" y="28"/>
                        <a:pt x="15" y="28"/>
                        <a:pt x="15" y="28"/>
                      </a:cubicBezTo>
                      <a:cubicBezTo>
                        <a:pt x="15" y="28"/>
                        <a:pt x="14" y="28"/>
                        <a:pt x="14" y="27"/>
                      </a:cubicBezTo>
                      <a:cubicBezTo>
                        <a:pt x="15" y="15"/>
                        <a:pt x="28" y="6"/>
                        <a:pt x="42" y="6"/>
                      </a:cubicBezTo>
                      <a:cubicBezTo>
                        <a:pt x="46" y="6"/>
                        <a:pt x="46" y="6"/>
                        <a:pt x="46" y="6"/>
                      </a:cubicBezTo>
                      <a:cubicBezTo>
                        <a:pt x="60" y="6"/>
                        <a:pt x="72" y="15"/>
                        <a:pt x="74" y="27"/>
                      </a:cubicBezTo>
                      <a:cubicBezTo>
                        <a:pt x="74" y="27"/>
                        <a:pt x="74" y="28"/>
                        <a:pt x="73" y="28"/>
                      </a:cubicBezTo>
                      <a:cubicBezTo>
                        <a:pt x="73" y="28"/>
                        <a:pt x="73" y="28"/>
                        <a:pt x="72" y="28"/>
                      </a:cubicBezTo>
                      <a:cubicBezTo>
                        <a:pt x="72" y="28"/>
                        <a:pt x="71" y="28"/>
                        <a:pt x="71" y="28"/>
                      </a:cubicBezTo>
                      <a:cubicBezTo>
                        <a:pt x="66" y="18"/>
                        <a:pt x="56" y="12"/>
                        <a:pt x="44" y="12"/>
                      </a:cubicBezTo>
                      <a:moveTo>
                        <a:pt x="81" y="27"/>
                      </a:moveTo>
                      <a:cubicBezTo>
                        <a:pt x="79" y="12"/>
                        <a:pt x="64" y="0"/>
                        <a:pt x="46" y="0"/>
                      </a:cubicBezTo>
                      <a:cubicBezTo>
                        <a:pt x="42" y="0"/>
                        <a:pt x="42" y="0"/>
                        <a:pt x="42" y="0"/>
                      </a:cubicBezTo>
                      <a:cubicBezTo>
                        <a:pt x="24" y="0"/>
                        <a:pt x="9" y="11"/>
                        <a:pt x="8" y="27"/>
                      </a:cubicBezTo>
                      <a:cubicBezTo>
                        <a:pt x="7" y="28"/>
                        <a:pt x="7" y="28"/>
                        <a:pt x="6" y="28"/>
                      </a:cubicBezTo>
                      <a:cubicBezTo>
                        <a:pt x="4" y="29"/>
                        <a:pt x="0" y="32"/>
                        <a:pt x="0" y="42"/>
                      </a:cubicBezTo>
                      <a:cubicBezTo>
                        <a:pt x="0" y="48"/>
                        <a:pt x="0" y="48"/>
                        <a:pt x="0" y="48"/>
                      </a:cubicBezTo>
                      <a:cubicBezTo>
                        <a:pt x="0" y="56"/>
                        <a:pt x="6" y="58"/>
                        <a:pt x="8" y="58"/>
                      </a:cubicBezTo>
                      <a:cubicBezTo>
                        <a:pt x="15" y="58"/>
                        <a:pt x="15" y="58"/>
                        <a:pt x="15" y="58"/>
                      </a:cubicBezTo>
                      <a:cubicBezTo>
                        <a:pt x="16" y="58"/>
                        <a:pt x="16" y="57"/>
                        <a:pt x="17" y="58"/>
                      </a:cubicBezTo>
                      <a:cubicBezTo>
                        <a:pt x="17" y="58"/>
                        <a:pt x="18" y="58"/>
                        <a:pt x="18" y="58"/>
                      </a:cubicBezTo>
                      <a:cubicBezTo>
                        <a:pt x="23" y="67"/>
                        <a:pt x="33" y="73"/>
                        <a:pt x="44" y="73"/>
                      </a:cubicBezTo>
                      <a:cubicBezTo>
                        <a:pt x="55" y="73"/>
                        <a:pt x="65" y="67"/>
                        <a:pt x="70" y="58"/>
                      </a:cubicBezTo>
                      <a:cubicBezTo>
                        <a:pt x="70" y="58"/>
                        <a:pt x="71" y="58"/>
                        <a:pt x="71" y="58"/>
                      </a:cubicBezTo>
                      <a:cubicBezTo>
                        <a:pt x="72" y="57"/>
                        <a:pt x="72" y="58"/>
                        <a:pt x="73" y="58"/>
                      </a:cubicBezTo>
                      <a:cubicBezTo>
                        <a:pt x="80" y="58"/>
                        <a:pt x="80" y="58"/>
                        <a:pt x="80" y="58"/>
                      </a:cubicBezTo>
                      <a:cubicBezTo>
                        <a:pt x="83" y="58"/>
                        <a:pt x="88" y="56"/>
                        <a:pt x="88" y="48"/>
                      </a:cubicBezTo>
                      <a:cubicBezTo>
                        <a:pt x="88" y="42"/>
                        <a:pt x="88" y="42"/>
                        <a:pt x="88" y="42"/>
                      </a:cubicBezTo>
                      <a:cubicBezTo>
                        <a:pt x="88" y="32"/>
                        <a:pt x="84" y="29"/>
                        <a:pt x="82" y="28"/>
                      </a:cubicBezTo>
                      <a:cubicBezTo>
                        <a:pt x="81" y="28"/>
                        <a:pt x="81" y="28"/>
                        <a:pt x="81" y="27"/>
                      </a:cubicBezTo>
                    </a:path>
                  </a:pathLst>
                </a:custGeom>
                <a:grpFill/>
                <a:ln w="9525">
                  <a:noFill/>
                  <a:round/>
                </a:ln>
              </p:spPr>
              <p:txBody>
                <a:bodyPr anchor="ctr"/>
                <a:lstStyle/>
                <a:p>
                  <a:pPr algn="ctr"/>
                  <a:endParaRPr sz="1350">
                    <a:cs typeface="+mn-ea"/>
                    <a:sym typeface="+mn-lt"/>
                  </a:endParaRPr>
                </a:p>
              </p:txBody>
            </p:sp>
            <p:sp>
              <p:nvSpPr>
                <p:cNvPr id="52" name="Freeform: Shape 47">
                  <a:extLst>
                    <a:ext uri="{FF2B5EF4-FFF2-40B4-BE49-F238E27FC236}">
                      <a16:creationId xmlns:a16="http://schemas.microsoft.com/office/drawing/2014/main" id="{26E07E3C-3490-4131-9B89-CD37D1A0FA1A}"/>
                    </a:ext>
                  </a:extLst>
                </p:cNvPr>
                <p:cNvSpPr/>
                <p:nvPr/>
              </p:nvSpPr>
              <p:spPr bwMode="auto">
                <a:xfrm>
                  <a:off x="5130801" y="1519236"/>
                  <a:ext cx="276225" cy="131763"/>
                </a:xfrm>
                <a:custGeom>
                  <a:cxnLst>
                    <a:cxn ang="0">
                      <a:pos x="85" y="26"/>
                    </a:cxn>
                    <a:cxn ang="0">
                      <a:pos x="82" y="28"/>
                    </a:cxn>
                    <a:cxn ang="0">
                      <a:pos x="67" y="28"/>
                    </a:cxn>
                    <a:cxn ang="0">
                      <a:pos x="65" y="26"/>
                    </a:cxn>
                    <a:cxn ang="0">
                      <a:pos x="65" y="22"/>
                    </a:cxn>
                    <a:cxn ang="0">
                      <a:pos x="67" y="20"/>
                    </a:cxn>
                    <a:cxn ang="0">
                      <a:pos x="82" y="20"/>
                    </a:cxn>
                    <a:cxn ang="0">
                      <a:pos x="85" y="22"/>
                    </a:cxn>
                    <a:cxn ang="0">
                      <a:pos x="85" y="26"/>
                    </a:cxn>
                    <a:cxn ang="0">
                      <a:pos x="119" y="54"/>
                    </a:cxn>
                    <a:cxn ang="0">
                      <a:pos x="99" y="11"/>
                    </a:cxn>
                    <a:cxn ang="0">
                      <a:pos x="85" y="0"/>
                    </a:cxn>
                    <a:cxn ang="0">
                      <a:pos x="36" y="0"/>
                    </a:cxn>
                    <a:cxn ang="0">
                      <a:pos x="35" y="0"/>
                    </a:cxn>
                    <a:cxn ang="0">
                      <a:pos x="22" y="11"/>
                    </a:cxn>
                    <a:cxn ang="0">
                      <a:pos x="1" y="54"/>
                    </a:cxn>
                    <a:cxn ang="0">
                      <a:pos x="4" y="58"/>
                    </a:cxn>
                    <a:cxn ang="0">
                      <a:pos x="19" y="58"/>
                    </a:cxn>
                    <a:cxn ang="0">
                      <a:pos x="22" y="55"/>
                    </a:cxn>
                    <a:cxn ang="0">
                      <a:pos x="31" y="39"/>
                    </a:cxn>
                    <a:cxn ang="0">
                      <a:pos x="33" y="40"/>
                    </a:cxn>
                    <a:cxn ang="0">
                      <a:pos x="34" y="54"/>
                    </a:cxn>
                    <a:cxn ang="0">
                      <a:pos x="36" y="58"/>
                    </a:cxn>
                    <a:cxn ang="0">
                      <a:pos x="86" y="58"/>
                    </a:cxn>
                    <a:cxn ang="0">
                      <a:pos x="90" y="53"/>
                    </a:cxn>
                    <a:cxn ang="0">
                      <a:pos x="90" y="40"/>
                    </a:cxn>
                    <a:cxn ang="0">
                      <a:pos x="92" y="39"/>
                    </a:cxn>
                    <a:cxn ang="0">
                      <a:pos x="100" y="55"/>
                    </a:cxn>
                    <a:cxn ang="0">
                      <a:pos x="104" y="58"/>
                    </a:cxn>
                    <a:cxn ang="0">
                      <a:pos x="116" y="58"/>
                    </a:cxn>
                    <a:cxn ang="0">
                      <a:pos x="119" y="54"/>
                    </a:cxn>
                  </a:cxnLst>
                  <a:rect b="b" l="0" r="r" t="0"/>
                  <a:pathLst>
                    <a:path h="57" w="120">
                      <a:moveTo>
                        <a:pt x="85" y="26"/>
                      </a:moveTo>
                      <a:cubicBezTo>
                        <a:pt x="85" y="27"/>
                        <a:pt x="84" y="28"/>
                        <a:pt x="82" y="28"/>
                      </a:cubicBezTo>
                      <a:cubicBezTo>
                        <a:pt x="67" y="28"/>
                        <a:pt x="67" y="28"/>
                        <a:pt x="67" y="28"/>
                      </a:cubicBezTo>
                      <a:cubicBezTo>
                        <a:pt x="66" y="28"/>
                        <a:pt x="65" y="27"/>
                        <a:pt x="65" y="26"/>
                      </a:cubicBezTo>
                      <a:cubicBezTo>
                        <a:pt x="65" y="22"/>
                        <a:pt x="65" y="22"/>
                        <a:pt x="65" y="22"/>
                      </a:cubicBezTo>
                      <a:cubicBezTo>
                        <a:pt x="65" y="21"/>
                        <a:pt x="66" y="20"/>
                        <a:pt x="67" y="20"/>
                      </a:cubicBezTo>
                      <a:cubicBezTo>
                        <a:pt x="82" y="20"/>
                        <a:pt x="82" y="20"/>
                        <a:pt x="82" y="20"/>
                      </a:cubicBezTo>
                      <a:cubicBezTo>
                        <a:pt x="84" y="20"/>
                        <a:pt x="85" y="21"/>
                        <a:pt x="85" y="22"/>
                      </a:cubicBezTo>
                      <a:lnTo>
                        <a:pt x="85" y="26"/>
                      </a:lnTo>
                      <a:close/>
                      <a:moveTo>
                        <a:pt x="119" y="54"/>
                      </a:moveTo>
                      <a:cubicBezTo>
                        <a:pt x="99" y="11"/>
                        <a:pt x="99" y="11"/>
                        <a:pt x="99" y="11"/>
                      </a:cubicBezTo>
                      <a:cubicBezTo>
                        <a:pt x="98" y="9"/>
                        <a:pt x="94" y="0"/>
                        <a:pt x="85" y="0"/>
                      </a:cubicBezTo>
                      <a:cubicBezTo>
                        <a:pt x="83" y="0"/>
                        <a:pt x="38" y="0"/>
                        <a:pt x="36" y="0"/>
                      </a:cubicBezTo>
                      <a:cubicBezTo>
                        <a:pt x="35" y="0"/>
                        <a:pt x="35" y="0"/>
                        <a:pt x="35" y="0"/>
                      </a:cubicBezTo>
                      <a:cubicBezTo>
                        <a:pt x="25" y="0"/>
                        <a:pt x="22" y="9"/>
                        <a:pt x="22" y="11"/>
                      </a:cubicBezTo>
                      <a:cubicBezTo>
                        <a:pt x="1" y="54"/>
                        <a:pt x="1" y="54"/>
                        <a:pt x="1" y="54"/>
                      </a:cubicBezTo>
                      <a:cubicBezTo>
                        <a:pt x="0" y="56"/>
                        <a:pt x="1" y="58"/>
                        <a:pt x="4" y="58"/>
                      </a:cubicBezTo>
                      <a:cubicBezTo>
                        <a:pt x="19" y="58"/>
                        <a:pt x="19" y="58"/>
                        <a:pt x="19" y="58"/>
                      </a:cubicBezTo>
                      <a:cubicBezTo>
                        <a:pt x="22" y="58"/>
                        <a:pt x="22" y="55"/>
                        <a:pt x="22" y="55"/>
                      </a:cubicBezTo>
                      <a:cubicBezTo>
                        <a:pt x="31" y="39"/>
                        <a:pt x="31" y="39"/>
                        <a:pt x="31" y="39"/>
                      </a:cubicBezTo>
                      <a:cubicBezTo>
                        <a:pt x="31" y="39"/>
                        <a:pt x="33" y="34"/>
                        <a:pt x="33" y="40"/>
                      </a:cubicBezTo>
                      <a:cubicBezTo>
                        <a:pt x="33" y="45"/>
                        <a:pt x="34" y="48"/>
                        <a:pt x="34" y="54"/>
                      </a:cubicBezTo>
                      <a:cubicBezTo>
                        <a:pt x="34" y="56"/>
                        <a:pt x="34" y="58"/>
                        <a:pt x="36" y="58"/>
                      </a:cubicBezTo>
                      <a:cubicBezTo>
                        <a:pt x="86" y="58"/>
                        <a:pt x="86" y="58"/>
                        <a:pt x="86" y="58"/>
                      </a:cubicBezTo>
                      <a:cubicBezTo>
                        <a:pt x="90" y="58"/>
                        <a:pt x="90" y="56"/>
                        <a:pt x="90" y="53"/>
                      </a:cubicBezTo>
                      <a:cubicBezTo>
                        <a:pt x="90" y="46"/>
                        <a:pt x="90" y="44"/>
                        <a:pt x="90" y="40"/>
                      </a:cubicBezTo>
                      <a:cubicBezTo>
                        <a:pt x="90" y="35"/>
                        <a:pt x="92" y="39"/>
                        <a:pt x="92" y="39"/>
                      </a:cubicBezTo>
                      <a:cubicBezTo>
                        <a:pt x="100" y="55"/>
                        <a:pt x="100" y="55"/>
                        <a:pt x="100" y="55"/>
                      </a:cubicBezTo>
                      <a:cubicBezTo>
                        <a:pt x="100" y="55"/>
                        <a:pt x="101" y="58"/>
                        <a:pt x="104" y="58"/>
                      </a:cubicBezTo>
                      <a:cubicBezTo>
                        <a:pt x="116" y="58"/>
                        <a:pt x="116" y="58"/>
                        <a:pt x="116" y="58"/>
                      </a:cubicBezTo>
                      <a:cubicBezTo>
                        <a:pt x="119" y="58"/>
                        <a:pt x="120" y="56"/>
                        <a:pt x="119" y="54"/>
                      </a:cubicBezTo>
                    </a:path>
                  </a:pathLst>
                </a:custGeom>
                <a:grpFill/>
                <a:ln w="9525">
                  <a:noFill/>
                  <a:round/>
                </a:ln>
              </p:spPr>
              <p:txBody>
                <a:bodyPr anchor="ctr"/>
                <a:lstStyle/>
                <a:p>
                  <a:pPr algn="ctr"/>
                  <a:endParaRPr sz="1350">
                    <a:cs typeface="+mn-ea"/>
                    <a:sym typeface="+mn-lt"/>
                  </a:endParaRPr>
                </a:p>
              </p:txBody>
            </p:sp>
          </p:grpSp>
        </p:grpSp>
        <p:grpSp>
          <p:nvGrpSpPr>
            <p:cNvPr id="6" name="千图PPT彼岸天：ID 8661124库_组合 49">
              <a:extLst>
                <a:ext uri="{FF2B5EF4-FFF2-40B4-BE49-F238E27FC236}">
                  <a16:creationId xmlns:a16="http://schemas.microsoft.com/office/drawing/2014/main" id="{EB823A52-ABA9-42AD-90F0-B57A3A4C78A4}"/>
                </a:ext>
              </a:extLst>
            </p:cNvPr>
            <p:cNvGrpSpPr/>
            <p:nvPr>
              <p:custDataLst>
                <p:tags r:id="rId5"/>
              </p:custDataLst>
            </p:nvPr>
          </p:nvGrpSpPr>
          <p:grpSpPr>
            <a:xfrm>
              <a:off x="5221152" y="2142222"/>
              <a:ext cx="531759" cy="526894"/>
              <a:chOff x="2438400" y="1455513"/>
              <a:chExt cx="638468" cy="632627"/>
            </a:xfrm>
            <a:effectLst/>
          </p:grpSpPr>
          <p:sp>
            <p:nvSpPr>
              <p:cNvPr id="41" name="Oval 69">
                <a:extLst>
                  <a:ext uri="{FF2B5EF4-FFF2-40B4-BE49-F238E27FC236}">
                    <a16:creationId xmlns:a16="http://schemas.microsoft.com/office/drawing/2014/main" id="{983D3A07-9725-4998-83E3-A5DBA8FE84EF}"/>
                  </a:ext>
                </a:extLst>
              </p:cNvPr>
              <p:cNvSpPr/>
              <p:nvPr/>
            </p:nvSpPr>
            <p:spPr>
              <a:xfrm rot="18900000">
                <a:off x="2438400" y="1455513"/>
                <a:ext cx="638468" cy="632627"/>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cs typeface="+mn-ea"/>
                  <a:sym typeface="+mn-lt"/>
                </a:endParaRPr>
              </a:p>
            </p:txBody>
          </p:sp>
          <p:grpSp>
            <p:nvGrpSpPr>
              <p:cNvPr id="42" name="Group 70">
                <a:extLst>
                  <a:ext uri="{FF2B5EF4-FFF2-40B4-BE49-F238E27FC236}">
                    <a16:creationId xmlns:a16="http://schemas.microsoft.com/office/drawing/2014/main" id="{7219002A-5156-4478-A1BA-C27BF2710E45}"/>
                  </a:ext>
                </a:extLst>
              </p:cNvPr>
              <p:cNvGrpSpPr/>
              <p:nvPr/>
            </p:nvGrpSpPr>
            <p:grpSpPr>
              <a:xfrm>
                <a:off x="2588327" y="1602519"/>
                <a:ext cx="338614" cy="338615"/>
                <a:chOff x="3959226" y="841373"/>
                <a:chExt cx="273050" cy="266701"/>
              </a:xfrm>
              <a:solidFill>
                <a:schemeClr val="bg1"/>
              </a:solidFill>
            </p:grpSpPr>
            <p:sp>
              <p:nvSpPr>
                <p:cNvPr id="43" name="Freeform: Shape 71">
                  <a:extLst>
                    <a:ext uri="{FF2B5EF4-FFF2-40B4-BE49-F238E27FC236}">
                      <a16:creationId xmlns:a16="http://schemas.microsoft.com/office/drawing/2014/main" id="{ACFD3467-E62C-4F8D-8938-04155D268433}"/>
                    </a:ext>
                  </a:extLst>
                </p:cNvPr>
                <p:cNvSpPr/>
                <p:nvPr/>
              </p:nvSpPr>
              <p:spPr bwMode="auto">
                <a:xfrm>
                  <a:off x="3978276" y="841373"/>
                  <a:ext cx="238125" cy="74613"/>
                </a:xfrm>
                <a:custGeom>
                  <a:cxnLst>
                    <a:cxn ang="0">
                      <a:pos x="101" y="30"/>
                    </a:cxn>
                    <a:cxn ang="0">
                      <a:pos x="96" y="32"/>
                    </a:cxn>
                    <a:cxn ang="0">
                      <a:pos x="55" y="13"/>
                    </a:cxn>
                    <a:cxn ang="0">
                      <a:pos x="49" y="13"/>
                    </a:cxn>
                    <a:cxn ang="0">
                      <a:pos x="7" y="32"/>
                    </a:cxn>
                    <a:cxn ang="0">
                      <a:pos x="2" y="30"/>
                    </a:cxn>
                    <a:cxn ang="0">
                      <a:pos x="1" y="26"/>
                    </a:cxn>
                    <a:cxn ang="0">
                      <a:pos x="2" y="21"/>
                    </a:cxn>
                    <a:cxn ang="0">
                      <a:pos x="49" y="0"/>
                    </a:cxn>
                    <a:cxn ang="0">
                      <a:pos x="55" y="0"/>
                    </a:cxn>
                    <a:cxn ang="0">
                      <a:pos x="101" y="21"/>
                    </a:cxn>
                    <a:cxn ang="0">
                      <a:pos x="103" y="26"/>
                    </a:cxn>
                    <a:cxn ang="0">
                      <a:pos x="101" y="30"/>
                    </a:cxn>
                  </a:cxnLst>
                  <a:rect b="b" l="0" r="r" t="0"/>
                  <a:pathLst>
                    <a:path h="32" w="104">
                      <a:moveTo>
                        <a:pt x="101" y="30"/>
                      </a:moveTo>
                      <a:cubicBezTo>
                        <a:pt x="100" y="32"/>
                        <a:pt x="98" y="32"/>
                        <a:pt x="96" y="32"/>
                      </a:cubicBezTo>
                      <a:cubicBezTo>
                        <a:pt x="55" y="13"/>
                        <a:pt x="55" y="13"/>
                        <a:pt x="55" y="13"/>
                      </a:cubicBezTo>
                      <a:cubicBezTo>
                        <a:pt x="53" y="12"/>
                        <a:pt x="50" y="12"/>
                        <a:pt x="49" y="13"/>
                      </a:cubicBezTo>
                      <a:cubicBezTo>
                        <a:pt x="7" y="32"/>
                        <a:pt x="7" y="32"/>
                        <a:pt x="7" y="32"/>
                      </a:cubicBezTo>
                      <a:cubicBezTo>
                        <a:pt x="5" y="32"/>
                        <a:pt x="3" y="32"/>
                        <a:pt x="2" y="30"/>
                      </a:cubicBezTo>
                      <a:cubicBezTo>
                        <a:pt x="1" y="26"/>
                        <a:pt x="1" y="26"/>
                        <a:pt x="1" y="26"/>
                      </a:cubicBezTo>
                      <a:cubicBezTo>
                        <a:pt x="0" y="24"/>
                        <a:pt x="1" y="22"/>
                        <a:pt x="2" y="21"/>
                      </a:cubicBezTo>
                      <a:cubicBezTo>
                        <a:pt x="49" y="0"/>
                        <a:pt x="49" y="0"/>
                        <a:pt x="49" y="0"/>
                      </a:cubicBezTo>
                      <a:cubicBezTo>
                        <a:pt x="50" y="0"/>
                        <a:pt x="53" y="0"/>
                        <a:pt x="55" y="0"/>
                      </a:cubicBezTo>
                      <a:cubicBezTo>
                        <a:pt x="101" y="21"/>
                        <a:pt x="101" y="21"/>
                        <a:pt x="101" y="21"/>
                      </a:cubicBezTo>
                      <a:cubicBezTo>
                        <a:pt x="103" y="22"/>
                        <a:pt x="104" y="24"/>
                        <a:pt x="103" y="26"/>
                      </a:cubicBezTo>
                      <a:lnTo>
                        <a:pt x="101" y="30"/>
                      </a:lnTo>
                      <a:close/>
                    </a:path>
                  </a:pathLst>
                </a:custGeom>
                <a:grpFill/>
                <a:ln w="9525">
                  <a:noFill/>
                  <a:round/>
                </a:ln>
              </p:spPr>
              <p:txBody>
                <a:bodyPr anchor="ctr"/>
                <a:lstStyle/>
                <a:p>
                  <a:pPr algn="ctr"/>
                  <a:endParaRPr sz="1350">
                    <a:cs typeface="+mn-ea"/>
                    <a:sym typeface="+mn-lt"/>
                  </a:endParaRPr>
                </a:p>
              </p:txBody>
            </p:sp>
            <p:sp>
              <p:nvSpPr>
                <p:cNvPr id="44" name="Freeform: Shape 72">
                  <a:extLst>
                    <a:ext uri="{FF2B5EF4-FFF2-40B4-BE49-F238E27FC236}">
                      <a16:creationId xmlns:a16="http://schemas.microsoft.com/office/drawing/2014/main" id="{4CE2791C-A218-47CD-90A5-A6263E41157E}"/>
                    </a:ext>
                  </a:extLst>
                </p:cNvPr>
                <p:cNvSpPr/>
                <p:nvPr/>
              </p:nvSpPr>
              <p:spPr bwMode="auto">
                <a:xfrm>
                  <a:off x="4008438" y="928686"/>
                  <a:ext cx="31750" cy="96838"/>
                </a:xfrm>
                <a:custGeom>
                  <a:cxnLst>
                    <a:cxn ang="0">
                      <a:pos x="14" y="39"/>
                    </a:cxn>
                    <a:cxn ang="0">
                      <a:pos x="11" y="42"/>
                    </a:cxn>
                    <a:cxn ang="0">
                      <a:pos x="3" y="42"/>
                    </a:cxn>
                    <a:cxn ang="0">
                      <a:pos x="0" y="39"/>
                    </a:cxn>
                    <a:cxn ang="0">
                      <a:pos x="0" y="3"/>
                    </a:cxn>
                    <a:cxn ang="0">
                      <a:pos x="3" y="0"/>
                    </a:cxn>
                    <a:cxn ang="0">
                      <a:pos x="11" y="0"/>
                    </a:cxn>
                    <a:cxn ang="0">
                      <a:pos x="14" y="3"/>
                    </a:cxn>
                    <a:cxn ang="0">
                      <a:pos x="14" y="39"/>
                    </a:cxn>
                  </a:cxnLst>
                  <a:rect b="b" l="0" r="r" t="0"/>
                  <a:pathLst>
                    <a:path h="42" w="14">
                      <a:moveTo>
                        <a:pt x="14" y="39"/>
                      </a:moveTo>
                      <a:cubicBezTo>
                        <a:pt x="14" y="41"/>
                        <a:pt x="12" y="42"/>
                        <a:pt x="11" y="42"/>
                      </a:cubicBezTo>
                      <a:cubicBezTo>
                        <a:pt x="3" y="42"/>
                        <a:pt x="3" y="42"/>
                        <a:pt x="3" y="42"/>
                      </a:cubicBezTo>
                      <a:cubicBezTo>
                        <a:pt x="1" y="42"/>
                        <a:pt x="0" y="41"/>
                        <a:pt x="0" y="39"/>
                      </a:cubicBezTo>
                      <a:cubicBezTo>
                        <a:pt x="0" y="3"/>
                        <a:pt x="0" y="3"/>
                        <a:pt x="0" y="3"/>
                      </a:cubicBezTo>
                      <a:cubicBezTo>
                        <a:pt x="0" y="2"/>
                        <a:pt x="1" y="0"/>
                        <a:pt x="3" y="0"/>
                      </a:cubicBezTo>
                      <a:cubicBezTo>
                        <a:pt x="11" y="0"/>
                        <a:pt x="11" y="0"/>
                        <a:pt x="11" y="0"/>
                      </a:cubicBezTo>
                      <a:cubicBezTo>
                        <a:pt x="12" y="0"/>
                        <a:pt x="14" y="2"/>
                        <a:pt x="14" y="3"/>
                      </a:cubicBezTo>
                      <a:lnTo>
                        <a:pt x="14" y="39"/>
                      </a:lnTo>
                      <a:close/>
                    </a:path>
                  </a:pathLst>
                </a:custGeom>
                <a:grpFill/>
                <a:ln w="9525">
                  <a:noFill/>
                  <a:round/>
                </a:ln>
              </p:spPr>
              <p:txBody>
                <a:bodyPr anchor="ctr"/>
                <a:lstStyle/>
                <a:p>
                  <a:pPr algn="ctr"/>
                  <a:endParaRPr sz="1350">
                    <a:cs typeface="+mn-ea"/>
                    <a:sym typeface="+mn-lt"/>
                  </a:endParaRPr>
                </a:p>
              </p:txBody>
            </p:sp>
            <p:sp>
              <p:nvSpPr>
                <p:cNvPr id="45" name="Freeform: Shape 73">
                  <a:extLst>
                    <a:ext uri="{FF2B5EF4-FFF2-40B4-BE49-F238E27FC236}">
                      <a16:creationId xmlns:a16="http://schemas.microsoft.com/office/drawing/2014/main" id="{A642889A-77FD-4118-8DBF-181B5F79141E}"/>
                    </a:ext>
                  </a:extLst>
                </p:cNvPr>
                <p:cNvSpPr/>
                <p:nvPr/>
              </p:nvSpPr>
              <p:spPr bwMode="auto">
                <a:xfrm>
                  <a:off x="4081463" y="928686"/>
                  <a:ext cx="31750" cy="96838"/>
                </a:xfrm>
                <a:custGeom>
                  <a:cxnLst>
                    <a:cxn ang="0">
                      <a:pos x="14" y="39"/>
                    </a:cxn>
                    <a:cxn ang="0">
                      <a:pos x="11" y="42"/>
                    </a:cxn>
                    <a:cxn ang="0">
                      <a:pos x="3" y="42"/>
                    </a:cxn>
                    <a:cxn ang="0">
                      <a:pos x="0" y="39"/>
                    </a:cxn>
                    <a:cxn ang="0">
                      <a:pos x="0" y="3"/>
                    </a:cxn>
                    <a:cxn ang="0">
                      <a:pos x="3" y="0"/>
                    </a:cxn>
                    <a:cxn ang="0">
                      <a:pos x="11" y="0"/>
                    </a:cxn>
                    <a:cxn ang="0">
                      <a:pos x="14" y="3"/>
                    </a:cxn>
                    <a:cxn ang="0">
                      <a:pos x="14" y="39"/>
                    </a:cxn>
                  </a:cxnLst>
                  <a:rect b="b" l="0" r="r" t="0"/>
                  <a:pathLst>
                    <a:path h="42" w="14">
                      <a:moveTo>
                        <a:pt x="14" y="39"/>
                      </a:moveTo>
                      <a:cubicBezTo>
                        <a:pt x="14" y="41"/>
                        <a:pt x="12" y="42"/>
                        <a:pt x="11" y="42"/>
                      </a:cubicBezTo>
                      <a:cubicBezTo>
                        <a:pt x="3" y="42"/>
                        <a:pt x="3" y="42"/>
                        <a:pt x="3" y="42"/>
                      </a:cubicBezTo>
                      <a:cubicBezTo>
                        <a:pt x="1" y="42"/>
                        <a:pt x="0" y="41"/>
                        <a:pt x="0" y="39"/>
                      </a:cubicBezTo>
                      <a:cubicBezTo>
                        <a:pt x="0" y="3"/>
                        <a:pt x="0" y="3"/>
                        <a:pt x="0" y="3"/>
                      </a:cubicBezTo>
                      <a:cubicBezTo>
                        <a:pt x="0" y="2"/>
                        <a:pt x="1" y="0"/>
                        <a:pt x="3" y="0"/>
                      </a:cubicBezTo>
                      <a:cubicBezTo>
                        <a:pt x="11" y="0"/>
                        <a:pt x="11" y="0"/>
                        <a:pt x="11" y="0"/>
                      </a:cubicBezTo>
                      <a:cubicBezTo>
                        <a:pt x="12" y="0"/>
                        <a:pt x="14" y="2"/>
                        <a:pt x="14" y="3"/>
                      </a:cubicBezTo>
                      <a:lnTo>
                        <a:pt x="14" y="39"/>
                      </a:lnTo>
                      <a:close/>
                    </a:path>
                  </a:pathLst>
                </a:custGeom>
                <a:grpFill/>
                <a:ln w="9525">
                  <a:noFill/>
                  <a:round/>
                </a:ln>
              </p:spPr>
              <p:txBody>
                <a:bodyPr anchor="ctr"/>
                <a:lstStyle/>
                <a:p>
                  <a:pPr algn="ctr"/>
                  <a:endParaRPr sz="1350">
                    <a:cs typeface="+mn-ea"/>
                    <a:sym typeface="+mn-lt"/>
                  </a:endParaRPr>
                </a:p>
              </p:txBody>
            </p:sp>
            <p:sp>
              <p:nvSpPr>
                <p:cNvPr id="46" name="Freeform: Shape 74">
                  <a:extLst>
                    <a:ext uri="{FF2B5EF4-FFF2-40B4-BE49-F238E27FC236}">
                      <a16:creationId xmlns:a16="http://schemas.microsoft.com/office/drawing/2014/main" id="{B4C68C47-E4A8-4436-8F37-E287542DA83D}"/>
                    </a:ext>
                  </a:extLst>
                </p:cNvPr>
                <p:cNvSpPr/>
                <p:nvPr/>
              </p:nvSpPr>
              <p:spPr bwMode="auto">
                <a:xfrm>
                  <a:off x="4154488" y="928686"/>
                  <a:ext cx="30163" cy="96838"/>
                </a:xfrm>
                <a:custGeom>
                  <a:cxnLst>
                    <a:cxn ang="0">
                      <a:pos x="13" y="39"/>
                    </a:cxn>
                    <a:cxn ang="0">
                      <a:pos x="11" y="42"/>
                    </a:cxn>
                    <a:cxn ang="0">
                      <a:pos x="3" y="42"/>
                    </a:cxn>
                    <a:cxn ang="0">
                      <a:pos x="0" y="39"/>
                    </a:cxn>
                    <a:cxn ang="0">
                      <a:pos x="0" y="3"/>
                    </a:cxn>
                    <a:cxn ang="0">
                      <a:pos x="3" y="0"/>
                    </a:cxn>
                    <a:cxn ang="0">
                      <a:pos x="11" y="0"/>
                    </a:cxn>
                    <a:cxn ang="0">
                      <a:pos x="13" y="3"/>
                    </a:cxn>
                    <a:cxn ang="0">
                      <a:pos x="13" y="39"/>
                    </a:cxn>
                  </a:cxnLst>
                  <a:rect b="b" l="0" r="r" t="0"/>
                  <a:pathLst>
                    <a:path h="42" w="13">
                      <a:moveTo>
                        <a:pt x="13" y="39"/>
                      </a:moveTo>
                      <a:cubicBezTo>
                        <a:pt x="13" y="41"/>
                        <a:pt x="12" y="42"/>
                        <a:pt x="11" y="42"/>
                      </a:cubicBezTo>
                      <a:cubicBezTo>
                        <a:pt x="3" y="42"/>
                        <a:pt x="3" y="42"/>
                        <a:pt x="3" y="42"/>
                      </a:cubicBezTo>
                      <a:cubicBezTo>
                        <a:pt x="1" y="42"/>
                        <a:pt x="0" y="41"/>
                        <a:pt x="0" y="39"/>
                      </a:cubicBezTo>
                      <a:cubicBezTo>
                        <a:pt x="0" y="3"/>
                        <a:pt x="0" y="3"/>
                        <a:pt x="0" y="3"/>
                      </a:cubicBezTo>
                      <a:cubicBezTo>
                        <a:pt x="0" y="2"/>
                        <a:pt x="1" y="0"/>
                        <a:pt x="3" y="0"/>
                      </a:cubicBezTo>
                      <a:cubicBezTo>
                        <a:pt x="11" y="0"/>
                        <a:pt x="11" y="0"/>
                        <a:pt x="11" y="0"/>
                      </a:cubicBezTo>
                      <a:cubicBezTo>
                        <a:pt x="12" y="0"/>
                        <a:pt x="13" y="2"/>
                        <a:pt x="13" y="3"/>
                      </a:cubicBezTo>
                      <a:lnTo>
                        <a:pt x="13" y="39"/>
                      </a:lnTo>
                      <a:close/>
                    </a:path>
                  </a:pathLst>
                </a:custGeom>
                <a:grpFill/>
                <a:ln w="9525">
                  <a:noFill/>
                  <a:round/>
                </a:ln>
              </p:spPr>
              <p:txBody>
                <a:bodyPr anchor="ctr"/>
                <a:lstStyle/>
                <a:p>
                  <a:pPr algn="ctr"/>
                  <a:endParaRPr sz="1350">
                    <a:cs typeface="+mn-ea"/>
                    <a:sym typeface="+mn-lt"/>
                  </a:endParaRPr>
                </a:p>
              </p:txBody>
            </p:sp>
            <p:sp>
              <p:nvSpPr>
                <p:cNvPr id="47" name="Freeform: Shape 75">
                  <a:extLst>
                    <a:ext uri="{FF2B5EF4-FFF2-40B4-BE49-F238E27FC236}">
                      <a16:creationId xmlns:a16="http://schemas.microsoft.com/office/drawing/2014/main" id="{2AADDB97-22EE-4E5E-BE9B-A871F9522627}"/>
                    </a:ext>
                  </a:extLst>
                </p:cNvPr>
                <p:cNvSpPr/>
                <p:nvPr/>
              </p:nvSpPr>
              <p:spPr bwMode="auto">
                <a:xfrm>
                  <a:off x="3978276" y="1046161"/>
                  <a:ext cx="236538" cy="22225"/>
                </a:xfrm>
                <a:custGeom>
                  <a:cxnLst>
                    <a:cxn ang="0">
                      <a:pos x="103" y="7"/>
                    </a:cxn>
                    <a:cxn ang="0">
                      <a:pos x="100" y="10"/>
                    </a:cxn>
                    <a:cxn ang="0">
                      <a:pos x="4" y="10"/>
                    </a:cxn>
                    <a:cxn ang="0">
                      <a:pos x="0" y="7"/>
                    </a:cxn>
                    <a:cxn ang="0">
                      <a:pos x="0" y="3"/>
                    </a:cxn>
                    <a:cxn ang="0">
                      <a:pos x="4" y="0"/>
                    </a:cxn>
                    <a:cxn ang="0">
                      <a:pos x="100" y="0"/>
                    </a:cxn>
                    <a:cxn ang="0">
                      <a:pos x="103" y="3"/>
                    </a:cxn>
                    <a:cxn ang="0">
                      <a:pos x="103" y="7"/>
                    </a:cxn>
                  </a:cxnLst>
                  <a:rect b="b" l="0" r="r" t="0"/>
                  <a:pathLst>
                    <a:path h="10" w="103">
                      <a:moveTo>
                        <a:pt x="103" y="7"/>
                      </a:moveTo>
                      <a:cubicBezTo>
                        <a:pt x="103" y="9"/>
                        <a:pt x="102" y="10"/>
                        <a:pt x="100" y="10"/>
                      </a:cubicBezTo>
                      <a:cubicBezTo>
                        <a:pt x="4" y="10"/>
                        <a:pt x="4" y="10"/>
                        <a:pt x="4" y="10"/>
                      </a:cubicBezTo>
                      <a:cubicBezTo>
                        <a:pt x="2" y="10"/>
                        <a:pt x="0" y="9"/>
                        <a:pt x="0" y="7"/>
                      </a:cubicBezTo>
                      <a:cubicBezTo>
                        <a:pt x="0" y="3"/>
                        <a:pt x="0" y="3"/>
                        <a:pt x="0" y="3"/>
                      </a:cubicBezTo>
                      <a:cubicBezTo>
                        <a:pt x="0" y="1"/>
                        <a:pt x="2" y="0"/>
                        <a:pt x="4" y="0"/>
                      </a:cubicBezTo>
                      <a:cubicBezTo>
                        <a:pt x="100" y="0"/>
                        <a:pt x="100" y="0"/>
                        <a:pt x="100" y="0"/>
                      </a:cubicBezTo>
                      <a:cubicBezTo>
                        <a:pt x="102" y="0"/>
                        <a:pt x="103" y="1"/>
                        <a:pt x="103" y="3"/>
                      </a:cubicBezTo>
                      <a:lnTo>
                        <a:pt x="103" y="7"/>
                      </a:lnTo>
                      <a:close/>
                    </a:path>
                  </a:pathLst>
                </a:custGeom>
                <a:grpFill/>
                <a:ln w="9525">
                  <a:noFill/>
                  <a:round/>
                </a:ln>
              </p:spPr>
              <p:txBody>
                <a:bodyPr anchor="ctr"/>
                <a:lstStyle/>
                <a:p>
                  <a:pPr algn="ctr"/>
                  <a:endParaRPr sz="1350">
                    <a:cs typeface="+mn-ea"/>
                    <a:sym typeface="+mn-lt"/>
                  </a:endParaRPr>
                </a:p>
              </p:txBody>
            </p:sp>
            <p:sp>
              <p:nvSpPr>
                <p:cNvPr id="48" name="Freeform: Shape 76">
                  <a:extLst>
                    <a:ext uri="{FF2B5EF4-FFF2-40B4-BE49-F238E27FC236}">
                      <a16:creationId xmlns:a16="http://schemas.microsoft.com/office/drawing/2014/main" id="{1A93D15F-5690-4739-89BE-AF2BFF05826B}"/>
                    </a:ext>
                  </a:extLst>
                </p:cNvPr>
                <p:cNvSpPr/>
                <p:nvPr/>
              </p:nvSpPr>
              <p:spPr bwMode="auto">
                <a:xfrm>
                  <a:off x="3959226" y="1082674"/>
                  <a:ext cx="273050" cy="25400"/>
                </a:xfrm>
                <a:custGeom>
                  <a:cxnLst>
                    <a:cxn ang="0">
                      <a:pos x="119" y="8"/>
                    </a:cxn>
                    <a:cxn ang="0">
                      <a:pos x="116" y="11"/>
                    </a:cxn>
                    <a:cxn ang="0">
                      <a:pos x="4" y="11"/>
                    </a:cxn>
                    <a:cxn ang="0">
                      <a:pos x="0" y="8"/>
                    </a:cxn>
                    <a:cxn ang="0">
                      <a:pos x="0" y="4"/>
                    </a:cxn>
                    <a:cxn ang="0">
                      <a:pos x="4" y="0"/>
                    </a:cxn>
                    <a:cxn ang="0">
                      <a:pos x="116" y="0"/>
                    </a:cxn>
                    <a:cxn ang="0">
                      <a:pos x="119" y="4"/>
                    </a:cxn>
                    <a:cxn ang="0">
                      <a:pos x="119" y="8"/>
                    </a:cxn>
                  </a:cxnLst>
                  <a:rect b="b" l="0" r="r" t="0"/>
                  <a:pathLst>
                    <a:path h="11" w="119">
                      <a:moveTo>
                        <a:pt x="119" y="8"/>
                      </a:moveTo>
                      <a:cubicBezTo>
                        <a:pt x="119" y="9"/>
                        <a:pt x="117" y="11"/>
                        <a:pt x="116" y="11"/>
                      </a:cubicBezTo>
                      <a:cubicBezTo>
                        <a:pt x="4" y="11"/>
                        <a:pt x="4" y="11"/>
                        <a:pt x="4" y="11"/>
                      </a:cubicBezTo>
                      <a:cubicBezTo>
                        <a:pt x="2" y="11"/>
                        <a:pt x="0" y="9"/>
                        <a:pt x="0" y="8"/>
                      </a:cubicBezTo>
                      <a:cubicBezTo>
                        <a:pt x="0" y="4"/>
                        <a:pt x="0" y="4"/>
                        <a:pt x="0" y="4"/>
                      </a:cubicBezTo>
                      <a:cubicBezTo>
                        <a:pt x="0" y="2"/>
                        <a:pt x="2" y="0"/>
                        <a:pt x="4" y="0"/>
                      </a:cubicBezTo>
                      <a:cubicBezTo>
                        <a:pt x="116" y="0"/>
                        <a:pt x="116" y="0"/>
                        <a:pt x="116" y="0"/>
                      </a:cubicBezTo>
                      <a:cubicBezTo>
                        <a:pt x="117" y="0"/>
                        <a:pt x="119" y="2"/>
                        <a:pt x="119" y="4"/>
                      </a:cubicBezTo>
                      <a:lnTo>
                        <a:pt x="119" y="8"/>
                      </a:lnTo>
                      <a:close/>
                    </a:path>
                  </a:pathLst>
                </a:custGeom>
                <a:grpFill/>
                <a:ln w="9525">
                  <a:noFill/>
                  <a:round/>
                </a:ln>
              </p:spPr>
              <p:txBody>
                <a:bodyPr anchor="ctr"/>
                <a:lstStyle/>
                <a:p>
                  <a:pPr algn="ctr"/>
                  <a:endParaRPr sz="1350">
                    <a:cs typeface="+mn-ea"/>
                    <a:sym typeface="+mn-lt"/>
                  </a:endParaRPr>
                </a:p>
              </p:txBody>
            </p:sp>
          </p:grpSp>
        </p:grpSp>
        <p:grpSp>
          <p:nvGrpSpPr>
            <p:cNvPr id="7" name="千图PPT彼岸天：ID 8661124库_组合 78">
              <a:extLst>
                <a:ext uri="{FF2B5EF4-FFF2-40B4-BE49-F238E27FC236}">
                  <a16:creationId xmlns:a16="http://schemas.microsoft.com/office/drawing/2014/main" id="{3E5AD1C1-4DF4-4C24-A813-10E5AD983E79}"/>
                </a:ext>
              </a:extLst>
            </p:cNvPr>
            <p:cNvGrpSpPr/>
            <p:nvPr>
              <p:custDataLst>
                <p:tags r:id="rId6"/>
              </p:custDataLst>
            </p:nvPr>
          </p:nvGrpSpPr>
          <p:grpSpPr>
            <a:xfrm>
              <a:off x="5849892" y="4032619"/>
              <a:ext cx="531759" cy="531759"/>
              <a:chOff x="6143330" y="2684962"/>
              <a:chExt cx="638470" cy="638470"/>
            </a:xfrm>
            <a:effectLst/>
          </p:grpSpPr>
          <p:sp>
            <p:nvSpPr>
              <p:cNvPr id="39" name="Oval 82">
                <a:extLst>
                  <a:ext uri="{FF2B5EF4-FFF2-40B4-BE49-F238E27FC236}">
                    <a16:creationId xmlns:a16="http://schemas.microsoft.com/office/drawing/2014/main" id="{AA0F0CBF-47E9-4225-8A78-0D962BFE9F7D}"/>
                  </a:ext>
                </a:extLst>
              </p:cNvPr>
              <p:cNvSpPr/>
              <p:nvPr/>
            </p:nvSpPr>
            <p:spPr>
              <a:xfrm rot="18900000">
                <a:off x="6143330" y="2684962"/>
                <a:ext cx="638470" cy="63847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cs typeface="+mn-ea"/>
                  <a:sym typeface="+mn-lt"/>
                </a:endParaRPr>
              </a:p>
            </p:txBody>
          </p:sp>
          <p:sp>
            <p:nvSpPr>
              <p:cNvPr id="40" name="Freeform: Shape 83">
                <a:extLst>
                  <a:ext uri="{FF2B5EF4-FFF2-40B4-BE49-F238E27FC236}">
                    <a16:creationId xmlns:a16="http://schemas.microsoft.com/office/drawing/2014/main" id="{96591174-E798-4D49-85E2-0B3420AB116A}"/>
                  </a:ext>
                </a:extLst>
              </p:cNvPr>
              <p:cNvSpPr/>
              <p:nvPr/>
            </p:nvSpPr>
            <p:spPr bwMode="auto">
              <a:xfrm>
                <a:off x="6275216" y="2824473"/>
                <a:ext cx="374698" cy="359448"/>
              </a:xfrm>
              <a:custGeom>
                <a:cxnLst>
                  <a:cxn ang="0">
                    <a:pos x="64" y="93"/>
                  </a:cxn>
                  <a:cxn ang="0">
                    <a:pos x="67" y="106"/>
                  </a:cxn>
                  <a:cxn ang="0">
                    <a:pos x="62" y="113"/>
                  </a:cxn>
                  <a:cxn ang="0">
                    <a:pos x="49" y="101"/>
                  </a:cxn>
                  <a:cxn ang="0">
                    <a:pos x="78" y="71"/>
                  </a:cxn>
                  <a:cxn ang="0">
                    <a:pos x="65" y="74"/>
                  </a:cxn>
                  <a:cxn ang="0">
                    <a:pos x="70" y="70"/>
                  </a:cxn>
                  <a:cxn ang="0">
                    <a:pos x="20" y="68"/>
                  </a:cxn>
                  <a:cxn ang="0">
                    <a:pos x="10" y="70"/>
                  </a:cxn>
                  <a:cxn ang="0">
                    <a:pos x="28" y="85"/>
                  </a:cxn>
                  <a:cxn ang="0">
                    <a:pos x="7" y="87"/>
                  </a:cxn>
                  <a:cxn ang="0">
                    <a:pos x="2" y="87"/>
                  </a:cxn>
                  <a:cxn ang="0">
                    <a:pos x="6" y="99"/>
                  </a:cxn>
                  <a:cxn ang="0">
                    <a:pos x="3" y="103"/>
                  </a:cxn>
                  <a:cxn ang="0">
                    <a:pos x="83" y="76"/>
                  </a:cxn>
                  <a:cxn ang="0">
                    <a:pos x="119" y="55"/>
                  </a:cxn>
                  <a:cxn ang="0">
                    <a:pos x="73" y="105"/>
                  </a:cxn>
                  <a:cxn ang="0">
                    <a:pos x="97" y="90"/>
                  </a:cxn>
                  <a:cxn ang="0">
                    <a:pos x="96" y="81"/>
                  </a:cxn>
                  <a:cxn ang="0">
                    <a:pos x="97" y="71"/>
                  </a:cxn>
                  <a:cxn ang="0">
                    <a:pos x="83" y="58"/>
                  </a:cxn>
                  <a:cxn ang="0">
                    <a:pos x="79" y="37"/>
                  </a:cxn>
                  <a:cxn ang="0">
                    <a:pos x="82" y="11"/>
                  </a:cxn>
                  <a:cxn ang="0">
                    <a:pos x="59" y="11"/>
                  </a:cxn>
                  <a:cxn ang="0">
                    <a:pos x="62" y="33"/>
                  </a:cxn>
                  <a:cxn ang="0">
                    <a:pos x="60" y="44"/>
                  </a:cxn>
                  <a:cxn ang="0">
                    <a:pos x="41" y="47"/>
                  </a:cxn>
                  <a:cxn ang="0">
                    <a:pos x="56" y="61"/>
                  </a:cxn>
                  <a:cxn ang="0">
                    <a:pos x="48" y="70"/>
                  </a:cxn>
                  <a:cxn ang="0">
                    <a:pos x="47" y="61"/>
                  </a:cxn>
                  <a:cxn ang="0">
                    <a:pos x="22" y="33"/>
                  </a:cxn>
                  <a:cxn ang="0">
                    <a:pos x="17" y="62"/>
                  </a:cxn>
                  <a:cxn ang="0">
                    <a:pos x="11" y="63"/>
                  </a:cxn>
                  <a:cxn ang="0">
                    <a:pos x="65" y="0"/>
                  </a:cxn>
                </a:cxnLst>
                <a:rect b="b" l="0" r="r" t="0"/>
                <a:pathLst>
                  <a:path h="114" w="119">
                    <a:moveTo>
                      <a:pt x="49" y="99"/>
                    </a:moveTo>
                    <a:cubicBezTo>
                      <a:pt x="64" y="93"/>
                      <a:pt x="64" y="93"/>
                      <a:pt x="64" y="93"/>
                    </a:cubicBezTo>
                    <a:cubicBezTo>
                      <a:pt x="65" y="93"/>
                      <a:pt x="66" y="94"/>
                      <a:pt x="66" y="94"/>
                    </a:cubicBezTo>
                    <a:cubicBezTo>
                      <a:pt x="67" y="106"/>
                      <a:pt x="67" y="106"/>
                      <a:pt x="67" y="106"/>
                    </a:cubicBezTo>
                    <a:cubicBezTo>
                      <a:pt x="67" y="109"/>
                      <a:pt x="66" y="111"/>
                      <a:pt x="63" y="113"/>
                    </a:cubicBezTo>
                    <a:cubicBezTo>
                      <a:pt x="62" y="113"/>
                      <a:pt x="62" y="113"/>
                      <a:pt x="62" y="113"/>
                    </a:cubicBezTo>
                    <a:cubicBezTo>
                      <a:pt x="61" y="114"/>
                      <a:pt x="60" y="113"/>
                      <a:pt x="59" y="113"/>
                    </a:cubicBezTo>
                    <a:cubicBezTo>
                      <a:pt x="49" y="101"/>
                      <a:pt x="49" y="101"/>
                      <a:pt x="49" y="101"/>
                    </a:cubicBezTo>
                    <a:cubicBezTo>
                      <a:pt x="48" y="100"/>
                      <a:pt x="48" y="99"/>
                      <a:pt x="49" y="99"/>
                    </a:cubicBezTo>
                    <a:moveTo>
                      <a:pt x="78" y="71"/>
                    </a:moveTo>
                    <a:cubicBezTo>
                      <a:pt x="65" y="77"/>
                      <a:pt x="65" y="77"/>
                      <a:pt x="65" y="77"/>
                    </a:cubicBezTo>
                    <a:cubicBezTo>
                      <a:pt x="65" y="74"/>
                      <a:pt x="65" y="74"/>
                      <a:pt x="65" y="74"/>
                    </a:cubicBezTo>
                    <a:cubicBezTo>
                      <a:pt x="74" y="70"/>
                      <a:pt x="74" y="70"/>
                      <a:pt x="74" y="70"/>
                    </a:cubicBezTo>
                    <a:cubicBezTo>
                      <a:pt x="73" y="70"/>
                      <a:pt x="71" y="70"/>
                      <a:pt x="70" y="70"/>
                    </a:cubicBezTo>
                    <a:cubicBezTo>
                      <a:pt x="65" y="70"/>
                      <a:pt x="57" y="72"/>
                      <a:pt x="48" y="76"/>
                    </a:cubicBezTo>
                    <a:cubicBezTo>
                      <a:pt x="20" y="68"/>
                      <a:pt x="20" y="68"/>
                      <a:pt x="20" y="68"/>
                    </a:cubicBezTo>
                    <a:cubicBezTo>
                      <a:pt x="17" y="68"/>
                      <a:pt x="14" y="68"/>
                      <a:pt x="12" y="70"/>
                    </a:cubicBezTo>
                    <a:cubicBezTo>
                      <a:pt x="10" y="70"/>
                      <a:pt x="10" y="70"/>
                      <a:pt x="10" y="70"/>
                    </a:cubicBezTo>
                    <a:cubicBezTo>
                      <a:pt x="9" y="71"/>
                      <a:pt x="9" y="73"/>
                      <a:pt x="10" y="74"/>
                    </a:cubicBezTo>
                    <a:cubicBezTo>
                      <a:pt x="28" y="85"/>
                      <a:pt x="28" y="85"/>
                      <a:pt x="28" y="85"/>
                    </a:cubicBezTo>
                    <a:cubicBezTo>
                      <a:pt x="23" y="87"/>
                      <a:pt x="20" y="90"/>
                      <a:pt x="16" y="92"/>
                    </a:cubicBezTo>
                    <a:cubicBezTo>
                      <a:pt x="7" y="87"/>
                      <a:pt x="7" y="87"/>
                      <a:pt x="7" y="87"/>
                    </a:cubicBezTo>
                    <a:cubicBezTo>
                      <a:pt x="6" y="86"/>
                      <a:pt x="4" y="86"/>
                      <a:pt x="3" y="87"/>
                    </a:cubicBezTo>
                    <a:cubicBezTo>
                      <a:pt x="2" y="87"/>
                      <a:pt x="2" y="87"/>
                      <a:pt x="2" y="87"/>
                    </a:cubicBezTo>
                    <a:cubicBezTo>
                      <a:pt x="1" y="88"/>
                      <a:pt x="0" y="89"/>
                      <a:pt x="1" y="90"/>
                    </a:cubicBezTo>
                    <a:cubicBezTo>
                      <a:pt x="6" y="99"/>
                      <a:pt x="6" y="99"/>
                      <a:pt x="6" y="99"/>
                    </a:cubicBezTo>
                    <a:cubicBezTo>
                      <a:pt x="6" y="99"/>
                      <a:pt x="6" y="99"/>
                      <a:pt x="6" y="99"/>
                    </a:cubicBezTo>
                    <a:cubicBezTo>
                      <a:pt x="4" y="100"/>
                      <a:pt x="3" y="102"/>
                      <a:pt x="3" y="103"/>
                    </a:cubicBezTo>
                    <a:cubicBezTo>
                      <a:pt x="3" y="105"/>
                      <a:pt x="6" y="106"/>
                      <a:pt x="9" y="106"/>
                    </a:cubicBezTo>
                    <a:cubicBezTo>
                      <a:pt x="14" y="106"/>
                      <a:pt x="83" y="90"/>
                      <a:pt x="83" y="76"/>
                    </a:cubicBezTo>
                    <a:cubicBezTo>
                      <a:pt x="83" y="73"/>
                      <a:pt x="81" y="72"/>
                      <a:pt x="78" y="71"/>
                    </a:cubicBezTo>
                    <a:moveTo>
                      <a:pt x="119" y="55"/>
                    </a:moveTo>
                    <a:cubicBezTo>
                      <a:pt x="119" y="82"/>
                      <a:pt x="99" y="105"/>
                      <a:pt x="73" y="109"/>
                    </a:cubicBezTo>
                    <a:cubicBezTo>
                      <a:pt x="73" y="108"/>
                      <a:pt x="73" y="106"/>
                      <a:pt x="73" y="105"/>
                    </a:cubicBezTo>
                    <a:cubicBezTo>
                      <a:pt x="73" y="105"/>
                      <a:pt x="73" y="104"/>
                      <a:pt x="73" y="102"/>
                    </a:cubicBezTo>
                    <a:cubicBezTo>
                      <a:pt x="82" y="100"/>
                      <a:pt x="90" y="96"/>
                      <a:pt x="97" y="90"/>
                    </a:cubicBezTo>
                    <a:cubicBezTo>
                      <a:pt x="97" y="90"/>
                      <a:pt x="96" y="89"/>
                      <a:pt x="96" y="89"/>
                    </a:cubicBezTo>
                    <a:cubicBezTo>
                      <a:pt x="94" y="86"/>
                      <a:pt x="96" y="84"/>
                      <a:pt x="96" y="81"/>
                    </a:cubicBezTo>
                    <a:cubicBezTo>
                      <a:pt x="96" y="79"/>
                      <a:pt x="92" y="79"/>
                      <a:pt x="92" y="78"/>
                    </a:cubicBezTo>
                    <a:cubicBezTo>
                      <a:pt x="91" y="73"/>
                      <a:pt x="95" y="73"/>
                      <a:pt x="97" y="71"/>
                    </a:cubicBezTo>
                    <a:cubicBezTo>
                      <a:pt x="99" y="69"/>
                      <a:pt x="95" y="64"/>
                      <a:pt x="92" y="65"/>
                    </a:cubicBezTo>
                    <a:cubicBezTo>
                      <a:pt x="90" y="65"/>
                      <a:pt x="83" y="63"/>
                      <a:pt x="83" y="58"/>
                    </a:cubicBezTo>
                    <a:cubicBezTo>
                      <a:pt x="84" y="51"/>
                      <a:pt x="75" y="52"/>
                      <a:pt x="74" y="49"/>
                    </a:cubicBezTo>
                    <a:cubicBezTo>
                      <a:pt x="72" y="44"/>
                      <a:pt x="75" y="39"/>
                      <a:pt x="79" y="37"/>
                    </a:cubicBezTo>
                    <a:cubicBezTo>
                      <a:pt x="85" y="36"/>
                      <a:pt x="91" y="31"/>
                      <a:pt x="90" y="25"/>
                    </a:cubicBezTo>
                    <a:cubicBezTo>
                      <a:pt x="90" y="19"/>
                      <a:pt x="87" y="14"/>
                      <a:pt x="82" y="11"/>
                    </a:cubicBezTo>
                    <a:cubicBezTo>
                      <a:pt x="78" y="9"/>
                      <a:pt x="73" y="7"/>
                      <a:pt x="67" y="7"/>
                    </a:cubicBezTo>
                    <a:cubicBezTo>
                      <a:pt x="63" y="7"/>
                      <a:pt x="58" y="8"/>
                      <a:pt x="59" y="11"/>
                    </a:cubicBezTo>
                    <a:cubicBezTo>
                      <a:pt x="59" y="16"/>
                      <a:pt x="74" y="17"/>
                      <a:pt x="72" y="22"/>
                    </a:cubicBezTo>
                    <a:cubicBezTo>
                      <a:pt x="70" y="25"/>
                      <a:pt x="60" y="29"/>
                      <a:pt x="62" y="33"/>
                    </a:cubicBezTo>
                    <a:cubicBezTo>
                      <a:pt x="63" y="35"/>
                      <a:pt x="66" y="33"/>
                      <a:pt x="65" y="38"/>
                    </a:cubicBezTo>
                    <a:cubicBezTo>
                      <a:pt x="65" y="40"/>
                      <a:pt x="63" y="44"/>
                      <a:pt x="60" y="44"/>
                    </a:cubicBezTo>
                    <a:cubicBezTo>
                      <a:pt x="57" y="45"/>
                      <a:pt x="54" y="37"/>
                      <a:pt x="46" y="36"/>
                    </a:cubicBezTo>
                    <a:cubicBezTo>
                      <a:pt x="42" y="36"/>
                      <a:pt x="36" y="42"/>
                      <a:pt x="41" y="47"/>
                    </a:cubicBezTo>
                    <a:cubicBezTo>
                      <a:pt x="44" y="50"/>
                      <a:pt x="49" y="44"/>
                      <a:pt x="51" y="48"/>
                    </a:cubicBezTo>
                    <a:cubicBezTo>
                      <a:pt x="52" y="52"/>
                      <a:pt x="51" y="58"/>
                      <a:pt x="56" y="61"/>
                    </a:cubicBezTo>
                    <a:cubicBezTo>
                      <a:pt x="58" y="62"/>
                      <a:pt x="61" y="63"/>
                      <a:pt x="64" y="65"/>
                    </a:cubicBezTo>
                    <a:cubicBezTo>
                      <a:pt x="59" y="66"/>
                      <a:pt x="54" y="67"/>
                      <a:pt x="48" y="70"/>
                    </a:cubicBezTo>
                    <a:cubicBezTo>
                      <a:pt x="43" y="68"/>
                      <a:pt x="43" y="68"/>
                      <a:pt x="43" y="68"/>
                    </a:cubicBezTo>
                    <a:cubicBezTo>
                      <a:pt x="45" y="66"/>
                      <a:pt x="48" y="65"/>
                      <a:pt x="47" y="61"/>
                    </a:cubicBezTo>
                    <a:cubicBezTo>
                      <a:pt x="46" y="55"/>
                      <a:pt x="36" y="58"/>
                      <a:pt x="29" y="51"/>
                    </a:cubicBezTo>
                    <a:cubicBezTo>
                      <a:pt x="27" y="48"/>
                      <a:pt x="22" y="41"/>
                      <a:pt x="22" y="33"/>
                    </a:cubicBezTo>
                    <a:cubicBezTo>
                      <a:pt x="19" y="39"/>
                      <a:pt x="17" y="47"/>
                      <a:pt x="17" y="55"/>
                    </a:cubicBezTo>
                    <a:cubicBezTo>
                      <a:pt x="17" y="57"/>
                      <a:pt x="17" y="60"/>
                      <a:pt x="17" y="62"/>
                    </a:cubicBezTo>
                    <a:cubicBezTo>
                      <a:pt x="17" y="62"/>
                      <a:pt x="17" y="62"/>
                      <a:pt x="17" y="62"/>
                    </a:cubicBezTo>
                    <a:cubicBezTo>
                      <a:pt x="15" y="62"/>
                      <a:pt x="13" y="63"/>
                      <a:pt x="11" y="63"/>
                    </a:cubicBezTo>
                    <a:cubicBezTo>
                      <a:pt x="10" y="61"/>
                      <a:pt x="10" y="58"/>
                      <a:pt x="10" y="55"/>
                    </a:cubicBezTo>
                    <a:cubicBezTo>
                      <a:pt x="10" y="25"/>
                      <a:pt x="35" y="0"/>
                      <a:pt x="65" y="0"/>
                    </a:cubicBezTo>
                    <a:cubicBezTo>
                      <a:pt x="95" y="0"/>
                      <a:pt x="119" y="25"/>
                      <a:pt x="119" y="55"/>
                    </a:cubicBezTo>
                  </a:path>
                </a:pathLst>
              </a:custGeom>
              <a:solidFill>
                <a:schemeClr val="bg1"/>
              </a:solidFill>
              <a:ln w="9525">
                <a:noFill/>
                <a:round/>
              </a:ln>
            </p:spPr>
            <p:txBody>
              <a:bodyPr anchor="ctr"/>
              <a:lstStyle/>
              <a:p>
                <a:pPr algn="ctr"/>
                <a:endParaRPr sz="1350">
                  <a:cs typeface="+mn-ea"/>
                  <a:sym typeface="+mn-lt"/>
                </a:endParaRPr>
              </a:p>
            </p:txBody>
          </p:sp>
        </p:grpSp>
        <p:grpSp>
          <p:nvGrpSpPr>
            <p:cNvPr id="8" name="千图PPT彼岸天：ID 8661124库_组合 85">
              <a:extLst>
                <a:ext uri="{FF2B5EF4-FFF2-40B4-BE49-F238E27FC236}">
                  <a16:creationId xmlns:a16="http://schemas.microsoft.com/office/drawing/2014/main" id="{C262066B-EC75-4CAA-8462-E0C03CCCFEED}"/>
                </a:ext>
              </a:extLst>
            </p:cNvPr>
            <p:cNvGrpSpPr/>
            <p:nvPr>
              <p:custDataLst>
                <p:tags r:id="rId7"/>
              </p:custDataLst>
            </p:nvPr>
          </p:nvGrpSpPr>
          <p:grpSpPr>
            <a:xfrm>
              <a:off x="6821823" y="3315283"/>
              <a:ext cx="531759" cy="526894"/>
              <a:chOff x="2438400" y="2680880"/>
              <a:chExt cx="638468" cy="632627"/>
            </a:xfrm>
            <a:effectLst/>
          </p:grpSpPr>
          <p:sp>
            <p:nvSpPr>
              <p:cNvPr id="35" name="Oval 89">
                <a:extLst>
                  <a:ext uri="{FF2B5EF4-FFF2-40B4-BE49-F238E27FC236}">
                    <a16:creationId xmlns:a16="http://schemas.microsoft.com/office/drawing/2014/main" id="{B2894807-E35A-4AD4-9D58-D572E12A1735}"/>
                  </a:ext>
                </a:extLst>
              </p:cNvPr>
              <p:cNvSpPr/>
              <p:nvPr/>
            </p:nvSpPr>
            <p:spPr>
              <a:xfrm rot="18900000">
                <a:off x="2438400" y="2680880"/>
                <a:ext cx="638468" cy="632627"/>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cs typeface="+mn-ea"/>
                  <a:sym typeface="+mn-lt"/>
                </a:endParaRPr>
              </a:p>
            </p:txBody>
          </p:sp>
          <p:grpSp>
            <p:nvGrpSpPr>
              <p:cNvPr id="36" name="Group 90">
                <a:extLst>
                  <a:ext uri="{FF2B5EF4-FFF2-40B4-BE49-F238E27FC236}">
                    <a16:creationId xmlns:a16="http://schemas.microsoft.com/office/drawing/2014/main" id="{6E6AEA1F-12D6-4C0B-953D-20600BB18391}"/>
                  </a:ext>
                </a:extLst>
              </p:cNvPr>
              <p:cNvGrpSpPr/>
              <p:nvPr/>
            </p:nvGrpSpPr>
            <p:grpSpPr>
              <a:xfrm>
                <a:off x="2565879" y="2816091"/>
                <a:ext cx="383510" cy="362204"/>
                <a:chOff x="5530851" y="1866899"/>
                <a:chExt cx="285750" cy="269875"/>
              </a:xfrm>
              <a:solidFill>
                <a:schemeClr val="bg1"/>
              </a:solidFill>
            </p:grpSpPr>
            <p:sp>
              <p:nvSpPr>
                <p:cNvPr id="37" name="Oval 91">
                  <a:extLst>
                    <a:ext uri="{FF2B5EF4-FFF2-40B4-BE49-F238E27FC236}">
                      <a16:creationId xmlns:a16="http://schemas.microsoft.com/office/drawing/2014/main" id="{A81E85D3-2A31-40CF-838E-55A4BC184D48}"/>
                    </a:ext>
                  </a:extLst>
                </p:cNvPr>
                <p:cNvSpPr/>
                <p:nvPr/>
              </p:nvSpPr>
              <p:spPr bwMode="auto">
                <a:xfrm>
                  <a:off x="5661026" y="1912936"/>
                  <a:ext cx="68263" cy="68263"/>
                </a:xfrm>
                <a:prstGeom prst="ellipse">
                  <a:avLst/>
                </a:prstGeom>
                <a:grpFill/>
                <a:ln w="9525">
                  <a:noFill/>
                  <a:round/>
                </a:ln>
              </p:spPr>
              <p:txBody>
                <a:bodyPr anchor="ctr"/>
                <a:lstStyle/>
                <a:p>
                  <a:pPr algn="ctr"/>
                  <a:endParaRPr sz="1350">
                    <a:cs typeface="+mn-ea"/>
                    <a:sym typeface="+mn-lt"/>
                  </a:endParaRPr>
                </a:p>
              </p:txBody>
            </p:sp>
            <p:sp>
              <p:nvSpPr>
                <p:cNvPr id="38" name="Freeform: Shape 92">
                  <a:extLst>
                    <a:ext uri="{FF2B5EF4-FFF2-40B4-BE49-F238E27FC236}">
                      <a16:creationId xmlns:a16="http://schemas.microsoft.com/office/drawing/2014/main" id="{5C00272B-EA6D-49F5-8212-05E098936D52}"/>
                    </a:ext>
                  </a:extLst>
                </p:cNvPr>
                <p:cNvSpPr/>
                <p:nvPr/>
              </p:nvSpPr>
              <p:spPr bwMode="auto">
                <a:xfrm>
                  <a:off x="5530851" y="1866899"/>
                  <a:ext cx="285750" cy="269875"/>
                </a:xfrm>
                <a:custGeom>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b="b" l="0" r="r" t="0"/>
                  <a:pathLst>
                    <a:path h="118" w="125">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ln>
              </p:spPr>
              <p:txBody>
                <a:bodyPr anchor="ctr"/>
                <a:lstStyle/>
                <a:p>
                  <a:pPr algn="ctr"/>
                  <a:endParaRPr sz="1350">
                    <a:cs typeface="+mn-ea"/>
                    <a:sym typeface="+mn-lt"/>
                  </a:endParaRPr>
                </a:p>
              </p:txBody>
            </p:sp>
          </p:grpSp>
        </p:grpSp>
        <p:grpSp>
          <p:nvGrpSpPr>
            <p:cNvPr id="9" name="千图PPT彼岸天：ID 8661124库_组合 101">
              <a:extLst>
                <a:ext uri="{FF2B5EF4-FFF2-40B4-BE49-F238E27FC236}">
                  <a16:creationId xmlns:a16="http://schemas.microsoft.com/office/drawing/2014/main" id="{3F67A8CA-3525-45B5-A2E0-45C8F9A5F3F7}"/>
                </a:ext>
              </a:extLst>
            </p:cNvPr>
            <p:cNvGrpSpPr/>
            <p:nvPr>
              <p:custDataLst>
                <p:tags r:id="rId8"/>
              </p:custDataLst>
            </p:nvPr>
          </p:nvGrpSpPr>
          <p:grpSpPr>
            <a:xfrm>
              <a:off x="4888768" y="3315283"/>
              <a:ext cx="531759" cy="526894"/>
              <a:chOff x="2438400" y="3906247"/>
              <a:chExt cx="638468" cy="632627"/>
            </a:xfrm>
            <a:effectLst/>
          </p:grpSpPr>
          <p:sp>
            <p:nvSpPr>
              <p:cNvPr id="25" name="Oval 105">
                <a:extLst>
                  <a:ext uri="{FF2B5EF4-FFF2-40B4-BE49-F238E27FC236}">
                    <a16:creationId xmlns:a16="http://schemas.microsoft.com/office/drawing/2014/main" id="{04018DDB-7B33-4FF7-B920-BB2DCF1D7A01}"/>
                  </a:ext>
                </a:extLst>
              </p:cNvPr>
              <p:cNvSpPr/>
              <p:nvPr/>
            </p:nvSpPr>
            <p:spPr>
              <a:xfrm rot="18900000">
                <a:off x="2438400" y="3906247"/>
                <a:ext cx="638468" cy="63262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350">
                  <a:cs typeface="+mn-ea"/>
                  <a:sym typeface="+mn-lt"/>
                </a:endParaRPr>
              </a:p>
            </p:txBody>
          </p:sp>
          <p:grpSp>
            <p:nvGrpSpPr>
              <p:cNvPr id="26" name="Group 106">
                <a:extLst>
                  <a:ext uri="{FF2B5EF4-FFF2-40B4-BE49-F238E27FC236}">
                    <a16:creationId xmlns:a16="http://schemas.microsoft.com/office/drawing/2014/main" id="{5D2C7DE3-76D6-47BC-B64E-671DF69C15CD}"/>
                  </a:ext>
                </a:extLst>
              </p:cNvPr>
              <p:cNvGrpSpPr/>
              <p:nvPr/>
            </p:nvGrpSpPr>
            <p:grpSpPr>
              <a:xfrm>
                <a:off x="2598452" y="4071806"/>
                <a:ext cx="318371" cy="301515"/>
                <a:chOff x="5133976" y="846136"/>
                <a:chExt cx="269875" cy="255588"/>
              </a:xfrm>
              <a:solidFill>
                <a:schemeClr val="bg1"/>
              </a:solidFill>
            </p:grpSpPr>
            <p:sp>
              <p:nvSpPr>
                <p:cNvPr id="27" name="Freeform: Shape 107">
                  <a:extLst>
                    <a:ext uri="{FF2B5EF4-FFF2-40B4-BE49-F238E27FC236}">
                      <a16:creationId xmlns:a16="http://schemas.microsoft.com/office/drawing/2014/main" id="{65F723E8-BC04-4434-BA48-DDA76308E2DC}"/>
                    </a:ext>
                  </a:extLst>
                </p:cNvPr>
                <p:cNvSpPr/>
                <p:nvPr/>
              </p:nvSpPr>
              <p:spPr bwMode="auto">
                <a:xfrm>
                  <a:off x="5191126" y="995361"/>
                  <a:ext cx="34925" cy="39688"/>
                </a:xfrm>
                <a:custGeom>
                  <a:cxnLst>
                    <a:cxn ang="0">
                      <a:pos x="12" y="0"/>
                    </a:cxn>
                    <a:cxn ang="0">
                      <a:pos x="3" y="0"/>
                    </a:cxn>
                    <a:cxn ang="0">
                      <a:pos x="0" y="3"/>
                    </a:cxn>
                    <a:cxn ang="0">
                      <a:pos x="0" y="14"/>
                    </a:cxn>
                    <a:cxn ang="0">
                      <a:pos x="3" y="17"/>
                    </a:cxn>
                    <a:cxn ang="0">
                      <a:pos x="12" y="17"/>
                    </a:cxn>
                    <a:cxn ang="0">
                      <a:pos x="15" y="14"/>
                    </a:cxn>
                    <a:cxn ang="0">
                      <a:pos x="15" y="3"/>
                    </a:cxn>
                    <a:cxn ang="0">
                      <a:pos x="12" y="0"/>
                    </a:cxn>
                  </a:cxnLst>
                  <a:rect b="b" l="0" r="r" t="0"/>
                  <a:pathLst>
                    <a:path h="17" w="15">
                      <a:moveTo>
                        <a:pt x="12" y="0"/>
                      </a:moveTo>
                      <a:cubicBezTo>
                        <a:pt x="3" y="0"/>
                        <a:pt x="3" y="0"/>
                        <a:pt x="3" y="0"/>
                      </a:cubicBezTo>
                      <a:cubicBezTo>
                        <a:pt x="2" y="0"/>
                        <a:pt x="0" y="1"/>
                        <a:pt x="0" y="3"/>
                      </a:cubicBezTo>
                      <a:cubicBezTo>
                        <a:pt x="0" y="14"/>
                        <a:pt x="0" y="14"/>
                        <a:pt x="0" y="14"/>
                      </a:cubicBezTo>
                      <a:cubicBezTo>
                        <a:pt x="0" y="16"/>
                        <a:pt x="2" y="17"/>
                        <a:pt x="3" y="17"/>
                      </a:cubicBezTo>
                      <a:cubicBezTo>
                        <a:pt x="12" y="17"/>
                        <a:pt x="12" y="17"/>
                        <a:pt x="12" y="17"/>
                      </a:cubicBezTo>
                      <a:cubicBezTo>
                        <a:pt x="14" y="17"/>
                        <a:pt x="15" y="16"/>
                        <a:pt x="15" y="14"/>
                      </a:cubicBezTo>
                      <a:cubicBezTo>
                        <a:pt x="15" y="3"/>
                        <a:pt x="15" y="3"/>
                        <a:pt x="15" y="3"/>
                      </a:cubicBezTo>
                      <a:cubicBezTo>
                        <a:pt x="15" y="1"/>
                        <a:pt x="14" y="0"/>
                        <a:pt x="12" y="0"/>
                      </a:cubicBezTo>
                    </a:path>
                  </a:pathLst>
                </a:custGeom>
                <a:grpFill/>
                <a:ln w="9525">
                  <a:noFill/>
                  <a:round/>
                </a:ln>
              </p:spPr>
              <p:txBody>
                <a:bodyPr anchor="ctr"/>
                <a:lstStyle/>
                <a:p>
                  <a:pPr algn="ctr"/>
                  <a:endParaRPr sz="1350">
                    <a:cs typeface="+mn-ea"/>
                    <a:sym typeface="+mn-lt"/>
                  </a:endParaRPr>
                </a:p>
              </p:txBody>
            </p:sp>
            <p:sp>
              <p:nvSpPr>
                <p:cNvPr id="28" name="Freeform: Shape 108">
                  <a:extLst>
                    <a:ext uri="{FF2B5EF4-FFF2-40B4-BE49-F238E27FC236}">
                      <a16:creationId xmlns:a16="http://schemas.microsoft.com/office/drawing/2014/main" id="{30EB130F-4218-4B19-8B53-1D045A9EDDF6}"/>
                    </a:ext>
                  </a:extLst>
                </p:cNvPr>
                <p:cNvSpPr/>
                <p:nvPr/>
              </p:nvSpPr>
              <p:spPr bwMode="auto">
                <a:xfrm>
                  <a:off x="5308601" y="1052511"/>
                  <a:ext cx="74613" cy="4763"/>
                </a:xfrm>
                <a:custGeom>
                  <a:cxnLst>
                    <a:cxn ang="0">
                      <a:pos x="33" y="1"/>
                    </a:cxn>
                    <a:cxn ang="0">
                      <a:pos x="32" y="2"/>
                    </a:cxn>
                    <a:cxn ang="0">
                      <a:pos x="1" y="2"/>
                    </a:cxn>
                    <a:cxn ang="0">
                      <a:pos x="0" y="1"/>
                    </a:cxn>
                    <a:cxn ang="0">
                      <a:pos x="0" y="1"/>
                    </a:cxn>
                    <a:cxn ang="0">
                      <a:pos x="1" y="0"/>
                    </a:cxn>
                    <a:cxn ang="0">
                      <a:pos x="32" y="0"/>
                    </a:cxn>
                    <a:cxn ang="0">
                      <a:pos x="33" y="1"/>
                    </a:cxn>
                  </a:cxnLst>
                  <a:rect b="b" l="0" r="r" t="0"/>
                  <a:pathLst>
                    <a:path h="2" w="33">
                      <a:moveTo>
                        <a:pt x="33" y="1"/>
                      </a:moveTo>
                      <a:cubicBezTo>
                        <a:pt x="33" y="2"/>
                        <a:pt x="32" y="2"/>
                        <a:pt x="32" y="2"/>
                      </a:cubicBezTo>
                      <a:cubicBezTo>
                        <a:pt x="1" y="2"/>
                        <a:pt x="1" y="2"/>
                        <a:pt x="1" y="2"/>
                      </a:cubicBezTo>
                      <a:cubicBezTo>
                        <a:pt x="1" y="2"/>
                        <a:pt x="0" y="2"/>
                        <a:pt x="0" y="1"/>
                      </a:cubicBezTo>
                      <a:cubicBezTo>
                        <a:pt x="0" y="1"/>
                        <a:pt x="0" y="1"/>
                        <a:pt x="0" y="1"/>
                      </a:cubicBezTo>
                      <a:cubicBezTo>
                        <a:pt x="0" y="0"/>
                        <a:pt x="1" y="0"/>
                        <a:pt x="1" y="0"/>
                      </a:cubicBezTo>
                      <a:cubicBezTo>
                        <a:pt x="32" y="0"/>
                        <a:pt x="32" y="0"/>
                        <a:pt x="32" y="0"/>
                      </a:cubicBezTo>
                      <a:cubicBezTo>
                        <a:pt x="32" y="0"/>
                        <a:pt x="33" y="0"/>
                        <a:pt x="33" y="1"/>
                      </a:cubicBezTo>
                      <a:close/>
                    </a:path>
                  </a:pathLst>
                </a:custGeom>
                <a:grpFill/>
                <a:ln w="9525">
                  <a:noFill/>
                  <a:round/>
                </a:ln>
              </p:spPr>
              <p:txBody>
                <a:bodyPr anchor="ctr"/>
                <a:lstStyle/>
                <a:p>
                  <a:pPr algn="ctr"/>
                  <a:endParaRPr sz="1350">
                    <a:cs typeface="+mn-ea"/>
                    <a:sym typeface="+mn-lt"/>
                  </a:endParaRPr>
                </a:p>
              </p:txBody>
            </p:sp>
            <p:sp>
              <p:nvSpPr>
                <p:cNvPr id="29" name="Freeform: Shape 109">
                  <a:extLst>
                    <a:ext uri="{FF2B5EF4-FFF2-40B4-BE49-F238E27FC236}">
                      <a16:creationId xmlns:a16="http://schemas.microsoft.com/office/drawing/2014/main" id="{EB5B9E25-A25C-4D33-88B7-82A007142738}"/>
                    </a:ext>
                  </a:extLst>
                </p:cNvPr>
                <p:cNvSpPr/>
                <p:nvPr/>
              </p:nvSpPr>
              <p:spPr bwMode="auto">
                <a:xfrm>
                  <a:off x="5308601" y="993773"/>
                  <a:ext cx="31750" cy="6350"/>
                </a:xfrm>
                <a:custGeom>
                  <a:cxnLst>
                    <a:cxn ang="0">
                      <a:pos x="14" y="2"/>
                    </a:cxn>
                    <a:cxn ang="0">
                      <a:pos x="13" y="3"/>
                    </a:cxn>
                    <a:cxn ang="0">
                      <a:pos x="1" y="3"/>
                    </a:cxn>
                    <a:cxn ang="0">
                      <a:pos x="0" y="2"/>
                    </a:cxn>
                    <a:cxn ang="0">
                      <a:pos x="0" y="1"/>
                    </a:cxn>
                    <a:cxn ang="0">
                      <a:pos x="1" y="0"/>
                    </a:cxn>
                    <a:cxn ang="0">
                      <a:pos x="13" y="0"/>
                    </a:cxn>
                    <a:cxn ang="0">
                      <a:pos x="14" y="1"/>
                    </a:cxn>
                    <a:cxn ang="0">
                      <a:pos x="14" y="2"/>
                    </a:cxn>
                  </a:cxnLst>
                  <a:rect b="b" l="0" r="r" t="0"/>
                  <a:pathLst>
                    <a:path h="3" w="14">
                      <a:moveTo>
                        <a:pt x="14" y="2"/>
                      </a:moveTo>
                      <a:cubicBezTo>
                        <a:pt x="14" y="3"/>
                        <a:pt x="14" y="3"/>
                        <a:pt x="13" y="3"/>
                      </a:cubicBezTo>
                      <a:cubicBezTo>
                        <a:pt x="1" y="3"/>
                        <a:pt x="1" y="3"/>
                        <a:pt x="1" y="3"/>
                      </a:cubicBezTo>
                      <a:cubicBezTo>
                        <a:pt x="1" y="3"/>
                        <a:pt x="0" y="3"/>
                        <a:pt x="0" y="2"/>
                      </a:cubicBezTo>
                      <a:cubicBezTo>
                        <a:pt x="0" y="1"/>
                        <a:pt x="0" y="1"/>
                        <a:pt x="0" y="1"/>
                      </a:cubicBezTo>
                      <a:cubicBezTo>
                        <a:pt x="0" y="1"/>
                        <a:pt x="1" y="0"/>
                        <a:pt x="1" y="0"/>
                      </a:cubicBezTo>
                      <a:cubicBezTo>
                        <a:pt x="13" y="0"/>
                        <a:pt x="13" y="0"/>
                        <a:pt x="13" y="0"/>
                      </a:cubicBezTo>
                      <a:cubicBezTo>
                        <a:pt x="14" y="0"/>
                        <a:pt x="14" y="1"/>
                        <a:pt x="14" y="1"/>
                      </a:cubicBezTo>
                      <a:lnTo>
                        <a:pt x="14" y="2"/>
                      </a:lnTo>
                      <a:close/>
                    </a:path>
                  </a:pathLst>
                </a:custGeom>
                <a:grpFill/>
                <a:ln w="9525">
                  <a:noFill/>
                  <a:round/>
                </a:ln>
              </p:spPr>
              <p:txBody>
                <a:bodyPr anchor="ctr"/>
                <a:lstStyle/>
                <a:p>
                  <a:pPr algn="ctr"/>
                  <a:endParaRPr sz="1350">
                    <a:cs typeface="+mn-ea"/>
                    <a:sym typeface="+mn-lt"/>
                  </a:endParaRPr>
                </a:p>
              </p:txBody>
            </p:sp>
            <p:sp>
              <p:nvSpPr>
                <p:cNvPr id="30" name="Freeform: Shape 110">
                  <a:extLst>
                    <a:ext uri="{FF2B5EF4-FFF2-40B4-BE49-F238E27FC236}">
                      <a16:creationId xmlns:a16="http://schemas.microsoft.com/office/drawing/2014/main" id="{69AB5C7C-7CFE-4E57-A459-31360B9064A2}"/>
                    </a:ext>
                  </a:extLst>
                </p:cNvPr>
                <p:cNvSpPr/>
                <p:nvPr/>
              </p:nvSpPr>
              <p:spPr bwMode="auto">
                <a:xfrm>
                  <a:off x="5351463" y="1071561"/>
                  <a:ext cx="30163" cy="6350"/>
                </a:xfrm>
                <a:custGeom>
                  <a:cxnLst>
                    <a:cxn ang="0">
                      <a:pos x="13" y="2"/>
                    </a:cxn>
                    <a:cxn ang="0">
                      <a:pos x="13" y="3"/>
                    </a:cxn>
                    <a:cxn ang="0">
                      <a:pos x="1" y="3"/>
                    </a:cxn>
                    <a:cxn ang="0">
                      <a:pos x="0" y="2"/>
                    </a:cxn>
                    <a:cxn ang="0">
                      <a:pos x="0" y="1"/>
                    </a:cxn>
                    <a:cxn ang="0">
                      <a:pos x="1" y="0"/>
                    </a:cxn>
                    <a:cxn ang="0">
                      <a:pos x="13" y="0"/>
                    </a:cxn>
                    <a:cxn ang="0">
                      <a:pos x="13" y="1"/>
                    </a:cxn>
                    <a:cxn ang="0">
                      <a:pos x="13" y="2"/>
                    </a:cxn>
                  </a:cxnLst>
                  <a:rect b="b" l="0" r="r" t="0"/>
                  <a:pathLst>
                    <a:path h="3" w="13">
                      <a:moveTo>
                        <a:pt x="13" y="2"/>
                      </a:moveTo>
                      <a:cubicBezTo>
                        <a:pt x="13" y="2"/>
                        <a:pt x="13" y="3"/>
                        <a:pt x="13" y="3"/>
                      </a:cubicBezTo>
                      <a:cubicBezTo>
                        <a:pt x="1" y="3"/>
                        <a:pt x="1" y="3"/>
                        <a:pt x="1" y="3"/>
                      </a:cubicBezTo>
                      <a:cubicBezTo>
                        <a:pt x="0" y="3"/>
                        <a:pt x="0" y="2"/>
                        <a:pt x="0" y="2"/>
                      </a:cubicBezTo>
                      <a:cubicBezTo>
                        <a:pt x="0" y="1"/>
                        <a:pt x="0" y="1"/>
                        <a:pt x="0" y="1"/>
                      </a:cubicBezTo>
                      <a:cubicBezTo>
                        <a:pt x="0" y="1"/>
                        <a:pt x="0" y="0"/>
                        <a:pt x="1" y="0"/>
                      </a:cubicBezTo>
                      <a:cubicBezTo>
                        <a:pt x="13" y="0"/>
                        <a:pt x="13" y="0"/>
                        <a:pt x="13" y="0"/>
                      </a:cubicBezTo>
                      <a:cubicBezTo>
                        <a:pt x="13" y="0"/>
                        <a:pt x="13" y="1"/>
                        <a:pt x="13" y="1"/>
                      </a:cubicBezTo>
                      <a:lnTo>
                        <a:pt x="13" y="2"/>
                      </a:lnTo>
                      <a:close/>
                    </a:path>
                  </a:pathLst>
                </a:custGeom>
                <a:grpFill/>
                <a:ln w="9525">
                  <a:noFill/>
                  <a:round/>
                </a:ln>
              </p:spPr>
              <p:txBody>
                <a:bodyPr anchor="ctr"/>
                <a:lstStyle/>
                <a:p>
                  <a:pPr algn="ctr"/>
                  <a:endParaRPr sz="1350">
                    <a:cs typeface="+mn-ea"/>
                    <a:sym typeface="+mn-lt"/>
                  </a:endParaRPr>
                </a:p>
              </p:txBody>
            </p:sp>
            <p:sp>
              <p:nvSpPr>
                <p:cNvPr id="31" name="Freeform: Shape 111">
                  <a:extLst>
                    <a:ext uri="{FF2B5EF4-FFF2-40B4-BE49-F238E27FC236}">
                      <a16:creationId xmlns:a16="http://schemas.microsoft.com/office/drawing/2014/main" id="{4B472135-89C9-4881-80C3-E0F9CE4CB310}"/>
                    </a:ext>
                  </a:extLst>
                </p:cNvPr>
                <p:cNvSpPr/>
                <p:nvPr/>
              </p:nvSpPr>
              <p:spPr bwMode="auto">
                <a:xfrm>
                  <a:off x="5308601" y="1014411"/>
                  <a:ext cx="44450" cy="4763"/>
                </a:xfrm>
                <a:custGeom>
                  <a:cxnLst>
                    <a:cxn ang="0">
                      <a:pos x="20" y="1"/>
                    </a:cxn>
                    <a:cxn ang="0">
                      <a:pos x="19" y="2"/>
                    </a:cxn>
                    <a:cxn ang="0">
                      <a:pos x="1" y="2"/>
                    </a:cxn>
                    <a:cxn ang="0">
                      <a:pos x="0" y="1"/>
                    </a:cxn>
                    <a:cxn ang="0">
                      <a:pos x="0" y="1"/>
                    </a:cxn>
                    <a:cxn ang="0">
                      <a:pos x="1" y="0"/>
                    </a:cxn>
                    <a:cxn ang="0">
                      <a:pos x="19" y="0"/>
                    </a:cxn>
                    <a:cxn ang="0">
                      <a:pos x="20" y="1"/>
                    </a:cxn>
                  </a:cxnLst>
                  <a:rect b="b" l="0" r="r" t="0"/>
                  <a:pathLst>
                    <a:path h="2" w="20">
                      <a:moveTo>
                        <a:pt x="20" y="1"/>
                      </a:moveTo>
                      <a:cubicBezTo>
                        <a:pt x="20" y="2"/>
                        <a:pt x="20" y="2"/>
                        <a:pt x="19" y="2"/>
                      </a:cubicBezTo>
                      <a:cubicBezTo>
                        <a:pt x="1" y="2"/>
                        <a:pt x="1" y="2"/>
                        <a:pt x="1" y="2"/>
                      </a:cubicBezTo>
                      <a:cubicBezTo>
                        <a:pt x="1" y="2"/>
                        <a:pt x="0" y="2"/>
                        <a:pt x="0" y="1"/>
                      </a:cubicBezTo>
                      <a:cubicBezTo>
                        <a:pt x="0" y="1"/>
                        <a:pt x="0" y="1"/>
                        <a:pt x="0" y="1"/>
                      </a:cubicBezTo>
                      <a:cubicBezTo>
                        <a:pt x="0" y="0"/>
                        <a:pt x="1" y="0"/>
                        <a:pt x="1" y="0"/>
                      </a:cubicBezTo>
                      <a:cubicBezTo>
                        <a:pt x="19" y="0"/>
                        <a:pt x="19" y="0"/>
                        <a:pt x="19" y="0"/>
                      </a:cubicBezTo>
                      <a:cubicBezTo>
                        <a:pt x="20" y="0"/>
                        <a:pt x="20" y="0"/>
                        <a:pt x="20" y="1"/>
                      </a:cubicBezTo>
                      <a:close/>
                    </a:path>
                  </a:pathLst>
                </a:custGeom>
                <a:grpFill/>
                <a:ln w="9525">
                  <a:noFill/>
                  <a:round/>
                </a:ln>
              </p:spPr>
              <p:txBody>
                <a:bodyPr anchor="ctr"/>
                <a:lstStyle/>
                <a:p>
                  <a:pPr algn="ctr"/>
                  <a:endParaRPr sz="1350">
                    <a:cs typeface="+mn-ea"/>
                    <a:sym typeface="+mn-lt"/>
                  </a:endParaRPr>
                </a:p>
              </p:txBody>
            </p:sp>
            <p:sp>
              <p:nvSpPr>
                <p:cNvPr id="32" name="Freeform: Shape 112">
                  <a:extLst>
                    <a:ext uri="{FF2B5EF4-FFF2-40B4-BE49-F238E27FC236}">
                      <a16:creationId xmlns:a16="http://schemas.microsoft.com/office/drawing/2014/main" id="{6E803F8B-4F8A-4CAB-A0BB-271499516751}"/>
                    </a:ext>
                  </a:extLst>
                </p:cNvPr>
                <p:cNvSpPr/>
                <p:nvPr/>
              </p:nvSpPr>
              <p:spPr bwMode="auto">
                <a:xfrm>
                  <a:off x="5308601" y="1031873"/>
                  <a:ext cx="74613" cy="7938"/>
                </a:xfrm>
                <a:custGeom>
                  <a:cxnLst>
                    <a:cxn ang="0">
                      <a:pos x="33" y="2"/>
                    </a:cxn>
                    <a:cxn ang="0">
                      <a:pos x="32" y="3"/>
                    </a:cxn>
                    <a:cxn ang="0">
                      <a:pos x="1" y="3"/>
                    </a:cxn>
                    <a:cxn ang="0">
                      <a:pos x="0" y="2"/>
                    </a:cxn>
                    <a:cxn ang="0">
                      <a:pos x="0" y="1"/>
                    </a:cxn>
                    <a:cxn ang="0">
                      <a:pos x="1" y="0"/>
                    </a:cxn>
                    <a:cxn ang="0">
                      <a:pos x="32" y="0"/>
                    </a:cxn>
                    <a:cxn ang="0">
                      <a:pos x="33" y="1"/>
                    </a:cxn>
                    <a:cxn ang="0">
                      <a:pos x="33" y="2"/>
                    </a:cxn>
                  </a:cxnLst>
                  <a:rect b="b" l="0" r="r" t="0"/>
                  <a:pathLst>
                    <a:path h="3" w="33">
                      <a:moveTo>
                        <a:pt x="33" y="2"/>
                      </a:moveTo>
                      <a:cubicBezTo>
                        <a:pt x="33" y="2"/>
                        <a:pt x="32" y="3"/>
                        <a:pt x="32" y="3"/>
                      </a:cubicBezTo>
                      <a:cubicBezTo>
                        <a:pt x="1" y="3"/>
                        <a:pt x="1" y="3"/>
                        <a:pt x="1" y="3"/>
                      </a:cubicBezTo>
                      <a:cubicBezTo>
                        <a:pt x="1" y="3"/>
                        <a:pt x="0" y="2"/>
                        <a:pt x="0" y="2"/>
                      </a:cubicBezTo>
                      <a:cubicBezTo>
                        <a:pt x="0" y="1"/>
                        <a:pt x="0" y="1"/>
                        <a:pt x="0" y="1"/>
                      </a:cubicBezTo>
                      <a:cubicBezTo>
                        <a:pt x="0" y="1"/>
                        <a:pt x="1" y="0"/>
                        <a:pt x="1" y="0"/>
                      </a:cubicBezTo>
                      <a:cubicBezTo>
                        <a:pt x="32" y="0"/>
                        <a:pt x="32" y="0"/>
                        <a:pt x="32" y="0"/>
                      </a:cubicBezTo>
                      <a:cubicBezTo>
                        <a:pt x="32" y="0"/>
                        <a:pt x="33" y="1"/>
                        <a:pt x="33" y="1"/>
                      </a:cubicBezTo>
                      <a:lnTo>
                        <a:pt x="33" y="2"/>
                      </a:lnTo>
                      <a:close/>
                    </a:path>
                  </a:pathLst>
                </a:custGeom>
                <a:grpFill/>
                <a:ln w="9525">
                  <a:noFill/>
                  <a:round/>
                </a:ln>
              </p:spPr>
              <p:txBody>
                <a:bodyPr anchor="ctr"/>
                <a:lstStyle/>
                <a:p>
                  <a:pPr algn="ctr"/>
                  <a:endParaRPr sz="1350">
                    <a:cs typeface="+mn-ea"/>
                    <a:sym typeface="+mn-lt"/>
                  </a:endParaRPr>
                </a:p>
              </p:txBody>
            </p:sp>
            <p:sp>
              <p:nvSpPr>
                <p:cNvPr id="33" name="Freeform: Shape 113">
                  <a:extLst>
                    <a:ext uri="{FF2B5EF4-FFF2-40B4-BE49-F238E27FC236}">
                      <a16:creationId xmlns:a16="http://schemas.microsoft.com/office/drawing/2014/main" id="{7E96448F-F789-4A19-B44F-061E271A88A7}"/>
                    </a:ext>
                  </a:extLst>
                </p:cNvPr>
                <p:cNvSpPr/>
                <p:nvPr/>
              </p:nvSpPr>
              <p:spPr bwMode="auto">
                <a:xfrm>
                  <a:off x="5287963" y="963611"/>
                  <a:ext cx="115888" cy="138113"/>
                </a:xfrm>
                <a:custGeom>
                  <a:cxnLst>
                    <a:cxn ang="0">
                      <a:pos x="47" y="58"/>
                    </a:cxn>
                    <a:cxn ang="0">
                      <a:pos x="3" y="58"/>
                    </a:cxn>
                    <a:cxn ang="0">
                      <a:pos x="3" y="57"/>
                    </a:cxn>
                    <a:cxn ang="0">
                      <a:pos x="3" y="4"/>
                    </a:cxn>
                    <a:cxn ang="0">
                      <a:pos x="4" y="3"/>
                    </a:cxn>
                    <a:cxn ang="0">
                      <a:pos x="28" y="3"/>
                    </a:cxn>
                    <a:cxn ang="0">
                      <a:pos x="29" y="5"/>
                    </a:cxn>
                    <a:cxn ang="0">
                      <a:pos x="29" y="16"/>
                    </a:cxn>
                    <a:cxn ang="0">
                      <a:pos x="33" y="20"/>
                    </a:cxn>
                    <a:cxn ang="0">
                      <a:pos x="48" y="20"/>
                    </a:cxn>
                    <a:cxn ang="0">
                      <a:pos x="48" y="21"/>
                    </a:cxn>
                    <a:cxn ang="0">
                      <a:pos x="48" y="57"/>
                    </a:cxn>
                    <a:cxn ang="0">
                      <a:pos x="47" y="58"/>
                    </a:cxn>
                    <a:cxn ang="0">
                      <a:pos x="32" y="6"/>
                    </a:cxn>
                    <a:cxn ang="0">
                      <a:pos x="33" y="6"/>
                    </a:cxn>
                    <a:cxn ang="0">
                      <a:pos x="45" y="16"/>
                    </a:cxn>
                    <a:cxn ang="0">
                      <a:pos x="45" y="17"/>
                    </a:cxn>
                    <a:cxn ang="0">
                      <a:pos x="33" y="17"/>
                    </a:cxn>
                    <a:cxn ang="0">
                      <a:pos x="32" y="16"/>
                    </a:cxn>
                    <a:cxn ang="0">
                      <a:pos x="32" y="6"/>
                    </a:cxn>
                    <a:cxn ang="0">
                      <a:pos x="49" y="15"/>
                    </a:cxn>
                    <a:cxn ang="0">
                      <a:pos x="33" y="2"/>
                    </a:cxn>
                    <a:cxn ang="0">
                      <a:pos x="28" y="0"/>
                    </a:cxn>
                    <a:cxn ang="0">
                      <a:pos x="4" y="0"/>
                    </a:cxn>
                    <a:cxn ang="0">
                      <a:pos x="0" y="4"/>
                    </a:cxn>
                    <a:cxn ang="0">
                      <a:pos x="0" y="57"/>
                    </a:cxn>
                    <a:cxn ang="0">
                      <a:pos x="4" y="60"/>
                    </a:cxn>
                    <a:cxn ang="0">
                      <a:pos x="47" y="60"/>
                    </a:cxn>
                    <a:cxn ang="0">
                      <a:pos x="51" y="57"/>
                    </a:cxn>
                    <a:cxn ang="0">
                      <a:pos x="51" y="20"/>
                    </a:cxn>
                    <a:cxn ang="0">
                      <a:pos x="49" y="15"/>
                    </a:cxn>
                  </a:cxnLst>
                  <a:rect b="b" l="0" r="r" t="0"/>
                  <a:pathLst>
                    <a:path h="60" w="51">
                      <a:moveTo>
                        <a:pt x="47" y="58"/>
                      </a:moveTo>
                      <a:cubicBezTo>
                        <a:pt x="3" y="58"/>
                        <a:pt x="3" y="58"/>
                        <a:pt x="3" y="58"/>
                      </a:cubicBezTo>
                      <a:cubicBezTo>
                        <a:pt x="3" y="58"/>
                        <a:pt x="3" y="58"/>
                        <a:pt x="3" y="57"/>
                      </a:cubicBezTo>
                      <a:cubicBezTo>
                        <a:pt x="3" y="4"/>
                        <a:pt x="3" y="4"/>
                        <a:pt x="3" y="4"/>
                      </a:cubicBezTo>
                      <a:cubicBezTo>
                        <a:pt x="3" y="4"/>
                        <a:pt x="3" y="3"/>
                        <a:pt x="4" y="3"/>
                      </a:cubicBezTo>
                      <a:cubicBezTo>
                        <a:pt x="28" y="3"/>
                        <a:pt x="28" y="3"/>
                        <a:pt x="28" y="3"/>
                      </a:cubicBezTo>
                      <a:cubicBezTo>
                        <a:pt x="29" y="3"/>
                        <a:pt x="29" y="3"/>
                        <a:pt x="29" y="5"/>
                      </a:cubicBezTo>
                      <a:cubicBezTo>
                        <a:pt x="29" y="16"/>
                        <a:pt x="29" y="16"/>
                        <a:pt x="29" y="16"/>
                      </a:cubicBezTo>
                      <a:cubicBezTo>
                        <a:pt x="29" y="18"/>
                        <a:pt x="31" y="20"/>
                        <a:pt x="33" y="20"/>
                      </a:cubicBezTo>
                      <a:cubicBezTo>
                        <a:pt x="48" y="20"/>
                        <a:pt x="48" y="20"/>
                        <a:pt x="48" y="20"/>
                      </a:cubicBezTo>
                      <a:cubicBezTo>
                        <a:pt x="48" y="20"/>
                        <a:pt x="48" y="20"/>
                        <a:pt x="48" y="21"/>
                      </a:cubicBezTo>
                      <a:cubicBezTo>
                        <a:pt x="48" y="57"/>
                        <a:pt x="48" y="57"/>
                        <a:pt x="48" y="57"/>
                      </a:cubicBezTo>
                      <a:cubicBezTo>
                        <a:pt x="48" y="57"/>
                        <a:pt x="48" y="58"/>
                        <a:pt x="47" y="58"/>
                      </a:cubicBezTo>
                      <a:moveTo>
                        <a:pt x="32" y="6"/>
                      </a:moveTo>
                      <a:cubicBezTo>
                        <a:pt x="32" y="5"/>
                        <a:pt x="33" y="6"/>
                        <a:pt x="33" y="6"/>
                      </a:cubicBezTo>
                      <a:cubicBezTo>
                        <a:pt x="45" y="16"/>
                        <a:pt x="45" y="16"/>
                        <a:pt x="45" y="16"/>
                      </a:cubicBezTo>
                      <a:cubicBezTo>
                        <a:pt x="45" y="16"/>
                        <a:pt x="46" y="17"/>
                        <a:pt x="45" y="17"/>
                      </a:cubicBezTo>
                      <a:cubicBezTo>
                        <a:pt x="33" y="17"/>
                        <a:pt x="33" y="17"/>
                        <a:pt x="33" y="17"/>
                      </a:cubicBezTo>
                      <a:cubicBezTo>
                        <a:pt x="33" y="17"/>
                        <a:pt x="32" y="17"/>
                        <a:pt x="32" y="16"/>
                      </a:cubicBezTo>
                      <a:lnTo>
                        <a:pt x="32" y="6"/>
                      </a:lnTo>
                      <a:close/>
                      <a:moveTo>
                        <a:pt x="49" y="15"/>
                      </a:moveTo>
                      <a:cubicBezTo>
                        <a:pt x="33" y="2"/>
                        <a:pt x="33" y="2"/>
                        <a:pt x="33" y="2"/>
                      </a:cubicBezTo>
                      <a:cubicBezTo>
                        <a:pt x="32" y="1"/>
                        <a:pt x="30" y="0"/>
                        <a:pt x="28" y="0"/>
                      </a:cubicBezTo>
                      <a:cubicBezTo>
                        <a:pt x="4" y="0"/>
                        <a:pt x="4" y="0"/>
                        <a:pt x="4" y="0"/>
                      </a:cubicBezTo>
                      <a:cubicBezTo>
                        <a:pt x="2" y="0"/>
                        <a:pt x="0" y="2"/>
                        <a:pt x="0" y="4"/>
                      </a:cubicBezTo>
                      <a:cubicBezTo>
                        <a:pt x="0" y="57"/>
                        <a:pt x="0" y="57"/>
                        <a:pt x="0" y="57"/>
                      </a:cubicBezTo>
                      <a:cubicBezTo>
                        <a:pt x="0" y="60"/>
                        <a:pt x="4" y="60"/>
                        <a:pt x="4" y="60"/>
                      </a:cubicBezTo>
                      <a:cubicBezTo>
                        <a:pt x="47" y="60"/>
                        <a:pt x="47" y="60"/>
                        <a:pt x="47" y="60"/>
                      </a:cubicBezTo>
                      <a:cubicBezTo>
                        <a:pt x="49" y="60"/>
                        <a:pt x="51" y="59"/>
                        <a:pt x="51" y="57"/>
                      </a:cubicBezTo>
                      <a:cubicBezTo>
                        <a:pt x="51" y="20"/>
                        <a:pt x="51" y="20"/>
                        <a:pt x="51" y="20"/>
                      </a:cubicBezTo>
                      <a:cubicBezTo>
                        <a:pt x="51" y="18"/>
                        <a:pt x="50" y="16"/>
                        <a:pt x="49" y="15"/>
                      </a:cubicBezTo>
                    </a:path>
                  </a:pathLst>
                </a:custGeom>
                <a:grpFill/>
                <a:ln w="9525">
                  <a:noFill/>
                  <a:round/>
                </a:ln>
              </p:spPr>
              <p:txBody>
                <a:bodyPr anchor="ctr"/>
                <a:lstStyle/>
                <a:p>
                  <a:pPr algn="ctr"/>
                  <a:endParaRPr sz="1350">
                    <a:cs typeface="+mn-ea"/>
                    <a:sym typeface="+mn-lt"/>
                  </a:endParaRPr>
                </a:p>
              </p:txBody>
            </p:sp>
            <p:sp>
              <p:nvSpPr>
                <p:cNvPr id="34" name="Freeform: Shape 114">
                  <a:extLst>
                    <a:ext uri="{FF2B5EF4-FFF2-40B4-BE49-F238E27FC236}">
                      <a16:creationId xmlns:a16="http://schemas.microsoft.com/office/drawing/2014/main" id="{C0F1FF29-7E4C-4DB7-9F7A-A7F452ECEED3}"/>
                    </a:ext>
                  </a:extLst>
                </p:cNvPr>
                <p:cNvSpPr/>
                <p:nvPr/>
              </p:nvSpPr>
              <p:spPr bwMode="auto">
                <a:xfrm>
                  <a:off x="5133976" y="846136"/>
                  <a:ext cx="268288" cy="247650"/>
                </a:xfrm>
                <a:custGeom>
                  <a:cxnLst>
                    <a:cxn ang="0">
                      <a:pos x="37" y="7"/>
                    </a:cxn>
                    <a:cxn ang="0">
                      <a:pos x="37" y="7"/>
                    </a:cxn>
                    <a:cxn ang="0">
                      <a:pos x="79" y="7"/>
                    </a:cxn>
                    <a:cxn ang="0">
                      <a:pos x="80" y="8"/>
                    </a:cxn>
                    <a:cxn ang="0">
                      <a:pos x="80" y="14"/>
                    </a:cxn>
                    <a:cxn ang="0">
                      <a:pos x="79" y="14"/>
                    </a:cxn>
                    <a:cxn ang="0">
                      <a:pos x="37" y="14"/>
                    </a:cxn>
                    <a:cxn ang="0">
                      <a:pos x="37" y="14"/>
                    </a:cxn>
                    <a:cxn ang="0">
                      <a:pos x="37" y="7"/>
                    </a:cxn>
                    <a:cxn ang="0">
                      <a:pos x="61" y="102"/>
                    </a:cxn>
                    <a:cxn ang="0">
                      <a:pos x="60" y="101"/>
                    </a:cxn>
                    <a:cxn ang="0">
                      <a:pos x="13" y="101"/>
                    </a:cxn>
                    <a:cxn ang="0">
                      <a:pos x="10" y="99"/>
                    </a:cxn>
                    <a:cxn ang="0">
                      <a:pos x="10" y="74"/>
                    </a:cxn>
                    <a:cxn ang="0">
                      <a:pos x="11" y="73"/>
                    </a:cxn>
                    <a:cxn ang="0">
                      <a:pos x="17" y="73"/>
                    </a:cxn>
                    <a:cxn ang="0">
                      <a:pos x="18" y="72"/>
                    </a:cxn>
                    <a:cxn ang="0">
                      <a:pos x="18" y="66"/>
                    </a:cxn>
                    <a:cxn ang="0">
                      <a:pos x="24" y="57"/>
                    </a:cxn>
                    <a:cxn ang="0">
                      <a:pos x="42" y="57"/>
                    </a:cxn>
                    <a:cxn ang="0">
                      <a:pos x="48" y="66"/>
                    </a:cxn>
                    <a:cxn ang="0">
                      <a:pos x="48" y="72"/>
                    </a:cxn>
                    <a:cxn ang="0">
                      <a:pos x="49" y="73"/>
                    </a:cxn>
                    <a:cxn ang="0">
                      <a:pos x="60" y="73"/>
                    </a:cxn>
                    <a:cxn ang="0">
                      <a:pos x="61" y="72"/>
                    </a:cxn>
                    <a:cxn ang="0">
                      <a:pos x="61" y="53"/>
                    </a:cxn>
                    <a:cxn ang="0">
                      <a:pos x="69" y="45"/>
                    </a:cxn>
                    <a:cxn ang="0">
                      <a:pos x="96" y="45"/>
                    </a:cxn>
                    <a:cxn ang="0">
                      <a:pos x="104" y="48"/>
                    </a:cxn>
                    <a:cxn ang="0">
                      <a:pos x="116" y="58"/>
                    </a:cxn>
                    <a:cxn ang="0">
                      <a:pos x="117" y="57"/>
                    </a:cxn>
                    <a:cxn ang="0">
                      <a:pos x="117" y="20"/>
                    </a:cxn>
                    <a:cxn ang="0">
                      <a:pos x="111" y="14"/>
                    </a:cxn>
                    <a:cxn ang="0">
                      <a:pos x="87" y="14"/>
                    </a:cxn>
                    <a:cxn ang="0">
                      <a:pos x="86" y="14"/>
                    </a:cxn>
                    <a:cxn ang="0">
                      <a:pos x="86" y="7"/>
                    </a:cxn>
                    <a:cxn ang="0">
                      <a:pos x="80" y="0"/>
                    </a:cxn>
                    <a:cxn ang="0">
                      <a:pos x="37" y="0"/>
                    </a:cxn>
                    <a:cxn ang="0">
                      <a:pos x="30" y="7"/>
                    </a:cxn>
                    <a:cxn ang="0">
                      <a:pos x="30" y="14"/>
                    </a:cxn>
                    <a:cxn ang="0">
                      <a:pos x="30" y="14"/>
                    </a:cxn>
                    <a:cxn ang="0">
                      <a:pos x="6" y="14"/>
                    </a:cxn>
                    <a:cxn ang="0">
                      <a:pos x="0" y="20"/>
                    </a:cxn>
                    <a:cxn ang="0">
                      <a:pos x="0" y="67"/>
                    </a:cxn>
                    <a:cxn ang="0">
                      <a:pos x="3" y="72"/>
                    </a:cxn>
                    <a:cxn ang="0">
                      <a:pos x="4" y="74"/>
                    </a:cxn>
                    <a:cxn ang="0">
                      <a:pos x="4" y="99"/>
                    </a:cxn>
                    <a:cxn ang="0">
                      <a:pos x="13" y="108"/>
                    </a:cxn>
                    <a:cxn ang="0">
                      <a:pos x="61" y="108"/>
                    </a:cxn>
                    <a:cxn ang="0">
                      <a:pos x="61" y="108"/>
                    </a:cxn>
                    <a:cxn ang="0">
                      <a:pos x="61" y="102"/>
                    </a:cxn>
                  </a:cxnLst>
                  <a:rect b="b" l="0" r="r" t="0"/>
                  <a:pathLst>
                    <a:path h="108" w="117">
                      <a:moveTo>
                        <a:pt x="37" y="7"/>
                      </a:moveTo>
                      <a:cubicBezTo>
                        <a:pt x="37" y="7"/>
                        <a:pt x="37" y="7"/>
                        <a:pt x="37" y="7"/>
                      </a:cubicBezTo>
                      <a:cubicBezTo>
                        <a:pt x="79" y="7"/>
                        <a:pt x="79" y="7"/>
                        <a:pt x="79" y="7"/>
                      </a:cubicBezTo>
                      <a:cubicBezTo>
                        <a:pt x="79" y="7"/>
                        <a:pt x="80" y="7"/>
                        <a:pt x="80" y="8"/>
                      </a:cubicBezTo>
                      <a:cubicBezTo>
                        <a:pt x="80" y="14"/>
                        <a:pt x="80" y="14"/>
                        <a:pt x="80" y="14"/>
                      </a:cubicBezTo>
                      <a:cubicBezTo>
                        <a:pt x="80" y="14"/>
                        <a:pt x="79" y="14"/>
                        <a:pt x="79" y="14"/>
                      </a:cubicBezTo>
                      <a:cubicBezTo>
                        <a:pt x="37" y="14"/>
                        <a:pt x="37" y="14"/>
                        <a:pt x="37" y="14"/>
                      </a:cubicBezTo>
                      <a:cubicBezTo>
                        <a:pt x="37" y="14"/>
                        <a:pt x="37" y="14"/>
                        <a:pt x="37" y="14"/>
                      </a:cubicBezTo>
                      <a:lnTo>
                        <a:pt x="37" y="7"/>
                      </a:lnTo>
                      <a:close/>
                      <a:moveTo>
                        <a:pt x="61" y="102"/>
                      </a:moveTo>
                      <a:cubicBezTo>
                        <a:pt x="61" y="101"/>
                        <a:pt x="60" y="101"/>
                        <a:pt x="60" y="101"/>
                      </a:cubicBezTo>
                      <a:cubicBezTo>
                        <a:pt x="13" y="101"/>
                        <a:pt x="13" y="101"/>
                        <a:pt x="13" y="101"/>
                      </a:cubicBezTo>
                      <a:cubicBezTo>
                        <a:pt x="11" y="101"/>
                        <a:pt x="10" y="100"/>
                        <a:pt x="10" y="99"/>
                      </a:cubicBezTo>
                      <a:cubicBezTo>
                        <a:pt x="10" y="74"/>
                        <a:pt x="10" y="74"/>
                        <a:pt x="10" y="74"/>
                      </a:cubicBezTo>
                      <a:cubicBezTo>
                        <a:pt x="10" y="74"/>
                        <a:pt x="10" y="73"/>
                        <a:pt x="11" y="73"/>
                      </a:cubicBezTo>
                      <a:cubicBezTo>
                        <a:pt x="17" y="73"/>
                        <a:pt x="17" y="73"/>
                        <a:pt x="17" y="73"/>
                      </a:cubicBezTo>
                      <a:cubicBezTo>
                        <a:pt x="17" y="73"/>
                        <a:pt x="18" y="73"/>
                        <a:pt x="18" y="72"/>
                      </a:cubicBezTo>
                      <a:cubicBezTo>
                        <a:pt x="18" y="66"/>
                        <a:pt x="18" y="66"/>
                        <a:pt x="18" y="66"/>
                      </a:cubicBezTo>
                      <a:cubicBezTo>
                        <a:pt x="18" y="63"/>
                        <a:pt x="18" y="57"/>
                        <a:pt x="24" y="57"/>
                      </a:cubicBezTo>
                      <a:cubicBezTo>
                        <a:pt x="42" y="57"/>
                        <a:pt x="42" y="57"/>
                        <a:pt x="42" y="57"/>
                      </a:cubicBezTo>
                      <a:cubicBezTo>
                        <a:pt x="47" y="57"/>
                        <a:pt x="48" y="63"/>
                        <a:pt x="48" y="66"/>
                      </a:cubicBezTo>
                      <a:cubicBezTo>
                        <a:pt x="48" y="72"/>
                        <a:pt x="48" y="72"/>
                        <a:pt x="48" y="72"/>
                      </a:cubicBezTo>
                      <a:cubicBezTo>
                        <a:pt x="48" y="73"/>
                        <a:pt x="49" y="73"/>
                        <a:pt x="49" y="73"/>
                      </a:cubicBezTo>
                      <a:cubicBezTo>
                        <a:pt x="60" y="73"/>
                        <a:pt x="60" y="73"/>
                        <a:pt x="60" y="73"/>
                      </a:cubicBezTo>
                      <a:cubicBezTo>
                        <a:pt x="61" y="73"/>
                        <a:pt x="61" y="72"/>
                        <a:pt x="61" y="72"/>
                      </a:cubicBezTo>
                      <a:cubicBezTo>
                        <a:pt x="61" y="53"/>
                        <a:pt x="61" y="53"/>
                        <a:pt x="61" y="53"/>
                      </a:cubicBezTo>
                      <a:cubicBezTo>
                        <a:pt x="61" y="48"/>
                        <a:pt x="65" y="45"/>
                        <a:pt x="69" y="45"/>
                      </a:cubicBezTo>
                      <a:cubicBezTo>
                        <a:pt x="96" y="45"/>
                        <a:pt x="96" y="45"/>
                        <a:pt x="96" y="45"/>
                      </a:cubicBezTo>
                      <a:cubicBezTo>
                        <a:pt x="99" y="45"/>
                        <a:pt x="102" y="46"/>
                        <a:pt x="104" y="48"/>
                      </a:cubicBezTo>
                      <a:cubicBezTo>
                        <a:pt x="104" y="48"/>
                        <a:pt x="113" y="55"/>
                        <a:pt x="116" y="58"/>
                      </a:cubicBezTo>
                      <a:cubicBezTo>
                        <a:pt x="116" y="58"/>
                        <a:pt x="117" y="58"/>
                        <a:pt x="117" y="57"/>
                      </a:cubicBezTo>
                      <a:cubicBezTo>
                        <a:pt x="117" y="20"/>
                        <a:pt x="117" y="20"/>
                        <a:pt x="117" y="20"/>
                      </a:cubicBezTo>
                      <a:cubicBezTo>
                        <a:pt x="117" y="17"/>
                        <a:pt x="114" y="14"/>
                        <a:pt x="111" y="14"/>
                      </a:cubicBezTo>
                      <a:cubicBezTo>
                        <a:pt x="87" y="14"/>
                        <a:pt x="87" y="14"/>
                        <a:pt x="87" y="14"/>
                      </a:cubicBezTo>
                      <a:cubicBezTo>
                        <a:pt x="87" y="14"/>
                        <a:pt x="86" y="14"/>
                        <a:pt x="86" y="14"/>
                      </a:cubicBezTo>
                      <a:cubicBezTo>
                        <a:pt x="86" y="7"/>
                        <a:pt x="86" y="7"/>
                        <a:pt x="86" y="7"/>
                      </a:cubicBezTo>
                      <a:cubicBezTo>
                        <a:pt x="86" y="3"/>
                        <a:pt x="83" y="0"/>
                        <a:pt x="80" y="0"/>
                      </a:cubicBezTo>
                      <a:cubicBezTo>
                        <a:pt x="37" y="0"/>
                        <a:pt x="37" y="0"/>
                        <a:pt x="37" y="0"/>
                      </a:cubicBezTo>
                      <a:cubicBezTo>
                        <a:pt x="33" y="0"/>
                        <a:pt x="30" y="3"/>
                        <a:pt x="30" y="7"/>
                      </a:cubicBezTo>
                      <a:cubicBezTo>
                        <a:pt x="30" y="14"/>
                        <a:pt x="30" y="14"/>
                        <a:pt x="30" y="14"/>
                      </a:cubicBezTo>
                      <a:cubicBezTo>
                        <a:pt x="30" y="14"/>
                        <a:pt x="30" y="14"/>
                        <a:pt x="30" y="14"/>
                      </a:cubicBezTo>
                      <a:cubicBezTo>
                        <a:pt x="6" y="14"/>
                        <a:pt x="6" y="14"/>
                        <a:pt x="6" y="14"/>
                      </a:cubicBezTo>
                      <a:cubicBezTo>
                        <a:pt x="2" y="14"/>
                        <a:pt x="0" y="17"/>
                        <a:pt x="0" y="20"/>
                      </a:cubicBezTo>
                      <a:cubicBezTo>
                        <a:pt x="0" y="67"/>
                        <a:pt x="0" y="67"/>
                        <a:pt x="0" y="67"/>
                      </a:cubicBezTo>
                      <a:cubicBezTo>
                        <a:pt x="0" y="70"/>
                        <a:pt x="1" y="71"/>
                        <a:pt x="3" y="72"/>
                      </a:cubicBezTo>
                      <a:cubicBezTo>
                        <a:pt x="3" y="73"/>
                        <a:pt x="4" y="73"/>
                        <a:pt x="4" y="74"/>
                      </a:cubicBezTo>
                      <a:cubicBezTo>
                        <a:pt x="4" y="99"/>
                        <a:pt x="4" y="99"/>
                        <a:pt x="4" y="99"/>
                      </a:cubicBezTo>
                      <a:cubicBezTo>
                        <a:pt x="4" y="104"/>
                        <a:pt x="8" y="108"/>
                        <a:pt x="13" y="108"/>
                      </a:cubicBezTo>
                      <a:cubicBezTo>
                        <a:pt x="61" y="108"/>
                        <a:pt x="61" y="108"/>
                        <a:pt x="61" y="108"/>
                      </a:cubicBezTo>
                      <a:cubicBezTo>
                        <a:pt x="61" y="108"/>
                        <a:pt x="61" y="108"/>
                        <a:pt x="61" y="108"/>
                      </a:cubicBezTo>
                      <a:lnTo>
                        <a:pt x="61" y="102"/>
                      </a:lnTo>
                      <a:close/>
                    </a:path>
                  </a:pathLst>
                </a:custGeom>
                <a:grpFill/>
                <a:ln w="9525">
                  <a:noFill/>
                  <a:round/>
                </a:ln>
              </p:spPr>
              <p:txBody>
                <a:bodyPr anchor="ctr"/>
                <a:lstStyle/>
                <a:p>
                  <a:pPr algn="ctr"/>
                  <a:endParaRPr sz="1350">
                    <a:cs typeface="+mn-ea"/>
                    <a:sym typeface="+mn-lt"/>
                  </a:endParaRPr>
                </a:p>
              </p:txBody>
            </p:sp>
          </p:grpSp>
        </p:grpSp>
        <p:sp>
          <p:nvSpPr>
            <p:cNvPr id="63" name="išľíďè">
              <a:extLst>
                <a:ext uri="{FF2B5EF4-FFF2-40B4-BE49-F238E27FC236}">
                  <a16:creationId xmlns:a16="http://schemas.microsoft.com/office/drawing/2014/main" id="{174D2388-0045-4068-89A9-093B8F18774D}"/>
                </a:ext>
              </a:extLst>
            </p:cNvPr>
            <p:cNvSpPr/>
            <p:nvPr/>
          </p:nvSpPr>
          <p:spPr bwMode="auto">
            <a:xfrm>
              <a:off x="2722766" y="3859198"/>
              <a:ext cx="1902480"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输入替换内容文本输入替换内容文本输入替换内容文本</a:t>
              </a:r>
            </a:p>
          </p:txBody>
        </p:sp>
        <p:sp>
          <p:nvSpPr>
            <p:cNvPr id="64" name="iSlíďè">
              <a:extLst>
                <a:ext uri="{FF2B5EF4-FFF2-40B4-BE49-F238E27FC236}">
                  <a16:creationId xmlns:a16="http://schemas.microsoft.com/office/drawing/2014/main" id="{AD83D4AE-1012-448D-9DFF-CF8A37E224F5}"/>
                </a:ext>
              </a:extLst>
            </p:cNvPr>
            <p:cNvSpPr txBox="1"/>
            <p:nvPr/>
          </p:nvSpPr>
          <p:spPr bwMode="auto">
            <a:xfrm>
              <a:off x="3053714" y="3595801"/>
              <a:ext cx="1079032"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65" name="išľíďè">
              <a:extLst>
                <a:ext uri="{FF2B5EF4-FFF2-40B4-BE49-F238E27FC236}">
                  <a16:creationId xmlns:a16="http://schemas.microsoft.com/office/drawing/2014/main" id="{76856C0D-2828-4A62-A57B-14753C1952FD}"/>
                </a:ext>
              </a:extLst>
            </p:cNvPr>
            <p:cNvSpPr/>
            <p:nvPr/>
          </p:nvSpPr>
          <p:spPr bwMode="auto">
            <a:xfrm>
              <a:off x="2927790" y="2086595"/>
              <a:ext cx="1902480"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输入替换内容文本输入替换内容文本输入替换内容文本</a:t>
              </a:r>
            </a:p>
          </p:txBody>
        </p:sp>
        <p:sp>
          <p:nvSpPr>
            <p:cNvPr id="66" name="iSlíďè">
              <a:extLst>
                <a:ext uri="{FF2B5EF4-FFF2-40B4-BE49-F238E27FC236}">
                  <a16:creationId xmlns:a16="http://schemas.microsoft.com/office/drawing/2014/main" id="{598799A2-73B0-4F3E-96D0-5C38A3C195F4}"/>
                </a:ext>
              </a:extLst>
            </p:cNvPr>
            <p:cNvSpPr txBox="1"/>
            <p:nvPr/>
          </p:nvSpPr>
          <p:spPr bwMode="auto">
            <a:xfrm>
              <a:off x="3258738" y="1823198"/>
              <a:ext cx="1079032"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67" name="išľíďè">
              <a:extLst>
                <a:ext uri="{FF2B5EF4-FFF2-40B4-BE49-F238E27FC236}">
                  <a16:creationId xmlns:a16="http://schemas.microsoft.com/office/drawing/2014/main" id="{31506341-A0A9-438A-BF6A-E6D8587196B6}"/>
                </a:ext>
              </a:extLst>
            </p:cNvPr>
            <p:cNvSpPr/>
            <p:nvPr/>
          </p:nvSpPr>
          <p:spPr bwMode="auto">
            <a:xfrm>
              <a:off x="7350488" y="1966708"/>
              <a:ext cx="1902480"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输入替换内容文本输入替换内容文本输入替换内容文本</a:t>
              </a:r>
            </a:p>
          </p:txBody>
        </p:sp>
        <p:sp>
          <p:nvSpPr>
            <p:cNvPr id="68" name="iSlíďè">
              <a:extLst>
                <a:ext uri="{FF2B5EF4-FFF2-40B4-BE49-F238E27FC236}">
                  <a16:creationId xmlns:a16="http://schemas.microsoft.com/office/drawing/2014/main" id="{9DD7BA5E-38AF-4E2A-B9B7-51135325A9D2}"/>
                </a:ext>
              </a:extLst>
            </p:cNvPr>
            <p:cNvSpPr txBox="1"/>
            <p:nvPr/>
          </p:nvSpPr>
          <p:spPr bwMode="auto">
            <a:xfrm>
              <a:off x="7681436" y="1703310"/>
              <a:ext cx="1079032"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69" name="išľíďè">
              <a:extLst>
                <a:ext uri="{FF2B5EF4-FFF2-40B4-BE49-F238E27FC236}">
                  <a16:creationId xmlns:a16="http://schemas.microsoft.com/office/drawing/2014/main" id="{8CFF5DA9-9075-43DB-91FC-E0B58D62794E}"/>
                </a:ext>
              </a:extLst>
            </p:cNvPr>
            <p:cNvSpPr/>
            <p:nvPr/>
          </p:nvSpPr>
          <p:spPr bwMode="auto">
            <a:xfrm>
              <a:off x="7788883" y="3743963"/>
              <a:ext cx="1902480"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输入替换内容文本输入替换内容文本输入替换内容文本</a:t>
              </a:r>
            </a:p>
          </p:txBody>
        </p:sp>
        <p:sp>
          <p:nvSpPr>
            <p:cNvPr id="70" name="iSlíďè">
              <a:extLst>
                <a:ext uri="{FF2B5EF4-FFF2-40B4-BE49-F238E27FC236}">
                  <a16:creationId xmlns:a16="http://schemas.microsoft.com/office/drawing/2014/main" id="{8891C3A4-62CE-4226-A392-CF50306912A5}"/>
                </a:ext>
              </a:extLst>
            </p:cNvPr>
            <p:cNvSpPr txBox="1"/>
            <p:nvPr/>
          </p:nvSpPr>
          <p:spPr bwMode="auto">
            <a:xfrm>
              <a:off x="8119831" y="3480566"/>
              <a:ext cx="1079032"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71" name="išľíďè">
              <a:extLst>
                <a:ext uri="{FF2B5EF4-FFF2-40B4-BE49-F238E27FC236}">
                  <a16:creationId xmlns:a16="http://schemas.microsoft.com/office/drawing/2014/main" id="{BBD5C1BC-D036-4D08-A9FD-C59A08DFEAF5}"/>
                </a:ext>
              </a:extLst>
            </p:cNvPr>
            <p:cNvSpPr/>
            <p:nvPr/>
          </p:nvSpPr>
          <p:spPr bwMode="auto">
            <a:xfrm>
              <a:off x="5200091" y="5131927"/>
              <a:ext cx="1902480" cy="41811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输入替换内容文本输入替换内容文本输入替换内容文本</a:t>
              </a:r>
            </a:p>
          </p:txBody>
        </p:sp>
        <p:sp>
          <p:nvSpPr>
            <p:cNvPr id="72" name="iSlíďè">
              <a:extLst>
                <a:ext uri="{FF2B5EF4-FFF2-40B4-BE49-F238E27FC236}">
                  <a16:creationId xmlns:a16="http://schemas.microsoft.com/office/drawing/2014/main" id="{8E832198-CD9C-4784-BD8F-F7A2A860099F}"/>
                </a:ext>
              </a:extLst>
            </p:cNvPr>
            <p:cNvSpPr txBox="1"/>
            <p:nvPr/>
          </p:nvSpPr>
          <p:spPr bwMode="auto">
            <a:xfrm>
              <a:off x="5531039" y="4868529"/>
              <a:ext cx="1079032" cy="26339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grpSp>
      <p:grpSp>
        <p:nvGrpSpPr>
          <p:cNvPr id="73" name="组合 72">
            <a:extLst>
              <a:ext uri="{FF2B5EF4-FFF2-40B4-BE49-F238E27FC236}">
                <a16:creationId xmlns:a16="http://schemas.microsoft.com/office/drawing/2014/main" id="{09054765-DB81-40E5-9877-80DF0723C0AB}"/>
              </a:ext>
            </a:extLst>
          </p:cNvPr>
          <p:cNvGrpSpPr/>
          <p:nvPr/>
        </p:nvGrpSpPr>
        <p:grpSpPr>
          <a:xfrm>
            <a:off x="794328" y="674255"/>
            <a:ext cx="12605619" cy="6438627"/>
            <a:chOff x="794328" y="674255"/>
            <a:chExt cx="12605619" cy="6438627"/>
          </a:xfrm>
        </p:grpSpPr>
        <p:sp>
          <p:nvSpPr>
            <p:cNvPr id="74" name="矩形: 圆角 73">
              <a:extLst>
                <a:ext uri="{FF2B5EF4-FFF2-40B4-BE49-F238E27FC236}">
                  <a16:creationId xmlns:a16="http://schemas.microsoft.com/office/drawing/2014/main" id="{4A88A23E-1D64-462D-BF5D-E5A32191FD72}"/>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75" name="文本框 74">
              <a:extLst>
                <a:ext uri="{FF2B5EF4-FFF2-40B4-BE49-F238E27FC236}">
                  <a16:creationId xmlns:a16="http://schemas.microsoft.com/office/drawing/2014/main" id="{5F5D8121-CC9C-42DE-B6BC-63B44C8B0D54}"/>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76" name="图片 75">
              <a:extLst>
                <a:ext uri="{FF2B5EF4-FFF2-40B4-BE49-F238E27FC236}">
                  <a16:creationId xmlns:a16="http://schemas.microsoft.com/office/drawing/2014/main" id="{AA9BF882-FE6B-4F0B-8367-014A0EF82A33}"/>
                </a:ext>
              </a:extLst>
            </p:cNvPr>
            <p:cNvPicPr>
              <a:picLocks noChangeAspect="1"/>
            </p:cNvPicPr>
            <p:nvPr/>
          </p:nvPicPr>
          <p:blipFill>
            <a:blip r:embed="rId9">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2113284450"/>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2"/>
                                        </p:tgtEl>
                                        <p:attrNameLst>
                                          <p:attrName>style.visibility</p:attrName>
                                        </p:attrNameLst>
                                      </p:cBhvr>
                                      <p:to>
                                        <p:strVal val="visible"/>
                                      </p:to>
                                    </p:set>
                                    <p:animEffect filter="randombar(horizontal)" transition="in">
                                      <p:cBhvr>
                                        <p:cTn dur="500" id="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a:extLst>
              <a:ext uri="{FF2B5EF4-FFF2-40B4-BE49-F238E27FC236}">
                <a16:creationId xmlns:a16="http://schemas.microsoft.com/office/drawing/2014/main" id="{2311DEE8-0935-4034-A130-0688A1436933}"/>
              </a:ext>
            </a:extLst>
          </p:cNvPr>
          <p:cNvPicPr>
            <a:picLocks noChangeAspect="1"/>
          </p:cNvPicPr>
          <p:nvPr/>
        </p:nvPicPr>
        <p:blipFill>
          <a:blip r:embed="rId2">
            <a:extLst>
              <a:ext uri="{28A0092B-C50C-407E-A947-70E740481C1C}">
                <a14:useLocalDpi val="0"/>
              </a:ext>
            </a:extLst>
          </a:blip>
          <a:srcRect b="66394" t="1286"/>
          <a:stretch>
            <a:fillRect/>
          </a:stretch>
        </p:blipFill>
        <p:spPr>
          <a:xfrm>
            <a:off x="523161" y="363893"/>
            <a:ext cx="11066520" cy="6167536"/>
          </a:xfrm>
          <a:prstGeom prst="rect">
            <a:avLst/>
          </a:prstGeom>
        </p:spPr>
      </p:pic>
      <p:pic>
        <p:nvPicPr>
          <p:cNvPr id="7" name="图片 6">
            <a:extLst>
              <a:ext uri="{FF2B5EF4-FFF2-40B4-BE49-F238E27FC236}">
                <a16:creationId xmlns:a16="http://schemas.microsoft.com/office/drawing/2014/main" id="{12B7BFB3-5577-47D9-B47B-5D23273B3916}"/>
              </a:ext>
            </a:extLst>
          </p:cNvPr>
          <p:cNvPicPr>
            <a:picLocks noChangeAspect="1"/>
          </p:cNvPicPr>
          <p:nvPr/>
        </p:nvPicPr>
        <p:blipFill>
          <a:blip r:embed="rId3">
            <a:extLst>
              <a:ext uri="{28A0092B-C50C-407E-A947-70E740481C1C}">
                <a14:useLocalDpi val="0"/>
              </a:ext>
            </a:extLst>
          </a:blip>
          <a:srcRect r="95014"/>
          <a:stretch>
            <a:fillRect/>
          </a:stretch>
        </p:blipFill>
        <p:spPr>
          <a:xfrm>
            <a:off x="53104" y="0"/>
            <a:ext cx="478757" cy="6858000"/>
          </a:xfrm>
          <a:prstGeom prst="rect">
            <a:avLst/>
          </a:prstGeom>
        </p:spPr>
      </p:pic>
      <p:pic>
        <p:nvPicPr>
          <p:cNvPr id="8" name="图片 7">
            <a:extLst>
              <a:ext uri="{FF2B5EF4-FFF2-40B4-BE49-F238E27FC236}">
                <a16:creationId xmlns:a16="http://schemas.microsoft.com/office/drawing/2014/main" id="{E8C9B3B1-71F8-4924-BB42-450986F49C71}"/>
              </a:ext>
            </a:extLst>
          </p:cNvPr>
          <p:cNvPicPr>
            <a:picLocks noChangeAspect="1"/>
          </p:cNvPicPr>
          <p:nvPr/>
        </p:nvPicPr>
        <p:blipFill>
          <a:blip r:embed="rId3">
            <a:extLst>
              <a:ext uri="{28A0092B-C50C-407E-A947-70E740481C1C}">
                <a14:useLocalDpi val="0"/>
              </a:ext>
            </a:extLst>
          </a:blip>
          <a:srcRect b="88571" r="50337"/>
          <a:stretch>
            <a:fillRect/>
          </a:stretch>
        </p:blipFill>
        <p:spPr>
          <a:xfrm>
            <a:off x="149315" y="-209939"/>
            <a:ext cx="4769048" cy="783771"/>
          </a:xfrm>
          <a:prstGeom prst="rect">
            <a:avLst/>
          </a:prstGeom>
        </p:spPr>
      </p:pic>
      <p:pic>
        <p:nvPicPr>
          <p:cNvPr id="9" name="图片 8">
            <a:extLst>
              <a:ext uri="{FF2B5EF4-FFF2-40B4-BE49-F238E27FC236}">
                <a16:creationId xmlns:a16="http://schemas.microsoft.com/office/drawing/2014/main" id="{3B7E68E6-62D2-4EBF-9E40-83B600510489}"/>
              </a:ext>
            </a:extLst>
          </p:cNvPr>
          <p:cNvPicPr>
            <a:picLocks noChangeAspect="1"/>
          </p:cNvPicPr>
          <p:nvPr/>
        </p:nvPicPr>
        <p:blipFill>
          <a:blip r:embed="rId3">
            <a:extLst>
              <a:ext uri="{28A0092B-C50C-407E-A947-70E740481C1C}">
                <a14:useLocalDpi val="0"/>
              </a:ext>
            </a:extLst>
          </a:blip>
          <a:srcRect b="-1" t="83637"/>
          <a:stretch>
            <a:fillRect/>
          </a:stretch>
        </p:blipFill>
        <p:spPr>
          <a:xfrm>
            <a:off x="3460781" y="5654304"/>
            <a:ext cx="9602749" cy="1122218"/>
          </a:xfrm>
          <a:prstGeom prst="rect">
            <a:avLst/>
          </a:prstGeom>
        </p:spPr>
      </p:pic>
      <p:pic>
        <p:nvPicPr>
          <p:cNvPr id="10" name="图片 9">
            <a:extLst>
              <a:ext uri="{FF2B5EF4-FFF2-40B4-BE49-F238E27FC236}">
                <a16:creationId xmlns:a16="http://schemas.microsoft.com/office/drawing/2014/main" id="{5F181CDA-E266-4EA1-ABE1-5A8283328C3E}"/>
              </a:ext>
            </a:extLst>
          </p:cNvPr>
          <p:cNvPicPr>
            <a:picLocks noChangeAspect="1"/>
          </p:cNvPicPr>
          <p:nvPr/>
        </p:nvPicPr>
        <p:blipFill>
          <a:blip r:embed="rId3">
            <a:extLst>
              <a:ext uri="{28A0092B-C50C-407E-A947-70E740481C1C}">
                <a14:useLocalDpi val="0"/>
              </a:ext>
            </a:extLst>
          </a:blip>
          <a:srcRect l="89820"/>
          <a:stretch>
            <a:fillRect/>
          </a:stretch>
        </p:blipFill>
        <p:spPr>
          <a:xfrm>
            <a:off x="11161377" y="-81478"/>
            <a:ext cx="977519" cy="6858000"/>
          </a:xfrm>
          <a:prstGeom prst="rect">
            <a:avLst/>
          </a:prstGeom>
        </p:spPr>
      </p:pic>
      <p:pic>
        <p:nvPicPr>
          <p:cNvPr id="11" name="图片 10">
            <a:extLst>
              <a:ext uri="{FF2B5EF4-FFF2-40B4-BE49-F238E27FC236}">
                <a16:creationId xmlns:a16="http://schemas.microsoft.com/office/drawing/2014/main" id="{8032F766-534B-4CAD-A4BC-0888A38A4DC4}"/>
              </a:ext>
            </a:extLst>
          </p:cNvPr>
          <p:cNvPicPr>
            <a:picLocks noChangeAspect="1"/>
          </p:cNvPicPr>
          <p:nvPr/>
        </p:nvPicPr>
        <p:blipFill>
          <a:blip r:embed="rId3">
            <a:extLst>
              <a:ext uri="{28A0092B-C50C-407E-A947-70E740481C1C}">
                <a14:useLocalDpi val="0"/>
              </a:ext>
            </a:extLst>
          </a:blip>
          <a:srcRect l="89820"/>
          <a:stretch>
            <a:fillRect/>
          </a:stretch>
        </p:blipFill>
        <p:spPr>
          <a:xfrm rot="15884595">
            <a:off x="7603213" y="-2855168"/>
            <a:ext cx="977519" cy="6858000"/>
          </a:xfrm>
          <a:prstGeom prst="rect">
            <a:avLst/>
          </a:prstGeom>
        </p:spPr>
      </p:pic>
      <p:sp>
        <p:nvSpPr>
          <p:cNvPr id="12" name="文本框 11">
            <a:extLst>
              <a:ext uri="{FF2B5EF4-FFF2-40B4-BE49-F238E27FC236}">
                <a16:creationId xmlns:a16="http://schemas.microsoft.com/office/drawing/2014/main" id="{0F6DB3E9-0C1F-4633-8764-3189E21B19DF}"/>
              </a:ext>
            </a:extLst>
          </p:cNvPr>
          <p:cNvSpPr txBox="1"/>
          <p:nvPr/>
        </p:nvSpPr>
        <p:spPr>
          <a:xfrm>
            <a:off x="5450467" y="2574143"/>
            <a:ext cx="5283009" cy="1005840"/>
          </a:xfrm>
          <a:prstGeom prst="rect">
            <a:avLst/>
          </a:prstGeom>
          <a:noFill/>
        </p:spPr>
        <p:txBody>
          <a:bodyPr rtlCol="0" wrap="square">
            <a:spAutoFit/>
          </a:bodyPr>
          <a:lstStyle/>
          <a:p>
            <a:pPr algn="dist"/>
            <a:r>
              <a:rPr altLang="en-US" lang="zh-CN" sz="6000">
                <a:solidFill>
                  <a:srgbClr val="380B2D"/>
                </a:solidFill>
                <a:latin charset="-122" panose="00020600040101010101" pitchFamily="18" typeface="汉仪超级战甲W"/>
                <a:ea charset="-122" panose="00020600040101010101" pitchFamily="18" typeface="汉仪超级战甲W"/>
              </a:rPr>
              <a:t>感谢观赏~</a:t>
            </a:r>
          </a:p>
        </p:txBody>
      </p:sp>
      <p:sp>
        <p:nvSpPr>
          <p:cNvPr id="15" name="矩形 14">
            <a:extLst>
              <a:ext uri="{FF2B5EF4-FFF2-40B4-BE49-F238E27FC236}">
                <a16:creationId xmlns:a16="http://schemas.microsoft.com/office/drawing/2014/main" id="{BB048A82-4F3F-40D2-B238-E74E0ABC8A80}"/>
              </a:ext>
            </a:extLst>
          </p:cNvPr>
          <p:cNvSpPr/>
          <p:nvPr/>
        </p:nvSpPr>
        <p:spPr>
          <a:xfrm>
            <a:off x="4918362" y="1668456"/>
            <a:ext cx="5834288" cy="914400"/>
          </a:xfrm>
          <a:prstGeom prst="rect">
            <a:avLst/>
          </a:prstGeom>
        </p:spPr>
        <p:txBody>
          <a:bodyPr wrap="square">
            <a:spAutoFit/>
          </a:bodyPr>
          <a:lstStyle/>
          <a:p>
            <a:pPr algn="r" defTabSz="685800"/>
            <a:r>
              <a:rPr altLang="zh-CN" lang="en-US" sz="2700">
                <a:solidFill>
                  <a:schemeClr val="bg1">
                    <a:alpha val="50000"/>
                  </a:schemeClr>
                </a:solidFill>
                <a:latin charset="0" panose="020b0a04020102020204" pitchFamily="34" typeface="Arial Black"/>
                <a:ea charset="-122" panose="00000500000000000000" pitchFamily="2" typeface="字魂5号-无外润黑体"/>
              </a:rPr>
              <a:t>MUSIC  TRAINING </a:t>
            </a:r>
          </a:p>
          <a:p>
            <a:pPr algn="r" defTabSz="685800"/>
            <a:r>
              <a:rPr altLang="zh-CN" lang="en-US" sz="2700">
                <a:solidFill>
                  <a:schemeClr val="bg1">
                    <a:alpha val="50000"/>
                  </a:schemeClr>
                </a:solidFill>
                <a:latin charset="0" panose="020b0a04020102020204" pitchFamily="34" typeface="Arial Black"/>
                <a:ea charset="-122" panose="00000500000000000000" pitchFamily="2" typeface="字魂5号-无外润黑体"/>
              </a:rPr>
              <a:t>TEMPLATE</a:t>
            </a:r>
          </a:p>
        </p:txBody>
      </p:sp>
      <p:sp>
        <p:nvSpPr>
          <p:cNvPr id="17" name="矩形 16">
            <a:extLst>
              <a:ext uri="{FF2B5EF4-FFF2-40B4-BE49-F238E27FC236}">
                <a16:creationId xmlns:a16="http://schemas.microsoft.com/office/drawing/2014/main" id="{54470815-A683-43A6-B5BA-D0FA4A8FA1BB}"/>
              </a:ext>
            </a:extLst>
          </p:cNvPr>
          <p:cNvSpPr/>
          <p:nvPr/>
        </p:nvSpPr>
        <p:spPr>
          <a:xfrm>
            <a:off x="5643418" y="3675312"/>
            <a:ext cx="5090058" cy="502920"/>
          </a:xfrm>
          <a:prstGeom prst="rect">
            <a:avLst/>
          </a:prstGeom>
        </p:spPr>
        <p:txBody>
          <a:bodyPr wrap="square">
            <a:spAutoFit/>
          </a:bodyPr>
          <a:lstStyle/>
          <a:p>
            <a:pPr algn="r" defTabSz="685800"/>
            <a:r>
              <a:rPr altLang="zh-CN" lang="en-US" sz="1350">
                <a:solidFill>
                  <a:srgbClr val="380B2D"/>
                </a:solidFill>
                <a:latin charset="-122" panose="00000500000000000000" pitchFamily="2" typeface="字魂5号-无外润黑体"/>
                <a:ea charset="-122" panose="00000500000000000000" pitchFamily="2" typeface="字魂5号-无外润黑体"/>
              </a:rPr>
              <a:t>Time would heal almost all wounds. If your wounds have not been healed up please. </a:t>
            </a:r>
          </a:p>
        </p:txBody>
      </p:sp>
      <p:sp>
        <p:nvSpPr>
          <p:cNvPr id="18" name="文本框 17">
            <a:extLst>
              <a:ext uri="{FF2B5EF4-FFF2-40B4-BE49-F238E27FC236}">
                <a16:creationId xmlns:a16="http://schemas.microsoft.com/office/drawing/2014/main" id="{71EC8676-DD2B-4202-A2EE-CD57F8C0130E}"/>
              </a:ext>
            </a:extLst>
          </p:cNvPr>
          <p:cNvSpPr txBox="1"/>
          <p:nvPr/>
        </p:nvSpPr>
        <p:spPr>
          <a:xfrm>
            <a:off x="7972427" y="4183144"/>
            <a:ext cx="2566266" cy="304800"/>
          </a:xfrm>
          <a:prstGeom prst="rect">
            <a:avLst/>
          </a:prstGeom>
          <a:noFill/>
        </p:spPr>
        <p:txBody>
          <a:bodyPr rtlCol="0" wrap="square">
            <a:spAutoFit/>
          </a:bodyPr>
          <a:lstStyle/>
          <a:p>
            <a:pPr algn="dist"/>
            <a:r>
              <a:rPr altLang="en-US" b="1" lang="zh-CN" smtClean="0" sz="1400">
                <a:solidFill>
                  <a:srgbClr val="380B2D"/>
                </a:solidFill>
                <a:latin charset="-122" panose="02010600000101010101" pitchFamily="2" typeface="汉仪超粗宋简"/>
                <a:ea charset="-122" panose="02010600000101010101" pitchFamily="2" typeface="汉仪超粗宋简"/>
              </a:rPr>
              <a:t>上海优页音乐工作室</a:t>
            </a:r>
          </a:p>
        </p:txBody>
      </p:sp>
    </p:spTree>
    <p:extLst>
      <p:ext uri="{BB962C8B-B14F-4D97-AF65-F5344CB8AC3E}">
        <p14:creationId val="1391898395"/>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11"/>
                                        </p:tgtEl>
                                        <p:attrNameLst>
                                          <p:attrName>style.visibility</p:attrName>
                                        </p:attrNameLst>
                                      </p:cBhvr>
                                      <p:to>
                                        <p:strVal val="visible"/>
                                      </p:to>
                                    </p:set>
                                    <p:animEffect filter="wipe(down)" transition="in">
                                      <p:cBhvr>
                                        <p:cTn dur="500" id="7"/>
                                        <p:tgtEl>
                                          <p:spTgt spid="11"/>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8"/>
                                        </p:tgtEl>
                                        <p:attrNameLst>
                                          <p:attrName>style.visibility</p:attrName>
                                        </p:attrNameLst>
                                      </p:cBhvr>
                                      <p:to>
                                        <p:strVal val="visible"/>
                                      </p:to>
                                    </p:set>
                                    <p:animEffect filter="wipe(down)" transition="in">
                                      <p:cBhvr>
                                        <p:cTn dur="500" id="11"/>
                                        <p:tgtEl>
                                          <p:spTgt spid="8"/>
                                        </p:tgtEl>
                                      </p:cBhvr>
                                    </p:animEffect>
                                  </p:childTnLst>
                                </p:cTn>
                              </p:par>
                            </p:childTnLst>
                          </p:cTn>
                        </p:par>
                        <p:par>
                          <p:cTn fill="hold" id="12" nodeType="afterGroup">
                            <p:stCondLst>
                              <p:cond delay="1000"/>
                            </p:stCondLst>
                            <p:childTnLst>
                              <p:par>
                                <p:cTn fill="hold" id="13" nodeType="afterEffect" presetClass="entr" presetID="22" presetSubtype="4">
                                  <p:stCondLst>
                                    <p:cond delay="0"/>
                                  </p:stCondLst>
                                  <p:childTnLst>
                                    <p:set>
                                      <p:cBhvr>
                                        <p:cTn dur="1" fill="hold" id="14">
                                          <p:stCondLst>
                                            <p:cond delay="0"/>
                                          </p:stCondLst>
                                        </p:cTn>
                                        <p:tgtEl>
                                          <p:spTgt spid="7"/>
                                        </p:tgtEl>
                                        <p:attrNameLst>
                                          <p:attrName>style.visibility</p:attrName>
                                        </p:attrNameLst>
                                      </p:cBhvr>
                                      <p:to>
                                        <p:strVal val="visible"/>
                                      </p:to>
                                    </p:set>
                                    <p:animEffect filter="wipe(down)" transition="in">
                                      <p:cBhvr>
                                        <p:cTn dur="500" id="15"/>
                                        <p:tgtEl>
                                          <p:spTgt spid="7"/>
                                        </p:tgtEl>
                                      </p:cBhvr>
                                    </p:animEffect>
                                  </p:childTnLst>
                                </p:cTn>
                              </p:par>
                            </p:childTnLst>
                          </p:cTn>
                        </p:par>
                        <p:par>
                          <p:cTn fill="hold" id="16" nodeType="afterGroup">
                            <p:stCondLst>
                              <p:cond delay="1500"/>
                            </p:stCondLst>
                            <p:childTnLst>
                              <p:par>
                                <p:cTn fill="hold" id="17" nodeType="afterEffect" presetClass="entr" presetID="22" presetSubtype="4">
                                  <p:stCondLst>
                                    <p:cond delay="0"/>
                                  </p:stCondLst>
                                  <p:childTnLst>
                                    <p:set>
                                      <p:cBhvr>
                                        <p:cTn dur="1" fill="hold" id="18">
                                          <p:stCondLst>
                                            <p:cond delay="0"/>
                                          </p:stCondLst>
                                        </p:cTn>
                                        <p:tgtEl>
                                          <p:spTgt spid="9"/>
                                        </p:tgtEl>
                                        <p:attrNameLst>
                                          <p:attrName>style.visibility</p:attrName>
                                        </p:attrNameLst>
                                      </p:cBhvr>
                                      <p:to>
                                        <p:strVal val="visible"/>
                                      </p:to>
                                    </p:set>
                                    <p:animEffect filter="wipe(down)" transition="in">
                                      <p:cBhvr>
                                        <p:cTn dur="500" id="19"/>
                                        <p:tgtEl>
                                          <p:spTgt spid="9"/>
                                        </p:tgtEl>
                                      </p:cBhvr>
                                    </p:animEffect>
                                  </p:childTnLst>
                                </p:cTn>
                              </p:par>
                            </p:childTnLst>
                          </p:cTn>
                        </p:par>
                        <p:par>
                          <p:cTn fill="hold" id="20" nodeType="afterGroup">
                            <p:stCondLst>
                              <p:cond delay="2000"/>
                            </p:stCondLst>
                            <p:childTnLst>
                              <p:par>
                                <p:cTn fill="hold" id="21" nodeType="afterEffect" presetClass="entr" presetID="22" presetSubtype="4">
                                  <p:stCondLst>
                                    <p:cond delay="0"/>
                                  </p:stCondLst>
                                  <p:childTnLst>
                                    <p:set>
                                      <p:cBhvr>
                                        <p:cTn dur="1" fill="hold" id="22">
                                          <p:stCondLst>
                                            <p:cond delay="0"/>
                                          </p:stCondLst>
                                        </p:cTn>
                                        <p:tgtEl>
                                          <p:spTgt spid="10"/>
                                        </p:tgtEl>
                                        <p:attrNameLst>
                                          <p:attrName>style.visibility</p:attrName>
                                        </p:attrNameLst>
                                      </p:cBhvr>
                                      <p:to>
                                        <p:strVal val="visible"/>
                                      </p:to>
                                    </p:set>
                                    <p:animEffect filter="wipe(down)" transition="in">
                                      <p:cBhvr>
                                        <p:cTn dur="500" id="23"/>
                                        <p:tgtEl>
                                          <p:spTgt spid="10"/>
                                        </p:tgtEl>
                                      </p:cBhvr>
                                    </p:animEffect>
                                  </p:childTnLst>
                                </p:cTn>
                              </p:par>
                            </p:childTnLst>
                          </p:cTn>
                        </p:par>
                        <p:par>
                          <p:cTn fill="hold" id="24" nodeType="afterGroup">
                            <p:stCondLst>
                              <p:cond delay="2500"/>
                            </p:stCondLst>
                            <p:childTnLst>
                              <p:par>
                                <p:cTn fill="hold" grpId="0" id="25" nodeType="afterEffect" presetClass="entr" presetID="14" presetSubtype="10">
                                  <p:stCondLst>
                                    <p:cond delay="0"/>
                                  </p:stCondLst>
                                  <p:childTnLst>
                                    <p:set>
                                      <p:cBhvr>
                                        <p:cTn dur="1" fill="hold" id="26">
                                          <p:stCondLst>
                                            <p:cond delay="0"/>
                                          </p:stCondLst>
                                        </p:cTn>
                                        <p:tgtEl>
                                          <p:spTgt spid="15"/>
                                        </p:tgtEl>
                                        <p:attrNameLst>
                                          <p:attrName>style.visibility</p:attrName>
                                        </p:attrNameLst>
                                      </p:cBhvr>
                                      <p:to>
                                        <p:strVal val="visible"/>
                                      </p:to>
                                    </p:set>
                                    <p:animEffect filter="randombar(horizontal)" transition="in">
                                      <p:cBhvr>
                                        <p:cTn dur="750" id="27"/>
                                        <p:tgtEl>
                                          <p:spTgt spid="15"/>
                                        </p:tgtEl>
                                      </p:cBhvr>
                                    </p:animEffect>
                                  </p:childTnLst>
                                </p:cTn>
                              </p:par>
                            </p:childTnLst>
                          </p:cTn>
                        </p:par>
                        <p:par>
                          <p:cTn fill="hold" id="28" nodeType="afterGroup">
                            <p:stCondLst>
                              <p:cond delay="3250"/>
                            </p:stCondLst>
                            <p:childTnLst>
                              <p:par>
                                <p:cTn fill="hold" grpId="0" id="29" nodeType="afterEffect" presetClass="entr" presetID="31" presetSubtype="0">
                                  <p:stCondLst>
                                    <p:cond delay="0"/>
                                  </p:stCondLst>
                                  <p:childTnLst>
                                    <p:set>
                                      <p:cBhvr>
                                        <p:cTn dur="1" fill="hold" id="30">
                                          <p:stCondLst>
                                            <p:cond delay="0"/>
                                          </p:stCondLst>
                                        </p:cTn>
                                        <p:tgtEl>
                                          <p:spTgt spid="12"/>
                                        </p:tgtEl>
                                        <p:attrNameLst>
                                          <p:attrName>style.visibility</p:attrName>
                                        </p:attrNameLst>
                                      </p:cBhvr>
                                      <p:to>
                                        <p:strVal val="visible"/>
                                      </p:to>
                                    </p:set>
                                    <p:anim calcmode="lin" valueType="num">
                                      <p:cBhvr>
                                        <p:cTn dur="1000" fill="hold" id="31"/>
                                        <p:tgtEl>
                                          <p:spTgt spid="12"/>
                                        </p:tgtEl>
                                        <p:attrNameLst>
                                          <p:attrName>ppt_w</p:attrName>
                                        </p:attrNameLst>
                                      </p:cBhvr>
                                      <p:tavLst>
                                        <p:tav tm="0">
                                          <p:val>
                                            <p:fltVal val="0"/>
                                          </p:val>
                                        </p:tav>
                                        <p:tav tm="100000">
                                          <p:val>
                                            <p:strVal val="#ppt_w"/>
                                          </p:val>
                                        </p:tav>
                                      </p:tavLst>
                                    </p:anim>
                                    <p:anim calcmode="lin" valueType="num">
                                      <p:cBhvr>
                                        <p:cTn dur="1000" fill="hold" id="32"/>
                                        <p:tgtEl>
                                          <p:spTgt spid="12"/>
                                        </p:tgtEl>
                                        <p:attrNameLst>
                                          <p:attrName>ppt_h</p:attrName>
                                        </p:attrNameLst>
                                      </p:cBhvr>
                                      <p:tavLst>
                                        <p:tav tm="0">
                                          <p:val>
                                            <p:fltVal val="0"/>
                                          </p:val>
                                        </p:tav>
                                        <p:tav tm="100000">
                                          <p:val>
                                            <p:strVal val="#ppt_h"/>
                                          </p:val>
                                        </p:tav>
                                      </p:tavLst>
                                    </p:anim>
                                    <p:anim calcmode="lin" valueType="num">
                                      <p:cBhvr>
                                        <p:cTn dur="1000" fill="hold" id="33"/>
                                        <p:tgtEl>
                                          <p:spTgt spid="12"/>
                                        </p:tgtEl>
                                        <p:attrNameLst>
                                          <p:attrName>style.rotation</p:attrName>
                                        </p:attrNameLst>
                                      </p:cBhvr>
                                      <p:tavLst>
                                        <p:tav tm="0">
                                          <p:val>
                                            <p:fltVal val="90"/>
                                          </p:val>
                                        </p:tav>
                                        <p:tav tm="100000">
                                          <p:val>
                                            <p:fltVal val="0"/>
                                          </p:val>
                                        </p:tav>
                                      </p:tavLst>
                                    </p:anim>
                                    <p:animEffect filter="fade" transition="in">
                                      <p:cBhvr>
                                        <p:cTn dur="1000" id="34"/>
                                        <p:tgtEl>
                                          <p:spTgt spid="12"/>
                                        </p:tgtEl>
                                      </p:cBhvr>
                                    </p:animEffect>
                                  </p:childTnLst>
                                </p:cTn>
                              </p:par>
                            </p:childTnLst>
                          </p:cTn>
                        </p:par>
                        <p:par>
                          <p:cTn fill="hold" id="35" nodeType="afterGroup">
                            <p:stCondLst>
                              <p:cond delay="4250"/>
                            </p:stCondLst>
                            <p:childTnLst>
                              <p:par>
                                <p:cTn fill="hold" grpId="0" id="36" nodeType="afterEffect" presetClass="entr" presetID="2" presetSubtype="4">
                                  <p:stCondLst>
                                    <p:cond delay="0"/>
                                  </p:stCondLst>
                                  <p:childTnLst>
                                    <p:set>
                                      <p:cBhvr>
                                        <p:cTn dur="1" fill="hold" id="37">
                                          <p:stCondLst>
                                            <p:cond delay="0"/>
                                          </p:stCondLst>
                                        </p:cTn>
                                        <p:tgtEl>
                                          <p:spTgt spid="17"/>
                                        </p:tgtEl>
                                        <p:attrNameLst>
                                          <p:attrName>style.visibility</p:attrName>
                                        </p:attrNameLst>
                                      </p:cBhvr>
                                      <p:to>
                                        <p:strVal val="visible"/>
                                      </p:to>
                                    </p:set>
                                    <p:anim calcmode="lin" valueType="num">
                                      <p:cBhvr additive="base">
                                        <p:cTn dur="750" fill="hold" id="38"/>
                                        <p:tgtEl>
                                          <p:spTgt spid="17"/>
                                        </p:tgtEl>
                                        <p:attrNameLst>
                                          <p:attrName>ppt_x</p:attrName>
                                        </p:attrNameLst>
                                      </p:cBhvr>
                                      <p:tavLst>
                                        <p:tav tm="0">
                                          <p:val>
                                            <p:strVal val="#ppt_x"/>
                                          </p:val>
                                        </p:tav>
                                        <p:tav tm="100000">
                                          <p:val>
                                            <p:strVal val="#ppt_x"/>
                                          </p:val>
                                        </p:tav>
                                      </p:tavLst>
                                    </p:anim>
                                    <p:anim calcmode="lin" valueType="num">
                                      <p:cBhvr additive="base">
                                        <p:cTn dur="750" fill="hold" id="39"/>
                                        <p:tgtEl>
                                          <p:spTgt spid="17"/>
                                        </p:tgtEl>
                                        <p:attrNameLst>
                                          <p:attrName>ppt_y</p:attrName>
                                        </p:attrNameLst>
                                      </p:cBhvr>
                                      <p:tavLst>
                                        <p:tav tm="0">
                                          <p:val>
                                            <p:strVal val="1+#ppt_h/2"/>
                                          </p:val>
                                        </p:tav>
                                        <p:tav tm="100000">
                                          <p:val>
                                            <p:strVal val="#ppt_y"/>
                                          </p:val>
                                        </p:tav>
                                      </p:tavLst>
                                    </p:anim>
                                  </p:childTnLst>
                                </p:cTn>
                              </p:par>
                            </p:childTnLst>
                          </p:cTn>
                        </p:par>
                        <p:par>
                          <p:cTn fill="hold" id="40" nodeType="afterGroup">
                            <p:stCondLst>
                              <p:cond delay="5000"/>
                            </p:stCondLst>
                            <p:childTnLst>
                              <p:par>
                                <p:cTn fill="hold" grpId="0" id="41" nodeType="afterEffect" presetClass="entr" presetID="22" presetSubtype="4">
                                  <p:stCondLst>
                                    <p:cond delay="0"/>
                                  </p:stCondLst>
                                  <p:childTnLst>
                                    <p:set>
                                      <p:cBhvr>
                                        <p:cTn dur="1" fill="hold" id="42">
                                          <p:stCondLst>
                                            <p:cond delay="0"/>
                                          </p:stCondLst>
                                        </p:cTn>
                                        <p:tgtEl>
                                          <p:spTgt spid="18"/>
                                        </p:tgtEl>
                                        <p:attrNameLst>
                                          <p:attrName>style.visibility</p:attrName>
                                        </p:attrNameLst>
                                      </p:cBhvr>
                                      <p:to>
                                        <p:strVal val="visible"/>
                                      </p:to>
                                    </p:set>
                                    <p:animEffect filter="wipe(down)" transition="in">
                                      <p:cBhvr>
                                        <p:cTn dur="500" id="43"/>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5"/>
      <p:bldP grpId="0" spid="17"/>
      <p:bldP grpId="0" spid="18"/>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a:extLst>
              <a:ext uri="{FF2B5EF4-FFF2-40B4-BE49-F238E27FC236}">
                <a16:creationId xmlns:a16="http://schemas.microsoft.com/office/drawing/2014/main" id="{2311DEE8-0935-4034-A130-0688A1436933}"/>
              </a:ext>
            </a:extLst>
          </p:cNvPr>
          <p:cNvPicPr>
            <a:picLocks noChangeAspect="1"/>
          </p:cNvPicPr>
          <p:nvPr/>
        </p:nvPicPr>
        <p:blipFill>
          <a:blip r:embed="rId2">
            <a:extLst>
              <a:ext uri="{28A0092B-C50C-407E-A947-70E740481C1C}">
                <a14:useLocalDpi val="0"/>
              </a:ext>
            </a:extLst>
          </a:blip>
          <a:srcRect b="66394" t="1286"/>
          <a:stretch>
            <a:fillRect/>
          </a:stretch>
        </p:blipFill>
        <p:spPr>
          <a:xfrm flipH="1">
            <a:off x="531860" y="430733"/>
            <a:ext cx="11004043" cy="6167536"/>
          </a:xfrm>
          <a:prstGeom prst="rect">
            <a:avLst/>
          </a:prstGeom>
        </p:spPr>
      </p:pic>
      <p:pic>
        <p:nvPicPr>
          <p:cNvPr id="7" name="图片 6">
            <a:extLst>
              <a:ext uri="{FF2B5EF4-FFF2-40B4-BE49-F238E27FC236}">
                <a16:creationId xmlns:a16="http://schemas.microsoft.com/office/drawing/2014/main" id="{12B7BFB3-5577-47D9-B47B-5D23273B3916}"/>
              </a:ext>
            </a:extLst>
          </p:cNvPr>
          <p:cNvPicPr>
            <a:picLocks noChangeAspect="1"/>
          </p:cNvPicPr>
          <p:nvPr/>
        </p:nvPicPr>
        <p:blipFill>
          <a:blip r:embed="rId3">
            <a:extLst>
              <a:ext uri="{28A0092B-C50C-407E-A947-70E740481C1C}">
                <a14:useLocalDpi val="0"/>
              </a:ext>
            </a:extLst>
          </a:blip>
          <a:srcRect r="95014"/>
          <a:stretch>
            <a:fillRect/>
          </a:stretch>
        </p:blipFill>
        <p:spPr>
          <a:xfrm>
            <a:off x="53104" y="0"/>
            <a:ext cx="478757" cy="6858000"/>
          </a:xfrm>
          <a:prstGeom prst="rect">
            <a:avLst/>
          </a:prstGeom>
        </p:spPr>
      </p:pic>
      <p:pic>
        <p:nvPicPr>
          <p:cNvPr id="8" name="图片 7">
            <a:extLst>
              <a:ext uri="{FF2B5EF4-FFF2-40B4-BE49-F238E27FC236}">
                <a16:creationId xmlns:a16="http://schemas.microsoft.com/office/drawing/2014/main" id="{E8C9B3B1-71F8-4924-BB42-450986F49C71}"/>
              </a:ext>
            </a:extLst>
          </p:cNvPr>
          <p:cNvPicPr>
            <a:picLocks noChangeAspect="1"/>
          </p:cNvPicPr>
          <p:nvPr/>
        </p:nvPicPr>
        <p:blipFill>
          <a:blip r:embed="rId3">
            <a:extLst>
              <a:ext uri="{28A0092B-C50C-407E-A947-70E740481C1C}">
                <a14:useLocalDpi val="0"/>
              </a:ext>
            </a:extLst>
          </a:blip>
          <a:srcRect b="88571" r="50337"/>
          <a:stretch>
            <a:fillRect/>
          </a:stretch>
        </p:blipFill>
        <p:spPr>
          <a:xfrm>
            <a:off x="149315" y="-209939"/>
            <a:ext cx="4769048" cy="783771"/>
          </a:xfrm>
          <a:prstGeom prst="rect">
            <a:avLst/>
          </a:prstGeom>
        </p:spPr>
      </p:pic>
      <p:pic>
        <p:nvPicPr>
          <p:cNvPr id="9" name="图片 8">
            <a:extLst>
              <a:ext uri="{FF2B5EF4-FFF2-40B4-BE49-F238E27FC236}">
                <a16:creationId xmlns:a16="http://schemas.microsoft.com/office/drawing/2014/main" id="{3B7E68E6-62D2-4EBF-9E40-83B600510489}"/>
              </a:ext>
            </a:extLst>
          </p:cNvPr>
          <p:cNvPicPr>
            <a:picLocks noChangeAspect="1"/>
          </p:cNvPicPr>
          <p:nvPr/>
        </p:nvPicPr>
        <p:blipFill>
          <a:blip r:embed="rId3">
            <a:extLst>
              <a:ext uri="{28A0092B-C50C-407E-A947-70E740481C1C}">
                <a14:useLocalDpi val="0"/>
              </a:ext>
            </a:extLst>
          </a:blip>
          <a:srcRect b="-1" t="83637"/>
          <a:stretch>
            <a:fillRect/>
          </a:stretch>
        </p:blipFill>
        <p:spPr>
          <a:xfrm>
            <a:off x="3460781" y="5654304"/>
            <a:ext cx="9602749" cy="1122218"/>
          </a:xfrm>
          <a:prstGeom prst="rect">
            <a:avLst/>
          </a:prstGeom>
        </p:spPr>
      </p:pic>
      <p:pic>
        <p:nvPicPr>
          <p:cNvPr id="10" name="图片 9">
            <a:extLst>
              <a:ext uri="{FF2B5EF4-FFF2-40B4-BE49-F238E27FC236}">
                <a16:creationId xmlns:a16="http://schemas.microsoft.com/office/drawing/2014/main" id="{5F181CDA-E266-4EA1-ABE1-5A8283328C3E}"/>
              </a:ext>
            </a:extLst>
          </p:cNvPr>
          <p:cNvPicPr>
            <a:picLocks noChangeAspect="1"/>
          </p:cNvPicPr>
          <p:nvPr/>
        </p:nvPicPr>
        <p:blipFill>
          <a:blip r:embed="rId3">
            <a:extLst>
              <a:ext uri="{28A0092B-C50C-407E-A947-70E740481C1C}">
                <a14:useLocalDpi val="0"/>
              </a:ext>
            </a:extLst>
          </a:blip>
          <a:srcRect l="89820"/>
          <a:stretch>
            <a:fillRect/>
          </a:stretch>
        </p:blipFill>
        <p:spPr>
          <a:xfrm>
            <a:off x="11062571" y="-81478"/>
            <a:ext cx="977519" cy="6858000"/>
          </a:xfrm>
          <a:prstGeom prst="rect">
            <a:avLst/>
          </a:prstGeom>
        </p:spPr>
      </p:pic>
      <p:pic>
        <p:nvPicPr>
          <p:cNvPr id="11" name="图片 10">
            <a:extLst>
              <a:ext uri="{FF2B5EF4-FFF2-40B4-BE49-F238E27FC236}">
                <a16:creationId xmlns:a16="http://schemas.microsoft.com/office/drawing/2014/main" id="{8032F766-534B-4CAD-A4BC-0888A38A4DC4}"/>
              </a:ext>
            </a:extLst>
          </p:cNvPr>
          <p:cNvPicPr>
            <a:picLocks noChangeAspect="1"/>
          </p:cNvPicPr>
          <p:nvPr/>
        </p:nvPicPr>
        <p:blipFill>
          <a:blip r:embed="rId3">
            <a:extLst>
              <a:ext uri="{28A0092B-C50C-407E-A947-70E740481C1C}">
                <a14:useLocalDpi val="0"/>
              </a:ext>
            </a:extLst>
          </a:blip>
          <a:srcRect l="89820"/>
          <a:stretch>
            <a:fillRect/>
          </a:stretch>
        </p:blipFill>
        <p:spPr>
          <a:xfrm rot="15884595">
            <a:off x="7603213" y="-2855168"/>
            <a:ext cx="977519" cy="6858000"/>
          </a:xfrm>
          <a:prstGeom prst="rect">
            <a:avLst/>
          </a:prstGeom>
        </p:spPr>
      </p:pic>
      <p:sp>
        <p:nvSpPr>
          <p:cNvPr id="13" name="矩形: 圆角 12">
            <a:extLst>
              <a:ext uri="{FF2B5EF4-FFF2-40B4-BE49-F238E27FC236}">
                <a16:creationId xmlns:a16="http://schemas.microsoft.com/office/drawing/2014/main" id="{02F424C4-D073-4DF1-9E46-E186761A6ECD}"/>
              </a:ext>
            </a:extLst>
          </p:cNvPr>
          <p:cNvSpPr/>
          <p:nvPr/>
        </p:nvSpPr>
        <p:spPr>
          <a:xfrm>
            <a:off x="766619" y="674255"/>
            <a:ext cx="10538691" cy="5421745"/>
          </a:xfrm>
          <a:prstGeom prst="roundRect">
            <a:avLst/>
          </a:prstGeom>
          <a:noFill/>
          <a:ln w="57150">
            <a:solidFill>
              <a:srgbClr val="380B2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 name="组合 13">
            <a:extLst>
              <a:ext uri="{FF2B5EF4-FFF2-40B4-BE49-F238E27FC236}">
                <a16:creationId xmlns:a16="http://schemas.microsoft.com/office/drawing/2014/main" id="{3500CD54-B981-4950-B393-C82A79D13089}"/>
              </a:ext>
            </a:extLst>
          </p:cNvPr>
          <p:cNvGrpSpPr/>
          <p:nvPr/>
        </p:nvGrpSpPr>
        <p:grpSpPr>
          <a:xfrm>
            <a:off x="1616727" y="1998738"/>
            <a:ext cx="4760049" cy="2591163"/>
            <a:chOff x="6223109" y="1614"/>
            <a:chExt cx="4760049" cy="2591162"/>
          </a:xfrm>
        </p:grpSpPr>
        <p:sp>
          <p:nvSpPr>
            <p:cNvPr id="16" name="文本框 15">
              <a:extLst>
                <a:ext uri="{FF2B5EF4-FFF2-40B4-BE49-F238E27FC236}">
                  <a16:creationId xmlns:a16="http://schemas.microsoft.com/office/drawing/2014/main" id="{3E3C4A4F-F184-447C-8A33-F1354E86153D}"/>
                </a:ext>
              </a:extLst>
            </p:cNvPr>
            <p:cNvSpPr txBox="1"/>
            <p:nvPr/>
          </p:nvSpPr>
          <p:spPr>
            <a:xfrm>
              <a:off x="6302792" y="1383272"/>
              <a:ext cx="2441481" cy="579120"/>
            </a:xfrm>
            <a:prstGeom prst="rect">
              <a:avLst/>
            </a:prstGeom>
            <a:noFill/>
          </p:spPr>
          <p:txBody>
            <a:bodyPr rtlCol="0" wrap="square">
              <a:spAutoFit/>
            </a:bodyPr>
            <a:lstStyle>
              <a:defPPr>
                <a:defRPr lang="zh-CN"/>
              </a:defPPr>
              <a:lvl1pPr>
                <a:defRPr sz="13800">
                  <a:solidFill>
                    <a:srgbClr val="497A00"/>
                  </a:solidFill>
                  <a:effectLst>
                    <a:outerShdw algn="ctr" blurRad="139700" rotWithShape="0" sx="102000" sy="102000">
                      <a:srgbClr val="9BC54B"/>
                    </a:outerShdw>
                  </a:effectLst>
                  <a:latin charset="-122" panose="02000000000000000000" pitchFamily="2" typeface="方正细谭黑简体"/>
                  <a:ea charset="-122" panose="02000000000000000000" pitchFamily="2" typeface="方正细谭黑简体"/>
                </a:defRPr>
              </a:lvl1pPr>
            </a:lstStyle>
            <a:p>
              <a:pPr algn="dist"/>
              <a:r>
                <a:rPr altLang="en-US" lang="zh-CN" sz="3200">
                  <a:solidFill>
                    <a:srgbClr val="380B2D"/>
                  </a:solidFill>
                  <a:effectLst/>
                  <a:latin charset="-122" panose="02010600000101010101" pitchFamily="2" typeface="汉仪超粗宋简"/>
                  <a:ea charset="-122" panose="02010600000101010101" pitchFamily="2" typeface="汉仪超粗宋简"/>
                </a:rPr>
                <a:t>输入标题</a:t>
              </a:r>
            </a:p>
          </p:txBody>
        </p:sp>
        <p:cxnSp>
          <p:nvCxnSpPr>
            <p:cNvPr id="19" name="直接连接符 18">
              <a:extLst>
                <a:ext uri="{FF2B5EF4-FFF2-40B4-BE49-F238E27FC236}">
                  <a16:creationId xmlns:a16="http://schemas.microsoft.com/office/drawing/2014/main" id="{4825D5CA-9049-481F-B17B-DFA15A651DE9}"/>
                </a:ext>
              </a:extLst>
            </p:cNvPr>
            <p:cNvCxnSpPr/>
            <p:nvPr/>
          </p:nvCxnSpPr>
          <p:spPr>
            <a:xfrm>
              <a:off x="6223109" y="1968262"/>
              <a:ext cx="2611814" cy="0"/>
            </a:xfrm>
            <a:prstGeom prst="line">
              <a:avLst/>
            </a:prstGeom>
            <a:ln w="19050">
              <a:solidFill>
                <a:srgbClr val="380B2D">
                  <a:alpha val="37000"/>
                </a:srgbClr>
              </a:solidFill>
            </a:ln>
          </p:spPr>
          <p:style>
            <a:lnRef idx="1">
              <a:schemeClr val="accent1"/>
            </a:lnRef>
            <a:fillRef idx="0">
              <a:schemeClr val="accent1"/>
            </a:fillRef>
            <a:effectRef idx="0">
              <a:schemeClr val="accent1"/>
            </a:effectRef>
            <a:fontRef idx="minor">
              <a:schemeClr val="tx1"/>
            </a:fontRef>
          </p:style>
        </p:cxnSp>
        <p:sp>
          <p:nvSpPr>
            <p:cNvPr id="20" name="矩形 19">
              <a:extLst>
                <a:ext uri="{FF2B5EF4-FFF2-40B4-BE49-F238E27FC236}">
                  <a16:creationId xmlns:a16="http://schemas.microsoft.com/office/drawing/2014/main" id="{48D36836-B7F1-48A3-9D4B-5748F4393B8A}"/>
                </a:ext>
              </a:extLst>
            </p:cNvPr>
            <p:cNvSpPr/>
            <p:nvPr/>
          </p:nvSpPr>
          <p:spPr>
            <a:xfrm>
              <a:off x="6324371" y="2069555"/>
              <a:ext cx="4658786" cy="518160"/>
            </a:xfrm>
            <a:prstGeom prst="rect">
              <a:avLst/>
            </a:prstGeom>
          </p:spPr>
          <p:txBody>
            <a:bodyPr wrap="square">
              <a:spAutoFit/>
            </a:bodyPr>
            <a:lstStyle/>
            <a:p>
              <a:r>
                <a:rPr altLang="en-US" lang="zh-CN" sz="1400">
                  <a:solidFill>
                    <a:srgbClr val="380B2D"/>
                  </a:solidFill>
                  <a:latin charset="-122" panose="020b0400000000000000" pitchFamily="34" typeface="Noto Sans S Chinese DemiLight"/>
                  <a:ea charset="-122" panose="020b0400000000000000" pitchFamily="34" typeface="Noto Sans S Chinese DemiLight"/>
                </a:rPr>
                <a:t>在这里输入一些描述文字，可以是对这部分的描述，主要起装饰作用。</a:t>
              </a:r>
            </a:p>
          </p:txBody>
        </p:sp>
        <p:sp>
          <p:nvSpPr>
            <p:cNvPr id="21" name="文本框 20">
              <a:extLst>
                <a:ext uri="{FF2B5EF4-FFF2-40B4-BE49-F238E27FC236}">
                  <a16:creationId xmlns:a16="http://schemas.microsoft.com/office/drawing/2014/main" id="{308A0C0B-2522-4290-9A3F-ED6510FC04C1}"/>
                </a:ext>
              </a:extLst>
            </p:cNvPr>
            <p:cNvSpPr txBox="1"/>
            <p:nvPr/>
          </p:nvSpPr>
          <p:spPr>
            <a:xfrm>
              <a:off x="6287364" y="1614"/>
              <a:ext cx="1611630" cy="1554480"/>
            </a:xfrm>
            <a:prstGeom prst="rect">
              <a:avLst/>
            </a:prstGeom>
            <a:noFill/>
          </p:spPr>
          <p:txBody>
            <a:bodyPr rtlCol="0" wrap="none">
              <a:spAutoFit/>
            </a:bodyPr>
            <a:lstStyle>
              <a:defPPr>
                <a:defRPr lang="zh-CN"/>
              </a:defPPr>
              <a:lvl1pPr>
                <a:defRPr sz="3200">
                  <a:solidFill>
                    <a:schemeClr val="accent1"/>
                  </a:solidFill>
                  <a:effectLst>
                    <a:outerShdw algn="ctr" blurRad="139700" rotWithShape="0" sx="102000" sy="102000">
                      <a:srgbClr val="9BC54B"/>
                    </a:outerShdw>
                  </a:effectLst>
                  <a:latin charset="-122" panose="020b0503020204020204" pitchFamily="34" typeface="微软雅黑"/>
                  <a:ea charset="-122" panose="020b0503020204020204" pitchFamily="34" typeface="微软雅黑"/>
                </a:defRPr>
              </a:lvl1pPr>
            </a:lstStyle>
            <a:p>
              <a:r>
                <a:rPr altLang="zh-CN" lang="en-US" sz="9600">
                  <a:solidFill>
                    <a:srgbClr val="380B2D"/>
                  </a:solidFill>
                  <a:effectLst/>
                  <a:latin charset="-122" panose="020b0400000000000000" pitchFamily="34" typeface="Noto Sans S Chinese DemiLight"/>
                  <a:ea charset="-122" panose="020b0400000000000000" pitchFamily="34" typeface="Noto Sans S Chinese DemiLight"/>
                </a:rPr>
                <a:t>01.</a:t>
              </a:r>
            </a:p>
          </p:txBody>
        </p:sp>
      </p:grpSp>
    </p:spTree>
    <p:extLst>
      <p:ext uri="{BB962C8B-B14F-4D97-AF65-F5344CB8AC3E}">
        <p14:creationId val="2584830738"/>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300"/>
                                  </p:stCondLst>
                                  <p:childTnLst>
                                    <p:set>
                                      <p:cBhvr>
                                        <p:cTn dur="1" fill="hold" id="6">
                                          <p:stCondLst>
                                            <p:cond delay="0"/>
                                          </p:stCondLst>
                                        </p:cTn>
                                        <p:tgtEl>
                                          <p:spTgt spid="14"/>
                                        </p:tgtEl>
                                        <p:attrNameLst>
                                          <p:attrName>style.visibility</p:attrName>
                                        </p:attrNameLst>
                                      </p:cBhvr>
                                      <p:to>
                                        <p:strVal val="visible"/>
                                      </p:to>
                                    </p:set>
                                    <p:animEffect filter="fade" transition="in">
                                      <p:cBhvr>
                                        <p:cTn dur="750" id="7"/>
                                        <p:tgtEl>
                                          <p:spTgt spid="14"/>
                                        </p:tgtEl>
                                      </p:cBhvr>
                                    </p:animEffect>
                                    <p:anim calcmode="lin" valueType="num">
                                      <p:cBhvr>
                                        <p:cTn dur="750" fill="hold" id="8"/>
                                        <p:tgtEl>
                                          <p:spTgt spid="14"/>
                                        </p:tgtEl>
                                        <p:attrNameLst>
                                          <p:attrName>ppt_x</p:attrName>
                                        </p:attrNameLst>
                                      </p:cBhvr>
                                      <p:tavLst>
                                        <p:tav tm="0">
                                          <p:val>
                                            <p:strVal val="#ppt_x"/>
                                          </p:val>
                                        </p:tav>
                                        <p:tav tm="100000">
                                          <p:val>
                                            <p:strVal val="#ppt_x"/>
                                          </p:val>
                                        </p:tav>
                                      </p:tavLst>
                                    </p:anim>
                                    <p:anim calcmode="lin" valueType="num">
                                      <p:cBhvr>
                                        <p:cTn dur="750" fill="hold" id="9"/>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a:extLst>
              <a:ext uri="{FF2B5EF4-FFF2-40B4-BE49-F238E27FC236}">
                <a16:creationId xmlns:a16="http://schemas.microsoft.com/office/drawing/2014/main" id="{AD73073E-F2CB-4679-BC69-734AA7C2C4A4}"/>
              </a:ext>
            </a:extLst>
          </p:cNvPr>
          <p:cNvGrpSpPr/>
          <p:nvPr/>
        </p:nvGrpSpPr>
        <p:grpSpPr>
          <a:xfrm>
            <a:off x="2153563" y="2023169"/>
            <a:ext cx="7590485" cy="3115275"/>
            <a:chOff x="2153563" y="2023169"/>
            <a:chExt cx="7590485" cy="3115275"/>
          </a:xfrm>
        </p:grpSpPr>
        <p:sp>
          <p:nvSpPr>
            <p:cNvPr id="17" name="千图PPT彼岸天：ID 8661124库_任意多边形 16">
              <a:extLst>
                <a:ext uri="{FF2B5EF4-FFF2-40B4-BE49-F238E27FC236}">
                  <a16:creationId xmlns:a16="http://schemas.microsoft.com/office/drawing/2014/main" id="{F7E5E294-BD48-4698-B970-4DA9F3EF5086}"/>
                </a:ext>
              </a:extLst>
            </p:cNvPr>
            <p:cNvSpPr/>
            <p:nvPr>
              <p:custDataLst>
                <p:tags r:id="rId3"/>
              </p:custDataLst>
            </p:nvPr>
          </p:nvSpPr>
          <p:spPr bwMode="auto">
            <a:xfrm>
              <a:off x="3381019" y="4172321"/>
              <a:ext cx="190599" cy="294374"/>
            </a:xfrm>
            <a:custGeom>
              <a:gdLst>
                <a:gd fmla="*/ 58 w 175" name="T0"/>
                <a:gd fmla="*/ 0 h 266" name="T1"/>
                <a:gd fmla="*/ 61 w 175" name="T2"/>
                <a:gd fmla="*/ 2 h 266" name="T3"/>
                <a:gd fmla="*/ 66 w 175" name="T4"/>
                <a:gd fmla="*/ 3 h 266" name="T5"/>
                <a:gd fmla="*/ 74 w 175" name="T6"/>
                <a:gd fmla="*/ 7 h 266" name="T7"/>
                <a:gd fmla="*/ 84 w 175" name="T8"/>
                <a:gd fmla="*/ 12 h 266" name="T9"/>
                <a:gd fmla="*/ 96 w 175" name="T10"/>
                <a:gd fmla="*/ 18 h 266" name="T11"/>
                <a:gd fmla="*/ 109 w 175" name="T12"/>
                <a:gd fmla="*/ 28 h 266" name="T13"/>
                <a:gd fmla="*/ 122 w 175" name="T14"/>
                <a:gd fmla="*/ 38 h 266" name="T15"/>
                <a:gd fmla="*/ 135 w 175" name="T16"/>
                <a:gd fmla="*/ 51 h 266" name="T17"/>
                <a:gd fmla="*/ 148 w 175" name="T18"/>
                <a:gd fmla="*/ 65 h 266" name="T19"/>
                <a:gd fmla="*/ 158 w 175" name="T20"/>
                <a:gd fmla="*/ 82 h 266" name="T21"/>
                <a:gd fmla="*/ 167 w 175" name="T22"/>
                <a:gd fmla="*/ 100 h 266" name="T23"/>
                <a:gd fmla="*/ 173 w 175" name="T24"/>
                <a:gd fmla="*/ 121 h 266" name="T25"/>
                <a:gd fmla="*/ 175 w 175" name="T26"/>
                <a:gd fmla="*/ 146 h 266" name="T27"/>
                <a:gd fmla="*/ 174 w 175" name="T28"/>
                <a:gd fmla="*/ 172 h 266" name="T29"/>
                <a:gd fmla="*/ 167 w 175" name="T30"/>
                <a:gd fmla="*/ 200 h 266" name="T31"/>
                <a:gd fmla="*/ 157 w 175" name="T32"/>
                <a:gd fmla="*/ 233 h 266" name="T33"/>
                <a:gd fmla="*/ 140 w 175" name="T34"/>
                <a:gd fmla="*/ 266 h 266" name="T35"/>
                <a:gd fmla="*/ 137 w 175" name="T36"/>
                <a:gd fmla="*/ 266 h 266" name="T37"/>
                <a:gd fmla="*/ 131 w 175" name="T38"/>
                <a:gd fmla="*/ 264 h 266" name="T39"/>
                <a:gd fmla="*/ 122 w 175" name="T40"/>
                <a:gd fmla="*/ 260 h 266" name="T41"/>
                <a:gd fmla="*/ 110 w 175" name="T42"/>
                <a:gd fmla="*/ 255 h 266" name="T43"/>
                <a:gd fmla="*/ 96 w 175" name="T44"/>
                <a:gd fmla="*/ 247 h 266" name="T45"/>
                <a:gd fmla="*/ 80 w 175" name="T46"/>
                <a:gd fmla="*/ 238 h 266" name="T47"/>
                <a:gd fmla="*/ 65 w 175" name="T48"/>
                <a:gd fmla="*/ 226 h 266" name="T49"/>
                <a:gd fmla="*/ 49 w 175" name="T50"/>
                <a:gd fmla="*/ 214 h 266" name="T51"/>
                <a:gd fmla="*/ 35 w 175" name="T52"/>
                <a:gd fmla="*/ 199 h 266" name="T53"/>
                <a:gd fmla="*/ 22 w 175" name="T54"/>
                <a:gd fmla="*/ 183 h 266" name="T55"/>
                <a:gd fmla="*/ 11 w 175" name="T56"/>
                <a:gd fmla="*/ 164 h 266" name="T57"/>
                <a:gd fmla="*/ 4 w 175" name="T58"/>
                <a:gd fmla="*/ 144 h 266" name="T59"/>
                <a:gd fmla="*/ 0 w 175" name="T60"/>
                <a:gd fmla="*/ 121 h 266" name="T61"/>
                <a:gd fmla="*/ 0 w 175" name="T62"/>
                <a:gd fmla="*/ 96 h 266" name="T63"/>
                <a:gd fmla="*/ 6 w 175" name="T64"/>
                <a:gd fmla="*/ 70 h 266" name="T65"/>
                <a:gd fmla="*/ 18 w 175" name="T66"/>
                <a:gd fmla="*/ 41 h 266" name="T67"/>
                <a:gd fmla="*/ 36 w 175" name="T68"/>
                <a:gd fmla="*/ 9 h 266" name="T69"/>
                <a:gd fmla="*/ 35 w 175" name="T70"/>
                <a:gd fmla="*/ 13 h 266" name="T71"/>
                <a:gd fmla="*/ 32 w 175" name="T72"/>
                <a:gd fmla="*/ 21 h 266" name="T73"/>
                <a:gd fmla="*/ 30 w 175" name="T74"/>
                <a:gd fmla="*/ 33 h 266" name="T75"/>
                <a:gd fmla="*/ 26 w 175" name="T76"/>
                <a:gd fmla="*/ 48 h 266" name="T77"/>
                <a:gd fmla="*/ 24 w 175" name="T78"/>
                <a:gd fmla="*/ 66 h 266" name="T79"/>
                <a:gd fmla="*/ 26 w 175" name="T80"/>
                <a:gd fmla="*/ 87 h 266" name="T81"/>
                <a:gd fmla="*/ 30 w 175" name="T82"/>
                <a:gd fmla="*/ 109 h 266" name="T83"/>
                <a:gd fmla="*/ 37 w 175" name="T84"/>
                <a:gd fmla="*/ 131 h 266" name="T85"/>
                <a:gd fmla="*/ 50 w 175" name="T86"/>
                <a:gd fmla="*/ 153 h 266" name="T87"/>
                <a:gd fmla="*/ 49 w 175" name="T88"/>
                <a:gd fmla="*/ 150 h 266" name="T89"/>
                <a:gd fmla="*/ 46 w 175" name="T90"/>
                <a:gd fmla="*/ 142 h 266" name="T91"/>
                <a:gd fmla="*/ 43 w 175" name="T92"/>
                <a:gd fmla="*/ 127 h 266" name="T93"/>
                <a:gd fmla="*/ 40 w 175" name="T94"/>
                <a:gd fmla="*/ 109 h 266" name="T95"/>
                <a:gd fmla="*/ 37 w 175" name="T96"/>
                <a:gd fmla="*/ 89 h 266" name="T97"/>
                <a:gd fmla="*/ 37 w 175" name="T98"/>
                <a:gd fmla="*/ 66 h 266" name="T99"/>
                <a:gd fmla="*/ 40 w 175" name="T100"/>
                <a:gd fmla="*/ 44 h 266" name="T101"/>
                <a:gd fmla="*/ 46 w 175" name="T102"/>
                <a:gd fmla="*/ 22 h 266" name="T103"/>
                <a:gd fmla="*/ 58 w 175" name="T104"/>
                <a:gd fmla="*/ 0 h 26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66" w="175">
                  <a:moveTo>
                    <a:pt x="58" y="0"/>
                  </a:moveTo>
                  <a:lnTo>
                    <a:pt x="61" y="2"/>
                  </a:lnTo>
                  <a:lnTo>
                    <a:pt x="66" y="3"/>
                  </a:lnTo>
                  <a:lnTo>
                    <a:pt x="74" y="7"/>
                  </a:lnTo>
                  <a:lnTo>
                    <a:pt x="84" y="12"/>
                  </a:lnTo>
                  <a:lnTo>
                    <a:pt x="96" y="18"/>
                  </a:lnTo>
                  <a:lnTo>
                    <a:pt x="109" y="28"/>
                  </a:lnTo>
                  <a:lnTo>
                    <a:pt x="122" y="38"/>
                  </a:lnTo>
                  <a:lnTo>
                    <a:pt x="135" y="51"/>
                  </a:lnTo>
                  <a:lnTo>
                    <a:pt x="148" y="65"/>
                  </a:lnTo>
                  <a:lnTo>
                    <a:pt x="158" y="82"/>
                  </a:lnTo>
                  <a:lnTo>
                    <a:pt x="167" y="100"/>
                  </a:lnTo>
                  <a:lnTo>
                    <a:pt x="173" y="121"/>
                  </a:lnTo>
                  <a:lnTo>
                    <a:pt x="175" y="146"/>
                  </a:lnTo>
                  <a:lnTo>
                    <a:pt x="174" y="172"/>
                  </a:lnTo>
                  <a:lnTo>
                    <a:pt x="167" y="200"/>
                  </a:lnTo>
                  <a:lnTo>
                    <a:pt x="157" y="233"/>
                  </a:lnTo>
                  <a:lnTo>
                    <a:pt x="140" y="266"/>
                  </a:lnTo>
                  <a:lnTo>
                    <a:pt x="137" y="266"/>
                  </a:lnTo>
                  <a:lnTo>
                    <a:pt x="131" y="264"/>
                  </a:lnTo>
                  <a:lnTo>
                    <a:pt x="122" y="260"/>
                  </a:lnTo>
                  <a:lnTo>
                    <a:pt x="110" y="255"/>
                  </a:lnTo>
                  <a:lnTo>
                    <a:pt x="96" y="247"/>
                  </a:lnTo>
                  <a:lnTo>
                    <a:pt x="80" y="238"/>
                  </a:lnTo>
                  <a:lnTo>
                    <a:pt x="65" y="226"/>
                  </a:lnTo>
                  <a:lnTo>
                    <a:pt x="49" y="214"/>
                  </a:lnTo>
                  <a:lnTo>
                    <a:pt x="35" y="199"/>
                  </a:lnTo>
                  <a:lnTo>
                    <a:pt x="22" y="183"/>
                  </a:lnTo>
                  <a:lnTo>
                    <a:pt x="11" y="164"/>
                  </a:lnTo>
                  <a:lnTo>
                    <a:pt x="4" y="144"/>
                  </a:lnTo>
                  <a:lnTo>
                    <a:pt x="0" y="121"/>
                  </a:lnTo>
                  <a:lnTo>
                    <a:pt x="0" y="96"/>
                  </a:lnTo>
                  <a:lnTo>
                    <a:pt x="6" y="70"/>
                  </a:lnTo>
                  <a:lnTo>
                    <a:pt x="18" y="41"/>
                  </a:lnTo>
                  <a:lnTo>
                    <a:pt x="36" y="9"/>
                  </a:lnTo>
                  <a:lnTo>
                    <a:pt x="35" y="13"/>
                  </a:lnTo>
                  <a:lnTo>
                    <a:pt x="32" y="21"/>
                  </a:lnTo>
                  <a:lnTo>
                    <a:pt x="30" y="33"/>
                  </a:lnTo>
                  <a:lnTo>
                    <a:pt x="26" y="48"/>
                  </a:lnTo>
                  <a:lnTo>
                    <a:pt x="24" y="66"/>
                  </a:lnTo>
                  <a:lnTo>
                    <a:pt x="26" y="87"/>
                  </a:lnTo>
                  <a:lnTo>
                    <a:pt x="30" y="109"/>
                  </a:lnTo>
                  <a:lnTo>
                    <a:pt x="37" y="131"/>
                  </a:lnTo>
                  <a:lnTo>
                    <a:pt x="50" y="153"/>
                  </a:lnTo>
                  <a:lnTo>
                    <a:pt x="49" y="150"/>
                  </a:lnTo>
                  <a:lnTo>
                    <a:pt x="46" y="142"/>
                  </a:lnTo>
                  <a:lnTo>
                    <a:pt x="43" y="127"/>
                  </a:lnTo>
                  <a:lnTo>
                    <a:pt x="40" y="109"/>
                  </a:lnTo>
                  <a:lnTo>
                    <a:pt x="37" y="89"/>
                  </a:lnTo>
                  <a:lnTo>
                    <a:pt x="37" y="66"/>
                  </a:lnTo>
                  <a:lnTo>
                    <a:pt x="40" y="44"/>
                  </a:lnTo>
                  <a:lnTo>
                    <a:pt x="46" y="22"/>
                  </a:lnTo>
                  <a:lnTo>
                    <a:pt x="58" y="0"/>
                  </a:lnTo>
                  <a:close/>
                </a:path>
              </a:pathLst>
            </a:custGeom>
            <a:solidFill>
              <a:schemeClr val="accent1">
                <a:lumMod val="100000"/>
              </a:schemeClr>
            </a:solidFill>
            <a:ln w="0">
              <a:noFill/>
              <a:prstDash val="solid"/>
              <a:round/>
            </a:ln>
          </p:spPr>
          <p:txBody>
            <a:bodyPr anchor="ctr"/>
            <a:lstStyle/>
            <a:p>
              <a:pPr algn="ctr"/>
              <a:endParaRPr sz="1350">
                <a:cs typeface="+mn-ea"/>
                <a:sym typeface="+mn-lt"/>
              </a:endParaRPr>
            </a:p>
          </p:txBody>
        </p:sp>
        <p:sp>
          <p:nvSpPr>
            <p:cNvPr id="18" name="千图PPT彼岸天：ID 8661124库_任意多边形 17">
              <a:extLst>
                <a:ext uri="{FF2B5EF4-FFF2-40B4-BE49-F238E27FC236}">
                  <a16:creationId xmlns:a16="http://schemas.microsoft.com/office/drawing/2014/main" id="{DFC7797A-EF25-4F79-A2D6-A5D7340062DF}"/>
                </a:ext>
              </a:extLst>
            </p:cNvPr>
            <p:cNvSpPr/>
            <p:nvPr>
              <p:custDataLst>
                <p:tags r:id="rId4"/>
              </p:custDataLst>
            </p:nvPr>
          </p:nvSpPr>
          <p:spPr bwMode="auto">
            <a:xfrm>
              <a:off x="3100022" y="4320615"/>
              <a:ext cx="191688" cy="294374"/>
            </a:xfrm>
            <a:custGeom>
              <a:gdLst>
                <a:gd fmla="*/ 60 w 176" name="T0"/>
                <a:gd fmla="*/ 0 h 266" name="T1"/>
                <a:gd fmla="*/ 61 w 176" name="T2"/>
                <a:gd fmla="*/ 0 h 266" name="T3"/>
                <a:gd fmla="*/ 67 w 176" name="T4"/>
                <a:gd fmla="*/ 3 h 266" name="T5"/>
                <a:gd fmla="*/ 74 w 176" name="T6"/>
                <a:gd fmla="*/ 6 h 266" name="T7"/>
                <a:gd fmla="*/ 85 w 176" name="T8"/>
                <a:gd fmla="*/ 12 h 266" name="T9"/>
                <a:gd fmla="*/ 98 w 176" name="T10"/>
                <a:gd fmla="*/ 18 h 266" name="T11"/>
                <a:gd fmla="*/ 110 w 176" name="T12"/>
                <a:gd fmla="*/ 26 h 266" name="T13"/>
                <a:gd fmla="*/ 124 w 176" name="T14"/>
                <a:gd fmla="*/ 36 h 266" name="T15"/>
                <a:gd fmla="*/ 137 w 176" name="T16"/>
                <a:gd fmla="*/ 49 h 266" name="T17"/>
                <a:gd fmla="*/ 149 w 176" name="T18"/>
                <a:gd fmla="*/ 64 h 266" name="T19"/>
                <a:gd fmla="*/ 159 w 176" name="T20"/>
                <a:gd fmla="*/ 80 h 266" name="T21"/>
                <a:gd fmla="*/ 168 w 176" name="T22"/>
                <a:gd fmla="*/ 100 h 266" name="T23"/>
                <a:gd fmla="*/ 173 w 176" name="T24"/>
                <a:gd fmla="*/ 121 h 266" name="T25"/>
                <a:gd fmla="*/ 176 w 176" name="T26"/>
                <a:gd fmla="*/ 144 h 266" name="T27"/>
                <a:gd fmla="*/ 175 w 176" name="T28"/>
                <a:gd fmla="*/ 171 h 266" name="T29"/>
                <a:gd fmla="*/ 169 w 176" name="T30"/>
                <a:gd fmla="*/ 200 h 266" name="T31"/>
                <a:gd fmla="*/ 158 w 176" name="T32"/>
                <a:gd fmla="*/ 231 h 266" name="T33"/>
                <a:gd fmla="*/ 141 w 176" name="T34"/>
                <a:gd fmla="*/ 266 h 266" name="T35"/>
                <a:gd fmla="*/ 139 w 176" name="T36"/>
                <a:gd fmla="*/ 265 h 266" name="T37"/>
                <a:gd fmla="*/ 133 w 176" name="T38"/>
                <a:gd fmla="*/ 264 h 266" name="T39"/>
                <a:gd fmla="*/ 123 w 176" name="T40"/>
                <a:gd fmla="*/ 258 h 266" name="T41"/>
                <a:gd fmla="*/ 111 w 176" name="T42"/>
                <a:gd fmla="*/ 253 h 266" name="T43"/>
                <a:gd fmla="*/ 97 w 176" name="T44"/>
                <a:gd fmla="*/ 245 h 266" name="T45"/>
                <a:gd fmla="*/ 81 w 176" name="T46"/>
                <a:gd fmla="*/ 236 h 266" name="T47"/>
                <a:gd fmla="*/ 65 w 176" name="T48"/>
                <a:gd fmla="*/ 226 h 266" name="T49"/>
                <a:gd fmla="*/ 50 w 176" name="T50"/>
                <a:gd fmla="*/ 213 h 266" name="T51"/>
                <a:gd fmla="*/ 35 w 176" name="T52"/>
                <a:gd fmla="*/ 199 h 266" name="T53"/>
                <a:gd fmla="*/ 22 w 176" name="T54"/>
                <a:gd fmla="*/ 182 h 266" name="T55"/>
                <a:gd fmla="*/ 12 w 176" name="T56"/>
                <a:gd fmla="*/ 164 h 266" name="T57"/>
                <a:gd fmla="*/ 4 w 176" name="T58"/>
                <a:gd fmla="*/ 143 h 266" name="T59"/>
                <a:gd fmla="*/ 0 w 176" name="T60"/>
                <a:gd fmla="*/ 121 h 266" name="T61"/>
                <a:gd fmla="*/ 2 w 176" name="T62"/>
                <a:gd fmla="*/ 96 h 266" name="T63"/>
                <a:gd fmla="*/ 7 w 176" name="T64"/>
                <a:gd fmla="*/ 69 h 266" name="T65"/>
                <a:gd fmla="*/ 19 w 176" name="T66"/>
                <a:gd fmla="*/ 40 h 266" name="T67"/>
                <a:gd fmla="*/ 37 w 176" name="T68"/>
                <a:gd fmla="*/ 9 h 266" name="T69"/>
                <a:gd fmla="*/ 35 w 176" name="T70"/>
                <a:gd fmla="*/ 12 h 266" name="T71"/>
                <a:gd fmla="*/ 33 w 176" name="T72"/>
                <a:gd fmla="*/ 19 h 266" name="T73"/>
                <a:gd fmla="*/ 30 w 176" name="T74"/>
                <a:gd fmla="*/ 32 h 266" name="T75"/>
                <a:gd fmla="*/ 28 w 176" name="T76"/>
                <a:gd fmla="*/ 48 h 266" name="T77"/>
                <a:gd fmla="*/ 25 w 176" name="T78"/>
                <a:gd fmla="*/ 66 h 266" name="T79"/>
                <a:gd fmla="*/ 26 w 176" name="T80"/>
                <a:gd fmla="*/ 87 h 266" name="T81"/>
                <a:gd fmla="*/ 30 w 176" name="T82"/>
                <a:gd fmla="*/ 108 h 266" name="T83"/>
                <a:gd fmla="*/ 38 w 176" name="T84"/>
                <a:gd fmla="*/ 131 h 266" name="T85"/>
                <a:gd fmla="*/ 51 w 176" name="T86"/>
                <a:gd fmla="*/ 152 h 266" name="T87"/>
                <a:gd fmla="*/ 50 w 176" name="T88"/>
                <a:gd fmla="*/ 149 h 266" name="T89"/>
                <a:gd fmla="*/ 47 w 176" name="T90"/>
                <a:gd fmla="*/ 140 h 266" name="T91"/>
                <a:gd fmla="*/ 43 w 176" name="T92"/>
                <a:gd fmla="*/ 126 h 266" name="T93"/>
                <a:gd fmla="*/ 41 w 176" name="T94"/>
                <a:gd fmla="*/ 109 h 266" name="T95"/>
                <a:gd fmla="*/ 38 w 176" name="T96"/>
                <a:gd fmla="*/ 88 h 266" name="T97"/>
                <a:gd fmla="*/ 38 w 176" name="T98"/>
                <a:gd fmla="*/ 66 h 266" name="T99"/>
                <a:gd fmla="*/ 41 w 176" name="T100"/>
                <a:gd fmla="*/ 43 h 266" name="T101"/>
                <a:gd fmla="*/ 48 w 176" name="T102"/>
                <a:gd fmla="*/ 21 h 266" name="T103"/>
                <a:gd fmla="*/ 60 w 176" name="T104"/>
                <a:gd fmla="*/ 0 h 26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66" w="176">
                  <a:moveTo>
                    <a:pt x="60" y="0"/>
                  </a:moveTo>
                  <a:lnTo>
                    <a:pt x="61" y="0"/>
                  </a:lnTo>
                  <a:lnTo>
                    <a:pt x="67" y="3"/>
                  </a:lnTo>
                  <a:lnTo>
                    <a:pt x="74" y="6"/>
                  </a:lnTo>
                  <a:lnTo>
                    <a:pt x="85" y="12"/>
                  </a:lnTo>
                  <a:lnTo>
                    <a:pt x="98" y="18"/>
                  </a:lnTo>
                  <a:lnTo>
                    <a:pt x="110" y="26"/>
                  </a:lnTo>
                  <a:lnTo>
                    <a:pt x="124" y="36"/>
                  </a:lnTo>
                  <a:lnTo>
                    <a:pt x="137" y="49"/>
                  </a:lnTo>
                  <a:lnTo>
                    <a:pt x="149" y="64"/>
                  </a:lnTo>
                  <a:lnTo>
                    <a:pt x="159" y="80"/>
                  </a:lnTo>
                  <a:lnTo>
                    <a:pt x="168" y="100"/>
                  </a:lnTo>
                  <a:lnTo>
                    <a:pt x="173" y="121"/>
                  </a:lnTo>
                  <a:lnTo>
                    <a:pt x="176" y="144"/>
                  </a:lnTo>
                  <a:lnTo>
                    <a:pt x="175" y="171"/>
                  </a:lnTo>
                  <a:lnTo>
                    <a:pt x="169" y="200"/>
                  </a:lnTo>
                  <a:lnTo>
                    <a:pt x="158" y="231"/>
                  </a:lnTo>
                  <a:lnTo>
                    <a:pt x="141" y="266"/>
                  </a:lnTo>
                  <a:lnTo>
                    <a:pt x="139" y="265"/>
                  </a:lnTo>
                  <a:lnTo>
                    <a:pt x="133" y="264"/>
                  </a:lnTo>
                  <a:lnTo>
                    <a:pt x="123" y="258"/>
                  </a:lnTo>
                  <a:lnTo>
                    <a:pt x="111" y="253"/>
                  </a:lnTo>
                  <a:lnTo>
                    <a:pt x="97" y="245"/>
                  </a:lnTo>
                  <a:lnTo>
                    <a:pt x="81" y="236"/>
                  </a:lnTo>
                  <a:lnTo>
                    <a:pt x="65" y="226"/>
                  </a:lnTo>
                  <a:lnTo>
                    <a:pt x="50" y="213"/>
                  </a:lnTo>
                  <a:lnTo>
                    <a:pt x="35" y="199"/>
                  </a:lnTo>
                  <a:lnTo>
                    <a:pt x="22" y="182"/>
                  </a:lnTo>
                  <a:lnTo>
                    <a:pt x="12" y="164"/>
                  </a:lnTo>
                  <a:lnTo>
                    <a:pt x="4" y="143"/>
                  </a:lnTo>
                  <a:lnTo>
                    <a:pt x="0" y="121"/>
                  </a:lnTo>
                  <a:lnTo>
                    <a:pt x="2" y="96"/>
                  </a:lnTo>
                  <a:lnTo>
                    <a:pt x="7" y="69"/>
                  </a:lnTo>
                  <a:lnTo>
                    <a:pt x="19" y="40"/>
                  </a:lnTo>
                  <a:lnTo>
                    <a:pt x="37" y="9"/>
                  </a:lnTo>
                  <a:lnTo>
                    <a:pt x="35" y="12"/>
                  </a:lnTo>
                  <a:lnTo>
                    <a:pt x="33" y="19"/>
                  </a:lnTo>
                  <a:lnTo>
                    <a:pt x="30" y="32"/>
                  </a:lnTo>
                  <a:lnTo>
                    <a:pt x="28" y="48"/>
                  </a:lnTo>
                  <a:lnTo>
                    <a:pt x="25" y="66"/>
                  </a:lnTo>
                  <a:lnTo>
                    <a:pt x="26" y="87"/>
                  </a:lnTo>
                  <a:lnTo>
                    <a:pt x="30" y="108"/>
                  </a:lnTo>
                  <a:lnTo>
                    <a:pt x="38" y="131"/>
                  </a:lnTo>
                  <a:lnTo>
                    <a:pt x="51" y="152"/>
                  </a:lnTo>
                  <a:lnTo>
                    <a:pt x="50" y="149"/>
                  </a:lnTo>
                  <a:lnTo>
                    <a:pt x="47" y="140"/>
                  </a:lnTo>
                  <a:lnTo>
                    <a:pt x="43" y="126"/>
                  </a:lnTo>
                  <a:lnTo>
                    <a:pt x="41" y="109"/>
                  </a:lnTo>
                  <a:lnTo>
                    <a:pt x="38" y="88"/>
                  </a:lnTo>
                  <a:lnTo>
                    <a:pt x="38" y="66"/>
                  </a:lnTo>
                  <a:lnTo>
                    <a:pt x="41" y="43"/>
                  </a:lnTo>
                  <a:lnTo>
                    <a:pt x="48" y="21"/>
                  </a:lnTo>
                  <a:lnTo>
                    <a:pt x="60" y="0"/>
                  </a:lnTo>
                  <a:close/>
                </a:path>
              </a:pathLst>
            </a:custGeom>
            <a:solidFill>
              <a:schemeClr val="accent1">
                <a:lumMod val="100000"/>
              </a:schemeClr>
            </a:solidFill>
            <a:ln w="0">
              <a:noFill/>
              <a:prstDash val="solid"/>
              <a:round/>
            </a:ln>
          </p:spPr>
          <p:txBody>
            <a:bodyPr anchor="ctr"/>
            <a:lstStyle/>
            <a:p>
              <a:pPr algn="ctr"/>
              <a:endParaRPr sz="1350">
                <a:cs typeface="+mn-ea"/>
                <a:sym typeface="+mn-lt"/>
              </a:endParaRPr>
            </a:p>
          </p:txBody>
        </p:sp>
        <p:sp>
          <p:nvSpPr>
            <p:cNvPr id="19" name="千图PPT彼岸天：ID 8661124库_任意多边形 18">
              <a:extLst>
                <a:ext uri="{FF2B5EF4-FFF2-40B4-BE49-F238E27FC236}">
                  <a16:creationId xmlns:a16="http://schemas.microsoft.com/office/drawing/2014/main" id="{5D12520D-D80F-459E-8018-1E776F03CE4A}"/>
                </a:ext>
              </a:extLst>
            </p:cNvPr>
            <p:cNvSpPr/>
            <p:nvPr>
              <p:custDataLst>
                <p:tags r:id="rId5"/>
              </p:custDataLst>
            </p:nvPr>
          </p:nvSpPr>
          <p:spPr bwMode="auto">
            <a:xfrm>
              <a:off x="2629515" y="4370415"/>
              <a:ext cx="191688" cy="282201"/>
            </a:xfrm>
            <a:custGeom>
              <a:gdLst>
                <a:gd fmla="*/ 133 w 176" name="T0"/>
                <a:gd fmla="*/ 0 h 255" name="T1"/>
                <a:gd fmla="*/ 131 w 176" name="T2"/>
                <a:gd fmla="*/ 2 h 255" name="T3"/>
                <a:gd fmla="*/ 124 w 176" name="T4"/>
                <a:gd fmla="*/ 4 h 255" name="T5"/>
                <a:gd fmla="*/ 113 w 176" name="T6"/>
                <a:gd fmla="*/ 11 h 255" name="T7"/>
                <a:gd fmla="*/ 100 w 176" name="T8"/>
                <a:gd fmla="*/ 20 h 255" name="T9"/>
                <a:gd fmla="*/ 85 w 176" name="T10"/>
                <a:gd fmla="*/ 32 h 255" name="T11"/>
                <a:gd fmla="*/ 72 w 176" name="T12"/>
                <a:gd fmla="*/ 47 h 255" name="T13"/>
                <a:gd fmla="*/ 59 w 176" name="T14"/>
                <a:gd fmla="*/ 65 h 255" name="T15"/>
                <a:gd fmla="*/ 49 w 176" name="T16"/>
                <a:gd fmla="*/ 86 h 255" name="T17"/>
                <a:gd fmla="*/ 42 w 176" name="T18"/>
                <a:gd fmla="*/ 111 h 255" name="T19"/>
                <a:gd fmla="*/ 44 w 176" name="T20"/>
                <a:gd fmla="*/ 108 h 255" name="T21"/>
                <a:gd fmla="*/ 49 w 176" name="T22"/>
                <a:gd fmla="*/ 100 h 255" name="T23"/>
                <a:gd fmla="*/ 55 w 176" name="T24"/>
                <a:gd fmla="*/ 87 h 255" name="T25"/>
                <a:gd fmla="*/ 66 w 176" name="T26"/>
                <a:gd fmla="*/ 73 h 255" name="T27"/>
                <a:gd fmla="*/ 79 w 176" name="T28"/>
                <a:gd fmla="*/ 58 h 255" name="T29"/>
                <a:gd fmla="*/ 94 w 176" name="T30"/>
                <a:gd fmla="*/ 42 h 255" name="T31"/>
                <a:gd fmla="*/ 113 w 176" name="T32"/>
                <a:gd fmla="*/ 28 h 255" name="T33"/>
                <a:gd fmla="*/ 133 w 176" name="T34"/>
                <a:gd fmla="*/ 16 h 255" name="T35"/>
                <a:gd fmla="*/ 157 w 176" name="T36"/>
                <a:gd fmla="*/ 10 h 255" name="T37"/>
                <a:gd fmla="*/ 158 w 176" name="T38"/>
                <a:gd fmla="*/ 12 h 255" name="T39"/>
                <a:gd fmla="*/ 161 w 176" name="T40"/>
                <a:gd fmla="*/ 17 h 255" name="T41"/>
                <a:gd fmla="*/ 163 w 176" name="T42"/>
                <a:gd fmla="*/ 26 h 255" name="T43"/>
                <a:gd fmla="*/ 167 w 176" name="T44"/>
                <a:gd fmla="*/ 39 h 255" name="T45"/>
                <a:gd fmla="*/ 171 w 176" name="T46"/>
                <a:gd fmla="*/ 54 h 255" name="T47"/>
                <a:gd fmla="*/ 175 w 176" name="T48"/>
                <a:gd fmla="*/ 71 h 255" name="T49"/>
                <a:gd fmla="*/ 176 w 176" name="T50"/>
                <a:gd fmla="*/ 89 h 255" name="T51"/>
                <a:gd fmla="*/ 175 w 176" name="T52"/>
                <a:gd fmla="*/ 108 h 255" name="T53"/>
                <a:gd fmla="*/ 172 w 176" name="T54"/>
                <a:gd fmla="*/ 129 h 255" name="T55"/>
                <a:gd fmla="*/ 166 w 176" name="T56"/>
                <a:gd fmla="*/ 148 h 255" name="T57"/>
                <a:gd fmla="*/ 156 w 176" name="T58"/>
                <a:gd fmla="*/ 169 h 255" name="T59"/>
                <a:gd fmla="*/ 141 w 176" name="T60"/>
                <a:gd fmla="*/ 190 h 255" name="T61"/>
                <a:gd fmla="*/ 122 w 176" name="T62"/>
                <a:gd fmla="*/ 208 h 255" name="T63"/>
                <a:gd fmla="*/ 96 w 176" name="T64"/>
                <a:gd fmla="*/ 226 h 255" name="T65"/>
                <a:gd fmla="*/ 65 w 176" name="T66"/>
                <a:gd fmla="*/ 242 h 255" name="T67"/>
                <a:gd fmla="*/ 26 w 176" name="T68"/>
                <a:gd fmla="*/ 255 h 255" name="T69"/>
                <a:gd fmla="*/ 24 w 176" name="T70"/>
                <a:gd fmla="*/ 254 h 255" name="T71"/>
                <a:gd fmla="*/ 22 w 176" name="T72"/>
                <a:gd fmla="*/ 247 h 255" name="T73"/>
                <a:gd fmla="*/ 18 w 176" name="T74"/>
                <a:gd fmla="*/ 238 h 255" name="T75"/>
                <a:gd fmla="*/ 14 w 176" name="T76"/>
                <a:gd fmla="*/ 225 h 255" name="T77"/>
                <a:gd fmla="*/ 9 w 176" name="T78"/>
                <a:gd fmla="*/ 209 h 255" name="T79"/>
                <a:gd fmla="*/ 5 w 176" name="T80"/>
                <a:gd fmla="*/ 193 h 255" name="T81"/>
                <a:gd fmla="*/ 1 w 176" name="T82"/>
                <a:gd fmla="*/ 173 h 255" name="T83"/>
                <a:gd fmla="*/ 0 w 176" name="T84"/>
                <a:gd fmla="*/ 154 h 255" name="T85"/>
                <a:gd fmla="*/ 0 w 176" name="T86"/>
                <a:gd fmla="*/ 133 h 255" name="T87"/>
                <a:gd fmla="*/ 2 w 176" name="T88"/>
                <a:gd fmla="*/ 112 h 255" name="T89"/>
                <a:gd fmla="*/ 7 w 176" name="T90"/>
                <a:gd fmla="*/ 91 h 255" name="T91"/>
                <a:gd fmla="*/ 16 w 176" name="T92"/>
                <a:gd fmla="*/ 72 h 255" name="T93"/>
                <a:gd fmla="*/ 29 w 176" name="T94"/>
                <a:gd fmla="*/ 52 h 255" name="T95"/>
                <a:gd fmla="*/ 48 w 176" name="T96"/>
                <a:gd fmla="*/ 35 h 255" name="T97"/>
                <a:gd fmla="*/ 71 w 176" name="T98"/>
                <a:gd fmla="*/ 21 h 255" name="T99"/>
                <a:gd fmla="*/ 100 w 176" name="T100"/>
                <a:gd fmla="*/ 10 h 255" name="T101"/>
                <a:gd fmla="*/ 133 w 176" name="T102"/>
                <a:gd fmla="*/ 0 h 255"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55" w="176">
                  <a:moveTo>
                    <a:pt x="133" y="0"/>
                  </a:moveTo>
                  <a:lnTo>
                    <a:pt x="131" y="2"/>
                  </a:lnTo>
                  <a:lnTo>
                    <a:pt x="124" y="4"/>
                  </a:lnTo>
                  <a:lnTo>
                    <a:pt x="113" y="11"/>
                  </a:lnTo>
                  <a:lnTo>
                    <a:pt x="100" y="20"/>
                  </a:lnTo>
                  <a:lnTo>
                    <a:pt x="85" y="32"/>
                  </a:lnTo>
                  <a:lnTo>
                    <a:pt x="72" y="47"/>
                  </a:lnTo>
                  <a:lnTo>
                    <a:pt x="59" y="65"/>
                  </a:lnTo>
                  <a:lnTo>
                    <a:pt x="49" y="86"/>
                  </a:lnTo>
                  <a:lnTo>
                    <a:pt x="42" y="111"/>
                  </a:lnTo>
                  <a:lnTo>
                    <a:pt x="44" y="108"/>
                  </a:lnTo>
                  <a:lnTo>
                    <a:pt x="49" y="100"/>
                  </a:lnTo>
                  <a:lnTo>
                    <a:pt x="55" y="87"/>
                  </a:lnTo>
                  <a:lnTo>
                    <a:pt x="66" y="73"/>
                  </a:lnTo>
                  <a:lnTo>
                    <a:pt x="79" y="58"/>
                  </a:lnTo>
                  <a:lnTo>
                    <a:pt x="94" y="42"/>
                  </a:lnTo>
                  <a:lnTo>
                    <a:pt x="113" y="28"/>
                  </a:lnTo>
                  <a:lnTo>
                    <a:pt x="133" y="16"/>
                  </a:lnTo>
                  <a:lnTo>
                    <a:pt x="157" y="10"/>
                  </a:lnTo>
                  <a:lnTo>
                    <a:pt x="158" y="12"/>
                  </a:lnTo>
                  <a:lnTo>
                    <a:pt x="161" y="17"/>
                  </a:lnTo>
                  <a:lnTo>
                    <a:pt x="163" y="26"/>
                  </a:lnTo>
                  <a:lnTo>
                    <a:pt x="167" y="39"/>
                  </a:lnTo>
                  <a:lnTo>
                    <a:pt x="171" y="54"/>
                  </a:lnTo>
                  <a:lnTo>
                    <a:pt x="175" y="71"/>
                  </a:lnTo>
                  <a:lnTo>
                    <a:pt x="176" y="89"/>
                  </a:lnTo>
                  <a:lnTo>
                    <a:pt x="175" y="108"/>
                  </a:lnTo>
                  <a:lnTo>
                    <a:pt x="172" y="129"/>
                  </a:lnTo>
                  <a:lnTo>
                    <a:pt x="166" y="148"/>
                  </a:lnTo>
                  <a:lnTo>
                    <a:pt x="156" y="169"/>
                  </a:lnTo>
                  <a:lnTo>
                    <a:pt x="141" y="190"/>
                  </a:lnTo>
                  <a:lnTo>
                    <a:pt x="122" y="208"/>
                  </a:lnTo>
                  <a:lnTo>
                    <a:pt x="96" y="226"/>
                  </a:lnTo>
                  <a:lnTo>
                    <a:pt x="65" y="242"/>
                  </a:lnTo>
                  <a:lnTo>
                    <a:pt x="26" y="255"/>
                  </a:lnTo>
                  <a:lnTo>
                    <a:pt x="24" y="254"/>
                  </a:lnTo>
                  <a:lnTo>
                    <a:pt x="22" y="247"/>
                  </a:lnTo>
                  <a:lnTo>
                    <a:pt x="18" y="238"/>
                  </a:lnTo>
                  <a:lnTo>
                    <a:pt x="14" y="225"/>
                  </a:lnTo>
                  <a:lnTo>
                    <a:pt x="9" y="209"/>
                  </a:lnTo>
                  <a:lnTo>
                    <a:pt x="5" y="193"/>
                  </a:lnTo>
                  <a:lnTo>
                    <a:pt x="1" y="173"/>
                  </a:lnTo>
                  <a:lnTo>
                    <a:pt x="0" y="154"/>
                  </a:lnTo>
                  <a:lnTo>
                    <a:pt x="0" y="133"/>
                  </a:lnTo>
                  <a:lnTo>
                    <a:pt x="2" y="112"/>
                  </a:lnTo>
                  <a:lnTo>
                    <a:pt x="7" y="91"/>
                  </a:lnTo>
                  <a:lnTo>
                    <a:pt x="16" y="72"/>
                  </a:lnTo>
                  <a:lnTo>
                    <a:pt x="29" y="52"/>
                  </a:lnTo>
                  <a:lnTo>
                    <a:pt x="48" y="35"/>
                  </a:lnTo>
                  <a:lnTo>
                    <a:pt x="71" y="21"/>
                  </a:lnTo>
                  <a:lnTo>
                    <a:pt x="100" y="10"/>
                  </a:lnTo>
                  <a:lnTo>
                    <a:pt x="133" y="0"/>
                  </a:lnTo>
                  <a:close/>
                </a:path>
              </a:pathLst>
            </a:custGeom>
            <a:solidFill>
              <a:schemeClr val="accent1">
                <a:lumMod val="100000"/>
              </a:schemeClr>
            </a:solidFill>
            <a:ln w="0">
              <a:noFill/>
              <a:prstDash val="solid"/>
              <a:round/>
            </a:ln>
          </p:spPr>
          <p:txBody>
            <a:bodyPr anchor="ctr"/>
            <a:lstStyle/>
            <a:p>
              <a:pPr algn="ctr"/>
              <a:endParaRPr sz="1350">
                <a:cs typeface="+mn-ea"/>
                <a:sym typeface="+mn-lt"/>
              </a:endParaRPr>
            </a:p>
          </p:txBody>
        </p:sp>
        <p:sp>
          <p:nvSpPr>
            <p:cNvPr id="20" name="千图PPT彼岸天：ID 8661124库_任意多边形 19">
              <a:extLst>
                <a:ext uri="{FF2B5EF4-FFF2-40B4-BE49-F238E27FC236}">
                  <a16:creationId xmlns:a16="http://schemas.microsoft.com/office/drawing/2014/main" id="{9F5FF35F-0CF3-4405-8419-300233F26B64}"/>
                </a:ext>
              </a:extLst>
            </p:cNvPr>
            <p:cNvSpPr/>
            <p:nvPr>
              <p:custDataLst>
                <p:tags r:id="rId6"/>
              </p:custDataLst>
            </p:nvPr>
          </p:nvSpPr>
          <p:spPr bwMode="auto">
            <a:xfrm>
              <a:off x="2517334" y="4028455"/>
              <a:ext cx="278819" cy="195881"/>
            </a:xfrm>
            <a:custGeom>
              <a:gdLst>
                <a:gd fmla="*/ 103 w 256" name="T0"/>
                <a:gd fmla="*/ 0 h 177" name="T1"/>
                <a:gd fmla="*/ 123 w 256" name="T2"/>
                <a:gd fmla="*/ 0 h 177" name="T3"/>
                <a:gd fmla="*/ 144 w 256" name="T4"/>
                <a:gd fmla="*/ 3 h 177" name="T5"/>
                <a:gd fmla="*/ 165 w 256" name="T6"/>
                <a:gd fmla="*/ 8 h 177" name="T7"/>
                <a:gd fmla="*/ 184 w 256" name="T8"/>
                <a:gd fmla="*/ 19 h 177" name="T9"/>
                <a:gd fmla="*/ 203 w 256" name="T10"/>
                <a:gd fmla="*/ 32 h 177" name="T11"/>
                <a:gd fmla="*/ 220 w 256" name="T12"/>
                <a:gd fmla="*/ 48 h 177" name="T13"/>
                <a:gd fmla="*/ 235 w 256" name="T14"/>
                <a:gd fmla="*/ 72 h 177" name="T15"/>
                <a:gd fmla="*/ 247 w 256" name="T16"/>
                <a:gd fmla="*/ 100 h 177" name="T17"/>
                <a:gd fmla="*/ 256 w 256" name="T18"/>
                <a:gd fmla="*/ 135 h 177" name="T19"/>
                <a:gd fmla="*/ 255 w 256" name="T20"/>
                <a:gd fmla="*/ 133 h 177" name="T21"/>
                <a:gd fmla="*/ 251 w 256" name="T22"/>
                <a:gd fmla="*/ 125 h 177" name="T23"/>
                <a:gd fmla="*/ 244 w 256" name="T24"/>
                <a:gd fmla="*/ 115 h 177" name="T25"/>
                <a:gd fmla="*/ 235 w 256" name="T26"/>
                <a:gd fmla="*/ 102 h 177" name="T27"/>
                <a:gd fmla="*/ 223 w 256" name="T28"/>
                <a:gd fmla="*/ 87 h 177" name="T29"/>
                <a:gd fmla="*/ 209 w 256" name="T30"/>
                <a:gd fmla="*/ 73 h 177" name="T31"/>
                <a:gd fmla="*/ 191 w 256" name="T32"/>
                <a:gd fmla="*/ 60 h 177" name="T33"/>
                <a:gd fmla="*/ 169 w 256" name="T34"/>
                <a:gd fmla="*/ 51 h 177" name="T35"/>
                <a:gd fmla="*/ 144 w 256" name="T36"/>
                <a:gd fmla="*/ 45 h 177" name="T37"/>
                <a:gd fmla="*/ 147 w 256" name="T38"/>
                <a:gd fmla="*/ 46 h 177" name="T39"/>
                <a:gd fmla="*/ 156 w 256" name="T40"/>
                <a:gd fmla="*/ 50 h 177" name="T41"/>
                <a:gd fmla="*/ 168 w 256" name="T42"/>
                <a:gd fmla="*/ 58 h 177" name="T43"/>
                <a:gd fmla="*/ 183 w 256" name="T44"/>
                <a:gd fmla="*/ 68 h 177" name="T45"/>
                <a:gd fmla="*/ 199 w 256" name="T46"/>
                <a:gd fmla="*/ 81 h 177" name="T47"/>
                <a:gd fmla="*/ 214 w 256" name="T48"/>
                <a:gd fmla="*/ 97 h 177" name="T49"/>
                <a:gd fmla="*/ 229 w 256" name="T50"/>
                <a:gd fmla="*/ 115 h 177" name="T51"/>
                <a:gd fmla="*/ 239 w 256" name="T52"/>
                <a:gd fmla="*/ 135 h 177" name="T53"/>
                <a:gd fmla="*/ 247 w 256" name="T54"/>
                <a:gd fmla="*/ 159 h 177" name="T55"/>
                <a:gd fmla="*/ 244 w 256" name="T56"/>
                <a:gd fmla="*/ 159 h 177" name="T57"/>
                <a:gd fmla="*/ 238 w 256" name="T58"/>
                <a:gd fmla="*/ 161 h 177" name="T59"/>
                <a:gd fmla="*/ 229 w 256" name="T60"/>
                <a:gd fmla="*/ 165 h 177" name="T61"/>
                <a:gd fmla="*/ 217 w 256" name="T62"/>
                <a:gd fmla="*/ 169 h 177" name="T63"/>
                <a:gd fmla="*/ 203 w 256" name="T64"/>
                <a:gd fmla="*/ 173 h 177" name="T65"/>
                <a:gd fmla="*/ 186 w 256" name="T66"/>
                <a:gd fmla="*/ 176 h 177" name="T67"/>
                <a:gd fmla="*/ 168 w 256" name="T68"/>
                <a:gd fmla="*/ 177 h 177" name="T69"/>
                <a:gd fmla="*/ 148 w 256" name="T70"/>
                <a:gd fmla="*/ 177 h 177" name="T71"/>
                <a:gd fmla="*/ 127 w 256" name="T72"/>
                <a:gd fmla="*/ 173 h 177" name="T73"/>
                <a:gd fmla="*/ 106 w 256" name="T74"/>
                <a:gd fmla="*/ 168 h 177" name="T75"/>
                <a:gd fmla="*/ 86 w 256" name="T76"/>
                <a:gd fmla="*/ 158 h 177" name="T77"/>
                <a:gd fmla="*/ 66 w 256" name="T78"/>
                <a:gd fmla="*/ 142 h 177" name="T79"/>
                <a:gd fmla="*/ 47 w 256" name="T80"/>
                <a:gd fmla="*/ 122 h 177" name="T81"/>
                <a:gd fmla="*/ 30 w 256" name="T82"/>
                <a:gd fmla="*/ 98 h 177" name="T83"/>
                <a:gd fmla="*/ 14 w 256" name="T84"/>
                <a:gd fmla="*/ 65 h 177" name="T85"/>
                <a:gd fmla="*/ 0 w 256" name="T86"/>
                <a:gd fmla="*/ 28 h 177" name="T87"/>
                <a:gd fmla="*/ 2 w 256" name="T88"/>
                <a:gd fmla="*/ 26 h 177" name="T89"/>
                <a:gd fmla="*/ 9 w 256" name="T90"/>
                <a:gd fmla="*/ 24 h 177" name="T91"/>
                <a:gd fmla="*/ 18 w 256" name="T92"/>
                <a:gd fmla="*/ 20 h 177" name="T93"/>
                <a:gd fmla="*/ 31 w 256" name="T94"/>
                <a:gd fmla="*/ 15 h 177" name="T95"/>
                <a:gd fmla="*/ 45 w 256" name="T96"/>
                <a:gd fmla="*/ 11 h 177" name="T97"/>
                <a:gd fmla="*/ 64 w 256" name="T98"/>
                <a:gd fmla="*/ 6 h 177" name="T99"/>
                <a:gd fmla="*/ 82 w 256" name="T100"/>
                <a:gd fmla="*/ 3 h 177" name="T101"/>
                <a:gd fmla="*/ 103 w 256" name="T102"/>
                <a:gd fmla="*/ 0 h 177"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77" w="256">
                  <a:moveTo>
                    <a:pt x="103" y="0"/>
                  </a:moveTo>
                  <a:lnTo>
                    <a:pt x="123" y="0"/>
                  </a:lnTo>
                  <a:lnTo>
                    <a:pt x="144" y="3"/>
                  </a:lnTo>
                  <a:lnTo>
                    <a:pt x="165" y="8"/>
                  </a:lnTo>
                  <a:lnTo>
                    <a:pt x="184" y="19"/>
                  </a:lnTo>
                  <a:lnTo>
                    <a:pt x="203" y="32"/>
                  </a:lnTo>
                  <a:lnTo>
                    <a:pt x="220" y="48"/>
                  </a:lnTo>
                  <a:lnTo>
                    <a:pt x="235" y="72"/>
                  </a:lnTo>
                  <a:lnTo>
                    <a:pt x="247" y="100"/>
                  </a:lnTo>
                  <a:lnTo>
                    <a:pt x="256" y="135"/>
                  </a:lnTo>
                  <a:lnTo>
                    <a:pt x="255" y="133"/>
                  </a:lnTo>
                  <a:lnTo>
                    <a:pt x="251" y="125"/>
                  </a:lnTo>
                  <a:lnTo>
                    <a:pt x="244" y="115"/>
                  </a:lnTo>
                  <a:lnTo>
                    <a:pt x="235" y="102"/>
                  </a:lnTo>
                  <a:lnTo>
                    <a:pt x="223" y="87"/>
                  </a:lnTo>
                  <a:lnTo>
                    <a:pt x="209" y="73"/>
                  </a:lnTo>
                  <a:lnTo>
                    <a:pt x="191" y="60"/>
                  </a:lnTo>
                  <a:lnTo>
                    <a:pt x="169" y="51"/>
                  </a:lnTo>
                  <a:lnTo>
                    <a:pt x="144" y="45"/>
                  </a:lnTo>
                  <a:lnTo>
                    <a:pt x="147" y="46"/>
                  </a:lnTo>
                  <a:lnTo>
                    <a:pt x="156" y="50"/>
                  </a:lnTo>
                  <a:lnTo>
                    <a:pt x="168" y="58"/>
                  </a:lnTo>
                  <a:lnTo>
                    <a:pt x="183" y="68"/>
                  </a:lnTo>
                  <a:lnTo>
                    <a:pt x="199" y="81"/>
                  </a:lnTo>
                  <a:lnTo>
                    <a:pt x="214" y="97"/>
                  </a:lnTo>
                  <a:lnTo>
                    <a:pt x="229" y="115"/>
                  </a:lnTo>
                  <a:lnTo>
                    <a:pt x="239" y="135"/>
                  </a:lnTo>
                  <a:lnTo>
                    <a:pt x="247" y="159"/>
                  </a:lnTo>
                  <a:lnTo>
                    <a:pt x="244" y="159"/>
                  </a:lnTo>
                  <a:lnTo>
                    <a:pt x="238" y="161"/>
                  </a:lnTo>
                  <a:lnTo>
                    <a:pt x="229" y="165"/>
                  </a:lnTo>
                  <a:lnTo>
                    <a:pt x="217" y="169"/>
                  </a:lnTo>
                  <a:lnTo>
                    <a:pt x="203" y="173"/>
                  </a:lnTo>
                  <a:lnTo>
                    <a:pt x="186" y="176"/>
                  </a:lnTo>
                  <a:lnTo>
                    <a:pt x="168" y="177"/>
                  </a:lnTo>
                  <a:lnTo>
                    <a:pt x="148" y="177"/>
                  </a:lnTo>
                  <a:lnTo>
                    <a:pt x="127" y="173"/>
                  </a:lnTo>
                  <a:lnTo>
                    <a:pt x="106" y="168"/>
                  </a:lnTo>
                  <a:lnTo>
                    <a:pt x="86" y="158"/>
                  </a:lnTo>
                  <a:lnTo>
                    <a:pt x="66" y="142"/>
                  </a:lnTo>
                  <a:lnTo>
                    <a:pt x="47" y="122"/>
                  </a:lnTo>
                  <a:lnTo>
                    <a:pt x="30" y="98"/>
                  </a:lnTo>
                  <a:lnTo>
                    <a:pt x="14" y="65"/>
                  </a:lnTo>
                  <a:lnTo>
                    <a:pt x="0" y="28"/>
                  </a:lnTo>
                  <a:lnTo>
                    <a:pt x="2" y="26"/>
                  </a:lnTo>
                  <a:lnTo>
                    <a:pt x="9" y="24"/>
                  </a:lnTo>
                  <a:lnTo>
                    <a:pt x="18" y="20"/>
                  </a:lnTo>
                  <a:lnTo>
                    <a:pt x="31" y="15"/>
                  </a:lnTo>
                  <a:lnTo>
                    <a:pt x="45" y="11"/>
                  </a:lnTo>
                  <a:lnTo>
                    <a:pt x="64" y="6"/>
                  </a:lnTo>
                  <a:lnTo>
                    <a:pt x="82" y="3"/>
                  </a:lnTo>
                  <a:lnTo>
                    <a:pt x="103" y="0"/>
                  </a:lnTo>
                  <a:close/>
                </a:path>
              </a:pathLst>
            </a:custGeom>
            <a:solidFill>
              <a:schemeClr val="accent1">
                <a:lumMod val="100000"/>
              </a:schemeClr>
            </a:solidFill>
            <a:ln w="0">
              <a:noFill/>
              <a:prstDash val="solid"/>
              <a:round/>
            </a:ln>
          </p:spPr>
          <p:txBody>
            <a:bodyPr anchor="ctr"/>
            <a:lstStyle/>
            <a:p>
              <a:pPr algn="ctr"/>
              <a:endParaRPr sz="1350">
                <a:cs typeface="+mn-ea"/>
                <a:sym typeface="+mn-lt"/>
              </a:endParaRPr>
            </a:p>
          </p:txBody>
        </p:sp>
        <p:sp>
          <p:nvSpPr>
            <p:cNvPr id="21" name="千图PPT彼岸天：ID 8661124库_任意多边形 20">
              <a:extLst>
                <a:ext uri="{FF2B5EF4-FFF2-40B4-BE49-F238E27FC236}">
                  <a16:creationId xmlns:a16="http://schemas.microsoft.com/office/drawing/2014/main" id="{BFD113AC-F940-420C-8941-C14566A84863}"/>
                </a:ext>
              </a:extLst>
            </p:cNvPr>
            <p:cNvSpPr/>
            <p:nvPr>
              <p:custDataLst>
                <p:tags r:id="rId7"/>
              </p:custDataLst>
            </p:nvPr>
          </p:nvSpPr>
          <p:spPr bwMode="auto">
            <a:xfrm>
              <a:off x="2153563" y="3766173"/>
              <a:ext cx="277730" cy="194774"/>
            </a:xfrm>
            <a:custGeom>
              <a:gdLst>
                <a:gd fmla="*/ 101 w 255" name="T0"/>
                <a:gd fmla="*/ 0 h 176" name="T1"/>
                <a:gd fmla="*/ 122 w 255" name="T2"/>
                <a:gd fmla="*/ 0 h 176" name="T3"/>
                <a:gd fmla="*/ 143 w 255" name="T4"/>
                <a:gd fmla="*/ 2 h 176" name="T5"/>
                <a:gd fmla="*/ 164 w 255" name="T6"/>
                <a:gd fmla="*/ 8 h 176" name="T7"/>
                <a:gd fmla="*/ 183 w 255" name="T8"/>
                <a:gd fmla="*/ 17 h 176" name="T9"/>
                <a:gd fmla="*/ 203 w 255" name="T10"/>
                <a:gd fmla="*/ 30 h 176" name="T11"/>
                <a:gd fmla="*/ 220 w 255" name="T12"/>
                <a:gd fmla="*/ 48 h 176" name="T13"/>
                <a:gd fmla="*/ 234 w 255" name="T14"/>
                <a:gd fmla="*/ 71 h 176" name="T15"/>
                <a:gd fmla="*/ 246 w 255" name="T16"/>
                <a:gd fmla="*/ 100 h 176" name="T17"/>
                <a:gd fmla="*/ 255 w 255" name="T18"/>
                <a:gd fmla="*/ 135 h 176" name="T19"/>
                <a:gd fmla="*/ 255 w 255" name="T20"/>
                <a:gd fmla="*/ 132 h 176" name="T21"/>
                <a:gd fmla="*/ 251 w 255" name="T22"/>
                <a:gd fmla="*/ 125 h 176" name="T23"/>
                <a:gd fmla="*/ 244 w 255" name="T24"/>
                <a:gd fmla="*/ 113 h 176" name="T25"/>
                <a:gd fmla="*/ 235 w 255" name="T26"/>
                <a:gd fmla="*/ 100 h 176" name="T27"/>
                <a:gd fmla="*/ 223 w 255" name="T28"/>
                <a:gd fmla="*/ 86 h 176" name="T29"/>
                <a:gd fmla="*/ 208 w 255" name="T30"/>
                <a:gd fmla="*/ 73 h 176" name="T31"/>
                <a:gd fmla="*/ 190 w 255" name="T32"/>
                <a:gd fmla="*/ 60 h 176" name="T33"/>
                <a:gd fmla="*/ 169 w 255" name="T34"/>
                <a:gd fmla="*/ 49 h 176" name="T35"/>
                <a:gd fmla="*/ 144 w 255" name="T36"/>
                <a:gd fmla="*/ 43 h 176" name="T37"/>
                <a:gd fmla="*/ 147 w 255" name="T38"/>
                <a:gd fmla="*/ 44 h 176" name="T39"/>
                <a:gd fmla="*/ 155 w 255" name="T40"/>
                <a:gd fmla="*/ 49 h 176" name="T41"/>
                <a:gd fmla="*/ 168 w 255" name="T42"/>
                <a:gd fmla="*/ 56 h 176" name="T43"/>
                <a:gd fmla="*/ 182 w 255" name="T44"/>
                <a:gd fmla="*/ 66 h 176" name="T45"/>
                <a:gd fmla="*/ 197 w 255" name="T46"/>
                <a:gd fmla="*/ 79 h 176" name="T47"/>
                <a:gd fmla="*/ 214 w 255" name="T48"/>
                <a:gd fmla="*/ 95 h 176" name="T49"/>
                <a:gd fmla="*/ 227 w 255" name="T50"/>
                <a:gd fmla="*/ 113 h 176" name="T51"/>
                <a:gd fmla="*/ 239 w 255" name="T52"/>
                <a:gd fmla="*/ 134 h 176" name="T53"/>
                <a:gd fmla="*/ 246 w 255" name="T54"/>
                <a:gd fmla="*/ 157 h 176" name="T55"/>
                <a:gd fmla="*/ 243 w 255" name="T56"/>
                <a:gd fmla="*/ 158 h 176" name="T57"/>
                <a:gd fmla="*/ 238 w 255" name="T58"/>
                <a:gd fmla="*/ 161 h 176" name="T59"/>
                <a:gd fmla="*/ 229 w 255" name="T60"/>
                <a:gd fmla="*/ 165 h 176" name="T61"/>
                <a:gd fmla="*/ 217 w 255" name="T62"/>
                <a:gd fmla="*/ 169 h 176" name="T63"/>
                <a:gd fmla="*/ 201 w 255" name="T64"/>
                <a:gd fmla="*/ 171 h 176" name="T65"/>
                <a:gd fmla="*/ 184 w 255" name="T66"/>
                <a:gd fmla="*/ 175 h 176" name="T67"/>
                <a:gd fmla="*/ 166 w 255" name="T68"/>
                <a:gd fmla="*/ 176 h 176" name="T69"/>
                <a:gd fmla="*/ 147 w 255" name="T70"/>
                <a:gd fmla="*/ 175 h 176" name="T71"/>
                <a:gd fmla="*/ 127 w 255" name="T72"/>
                <a:gd fmla="*/ 173 h 176" name="T73"/>
                <a:gd fmla="*/ 106 w 255" name="T74"/>
                <a:gd fmla="*/ 166 h 176" name="T75"/>
                <a:gd fmla="*/ 86 w 255" name="T76"/>
                <a:gd fmla="*/ 156 h 176" name="T77"/>
                <a:gd fmla="*/ 65 w 255" name="T78"/>
                <a:gd fmla="*/ 141 h 176" name="T79"/>
                <a:gd fmla="*/ 47 w 255" name="T80"/>
                <a:gd fmla="*/ 122 h 176" name="T81"/>
                <a:gd fmla="*/ 28 w 255" name="T82"/>
                <a:gd fmla="*/ 96 h 176" name="T83"/>
                <a:gd fmla="*/ 13 w 255" name="T84"/>
                <a:gd fmla="*/ 65 h 176" name="T85"/>
                <a:gd fmla="*/ 0 w 255" name="T86"/>
                <a:gd fmla="*/ 26 h 176" name="T87"/>
                <a:gd fmla="*/ 1 w 255" name="T88"/>
                <a:gd fmla="*/ 26 h 176" name="T89"/>
                <a:gd fmla="*/ 8 w 255" name="T90"/>
                <a:gd fmla="*/ 22 h 176" name="T91"/>
                <a:gd fmla="*/ 18 w 255" name="T92"/>
                <a:gd fmla="*/ 18 h 176" name="T93"/>
                <a:gd fmla="*/ 30 w 255" name="T94"/>
                <a:gd fmla="*/ 14 h 176" name="T95"/>
                <a:gd fmla="*/ 45 w 255" name="T96"/>
                <a:gd fmla="*/ 9 h 176" name="T97"/>
                <a:gd fmla="*/ 62 w 255" name="T98"/>
                <a:gd fmla="*/ 5 h 176" name="T99"/>
                <a:gd fmla="*/ 82 w 255" name="T100"/>
                <a:gd fmla="*/ 1 h 176" name="T101"/>
                <a:gd fmla="*/ 101 w 255" name="T102"/>
                <a:gd fmla="*/ 0 h 1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76" w="255">
                  <a:moveTo>
                    <a:pt x="101" y="0"/>
                  </a:moveTo>
                  <a:lnTo>
                    <a:pt x="122" y="0"/>
                  </a:lnTo>
                  <a:lnTo>
                    <a:pt x="143" y="2"/>
                  </a:lnTo>
                  <a:lnTo>
                    <a:pt x="164" y="8"/>
                  </a:lnTo>
                  <a:lnTo>
                    <a:pt x="183" y="17"/>
                  </a:lnTo>
                  <a:lnTo>
                    <a:pt x="203" y="30"/>
                  </a:lnTo>
                  <a:lnTo>
                    <a:pt x="220" y="48"/>
                  </a:lnTo>
                  <a:lnTo>
                    <a:pt x="234" y="71"/>
                  </a:lnTo>
                  <a:lnTo>
                    <a:pt x="246" y="100"/>
                  </a:lnTo>
                  <a:lnTo>
                    <a:pt x="255" y="135"/>
                  </a:lnTo>
                  <a:lnTo>
                    <a:pt x="255" y="132"/>
                  </a:lnTo>
                  <a:lnTo>
                    <a:pt x="251" y="125"/>
                  </a:lnTo>
                  <a:lnTo>
                    <a:pt x="244" y="113"/>
                  </a:lnTo>
                  <a:lnTo>
                    <a:pt x="235" y="100"/>
                  </a:lnTo>
                  <a:lnTo>
                    <a:pt x="223" y="86"/>
                  </a:lnTo>
                  <a:lnTo>
                    <a:pt x="208" y="73"/>
                  </a:lnTo>
                  <a:lnTo>
                    <a:pt x="190" y="60"/>
                  </a:lnTo>
                  <a:lnTo>
                    <a:pt x="169" y="49"/>
                  </a:lnTo>
                  <a:lnTo>
                    <a:pt x="144" y="43"/>
                  </a:lnTo>
                  <a:lnTo>
                    <a:pt x="147" y="44"/>
                  </a:lnTo>
                  <a:lnTo>
                    <a:pt x="155" y="49"/>
                  </a:lnTo>
                  <a:lnTo>
                    <a:pt x="168" y="56"/>
                  </a:lnTo>
                  <a:lnTo>
                    <a:pt x="182" y="66"/>
                  </a:lnTo>
                  <a:lnTo>
                    <a:pt x="197" y="79"/>
                  </a:lnTo>
                  <a:lnTo>
                    <a:pt x="214" y="95"/>
                  </a:lnTo>
                  <a:lnTo>
                    <a:pt x="227" y="113"/>
                  </a:lnTo>
                  <a:lnTo>
                    <a:pt x="239" y="134"/>
                  </a:lnTo>
                  <a:lnTo>
                    <a:pt x="246" y="157"/>
                  </a:lnTo>
                  <a:lnTo>
                    <a:pt x="243" y="158"/>
                  </a:lnTo>
                  <a:lnTo>
                    <a:pt x="238" y="161"/>
                  </a:lnTo>
                  <a:lnTo>
                    <a:pt x="229" y="165"/>
                  </a:lnTo>
                  <a:lnTo>
                    <a:pt x="217" y="169"/>
                  </a:lnTo>
                  <a:lnTo>
                    <a:pt x="201" y="171"/>
                  </a:lnTo>
                  <a:lnTo>
                    <a:pt x="184" y="175"/>
                  </a:lnTo>
                  <a:lnTo>
                    <a:pt x="166" y="176"/>
                  </a:lnTo>
                  <a:lnTo>
                    <a:pt x="147" y="175"/>
                  </a:lnTo>
                  <a:lnTo>
                    <a:pt x="127" y="173"/>
                  </a:lnTo>
                  <a:lnTo>
                    <a:pt x="106" y="166"/>
                  </a:lnTo>
                  <a:lnTo>
                    <a:pt x="86" y="156"/>
                  </a:lnTo>
                  <a:lnTo>
                    <a:pt x="65" y="141"/>
                  </a:lnTo>
                  <a:lnTo>
                    <a:pt x="47" y="122"/>
                  </a:lnTo>
                  <a:lnTo>
                    <a:pt x="28" y="96"/>
                  </a:lnTo>
                  <a:lnTo>
                    <a:pt x="13" y="65"/>
                  </a:lnTo>
                  <a:lnTo>
                    <a:pt x="0" y="26"/>
                  </a:lnTo>
                  <a:lnTo>
                    <a:pt x="1" y="26"/>
                  </a:lnTo>
                  <a:lnTo>
                    <a:pt x="8" y="22"/>
                  </a:lnTo>
                  <a:lnTo>
                    <a:pt x="18" y="18"/>
                  </a:lnTo>
                  <a:lnTo>
                    <a:pt x="30" y="14"/>
                  </a:lnTo>
                  <a:lnTo>
                    <a:pt x="45" y="9"/>
                  </a:lnTo>
                  <a:lnTo>
                    <a:pt x="62" y="5"/>
                  </a:lnTo>
                  <a:lnTo>
                    <a:pt x="82" y="1"/>
                  </a:lnTo>
                  <a:lnTo>
                    <a:pt x="101" y="0"/>
                  </a:lnTo>
                  <a:close/>
                </a:path>
              </a:pathLst>
            </a:custGeom>
            <a:solidFill>
              <a:schemeClr val="accent1">
                <a:lumMod val="100000"/>
              </a:schemeClr>
            </a:solidFill>
            <a:ln w="0">
              <a:noFill/>
              <a:prstDash val="solid"/>
              <a:round/>
            </a:ln>
          </p:spPr>
          <p:txBody>
            <a:bodyPr anchor="ctr"/>
            <a:lstStyle/>
            <a:p>
              <a:pPr algn="ctr"/>
              <a:endParaRPr sz="1350">
                <a:cs typeface="+mn-ea"/>
                <a:sym typeface="+mn-lt"/>
              </a:endParaRPr>
            </a:p>
          </p:txBody>
        </p:sp>
        <p:sp>
          <p:nvSpPr>
            <p:cNvPr id="22" name="千图PPT彼岸天：ID 8661124库_任意多边形 21">
              <a:extLst>
                <a:ext uri="{FF2B5EF4-FFF2-40B4-BE49-F238E27FC236}">
                  <a16:creationId xmlns:a16="http://schemas.microsoft.com/office/drawing/2014/main" id="{6F69FA67-DF16-4FAD-9867-DE16158D1956}"/>
                </a:ext>
              </a:extLst>
            </p:cNvPr>
            <p:cNvSpPr/>
            <p:nvPr>
              <p:custDataLst>
                <p:tags r:id="rId8"/>
              </p:custDataLst>
            </p:nvPr>
          </p:nvSpPr>
          <p:spPr bwMode="auto">
            <a:xfrm>
              <a:off x="2422580" y="3342319"/>
              <a:ext cx="190599" cy="294374"/>
            </a:xfrm>
            <a:custGeom>
              <a:gdLst>
                <a:gd fmla="*/ 35 w 175" name="T0"/>
                <a:gd fmla="*/ 0 h 266" name="T1"/>
                <a:gd fmla="*/ 36 w 175" name="T2"/>
                <a:gd fmla="*/ 1 h 266" name="T3"/>
                <a:gd fmla="*/ 43 w 175" name="T4"/>
                <a:gd fmla="*/ 4 h 266" name="T5"/>
                <a:gd fmla="*/ 53 w 175" name="T6"/>
                <a:gd fmla="*/ 8 h 266" name="T7"/>
                <a:gd fmla="*/ 65 w 175" name="T8"/>
                <a:gd fmla="*/ 13 h 266" name="T9"/>
                <a:gd fmla="*/ 79 w 175" name="T10"/>
                <a:gd fmla="*/ 21 h 266" name="T11"/>
                <a:gd fmla="*/ 95 w 175" name="T12"/>
                <a:gd fmla="*/ 30 h 266" name="T13"/>
                <a:gd fmla="*/ 110 w 175" name="T14"/>
                <a:gd fmla="*/ 40 h 266" name="T15"/>
                <a:gd fmla="*/ 126 w 175" name="T16"/>
                <a:gd fmla="*/ 53 h 266" name="T17"/>
                <a:gd fmla="*/ 140 w 175" name="T18"/>
                <a:gd fmla="*/ 67 h 266" name="T19"/>
                <a:gd fmla="*/ 153 w 175" name="T20"/>
                <a:gd fmla="*/ 84 h 266" name="T21"/>
                <a:gd fmla="*/ 164 w 175" name="T22"/>
                <a:gd fmla="*/ 102 h 266" name="T23"/>
                <a:gd fmla="*/ 171 w 175" name="T24"/>
                <a:gd fmla="*/ 123 h 266" name="T25"/>
                <a:gd fmla="*/ 175 w 175" name="T26"/>
                <a:gd fmla="*/ 145 h 266" name="T27"/>
                <a:gd fmla="*/ 174 w 175" name="T28"/>
                <a:gd fmla="*/ 170 h 266" name="T29"/>
                <a:gd fmla="*/ 169 w 175" name="T30"/>
                <a:gd fmla="*/ 197 h 266" name="T31"/>
                <a:gd fmla="*/ 157 w 175" name="T32"/>
                <a:gd fmla="*/ 226 h 266" name="T33"/>
                <a:gd fmla="*/ 139 w 175" name="T34"/>
                <a:gd fmla="*/ 257 h 266" name="T35"/>
                <a:gd fmla="*/ 140 w 175" name="T36"/>
                <a:gd fmla="*/ 254 h 266" name="T37"/>
                <a:gd fmla="*/ 143 w 175" name="T38"/>
                <a:gd fmla="*/ 247 h 266" name="T39"/>
                <a:gd fmla="*/ 145 w 175" name="T40"/>
                <a:gd fmla="*/ 235 h 266" name="T41"/>
                <a:gd fmla="*/ 148 w 175" name="T42"/>
                <a:gd fmla="*/ 219 h 266" name="T43"/>
                <a:gd fmla="*/ 149 w 175" name="T44"/>
                <a:gd fmla="*/ 200 h 266" name="T45"/>
                <a:gd fmla="*/ 149 w 175" name="T46"/>
                <a:gd fmla="*/ 180 h 266" name="T47"/>
                <a:gd fmla="*/ 145 w 175" name="T48"/>
                <a:gd fmla="*/ 158 h 266" name="T49"/>
                <a:gd fmla="*/ 138 w 175" name="T50"/>
                <a:gd fmla="*/ 136 h 266" name="T51"/>
                <a:gd fmla="*/ 125 w 175" name="T52"/>
                <a:gd fmla="*/ 114 h 266" name="T53"/>
                <a:gd fmla="*/ 126 w 175" name="T54"/>
                <a:gd fmla="*/ 117 h 266" name="T55"/>
                <a:gd fmla="*/ 128 w 175" name="T56"/>
                <a:gd fmla="*/ 126 h 266" name="T57"/>
                <a:gd fmla="*/ 131 w 175" name="T58"/>
                <a:gd fmla="*/ 140 h 266" name="T59"/>
                <a:gd fmla="*/ 135 w 175" name="T60"/>
                <a:gd fmla="*/ 157 h 266" name="T61"/>
                <a:gd fmla="*/ 138 w 175" name="T62"/>
                <a:gd fmla="*/ 178 h 266" name="T63"/>
                <a:gd fmla="*/ 138 w 175" name="T64"/>
                <a:gd fmla="*/ 200 h 266" name="T65"/>
                <a:gd fmla="*/ 134 w 175" name="T66"/>
                <a:gd fmla="*/ 223 h 266" name="T67"/>
                <a:gd fmla="*/ 127 w 175" name="T68"/>
                <a:gd fmla="*/ 245 h 266" name="T69"/>
                <a:gd fmla="*/ 115 w 175" name="T70"/>
                <a:gd fmla="*/ 266 h 266" name="T71"/>
                <a:gd fmla="*/ 114 w 175" name="T72"/>
                <a:gd fmla="*/ 266 h 266" name="T73"/>
                <a:gd fmla="*/ 109 w 175" name="T74"/>
                <a:gd fmla="*/ 263 h 266" name="T75"/>
                <a:gd fmla="*/ 100 w 175" name="T76"/>
                <a:gd fmla="*/ 260 h 266" name="T77"/>
                <a:gd fmla="*/ 89 w 175" name="T78"/>
                <a:gd fmla="*/ 254 h 266" name="T79"/>
                <a:gd fmla="*/ 78 w 175" name="T80"/>
                <a:gd fmla="*/ 248 h 266" name="T81"/>
                <a:gd fmla="*/ 65 w 175" name="T82"/>
                <a:gd fmla="*/ 240 h 266" name="T83"/>
                <a:gd fmla="*/ 52 w 175" name="T84"/>
                <a:gd fmla="*/ 230 h 266" name="T85"/>
                <a:gd fmla="*/ 39 w 175" name="T86"/>
                <a:gd fmla="*/ 217 h 266" name="T87"/>
                <a:gd fmla="*/ 27 w 175" name="T88"/>
                <a:gd fmla="*/ 202 h 266" name="T89"/>
                <a:gd fmla="*/ 17 w 175" name="T90"/>
                <a:gd fmla="*/ 186 h 266" name="T91"/>
                <a:gd fmla="*/ 8 w 175" name="T92"/>
                <a:gd fmla="*/ 167 h 266" name="T93"/>
                <a:gd fmla="*/ 2 w 175" name="T94"/>
                <a:gd fmla="*/ 145 h 266" name="T95"/>
                <a:gd fmla="*/ 0 w 175" name="T96"/>
                <a:gd fmla="*/ 122 h 266" name="T97"/>
                <a:gd fmla="*/ 1 w 175" name="T98"/>
                <a:gd fmla="*/ 96 h 266" name="T99"/>
                <a:gd fmla="*/ 6 w 175" name="T100"/>
                <a:gd fmla="*/ 66 h 266" name="T101"/>
                <a:gd fmla="*/ 18 w 175" name="T102"/>
                <a:gd fmla="*/ 35 h 266" name="T103"/>
                <a:gd fmla="*/ 35 w 175" name="T104"/>
                <a:gd fmla="*/ 0 h 26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66" w="175">
                  <a:moveTo>
                    <a:pt x="35" y="0"/>
                  </a:moveTo>
                  <a:lnTo>
                    <a:pt x="36" y="1"/>
                  </a:lnTo>
                  <a:lnTo>
                    <a:pt x="43" y="4"/>
                  </a:lnTo>
                  <a:lnTo>
                    <a:pt x="53" y="8"/>
                  </a:lnTo>
                  <a:lnTo>
                    <a:pt x="65" y="13"/>
                  </a:lnTo>
                  <a:lnTo>
                    <a:pt x="79" y="21"/>
                  </a:lnTo>
                  <a:lnTo>
                    <a:pt x="95" y="30"/>
                  </a:lnTo>
                  <a:lnTo>
                    <a:pt x="110" y="40"/>
                  </a:lnTo>
                  <a:lnTo>
                    <a:pt x="126" y="53"/>
                  </a:lnTo>
                  <a:lnTo>
                    <a:pt x="140" y="67"/>
                  </a:lnTo>
                  <a:lnTo>
                    <a:pt x="153" y="84"/>
                  </a:lnTo>
                  <a:lnTo>
                    <a:pt x="164" y="102"/>
                  </a:lnTo>
                  <a:lnTo>
                    <a:pt x="171" y="123"/>
                  </a:lnTo>
                  <a:lnTo>
                    <a:pt x="175" y="145"/>
                  </a:lnTo>
                  <a:lnTo>
                    <a:pt x="174" y="170"/>
                  </a:lnTo>
                  <a:lnTo>
                    <a:pt x="169" y="197"/>
                  </a:lnTo>
                  <a:lnTo>
                    <a:pt x="157" y="226"/>
                  </a:lnTo>
                  <a:lnTo>
                    <a:pt x="139" y="257"/>
                  </a:lnTo>
                  <a:lnTo>
                    <a:pt x="140" y="254"/>
                  </a:lnTo>
                  <a:lnTo>
                    <a:pt x="143" y="247"/>
                  </a:lnTo>
                  <a:lnTo>
                    <a:pt x="145" y="235"/>
                  </a:lnTo>
                  <a:lnTo>
                    <a:pt x="148" y="219"/>
                  </a:lnTo>
                  <a:lnTo>
                    <a:pt x="149" y="200"/>
                  </a:lnTo>
                  <a:lnTo>
                    <a:pt x="149" y="180"/>
                  </a:lnTo>
                  <a:lnTo>
                    <a:pt x="145" y="158"/>
                  </a:lnTo>
                  <a:lnTo>
                    <a:pt x="138" y="136"/>
                  </a:lnTo>
                  <a:lnTo>
                    <a:pt x="125" y="114"/>
                  </a:lnTo>
                  <a:lnTo>
                    <a:pt x="126" y="117"/>
                  </a:lnTo>
                  <a:lnTo>
                    <a:pt x="128" y="126"/>
                  </a:lnTo>
                  <a:lnTo>
                    <a:pt x="131" y="140"/>
                  </a:lnTo>
                  <a:lnTo>
                    <a:pt x="135" y="157"/>
                  </a:lnTo>
                  <a:lnTo>
                    <a:pt x="138" y="178"/>
                  </a:lnTo>
                  <a:lnTo>
                    <a:pt x="138" y="200"/>
                  </a:lnTo>
                  <a:lnTo>
                    <a:pt x="134" y="223"/>
                  </a:lnTo>
                  <a:lnTo>
                    <a:pt x="127" y="245"/>
                  </a:lnTo>
                  <a:lnTo>
                    <a:pt x="115" y="266"/>
                  </a:lnTo>
                  <a:lnTo>
                    <a:pt x="114" y="266"/>
                  </a:lnTo>
                  <a:lnTo>
                    <a:pt x="109" y="263"/>
                  </a:lnTo>
                  <a:lnTo>
                    <a:pt x="100" y="260"/>
                  </a:lnTo>
                  <a:lnTo>
                    <a:pt x="89" y="254"/>
                  </a:lnTo>
                  <a:lnTo>
                    <a:pt x="78" y="248"/>
                  </a:lnTo>
                  <a:lnTo>
                    <a:pt x="65" y="240"/>
                  </a:lnTo>
                  <a:lnTo>
                    <a:pt x="52" y="230"/>
                  </a:lnTo>
                  <a:lnTo>
                    <a:pt x="39" y="217"/>
                  </a:lnTo>
                  <a:lnTo>
                    <a:pt x="27" y="202"/>
                  </a:lnTo>
                  <a:lnTo>
                    <a:pt x="17" y="186"/>
                  </a:lnTo>
                  <a:lnTo>
                    <a:pt x="8" y="167"/>
                  </a:lnTo>
                  <a:lnTo>
                    <a:pt x="2" y="145"/>
                  </a:lnTo>
                  <a:lnTo>
                    <a:pt x="0" y="122"/>
                  </a:lnTo>
                  <a:lnTo>
                    <a:pt x="1" y="96"/>
                  </a:lnTo>
                  <a:lnTo>
                    <a:pt x="6" y="66"/>
                  </a:lnTo>
                  <a:lnTo>
                    <a:pt x="18" y="35"/>
                  </a:lnTo>
                  <a:lnTo>
                    <a:pt x="35" y="0"/>
                  </a:lnTo>
                  <a:close/>
                </a:path>
              </a:pathLst>
            </a:custGeom>
            <a:solidFill>
              <a:schemeClr val="accent1">
                <a:lumMod val="100000"/>
              </a:schemeClr>
            </a:solidFill>
            <a:ln w="0">
              <a:noFill/>
              <a:prstDash val="solid"/>
              <a:round/>
            </a:ln>
          </p:spPr>
          <p:txBody>
            <a:bodyPr anchor="ctr"/>
            <a:lstStyle/>
            <a:p>
              <a:pPr algn="ctr"/>
              <a:endParaRPr sz="1350">
                <a:cs typeface="+mn-ea"/>
                <a:sym typeface="+mn-lt"/>
              </a:endParaRPr>
            </a:p>
          </p:txBody>
        </p:sp>
        <p:sp>
          <p:nvSpPr>
            <p:cNvPr id="23" name="千图PPT彼岸天：ID 8661124库_任意多边形 22">
              <a:extLst>
                <a:ext uri="{FF2B5EF4-FFF2-40B4-BE49-F238E27FC236}">
                  <a16:creationId xmlns:a16="http://schemas.microsoft.com/office/drawing/2014/main" id="{4B02F087-2B61-4292-B611-DF3FB4E68EED}"/>
                </a:ext>
              </a:extLst>
            </p:cNvPr>
            <p:cNvSpPr/>
            <p:nvPr>
              <p:custDataLst>
                <p:tags r:id="rId9"/>
              </p:custDataLst>
            </p:nvPr>
          </p:nvSpPr>
          <p:spPr bwMode="auto">
            <a:xfrm>
              <a:off x="2762391" y="3303585"/>
              <a:ext cx="190599" cy="294374"/>
            </a:xfrm>
            <a:custGeom>
              <a:gdLst>
                <a:gd fmla="*/ 35 w 175" name="T0"/>
                <a:gd fmla="*/ 0 h 266" name="T1"/>
                <a:gd fmla="*/ 37 w 175" name="T2"/>
                <a:gd fmla="*/ 1 h 266" name="T3"/>
                <a:gd fmla="*/ 44 w 175" name="T4"/>
                <a:gd fmla="*/ 4 h 266" name="T5"/>
                <a:gd fmla="*/ 53 w 175" name="T6"/>
                <a:gd fmla="*/ 8 h 266" name="T7"/>
                <a:gd fmla="*/ 66 w 175" name="T8"/>
                <a:gd fmla="*/ 13 h 266" name="T9"/>
                <a:gd fmla="*/ 79 w 175" name="T10"/>
                <a:gd fmla="*/ 21 h 266" name="T11"/>
                <a:gd fmla="*/ 95 w 175" name="T12"/>
                <a:gd fmla="*/ 30 h 266" name="T13"/>
                <a:gd fmla="*/ 110 w 175" name="T14"/>
                <a:gd fmla="*/ 40 h 266" name="T15"/>
                <a:gd fmla="*/ 126 w 175" name="T16"/>
                <a:gd fmla="*/ 53 h 266" name="T17"/>
                <a:gd fmla="*/ 140 w 175" name="T18"/>
                <a:gd fmla="*/ 69 h 266" name="T19"/>
                <a:gd fmla="*/ 153 w 175" name="T20"/>
                <a:gd fmla="*/ 84 h 266" name="T21"/>
                <a:gd fmla="*/ 165 w 175" name="T22"/>
                <a:gd fmla="*/ 104 h 266" name="T23"/>
                <a:gd fmla="*/ 171 w 175" name="T24"/>
                <a:gd fmla="*/ 123 h 266" name="T25"/>
                <a:gd fmla="*/ 175 w 175" name="T26"/>
                <a:gd fmla="*/ 147 h 266" name="T27"/>
                <a:gd fmla="*/ 175 w 175" name="T28"/>
                <a:gd fmla="*/ 171 h 266" name="T29"/>
                <a:gd fmla="*/ 169 w 175" name="T30"/>
                <a:gd fmla="*/ 197 h 266" name="T31"/>
                <a:gd fmla="*/ 157 w 175" name="T32"/>
                <a:gd fmla="*/ 226 h 266" name="T33"/>
                <a:gd fmla="*/ 139 w 175" name="T34"/>
                <a:gd fmla="*/ 257 h 266" name="T35"/>
                <a:gd fmla="*/ 140 w 175" name="T36"/>
                <a:gd fmla="*/ 254 h 266" name="T37"/>
                <a:gd fmla="*/ 143 w 175" name="T38"/>
                <a:gd fmla="*/ 247 h 266" name="T39"/>
                <a:gd fmla="*/ 147 w 175" name="T40"/>
                <a:gd fmla="*/ 235 h 266" name="T41"/>
                <a:gd fmla="*/ 149 w 175" name="T42"/>
                <a:gd fmla="*/ 219 h 266" name="T43"/>
                <a:gd fmla="*/ 150 w 175" name="T44"/>
                <a:gd fmla="*/ 200 h 266" name="T45"/>
                <a:gd fmla="*/ 150 w 175" name="T46"/>
                <a:gd fmla="*/ 180 h 266" name="T47"/>
                <a:gd fmla="*/ 147 w 175" name="T48"/>
                <a:gd fmla="*/ 158 h 266" name="T49"/>
                <a:gd fmla="*/ 137 w 175" name="T50"/>
                <a:gd fmla="*/ 136 h 266" name="T51"/>
                <a:gd fmla="*/ 125 w 175" name="T52"/>
                <a:gd fmla="*/ 114 h 266" name="T53"/>
                <a:gd fmla="*/ 126 w 175" name="T54"/>
                <a:gd fmla="*/ 117 h 266" name="T55"/>
                <a:gd fmla="*/ 128 w 175" name="T56"/>
                <a:gd fmla="*/ 126 h 266" name="T57"/>
                <a:gd fmla="*/ 132 w 175" name="T58"/>
                <a:gd fmla="*/ 140 h 266" name="T59"/>
                <a:gd fmla="*/ 136 w 175" name="T60"/>
                <a:gd fmla="*/ 158 h 266" name="T61"/>
                <a:gd fmla="*/ 137 w 175" name="T62"/>
                <a:gd fmla="*/ 178 h 266" name="T63"/>
                <a:gd fmla="*/ 137 w 175" name="T64"/>
                <a:gd fmla="*/ 200 h 266" name="T65"/>
                <a:gd fmla="*/ 135 w 175" name="T66"/>
                <a:gd fmla="*/ 223 h 266" name="T67"/>
                <a:gd fmla="*/ 128 w 175" name="T68"/>
                <a:gd fmla="*/ 245 h 266" name="T69"/>
                <a:gd fmla="*/ 117 w 175" name="T70"/>
                <a:gd fmla="*/ 266 h 266" name="T71"/>
                <a:gd fmla="*/ 114 w 175" name="T72"/>
                <a:gd fmla="*/ 266 h 266" name="T73"/>
                <a:gd fmla="*/ 109 w 175" name="T74"/>
                <a:gd fmla="*/ 263 h 266" name="T75"/>
                <a:gd fmla="*/ 101 w 175" name="T76"/>
                <a:gd fmla="*/ 261 h 266" name="T77"/>
                <a:gd fmla="*/ 91 w 175" name="T78"/>
                <a:gd fmla="*/ 256 h 266" name="T79"/>
                <a:gd fmla="*/ 79 w 175" name="T80"/>
                <a:gd fmla="*/ 248 h 266" name="T81"/>
                <a:gd fmla="*/ 66 w 175" name="T82"/>
                <a:gd fmla="*/ 240 h 266" name="T83"/>
                <a:gd fmla="*/ 53 w 175" name="T84"/>
                <a:gd fmla="*/ 230 h 266" name="T85"/>
                <a:gd fmla="*/ 40 w 175" name="T86"/>
                <a:gd fmla="*/ 217 h 266" name="T87"/>
                <a:gd fmla="*/ 27 w 175" name="T88"/>
                <a:gd fmla="*/ 202 h 266" name="T89"/>
                <a:gd fmla="*/ 17 w 175" name="T90"/>
                <a:gd fmla="*/ 186 h 266" name="T91"/>
                <a:gd fmla="*/ 9 w 175" name="T92"/>
                <a:gd fmla="*/ 167 h 266" name="T93"/>
                <a:gd fmla="*/ 2 w 175" name="T94"/>
                <a:gd fmla="*/ 145 h 266" name="T95"/>
                <a:gd fmla="*/ 0 w 175" name="T96"/>
                <a:gd fmla="*/ 122 h 266" name="T97"/>
                <a:gd fmla="*/ 1 w 175" name="T98"/>
                <a:gd fmla="*/ 96 h 266" name="T99"/>
                <a:gd fmla="*/ 8 w 175" name="T100"/>
                <a:gd fmla="*/ 66 h 266" name="T101"/>
                <a:gd fmla="*/ 18 w 175" name="T102"/>
                <a:gd fmla="*/ 35 h 266" name="T103"/>
                <a:gd fmla="*/ 35 w 175" name="T104"/>
                <a:gd fmla="*/ 0 h 26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66" w="175">
                  <a:moveTo>
                    <a:pt x="35" y="0"/>
                  </a:moveTo>
                  <a:lnTo>
                    <a:pt x="37" y="1"/>
                  </a:lnTo>
                  <a:lnTo>
                    <a:pt x="44" y="4"/>
                  </a:lnTo>
                  <a:lnTo>
                    <a:pt x="53" y="8"/>
                  </a:lnTo>
                  <a:lnTo>
                    <a:pt x="66" y="13"/>
                  </a:lnTo>
                  <a:lnTo>
                    <a:pt x="79" y="21"/>
                  </a:lnTo>
                  <a:lnTo>
                    <a:pt x="95" y="30"/>
                  </a:lnTo>
                  <a:lnTo>
                    <a:pt x="110" y="40"/>
                  </a:lnTo>
                  <a:lnTo>
                    <a:pt x="126" y="53"/>
                  </a:lnTo>
                  <a:lnTo>
                    <a:pt x="140" y="69"/>
                  </a:lnTo>
                  <a:lnTo>
                    <a:pt x="153" y="84"/>
                  </a:lnTo>
                  <a:lnTo>
                    <a:pt x="165" y="104"/>
                  </a:lnTo>
                  <a:lnTo>
                    <a:pt x="171" y="123"/>
                  </a:lnTo>
                  <a:lnTo>
                    <a:pt x="175" y="147"/>
                  </a:lnTo>
                  <a:lnTo>
                    <a:pt x="175" y="171"/>
                  </a:lnTo>
                  <a:lnTo>
                    <a:pt x="169" y="197"/>
                  </a:lnTo>
                  <a:lnTo>
                    <a:pt x="157" y="226"/>
                  </a:lnTo>
                  <a:lnTo>
                    <a:pt x="139" y="257"/>
                  </a:lnTo>
                  <a:lnTo>
                    <a:pt x="140" y="254"/>
                  </a:lnTo>
                  <a:lnTo>
                    <a:pt x="143" y="247"/>
                  </a:lnTo>
                  <a:lnTo>
                    <a:pt x="147" y="235"/>
                  </a:lnTo>
                  <a:lnTo>
                    <a:pt x="149" y="219"/>
                  </a:lnTo>
                  <a:lnTo>
                    <a:pt x="150" y="200"/>
                  </a:lnTo>
                  <a:lnTo>
                    <a:pt x="150" y="180"/>
                  </a:lnTo>
                  <a:lnTo>
                    <a:pt x="147" y="158"/>
                  </a:lnTo>
                  <a:lnTo>
                    <a:pt x="137" y="136"/>
                  </a:lnTo>
                  <a:lnTo>
                    <a:pt x="125" y="114"/>
                  </a:lnTo>
                  <a:lnTo>
                    <a:pt x="126" y="117"/>
                  </a:lnTo>
                  <a:lnTo>
                    <a:pt x="128" y="126"/>
                  </a:lnTo>
                  <a:lnTo>
                    <a:pt x="132" y="140"/>
                  </a:lnTo>
                  <a:lnTo>
                    <a:pt x="136" y="158"/>
                  </a:lnTo>
                  <a:lnTo>
                    <a:pt x="137" y="178"/>
                  </a:lnTo>
                  <a:lnTo>
                    <a:pt x="137" y="200"/>
                  </a:lnTo>
                  <a:lnTo>
                    <a:pt x="135" y="223"/>
                  </a:lnTo>
                  <a:lnTo>
                    <a:pt x="128" y="245"/>
                  </a:lnTo>
                  <a:lnTo>
                    <a:pt x="117" y="266"/>
                  </a:lnTo>
                  <a:lnTo>
                    <a:pt x="114" y="266"/>
                  </a:lnTo>
                  <a:lnTo>
                    <a:pt x="109" y="263"/>
                  </a:lnTo>
                  <a:lnTo>
                    <a:pt x="101" y="261"/>
                  </a:lnTo>
                  <a:lnTo>
                    <a:pt x="91" y="256"/>
                  </a:lnTo>
                  <a:lnTo>
                    <a:pt x="79" y="248"/>
                  </a:lnTo>
                  <a:lnTo>
                    <a:pt x="66" y="240"/>
                  </a:lnTo>
                  <a:lnTo>
                    <a:pt x="53" y="230"/>
                  </a:lnTo>
                  <a:lnTo>
                    <a:pt x="40" y="217"/>
                  </a:lnTo>
                  <a:lnTo>
                    <a:pt x="27" y="202"/>
                  </a:lnTo>
                  <a:lnTo>
                    <a:pt x="17" y="186"/>
                  </a:lnTo>
                  <a:lnTo>
                    <a:pt x="9" y="167"/>
                  </a:lnTo>
                  <a:lnTo>
                    <a:pt x="2" y="145"/>
                  </a:lnTo>
                  <a:lnTo>
                    <a:pt x="0" y="122"/>
                  </a:lnTo>
                  <a:lnTo>
                    <a:pt x="1" y="96"/>
                  </a:lnTo>
                  <a:lnTo>
                    <a:pt x="8" y="66"/>
                  </a:lnTo>
                  <a:lnTo>
                    <a:pt x="18" y="35"/>
                  </a:lnTo>
                  <a:lnTo>
                    <a:pt x="35" y="0"/>
                  </a:lnTo>
                  <a:close/>
                </a:path>
              </a:pathLst>
            </a:custGeom>
            <a:solidFill>
              <a:schemeClr val="accent1">
                <a:lumMod val="100000"/>
              </a:schemeClr>
            </a:solidFill>
            <a:ln w="0">
              <a:noFill/>
              <a:prstDash val="solid"/>
              <a:round/>
            </a:ln>
          </p:spPr>
          <p:txBody>
            <a:bodyPr anchor="ctr"/>
            <a:lstStyle/>
            <a:p>
              <a:pPr algn="ctr"/>
              <a:endParaRPr sz="1350">
                <a:cs typeface="+mn-ea"/>
                <a:sym typeface="+mn-lt"/>
              </a:endParaRPr>
            </a:p>
          </p:txBody>
        </p:sp>
        <p:sp>
          <p:nvSpPr>
            <p:cNvPr id="24" name="千图PPT彼岸天：ID 8661124库_任意多边形 23">
              <a:extLst>
                <a:ext uri="{FF2B5EF4-FFF2-40B4-BE49-F238E27FC236}">
                  <a16:creationId xmlns:a16="http://schemas.microsoft.com/office/drawing/2014/main" id="{082E8228-F266-4C18-9E86-6B1A15D60614}"/>
                </a:ext>
              </a:extLst>
            </p:cNvPr>
            <p:cNvSpPr/>
            <p:nvPr>
              <p:custDataLst>
                <p:tags r:id="rId10"/>
              </p:custDataLst>
            </p:nvPr>
          </p:nvSpPr>
          <p:spPr bwMode="auto">
            <a:xfrm>
              <a:off x="3138142" y="3304693"/>
              <a:ext cx="192777" cy="283307"/>
            </a:xfrm>
            <a:custGeom>
              <a:gdLst>
                <a:gd fmla="*/ 150 w 177" name="T0"/>
                <a:gd fmla="*/ 0 h 256" name="T1"/>
                <a:gd fmla="*/ 151 w 177" name="T2"/>
                <a:gd fmla="*/ 3 h 256" name="T3"/>
                <a:gd fmla="*/ 154 w 177" name="T4"/>
                <a:gd fmla="*/ 8 h 256" name="T5"/>
                <a:gd fmla="*/ 158 w 177" name="T6"/>
                <a:gd fmla="*/ 18 h 256" name="T7"/>
                <a:gd fmla="*/ 163 w 177" name="T8"/>
                <a:gd fmla="*/ 30 h 256" name="T9"/>
                <a:gd fmla="*/ 167 w 177" name="T10"/>
                <a:gd fmla="*/ 46 h 256" name="T11"/>
                <a:gd fmla="*/ 172 w 177" name="T12"/>
                <a:gd fmla="*/ 62 h 256" name="T13"/>
                <a:gd fmla="*/ 175 w 177" name="T14"/>
                <a:gd fmla="*/ 82 h 256" name="T15"/>
                <a:gd fmla="*/ 177 w 177" name="T16"/>
                <a:gd fmla="*/ 101 h 256" name="T17"/>
                <a:gd fmla="*/ 177 w 177" name="T18"/>
                <a:gd fmla="*/ 122 h 256" name="T19"/>
                <a:gd fmla="*/ 175 w 177" name="T20"/>
                <a:gd fmla="*/ 143 h 256" name="T21"/>
                <a:gd fmla="*/ 168 w 177" name="T22"/>
                <a:gd fmla="*/ 164 h 256" name="T23"/>
                <a:gd fmla="*/ 159 w 177" name="T24"/>
                <a:gd fmla="*/ 185 h 256" name="T25"/>
                <a:gd fmla="*/ 146 w 177" name="T26"/>
                <a:gd fmla="*/ 203 h 256" name="T27"/>
                <a:gd fmla="*/ 128 w 177" name="T28"/>
                <a:gd fmla="*/ 220 h 256" name="T29"/>
                <a:gd fmla="*/ 106 w 177" name="T30"/>
                <a:gd fmla="*/ 234 h 256" name="T31"/>
                <a:gd fmla="*/ 77 w 177" name="T32"/>
                <a:gd fmla="*/ 247 h 256" name="T33"/>
                <a:gd fmla="*/ 42 w 177" name="T34"/>
                <a:gd fmla="*/ 256 h 256" name="T35"/>
                <a:gd fmla="*/ 45 w 177" name="T36"/>
                <a:gd fmla="*/ 255 h 256" name="T37"/>
                <a:gd fmla="*/ 52 w 177" name="T38"/>
                <a:gd fmla="*/ 251 h 256" name="T39"/>
                <a:gd fmla="*/ 63 w 177" name="T40"/>
                <a:gd fmla="*/ 244 h 256" name="T41"/>
                <a:gd fmla="*/ 76 w 177" name="T42"/>
                <a:gd fmla="*/ 235 h 256" name="T43"/>
                <a:gd fmla="*/ 90 w 177" name="T44"/>
                <a:gd fmla="*/ 223 h 256" name="T45"/>
                <a:gd fmla="*/ 104 w 177" name="T46"/>
                <a:gd fmla="*/ 208 h 256" name="T47"/>
                <a:gd fmla="*/ 116 w 177" name="T48"/>
                <a:gd fmla="*/ 190 h 256" name="T49"/>
                <a:gd fmla="*/ 127 w 177" name="T50"/>
                <a:gd fmla="*/ 169 h 256" name="T51"/>
                <a:gd fmla="*/ 133 w 177" name="T52"/>
                <a:gd fmla="*/ 144 h 256" name="T53"/>
                <a:gd fmla="*/ 132 w 177" name="T54"/>
                <a:gd fmla="*/ 147 h 256" name="T55"/>
                <a:gd fmla="*/ 128 w 177" name="T56"/>
                <a:gd fmla="*/ 156 h 256" name="T57"/>
                <a:gd fmla="*/ 120 w 177" name="T58"/>
                <a:gd fmla="*/ 168 h 256" name="T59"/>
                <a:gd fmla="*/ 110 w 177" name="T60"/>
                <a:gd fmla="*/ 182 h 256" name="T61"/>
                <a:gd fmla="*/ 97 w 177" name="T62"/>
                <a:gd fmla="*/ 199 h 256" name="T63"/>
                <a:gd fmla="*/ 81 w 177" name="T64"/>
                <a:gd fmla="*/ 214 h 256" name="T65"/>
                <a:gd fmla="*/ 63 w 177" name="T66"/>
                <a:gd fmla="*/ 229 h 256" name="T67"/>
                <a:gd fmla="*/ 42 w 177" name="T68"/>
                <a:gd fmla="*/ 239 h 256" name="T69"/>
                <a:gd fmla="*/ 19 w 177" name="T70"/>
                <a:gd fmla="*/ 246 h 256" name="T71"/>
                <a:gd fmla="*/ 19 w 177" name="T72"/>
                <a:gd fmla="*/ 244 h 256" name="T73"/>
                <a:gd fmla="*/ 16 w 177" name="T74"/>
                <a:gd fmla="*/ 238 h 256" name="T75"/>
                <a:gd fmla="*/ 12 w 177" name="T76"/>
                <a:gd fmla="*/ 229 h 256" name="T77"/>
                <a:gd fmla="*/ 8 w 177" name="T78"/>
                <a:gd fmla="*/ 217 h 256" name="T79"/>
                <a:gd fmla="*/ 4 w 177" name="T80"/>
                <a:gd fmla="*/ 201 h 256" name="T81"/>
                <a:gd fmla="*/ 2 w 177" name="T82"/>
                <a:gd fmla="*/ 186 h 256" name="T83"/>
                <a:gd fmla="*/ 0 w 177" name="T84"/>
                <a:gd fmla="*/ 166 h 256" name="T85"/>
                <a:gd fmla="*/ 0 w 177" name="T86"/>
                <a:gd fmla="*/ 147 h 256" name="T87"/>
                <a:gd fmla="*/ 3 w 177" name="T88"/>
                <a:gd fmla="*/ 127 h 256" name="T89"/>
                <a:gd fmla="*/ 10 w 177" name="T90"/>
                <a:gd fmla="*/ 107 h 256" name="T91"/>
                <a:gd fmla="*/ 20 w 177" name="T92"/>
                <a:gd fmla="*/ 86 h 256" name="T93"/>
                <a:gd fmla="*/ 36 w 177" name="T94"/>
                <a:gd fmla="*/ 66 h 256" name="T95"/>
                <a:gd fmla="*/ 55 w 177" name="T96"/>
                <a:gd fmla="*/ 47 h 256" name="T97"/>
                <a:gd fmla="*/ 80 w 177" name="T98"/>
                <a:gd fmla="*/ 29 h 256" name="T99"/>
                <a:gd fmla="*/ 111 w 177" name="T100"/>
                <a:gd fmla="*/ 13 h 256" name="T101"/>
                <a:gd fmla="*/ 150 w 177" name="T102"/>
                <a:gd fmla="*/ 0 h 25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56" w="177">
                  <a:moveTo>
                    <a:pt x="150" y="0"/>
                  </a:moveTo>
                  <a:lnTo>
                    <a:pt x="151" y="3"/>
                  </a:lnTo>
                  <a:lnTo>
                    <a:pt x="154" y="8"/>
                  </a:lnTo>
                  <a:lnTo>
                    <a:pt x="158" y="18"/>
                  </a:lnTo>
                  <a:lnTo>
                    <a:pt x="163" y="30"/>
                  </a:lnTo>
                  <a:lnTo>
                    <a:pt x="167" y="46"/>
                  </a:lnTo>
                  <a:lnTo>
                    <a:pt x="172" y="62"/>
                  </a:lnTo>
                  <a:lnTo>
                    <a:pt x="175" y="82"/>
                  </a:lnTo>
                  <a:lnTo>
                    <a:pt x="177" y="101"/>
                  </a:lnTo>
                  <a:lnTo>
                    <a:pt x="177" y="122"/>
                  </a:lnTo>
                  <a:lnTo>
                    <a:pt x="175" y="143"/>
                  </a:lnTo>
                  <a:lnTo>
                    <a:pt x="168" y="164"/>
                  </a:lnTo>
                  <a:lnTo>
                    <a:pt x="159" y="185"/>
                  </a:lnTo>
                  <a:lnTo>
                    <a:pt x="146" y="203"/>
                  </a:lnTo>
                  <a:lnTo>
                    <a:pt x="128" y="220"/>
                  </a:lnTo>
                  <a:lnTo>
                    <a:pt x="106" y="234"/>
                  </a:lnTo>
                  <a:lnTo>
                    <a:pt x="77" y="247"/>
                  </a:lnTo>
                  <a:lnTo>
                    <a:pt x="42" y="256"/>
                  </a:lnTo>
                  <a:lnTo>
                    <a:pt x="45" y="255"/>
                  </a:lnTo>
                  <a:lnTo>
                    <a:pt x="52" y="251"/>
                  </a:lnTo>
                  <a:lnTo>
                    <a:pt x="63" y="244"/>
                  </a:lnTo>
                  <a:lnTo>
                    <a:pt x="76" y="235"/>
                  </a:lnTo>
                  <a:lnTo>
                    <a:pt x="90" y="223"/>
                  </a:lnTo>
                  <a:lnTo>
                    <a:pt x="104" y="208"/>
                  </a:lnTo>
                  <a:lnTo>
                    <a:pt x="116" y="190"/>
                  </a:lnTo>
                  <a:lnTo>
                    <a:pt x="127" y="169"/>
                  </a:lnTo>
                  <a:lnTo>
                    <a:pt x="133" y="144"/>
                  </a:lnTo>
                  <a:lnTo>
                    <a:pt x="132" y="147"/>
                  </a:lnTo>
                  <a:lnTo>
                    <a:pt x="128" y="156"/>
                  </a:lnTo>
                  <a:lnTo>
                    <a:pt x="120" y="168"/>
                  </a:lnTo>
                  <a:lnTo>
                    <a:pt x="110" y="182"/>
                  </a:lnTo>
                  <a:lnTo>
                    <a:pt x="97" y="199"/>
                  </a:lnTo>
                  <a:lnTo>
                    <a:pt x="81" y="214"/>
                  </a:lnTo>
                  <a:lnTo>
                    <a:pt x="63" y="229"/>
                  </a:lnTo>
                  <a:lnTo>
                    <a:pt x="42" y="239"/>
                  </a:lnTo>
                  <a:lnTo>
                    <a:pt x="19" y="246"/>
                  </a:lnTo>
                  <a:lnTo>
                    <a:pt x="19" y="244"/>
                  </a:lnTo>
                  <a:lnTo>
                    <a:pt x="16" y="238"/>
                  </a:lnTo>
                  <a:lnTo>
                    <a:pt x="12" y="229"/>
                  </a:lnTo>
                  <a:lnTo>
                    <a:pt x="8" y="217"/>
                  </a:lnTo>
                  <a:lnTo>
                    <a:pt x="4" y="201"/>
                  </a:lnTo>
                  <a:lnTo>
                    <a:pt x="2" y="186"/>
                  </a:lnTo>
                  <a:lnTo>
                    <a:pt x="0" y="166"/>
                  </a:lnTo>
                  <a:lnTo>
                    <a:pt x="0" y="147"/>
                  </a:lnTo>
                  <a:lnTo>
                    <a:pt x="3" y="127"/>
                  </a:lnTo>
                  <a:lnTo>
                    <a:pt x="10" y="107"/>
                  </a:lnTo>
                  <a:lnTo>
                    <a:pt x="20" y="86"/>
                  </a:lnTo>
                  <a:lnTo>
                    <a:pt x="36" y="66"/>
                  </a:lnTo>
                  <a:lnTo>
                    <a:pt x="55" y="47"/>
                  </a:lnTo>
                  <a:lnTo>
                    <a:pt x="80" y="29"/>
                  </a:lnTo>
                  <a:lnTo>
                    <a:pt x="111" y="13"/>
                  </a:lnTo>
                  <a:lnTo>
                    <a:pt x="150" y="0"/>
                  </a:lnTo>
                  <a:close/>
                </a:path>
              </a:pathLst>
            </a:custGeom>
            <a:solidFill>
              <a:schemeClr val="accent1">
                <a:lumMod val="100000"/>
              </a:schemeClr>
            </a:solidFill>
            <a:ln w="0">
              <a:noFill/>
              <a:prstDash val="solid"/>
              <a:round/>
            </a:ln>
          </p:spPr>
          <p:txBody>
            <a:bodyPr anchor="ctr"/>
            <a:lstStyle/>
            <a:p>
              <a:pPr algn="ctr"/>
              <a:endParaRPr sz="1350">
                <a:cs typeface="+mn-ea"/>
                <a:sym typeface="+mn-lt"/>
              </a:endParaRPr>
            </a:p>
          </p:txBody>
        </p:sp>
        <p:sp>
          <p:nvSpPr>
            <p:cNvPr id="25" name="千图PPT彼岸天：ID 8661124库_任意多边形 24">
              <a:extLst>
                <a:ext uri="{FF2B5EF4-FFF2-40B4-BE49-F238E27FC236}">
                  <a16:creationId xmlns:a16="http://schemas.microsoft.com/office/drawing/2014/main" id="{C16D883D-17C5-4C2D-AF62-4C153EB87E0B}"/>
                </a:ext>
              </a:extLst>
            </p:cNvPr>
            <p:cNvSpPr/>
            <p:nvPr>
              <p:custDataLst>
                <p:tags r:id="rId11"/>
              </p:custDataLst>
            </p:nvPr>
          </p:nvSpPr>
          <p:spPr bwMode="auto">
            <a:xfrm>
              <a:off x="3260124" y="3697560"/>
              <a:ext cx="290800" cy="193667"/>
            </a:xfrm>
            <a:custGeom>
              <a:gdLst>
                <a:gd fmla="*/ 144 w 267" name="T0"/>
                <a:gd fmla="*/ 0 h 175" name="T1"/>
                <a:gd fmla="*/ 172 w 267" name="T2"/>
                <a:gd fmla="*/ 1 h 175" name="T3"/>
                <a:gd fmla="*/ 200 w 267" name="T4"/>
                <a:gd fmla="*/ 6 h 175" name="T5"/>
                <a:gd fmla="*/ 232 w 267" name="T6"/>
                <a:gd fmla="*/ 18 h 175" name="T7"/>
                <a:gd fmla="*/ 267 w 267" name="T8"/>
                <a:gd fmla="*/ 35 h 175" name="T9"/>
                <a:gd fmla="*/ 265 w 267" name="T10"/>
                <a:gd fmla="*/ 36 h 175" name="T11"/>
                <a:gd fmla="*/ 264 w 267" name="T12"/>
                <a:gd fmla="*/ 42 h 175" name="T13"/>
                <a:gd fmla="*/ 259 w 267" name="T14"/>
                <a:gd fmla="*/ 53 h 175" name="T15"/>
                <a:gd fmla="*/ 254 w 267" name="T16"/>
                <a:gd fmla="*/ 64 h 175" name="T17"/>
                <a:gd fmla="*/ 246 w 267" name="T18"/>
                <a:gd fmla="*/ 79 h 175" name="T19"/>
                <a:gd fmla="*/ 237 w 267" name="T20"/>
                <a:gd fmla="*/ 94 h 175" name="T21"/>
                <a:gd fmla="*/ 226 w 267" name="T22"/>
                <a:gd fmla="*/ 110 h 175" name="T23"/>
                <a:gd fmla="*/ 213 w 267" name="T24"/>
                <a:gd fmla="*/ 125 h 175" name="T25"/>
                <a:gd fmla="*/ 199 w 267" name="T26"/>
                <a:gd fmla="*/ 140 h 175" name="T27"/>
                <a:gd fmla="*/ 182 w 267" name="T28"/>
                <a:gd fmla="*/ 153 h 175" name="T29"/>
                <a:gd fmla="*/ 164 w 267" name="T30"/>
                <a:gd fmla="*/ 163 h 175" name="T31"/>
                <a:gd fmla="*/ 143 w 267" name="T32"/>
                <a:gd fmla="*/ 171 h 175" name="T33"/>
                <a:gd fmla="*/ 121 w 267" name="T34"/>
                <a:gd fmla="*/ 175 h 175" name="T35"/>
                <a:gd fmla="*/ 96 w 267" name="T36"/>
                <a:gd fmla="*/ 174 h 175" name="T37"/>
                <a:gd fmla="*/ 69 w 267" name="T38"/>
                <a:gd fmla="*/ 168 h 175" name="T39"/>
                <a:gd fmla="*/ 41 w 267" name="T40"/>
                <a:gd fmla="*/ 157 h 175" name="T41"/>
                <a:gd fmla="*/ 9 w 267" name="T42"/>
                <a:gd fmla="*/ 138 h 175" name="T43"/>
                <a:gd fmla="*/ 12 w 267" name="T44"/>
                <a:gd fmla="*/ 140 h 175" name="T45"/>
                <a:gd fmla="*/ 20 w 267" name="T46"/>
                <a:gd fmla="*/ 142 h 175" name="T47"/>
                <a:gd fmla="*/ 33 w 267" name="T48"/>
                <a:gd fmla="*/ 145 h 175" name="T49"/>
                <a:gd fmla="*/ 48 w 267" name="T50"/>
                <a:gd fmla="*/ 148 h 175" name="T51"/>
                <a:gd fmla="*/ 67 w 267" name="T52"/>
                <a:gd fmla="*/ 150 h 175" name="T53"/>
                <a:gd fmla="*/ 87 w 267" name="T54"/>
                <a:gd fmla="*/ 149 h 175" name="T55"/>
                <a:gd fmla="*/ 108 w 267" name="T56"/>
                <a:gd fmla="*/ 145 h 175" name="T57"/>
                <a:gd fmla="*/ 131 w 267" name="T58"/>
                <a:gd fmla="*/ 137 h 175" name="T59"/>
                <a:gd fmla="*/ 154 w 267" name="T60"/>
                <a:gd fmla="*/ 124 h 175" name="T61"/>
                <a:gd fmla="*/ 150 w 267" name="T62"/>
                <a:gd fmla="*/ 125 h 175" name="T63"/>
                <a:gd fmla="*/ 141 w 267" name="T64"/>
                <a:gd fmla="*/ 128 h 175" name="T65"/>
                <a:gd fmla="*/ 126 w 267" name="T66"/>
                <a:gd fmla="*/ 131 h 175" name="T67"/>
                <a:gd fmla="*/ 109 w 267" name="T68"/>
                <a:gd fmla="*/ 135 h 175" name="T69"/>
                <a:gd fmla="*/ 89 w 267" name="T70"/>
                <a:gd fmla="*/ 137 h 175" name="T71"/>
                <a:gd fmla="*/ 67 w 267" name="T72"/>
                <a:gd fmla="*/ 137 h 175" name="T73"/>
                <a:gd fmla="*/ 43 w 267" name="T74"/>
                <a:gd fmla="*/ 133 h 175" name="T75"/>
                <a:gd fmla="*/ 21 w 267" name="T76"/>
                <a:gd fmla="*/ 127 h 175" name="T77"/>
                <a:gd fmla="*/ 0 w 267" name="T78"/>
                <a:gd fmla="*/ 115 h 175" name="T79"/>
                <a:gd fmla="*/ 0 w 267" name="T80"/>
                <a:gd fmla="*/ 114 h 175" name="T81"/>
                <a:gd fmla="*/ 3 w 267" name="T82"/>
                <a:gd fmla="*/ 109 h 175" name="T83"/>
                <a:gd fmla="*/ 7 w 267" name="T84"/>
                <a:gd fmla="*/ 100 h 175" name="T85"/>
                <a:gd fmla="*/ 12 w 267" name="T86"/>
                <a:gd fmla="*/ 90 h 175" name="T87"/>
                <a:gd fmla="*/ 18 w 267" name="T88"/>
                <a:gd fmla="*/ 77 h 175" name="T89"/>
                <a:gd fmla="*/ 26 w 267" name="T90"/>
                <a:gd fmla="*/ 64 h 175" name="T91"/>
                <a:gd fmla="*/ 38 w 267" name="T92"/>
                <a:gd fmla="*/ 52 h 175" name="T93"/>
                <a:gd fmla="*/ 50 w 267" name="T94"/>
                <a:gd fmla="*/ 39 h 175" name="T95"/>
                <a:gd fmla="*/ 64 w 267" name="T96"/>
                <a:gd fmla="*/ 27 h 175" name="T97"/>
                <a:gd fmla="*/ 81 w 267" name="T98"/>
                <a:gd fmla="*/ 16 h 175" name="T99"/>
                <a:gd fmla="*/ 100 w 267" name="T100"/>
                <a:gd fmla="*/ 7 h 175" name="T101"/>
                <a:gd fmla="*/ 121 w 267" name="T102"/>
                <a:gd fmla="*/ 2 h 175" name="T103"/>
                <a:gd fmla="*/ 144 w 267" name="T104"/>
                <a:gd fmla="*/ 0 h 17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75" w="267">
                  <a:moveTo>
                    <a:pt x="144" y="0"/>
                  </a:moveTo>
                  <a:lnTo>
                    <a:pt x="172" y="1"/>
                  </a:lnTo>
                  <a:lnTo>
                    <a:pt x="200" y="6"/>
                  </a:lnTo>
                  <a:lnTo>
                    <a:pt x="232" y="18"/>
                  </a:lnTo>
                  <a:lnTo>
                    <a:pt x="267" y="35"/>
                  </a:lnTo>
                  <a:lnTo>
                    <a:pt x="265" y="36"/>
                  </a:lnTo>
                  <a:lnTo>
                    <a:pt x="264" y="42"/>
                  </a:lnTo>
                  <a:lnTo>
                    <a:pt x="259" y="53"/>
                  </a:lnTo>
                  <a:lnTo>
                    <a:pt x="254" y="64"/>
                  </a:lnTo>
                  <a:lnTo>
                    <a:pt x="246" y="79"/>
                  </a:lnTo>
                  <a:lnTo>
                    <a:pt x="237" y="94"/>
                  </a:lnTo>
                  <a:lnTo>
                    <a:pt x="226" y="110"/>
                  </a:lnTo>
                  <a:lnTo>
                    <a:pt x="213" y="125"/>
                  </a:lnTo>
                  <a:lnTo>
                    <a:pt x="199" y="140"/>
                  </a:lnTo>
                  <a:lnTo>
                    <a:pt x="182" y="153"/>
                  </a:lnTo>
                  <a:lnTo>
                    <a:pt x="164" y="163"/>
                  </a:lnTo>
                  <a:lnTo>
                    <a:pt x="143" y="171"/>
                  </a:lnTo>
                  <a:lnTo>
                    <a:pt x="121" y="175"/>
                  </a:lnTo>
                  <a:lnTo>
                    <a:pt x="96" y="174"/>
                  </a:lnTo>
                  <a:lnTo>
                    <a:pt x="69" y="168"/>
                  </a:lnTo>
                  <a:lnTo>
                    <a:pt x="41" y="157"/>
                  </a:lnTo>
                  <a:lnTo>
                    <a:pt x="9" y="138"/>
                  </a:lnTo>
                  <a:lnTo>
                    <a:pt x="12" y="140"/>
                  </a:lnTo>
                  <a:lnTo>
                    <a:pt x="20" y="142"/>
                  </a:lnTo>
                  <a:lnTo>
                    <a:pt x="33" y="145"/>
                  </a:lnTo>
                  <a:lnTo>
                    <a:pt x="48" y="148"/>
                  </a:lnTo>
                  <a:lnTo>
                    <a:pt x="67" y="150"/>
                  </a:lnTo>
                  <a:lnTo>
                    <a:pt x="87" y="149"/>
                  </a:lnTo>
                  <a:lnTo>
                    <a:pt x="108" y="145"/>
                  </a:lnTo>
                  <a:lnTo>
                    <a:pt x="131" y="137"/>
                  </a:lnTo>
                  <a:lnTo>
                    <a:pt x="154" y="124"/>
                  </a:lnTo>
                  <a:lnTo>
                    <a:pt x="150" y="125"/>
                  </a:lnTo>
                  <a:lnTo>
                    <a:pt x="141" y="128"/>
                  </a:lnTo>
                  <a:lnTo>
                    <a:pt x="126" y="131"/>
                  </a:lnTo>
                  <a:lnTo>
                    <a:pt x="109" y="135"/>
                  </a:lnTo>
                  <a:lnTo>
                    <a:pt x="89" y="137"/>
                  </a:lnTo>
                  <a:lnTo>
                    <a:pt x="67" y="137"/>
                  </a:lnTo>
                  <a:lnTo>
                    <a:pt x="43" y="133"/>
                  </a:lnTo>
                  <a:lnTo>
                    <a:pt x="21" y="127"/>
                  </a:lnTo>
                  <a:lnTo>
                    <a:pt x="0" y="115"/>
                  </a:lnTo>
                  <a:lnTo>
                    <a:pt x="0" y="114"/>
                  </a:lnTo>
                  <a:lnTo>
                    <a:pt x="3" y="109"/>
                  </a:lnTo>
                  <a:lnTo>
                    <a:pt x="7" y="100"/>
                  </a:lnTo>
                  <a:lnTo>
                    <a:pt x="12" y="90"/>
                  </a:lnTo>
                  <a:lnTo>
                    <a:pt x="18" y="77"/>
                  </a:lnTo>
                  <a:lnTo>
                    <a:pt x="26" y="64"/>
                  </a:lnTo>
                  <a:lnTo>
                    <a:pt x="38" y="52"/>
                  </a:lnTo>
                  <a:lnTo>
                    <a:pt x="50" y="39"/>
                  </a:lnTo>
                  <a:lnTo>
                    <a:pt x="64" y="27"/>
                  </a:lnTo>
                  <a:lnTo>
                    <a:pt x="81" y="16"/>
                  </a:lnTo>
                  <a:lnTo>
                    <a:pt x="100" y="7"/>
                  </a:lnTo>
                  <a:lnTo>
                    <a:pt x="121" y="2"/>
                  </a:lnTo>
                  <a:lnTo>
                    <a:pt x="144" y="0"/>
                  </a:lnTo>
                  <a:close/>
                </a:path>
              </a:pathLst>
            </a:custGeom>
            <a:solidFill>
              <a:schemeClr val="accent1">
                <a:lumMod val="100000"/>
              </a:schemeClr>
            </a:solidFill>
            <a:ln w="0">
              <a:noFill/>
              <a:prstDash val="solid"/>
              <a:round/>
            </a:ln>
          </p:spPr>
          <p:txBody>
            <a:bodyPr anchor="ctr"/>
            <a:lstStyle/>
            <a:p>
              <a:pPr algn="ctr"/>
              <a:endParaRPr sz="1350">
                <a:cs typeface="+mn-ea"/>
                <a:sym typeface="+mn-lt"/>
              </a:endParaRPr>
            </a:p>
          </p:txBody>
        </p:sp>
        <p:sp>
          <p:nvSpPr>
            <p:cNvPr id="26" name="千图PPT彼岸天：ID 8661124库_任意多边形 25">
              <a:extLst>
                <a:ext uri="{FF2B5EF4-FFF2-40B4-BE49-F238E27FC236}">
                  <a16:creationId xmlns:a16="http://schemas.microsoft.com/office/drawing/2014/main" id="{203F6D88-22DB-4040-ACB4-7E0F3A963AC4}"/>
                </a:ext>
              </a:extLst>
            </p:cNvPr>
            <p:cNvSpPr/>
            <p:nvPr>
              <p:custDataLst>
                <p:tags r:id="rId12"/>
              </p:custDataLst>
            </p:nvPr>
          </p:nvSpPr>
          <p:spPr bwMode="auto">
            <a:xfrm>
              <a:off x="2861501" y="2884158"/>
              <a:ext cx="289710" cy="193667"/>
            </a:xfrm>
            <a:custGeom>
              <a:gdLst>
                <a:gd fmla="*/ 145 w 266" name="T0"/>
                <a:gd fmla="*/ 0 h 175" name="T1"/>
                <a:gd fmla="*/ 170 w 266" name="T2"/>
                <a:gd fmla="*/ 0 h 175" name="T3"/>
                <a:gd fmla="*/ 197 w 266" name="T4"/>
                <a:gd fmla="*/ 6 h 175" name="T5"/>
                <a:gd fmla="*/ 226 w 266" name="T6"/>
                <a:gd fmla="*/ 18 h 175" name="T7"/>
                <a:gd fmla="*/ 257 w 266" name="T8"/>
                <a:gd fmla="*/ 36 h 175" name="T9"/>
                <a:gd fmla="*/ 254 w 266" name="T10"/>
                <a:gd fmla="*/ 35 h 175" name="T11"/>
                <a:gd fmla="*/ 247 w 266" name="T12"/>
                <a:gd fmla="*/ 32 h 175" name="T13"/>
                <a:gd fmla="*/ 235 w 266" name="T14"/>
                <a:gd fmla="*/ 30 h 175" name="T15"/>
                <a:gd fmla="*/ 218 w 266" name="T16"/>
                <a:gd fmla="*/ 26 h 175" name="T17"/>
                <a:gd fmla="*/ 200 w 266" name="T18"/>
                <a:gd fmla="*/ 24 h 175" name="T19"/>
                <a:gd fmla="*/ 179 w 266" name="T20"/>
                <a:gd fmla="*/ 26 h 175" name="T21"/>
                <a:gd fmla="*/ 158 w 266" name="T22"/>
                <a:gd fmla="*/ 30 h 175" name="T23"/>
                <a:gd fmla="*/ 136 w 266" name="T24"/>
                <a:gd fmla="*/ 37 h 175" name="T25"/>
                <a:gd fmla="*/ 114 w 266" name="T26"/>
                <a:gd fmla="*/ 50 h 175" name="T27"/>
                <a:gd fmla="*/ 117 w 266" name="T28"/>
                <a:gd fmla="*/ 49 h 175" name="T29"/>
                <a:gd fmla="*/ 126 w 266" name="T30"/>
                <a:gd fmla="*/ 47 h 175" name="T31"/>
                <a:gd fmla="*/ 140 w 266" name="T32"/>
                <a:gd fmla="*/ 43 h 175" name="T33"/>
                <a:gd fmla="*/ 157 w 266" name="T34"/>
                <a:gd fmla="*/ 40 h 175" name="T35"/>
                <a:gd fmla="*/ 178 w 266" name="T36"/>
                <a:gd fmla="*/ 37 h 175" name="T37"/>
                <a:gd fmla="*/ 200 w 266" name="T38"/>
                <a:gd fmla="*/ 37 h 175" name="T39"/>
                <a:gd fmla="*/ 223 w 266" name="T40"/>
                <a:gd fmla="*/ 40 h 175" name="T41"/>
                <a:gd fmla="*/ 245 w 266" name="T42"/>
                <a:gd fmla="*/ 48 h 175" name="T43"/>
                <a:gd fmla="*/ 266 w 266" name="T44"/>
                <a:gd fmla="*/ 58 h 175" name="T45"/>
                <a:gd fmla="*/ 266 w 266" name="T46"/>
                <a:gd fmla="*/ 61 h 175" name="T47"/>
                <a:gd fmla="*/ 264 w 266" name="T48"/>
                <a:gd fmla="*/ 66 h 175" name="T49"/>
                <a:gd fmla="*/ 260 w 266" name="T50"/>
                <a:gd fmla="*/ 74 h 175" name="T51"/>
                <a:gd fmla="*/ 254 w 266" name="T52"/>
                <a:gd fmla="*/ 84 h 175" name="T53"/>
                <a:gd fmla="*/ 248 w 266" name="T54"/>
                <a:gd fmla="*/ 96 h 175" name="T55"/>
                <a:gd fmla="*/ 240 w 266" name="T56"/>
                <a:gd fmla="*/ 109 h 175" name="T57"/>
                <a:gd fmla="*/ 230 w 266" name="T58"/>
                <a:gd fmla="*/ 123 h 175" name="T59"/>
                <a:gd fmla="*/ 217 w 266" name="T60"/>
                <a:gd fmla="*/ 136 h 175" name="T61"/>
                <a:gd fmla="*/ 202 w 266" name="T62"/>
                <a:gd fmla="*/ 148 h 175" name="T63"/>
                <a:gd fmla="*/ 186 w 266" name="T64"/>
                <a:gd fmla="*/ 158 h 175" name="T65"/>
                <a:gd fmla="*/ 166 w 266" name="T66"/>
                <a:gd fmla="*/ 167 h 175" name="T67"/>
                <a:gd fmla="*/ 145 w 266" name="T68"/>
                <a:gd fmla="*/ 172 h 175" name="T69"/>
                <a:gd fmla="*/ 122 w 266" name="T70"/>
                <a:gd fmla="*/ 175 h 175" name="T71"/>
                <a:gd fmla="*/ 96 w 266" name="T72"/>
                <a:gd fmla="*/ 174 h 175" name="T73"/>
                <a:gd fmla="*/ 66 w 266" name="T74"/>
                <a:gd fmla="*/ 169 h 175" name="T75"/>
                <a:gd fmla="*/ 35 w 266" name="T76"/>
                <a:gd fmla="*/ 157 h 175" name="T77"/>
                <a:gd fmla="*/ 0 w 266" name="T78"/>
                <a:gd fmla="*/ 140 h 175" name="T79"/>
                <a:gd fmla="*/ 1 w 266" name="T80"/>
                <a:gd fmla="*/ 137 h 175" name="T81"/>
                <a:gd fmla="*/ 4 w 266" name="T82"/>
                <a:gd fmla="*/ 132 h 175" name="T83"/>
                <a:gd fmla="*/ 8 w 266" name="T84"/>
                <a:gd fmla="*/ 122 h 175" name="T85"/>
                <a:gd fmla="*/ 13 w 266" name="T86"/>
                <a:gd fmla="*/ 110 h 175" name="T87"/>
                <a:gd fmla="*/ 21 w 266" name="T88"/>
                <a:gd fmla="*/ 96 h 175" name="T89"/>
                <a:gd fmla="*/ 30 w 266" name="T90"/>
                <a:gd fmla="*/ 80 h 175" name="T91"/>
                <a:gd fmla="*/ 40 w 266" name="T92"/>
                <a:gd fmla="*/ 65 h 175" name="T93"/>
                <a:gd fmla="*/ 53 w 266" name="T94"/>
                <a:gd fmla="*/ 49 h 175" name="T95"/>
                <a:gd fmla="*/ 67 w 266" name="T96"/>
                <a:gd fmla="*/ 35 h 175" name="T97"/>
                <a:gd fmla="*/ 84 w 266" name="T98"/>
                <a:gd fmla="*/ 22 h 175" name="T99"/>
                <a:gd fmla="*/ 102 w 266" name="T100"/>
                <a:gd fmla="*/ 11 h 175" name="T101"/>
                <a:gd fmla="*/ 123 w 266" name="T102"/>
                <a:gd fmla="*/ 4 h 175" name="T103"/>
                <a:gd fmla="*/ 145 w 266" name="T104"/>
                <a:gd fmla="*/ 0 h 17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75" w="266">
                  <a:moveTo>
                    <a:pt x="145" y="0"/>
                  </a:moveTo>
                  <a:lnTo>
                    <a:pt x="170" y="0"/>
                  </a:lnTo>
                  <a:lnTo>
                    <a:pt x="197" y="6"/>
                  </a:lnTo>
                  <a:lnTo>
                    <a:pt x="226" y="18"/>
                  </a:lnTo>
                  <a:lnTo>
                    <a:pt x="257" y="36"/>
                  </a:lnTo>
                  <a:lnTo>
                    <a:pt x="254" y="35"/>
                  </a:lnTo>
                  <a:lnTo>
                    <a:pt x="247" y="32"/>
                  </a:lnTo>
                  <a:lnTo>
                    <a:pt x="235" y="30"/>
                  </a:lnTo>
                  <a:lnTo>
                    <a:pt x="218" y="26"/>
                  </a:lnTo>
                  <a:lnTo>
                    <a:pt x="200" y="24"/>
                  </a:lnTo>
                  <a:lnTo>
                    <a:pt x="179" y="26"/>
                  </a:lnTo>
                  <a:lnTo>
                    <a:pt x="158" y="30"/>
                  </a:lnTo>
                  <a:lnTo>
                    <a:pt x="136" y="37"/>
                  </a:lnTo>
                  <a:lnTo>
                    <a:pt x="114" y="50"/>
                  </a:lnTo>
                  <a:lnTo>
                    <a:pt x="117" y="49"/>
                  </a:lnTo>
                  <a:lnTo>
                    <a:pt x="126" y="47"/>
                  </a:lnTo>
                  <a:lnTo>
                    <a:pt x="140" y="43"/>
                  </a:lnTo>
                  <a:lnTo>
                    <a:pt x="157" y="40"/>
                  </a:lnTo>
                  <a:lnTo>
                    <a:pt x="178" y="37"/>
                  </a:lnTo>
                  <a:lnTo>
                    <a:pt x="200" y="37"/>
                  </a:lnTo>
                  <a:lnTo>
                    <a:pt x="223" y="40"/>
                  </a:lnTo>
                  <a:lnTo>
                    <a:pt x="245" y="48"/>
                  </a:lnTo>
                  <a:lnTo>
                    <a:pt x="266" y="58"/>
                  </a:lnTo>
                  <a:lnTo>
                    <a:pt x="266" y="61"/>
                  </a:lnTo>
                  <a:lnTo>
                    <a:pt x="264" y="66"/>
                  </a:lnTo>
                  <a:lnTo>
                    <a:pt x="260" y="74"/>
                  </a:lnTo>
                  <a:lnTo>
                    <a:pt x="254" y="84"/>
                  </a:lnTo>
                  <a:lnTo>
                    <a:pt x="248" y="96"/>
                  </a:lnTo>
                  <a:lnTo>
                    <a:pt x="240" y="109"/>
                  </a:lnTo>
                  <a:lnTo>
                    <a:pt x="230" y="123"/>
                  </a:lnTo>
                  <a:lnTo>
                    <a:pt x="217" y="136"/>
                  </a:lnTo>
                  <a:lnTo>
                    <a:pt x="202" y="148"/>
                  </a:lnTo>
                  <a:lnTo>
                    <a:pt x="186" y="158"/>
                  </a:lnTo>
                  <a:lnTo>
                    <a:pt x="166" y="167"/>
                  </a:lnTo>
                  <a:lnTo>
                    <a:pt x="145" y="172"/>
                  </a:lnTo>
                  <a:lnTo>
                    <a:pt x="122" y="175"/>
                  </a:lnTo>
                  <a:lnTo>
                    <a:pt x="96" y="174"/>
                  </a:lnTo>
                  <a:lnTo>
                    <a:pt x="66" y="169"/>
                  </a:lnTo>
                  <a:lnTo>
                    <a:pt x="35" y="157"/>
                  </a:lnTo>
                  <a:lnTo>
                    <a:pt x="0" y="140"/>
                  </a:lnTo>
                  <a:lnTo>
                    <a:pt x="1" y="137"/>
                  </a:lnTo>
                  <a:lnTo>
                    <a:pt x="4" y="132"/>
                  </a:lnTo>
                  <a:lnTo>
                    <a:pt x="8" y="122"/>
                  </a:lnTo>
                  <a:lnTo>
                    <a:pt x="13" y="110"/>
                  </a:lnTo>
                  <a:lnTo>
                    <a:pt x="21" y="96"/>
                  </a:lnTo>
                  <a:lnTo>
                    <a:pt x="30" y="80"/>
                  </a:lnTo>
                  <a:lnTo>
                    <a:pt x="40" y="65"/>
                  </a:lnTo>
                  <a:lnTo>
                    <a:pt x="53" y="49"/>
                  </a:lnTo>
                  <a:lnTo>
                    <a:pt x="67" y="35"/>
                  </a:lnTo>
                  <a:lnTo>
                    <a:pt x="84" y="22"/>
                  </a:lnTo>
                  <a:lnTo>
                    <a:pt x="102" y="11"/>
                  </a:lnTo>
                  <a:lnTo>
                    <a:pt x="123" y="4"/>
                  </a:lnTo>
                  <a:lnTo>
                    <a:pt x="145" y="0"/>
                  </a:lnTo>
                  <a:close/>
                </a:path>
              </a:pathLst>
            </a:custGeom>
            <a:solidFill>
              <a:schemeClr val="accent2">
                <a:lumMod val="100000"/>
              </a:schemeClr>
            </a:solidFill>
            <a:ln w="0">
              <a:noFill/>
              <a:prstDash val="solid"/>
              <a:round/>
            </a:ln>
          </p:spPr>
          <p:txBody>
            <a:bodyPr anchor="ctr"/>
            <a:lstStyle/>
            <a:p>
              <a:pPr algn="ctr"/>
              <a:endParaRPr sz="1350">
                <a:cs typeface="+mn-ea"/>
                <a:sym typeface="+mn-lt"/>
              </a:endParaRPr>
            </a:p>
          </p:txBody>
        </p:sp>
        <p:sp>
          <p:nvSpPr>
            <p:cNvPr id="27" name="千图PPT彼岸天：ID 8661124库_任意多边形 26">
              <a:extLst>
                <a:ext uri="{FF2B5EF4-FFF2-40B4-BE49-F238E27FC236}">
                  <a16:creationId xmlns:a16="http://schemas.microsoft.com/office/drawing/2014/main" id="{8614B0D7-A2FE-4E7F-8F4E-25B1C1365B3A}"/>
                </a:ext>
              </a:extLst>
            </p:cNvPr>
            <p:cNvSpPr/>
            <p:nvPr>
              <p:custDataLst>
                <p:tags r:id="rId13"/>
              </p:custDataLst>
            </p:nvPr>
          </p:nvSpPr>
          <p:spPr bwMode="auto">
            <a:xfrm>
              <a:off x="2895265" y="2494610"/>
              <a:ext cx="277730" cy="195881"/>
            </a:xfrm>
            <a:custGeom>
              <a:gdLst>
                <a:gd fmla="*/ 101 w 255" name="T0"/>
                <a:gd fmla="*/ 0 h 177" name="T1"/>
                <a:gd fmla="*/ 122 w 255" name="T2"/>
                <a:gd fmla="*/ 0 h 177" name="T3"/>
                <a:gd fmla="*/ 143 w 255" name="T4"/>
                <a:gd fmla="*/ 3 h 177" name="T5"/>
                <a:gd fmla="*/ 164 w 255" name="T6"/>
                <a:gd fmla="*/ 8 h 177" name="T7"/>
                <a:gd fmla="*/ 183 w 255" name="T8"/>
                <a:gd fmla="*/ 17 h 177" name="T9"/>
                <a:gd fmla="*/ 201 w 255" name="T10"/>
                <a:gd fmla="*/ 31 h 177" name="T11"/>
                <a:gd fmla="*/ 220 w 255" name="T12"/>
                <a:gd fmla="*/ 48 h 177" name="T13"/>
                <a:gd fmla="*/ 234 w 255" name="T14"/>
                <a:gd fmla="*/ 71 h 177" name="T15"/>
                <a:gd fmla="*/ 246 w 255" name="T16"/>
                <a:gd fmla="*/ 100 h 177" name="T17"/>
                <a:gd fmla="*/ 255 w 255" name="T18"/>
                <a:gd fmla="*/ 135 h 177" name="T19"/>
                <a:gd fmla="*/ 253 w 255" name="T20"/>
                <a:gd fmla="*/ 132 h 177" name="T21"/>
                <a:gd fmla="*/ 249 w 255" name="T22"/>
                <a:gd fmla="*/ 125 h 177" name="T23"/>
                <a:gd fmla="*/ 244 w 255" name="T24"/>
                <a:gd fmla="*/ 114 h 177" name="T25"/>
                <a:gd fmla="*/ 235 w 255" name="T26"/>
                <a:gd fmla="*/ 101 h 177" name="T27"/>
                <a:gd fmla="*/ 222 w 255" name="T28"/>
                <a:gd fmla="*/ 87 h 177" name="T29"/>
                <a:gd fmla="*/ 208 w 255" name="T30"/>
                <a:gd fmla="*/ 73 h 177" name="T31"/>
                <a:gd fmla="*/ 190 w 255" name="T32"/>
                <a:gd fmla="*/ 60 h 177" name="T33"/>
                <a:gd fmla="*/ 168 w 255" name="T34"/>
                <a:gd fmla="*/ 49 h 177" name="T35"/>
                <a:gd fmla="*/ 143 w 255" name="T36"/>
                <a:gd fmla="*/ 44 h 177" name="T37"/>
                <a:gd fmla="*/ 147 w 255" name="T38"/>
                <a:gd fmla="*/ 45 h 177" name="T39"/>
                <a:gd fmla="*/ 155 w 255" name="T40"/>
                <a:gd fmla="*/ 49 h 177" name="T41"/>
                <a:gd fmla="*/ 168 w 255" name="T42"/>
                <a:gd fmla="*/ 57 h 177" name="T43"/>
                <a:gd fmla="*/ 182 w 255" name="T44"/>
                <a:gd fmla="*/ 68 h 177" name="T45"/>
                <a:gd fmla="*/ 197 w 255" name="T46"/>
                <a:gd fmla="*/ 80 h 177" name="T47"/>
                <a:gd fmla="*/ 213 w 255" name="T48"/>
                <a:gd fmla="*/ 96 h 177" name="T49"/>
                <a:gd fmla="*/ 227 w 255" name="T50"/>
                <a:gd fmla="*/ 114 h 177" name="T51"/>
                <a:gd fmla="*/ 239 w 255" name="T52"/>
                <a:gd fmla="*/ 135 h 177" name="T53"/>
                <a:gd fmla="*/ 246 w 255" name="T54"/>
                <a:gd fmla="*/ 157 h 177" name="T55"/>
                <a:gd fmla="*/ 243 w 255" name="T56"/>
                <a:gd fmla="*/ 158 h 177" name="T57"/>
                <a:gd fmla="*/ 238 w 255" name="T58"/>
                <a:gd fmla="*/ 161 h 177" name="T59"/>
                <a:gd fmla="*/ 229 w 255" name="T60"/>
                <a:gd fmla="*/ 165 h 177" name="T61"/>
                <a:gd fmla="*/ 216 w 255" name="T62"/>
                <a:gd fmla="*/ 169 h 177" name="T63"/>
                <a:gd fmla="*/ 201 w 255" name="T64"/>
                <a:gd fmla="*/ 173 h 177" name="T65"/>
                <a:gd fmla="*/ 184 w 255" name="T66"/>
                <a:gd fmla="*/ 175 h 177" name="T67"/>
                <a:gd fmla="*/ 166 w 255" name="T68"/>
                <a:gd fmla="*/ 177 h 177" name="T69"/>
                <a:gd fmla="*/ 147 w 255" name="T70"/>
                <a:gd fmla="*/ 177 h 177" name="T71"/>
                <a:gd fmla="*/ 126 w 255" name="T72"/>
                <a:gd fmla="*/ 173 h 177" name="T73"/>
                <a:gd fmla="*/ 105 w 255" name="T74"/>
                <a:gd fmla="*/ 166 h 177" name="T75"/>
                <a:gd fmla="*/ 86 w 255" name="T76"/>
                <a:gd fmla="*/ 157 h 177" name="T77"/>
                <a:gd fmla="*/ 65 w 255" name="T78"/>
                <a:gd fmla="*/ 141 h 177" name="T79"/>
                <a:gd fmla="*/ 47 w 255" name="T80"/>
                <a:gd fmla="*/ 122 h 177" name="T81"/>
                <a:gd fmla="*/ 28 w 255" name="T82"/>
                <a:gd fmla="*/ 97 h 177" name="T83"/>
                <a:gd fmla="*/ 13 w 255" name="T84"/>
                <a:gd fmla="*/ 65 h 177" name="T85"/>
                <a:gd fmla="*/ 0 w 255" name="T86"/>
                <a:gd fmla="*/ 27 h 177" name="T87"/>
                <a:gd fmla="*/ 1 w 255" name="T88"/>
                <a:gd fmla="*/ 26 h 177" name="T89"/>
                <a:gd fmla="*/ 8 w 255" name="T90"/>
                <a:gd fmla="*/ 23 h 177" name="T91"/>
                <a:gd fmla="*/ 17 w 255" name="T92"/>
                <a:gd fmla="*/ 19 h 177" name="T93"/>
                <a:gd fmla="*/ 30 w 255" name="T94"/>
                <a:gd fmla="*/ 14 h 177" name="T95"/>
                <a:gd fmla="*/ 45 w 255" name="T96"/>
                <a:gd fmla="*/ 10 h 177" name="T97"/>
                <a:gd fmla="*/ 62 w 255" name="T98"/>
                <a:gd fmla="*/ 5 h 177" name="T99"/>
                <a:gd fmla="*/ 82 w 255" name="T100"/>
                <a:gd fmla="*/ 3 h 177" name="T101"/>
                <a:gd fmla="*/ 101 w 255" name="T102"/>
                <a:gd fmla="*/ 0 h 177"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77" w="255">
                  <a:moveTo>
                    <a:pt x="101" y="0"/>
                  </a:moveTo>
                  <a:lnTo>
                    <a:pt x="122" y="0"/>
                  </a:lnTo>
                  <a:lnTo>
                    <a:pt x="143" y="3"/>
                  </a:lnTo>
                  <a:lnTo>
                    <a:pt x="164" y="8"/>
                  </a:lnTo>
                  <a:lnTo>
                    <a:pt x="183" y="17"/>
                  </a:lnTo>
                  <a:lnTo>
                    <a:pt x="201" y="31"/>
                  </a:lnTo>
                  <a:lnTo>
                    <a:pt x="220" y="48"/>
                  </a:lnTo>
                  <a:lnTo>
                    <a:pt x="234" y="71"/>
                  </a:lnTo>
                  <a:lnTo>
                    <a:pt x="246" y="100"/>
                  </a:lnTo>
                  <a:lnTo>
                    <a:pt x="255" y="135"/>
                  </a:lnTo>
                  <a:lnTo>
                    <a:pt x="253" y="132"/>
                  </a:lnTo>
                  <a:lnTo>
                    <a:pt x="249" y="125"/>
                  </a:lnTo>
                  <a:lnTo>
                    <a:pt x="244" y="114"/>
                  </a:lnTo>
                  <a:lnTo>
                    <a:pt x="235" y="101"/>
                  </a:lnTo>
                  <a:lnTo>
                    <a:pt x="222" y="87"/>
                  </a:lnTo>
                  <a:lnTo>
                    <a:pt x="208" y="73"/>
                  </a:lnTo>
                  <a:lnTo>
                    <a:pt x="190" y="60"/>
                  </a:lnTo>
                  <a:lnTo>
                    <a:pt x="168" y="49"/>
                  </a:lnTo>
                  <a:lnTo>
                    <a:pt x="143" y="44"/>
                  </a:lnTo>
                  <a:lnTo>
                    <a:pt x="147" y="45"/>
                  </a:lnTo>
                  <a:lnTo>
                    <a:pt x="155" y="49"/>
                  </a:lnTo>
                  <a:lnTo>
                    <a:pt x="168" y="57"/>
                  </a:lnTo>
                  <a:lnTo>
                    <a:pt x="182" y="68"/>
                  </a:lnTo>
                  <a:lnTo>
                    <a:pt x="197" y="80"/>
                  </a:lnTo>
                  <a:lnTo>
                    <a:pt x="213" y="96"/>
                  </a:lnTo>
                  <a:lnTo>
                    <a:pt x="227" y="114"/>
                  </a:lnTo>
                  <a:lnTo>
                    <a:pt x="239" y="135"/>
                  </a:lnTo>
                  <a:lnTo>
                    <a:pt x="246" y="157"/>
                  </a:lnTo>
                  <a:lnTo>
                    <a:pt x="243" y="158"/>
                  </a:lnTo>
                  <a:lnTo>
                    <a:pt x="238" y="161"/>
                  </a:lnTo>
                  <a:lnTo>
                    <a:pt x="229" y="165"/>
                  </a:lnTo>
                  <a:lnTo>
                    <a:pt x="216" y="169"/>
                  </a:lnTo>
                  <a:lnTo>
                    <a:pt x="201" y="173"/>
                  </a:lnTo>
                  <a:lnTo>
                    <a:pt x="184" y="175"/>
                  </a:lnTo>
                  <a:lnTo>
                    <a:pt x="166" y="177"/>
                  </a:lnTo>
                  <a:lnTo>
                    <a:pt x="147" y="177"/>
                  </a:lnTo>
                  <a:lnTo>
                    <a:pt x="126" y="173"/>
                  </a:lnTo>
                  <a:lnTo>
                    <a:pt x="105" y="166"/>
                  </a:lnTo>
                  <a:lnTo>
                    <a:pt x="86" y="157"/>
                  </a:lnTo>
                  <a:lnTo>
                    <a:pt x="65" y="141"/>
                  </a:lnTo>
                  <a:lnTo>
                    <a:pt x="47" y="122"/>
                  </a:lnTo>
                  <a:lnTo>
                    <a:pt x="28" y="97"/>
                  </a:lnTo>
                  <a:lnTo>
                    <a:pt x="13" y="65"/>
                  </a:lnTo>
                  <a:lnTo>
                    <a:pt x="0" y="27"/>
                  </a:lnTo>
                  <a:lnTo>
                    <a:pt x="1" y="26"/>
                  </a:lnTo>
                  <a:lnTo>
                    <a:pt x="8" y="23"/>
                  </a:lnTo>
                  <a:lnTo>
                    <a:pt x="17" y="19"/>
                  </a:lnTo>
                  <a:lnTo>
                    <a:pt x="30" y="14"/>
                  </a:lnTo>
                  <a:lnTo>
                    <a:pt x="45" y="10"/>
                  </a:lnTo>
                  <a:lnTo>
                    <a:pt x="62" y="5"/>
                  </a:lnTo>
                  <a:lnTo>
                    <a:pt x="82" y="3"/>
                  </a:lnTo>
                  <a:lnTo>
                    <a:pt x="101" y="0"/>
                  </a:lnTo>
                  <a:close/>
                </a:path>
              </a:pathLst>
            </a:custGeom>
            <a:solidFill>
              <a:schemeClr val="accent2">
                <a:lumMod val="100000"/>
              </a:schemeClr>
            </a:solidFill>
            <a:ln w="0">
              <a:noFill/>
              <a:prstDash val="solid"/>
              <a:round/>
            </a:ln>
          </p:spPr>
          <p:txBody>
            <a:bodyPr anchor="ctr"/>
            <a:lstStyle/>
            <a:p>
              <a:pPr algn="ctr"/>
              <a:endParaRPr sz="1350">
                <a:cs typeface="+mn-ea"/>
                <a:sym typeface="+mn-lt"/>
              </a:endParaRPr>
            </a:p>
          </p:txBody>
        </p:sp>
        <p:sp>
          <p:nvSpPr>
            <p:cNvPr id="28" name="千图PPT彼岸天：ID 8661124库_任意多边形 27">
              <a:extLst>
                <a:ext uri="{FF2B5EF4-FFF2-40B4-BE49-F238E27FC236}">
                  <a16:creationId xmlns:a16="http://schemas.microsoft.com/office/drawing/2014/main" id="{BF4E183F-8C07-4BCA-9AA7-CBD34CD8C37A}"/>
                </a:ext>
              </a:extLst>
            </p:cNvPr>
            <p:cNvSpPr/>
            <p:nvPr>
              <p:custDataLst>
                <p:tags r:id="rId14"/>
              </p:custDataLst>
            </p:nvPr>
          </p:nvSpPr>
          <p:spPr bwMode="auto">
            <a:xfrm>
              <a:off x="3220916" y="2163716"/>
              <a:ext cx="190599" cy="295481"/>
            </a:xfrm>
            <a:custGeom>
              <a:gdLst>
                <a:gd fmla="*/ 35 w 175" name="T0"/>
                <a:gd fmla="*/ 0 h 267" name="T1"/>
                <a:gd fmla="*/ 38 w 175" name="T2"/>
                <a:gd fmla="*/ 0 h 267" name="T3"/>
                <a:gd fmla="*/ 44 w 175" name="T4"/>
                <a:gd fmla="*/ 3 h 267" name="T5"/>
                <a:gd fmla="*/ 53 w 175" name="T6"/>
                <a:gd fmla="*/ 7 h 267" name="T7"/>
                <a:gd fmla="*/ 66 w 175" name="T8"/>
                <a:gd fmla="*/ 13 h 267" name="T9"/>
                <a:gd fmla="*/ 79 w 175" name="T10"/>
                <a:gd fmla="*/ 20 h 267" name="T11"/>
                <a:gd fmla="*/ 95 w 175" name="T12"/>
                <a:gd fmla="*/ 29 h 267" name="T13"/>
                <a:gd fmla="*/ 110 w 175" name="T14"/>
                <a:gd fmla="*/ 41 h 267" name="T15"/>
                <a:gd fmla="*/ 126 w 175" name="T16"/>
                <a:gd fmla="*/ 54 h 267" name="T17"/>
                <a:gd fmla="*/ 140 w 175" name="T18"/>
                <a:gd fmla="*/ 68 h 267" name="T19"/>
                <a:gd fmla="*/ 153 w 175" name="T20"/>
                <a:gd fmla="*/ 85 h 267" name="T21"/>
                <a:gd fmla="*/ 165 w 175" name="T22"/>
                <a:gd fmla="*/ 103 h 267" name="T23"/>
                <a:gd fmla="*/ 171 w 175" name="T24"/>
                <a:gd fmla="*/ 124 h 267" name="T25"/>
                <a:gd fmla="*/ 175 w 175" name="T26"/>
                <a:gd fmla="*/ 146 h 267" name="T27"/>
                <a:gd fmla="*/ 175 w 175" name="T28"/>
                <a:gd fmla="*/ 170 h 267" name="T29"/>
                <a:gd fmla="*/ 169 w 175" name="T30"/>
                <a:gd fmla="*/ 196 h 267" name="T31"/>
                <a:gd fmla="*/ 157 w 175" name="T32"/>
                <a:gd fmla="*/ 226 h 267" name="T33"/>
                <a:gd fmla="*/ 139 w 175" name="T34"/>
                <a:gd fmla="*/ 257 h 267" name="T35"/>
                <a:gd fmla="*/ 140 w 175" name="T36"/>
                <a:gd fmla="*/ 255 h 267" name="T37"/>
                <a:gd fmla="*/ 143 w 175" name="T38"/>
                <a:gd fmla="*/ 246 h 267" name="T39"/>
                <a:gd fmla="*/ 147 w 175" name="T40"/>
                <a:gd fmla="*/ 234 h 267" name="T41"/>
                <a:gd fmla="*/ 149 w 175" name="T42"/>
                <a:gd fmla="*/ 219 h 267" name="T43"/>
                <a:gd fmla="*/ 151 w 175" name="T44"/>
                <a:gd fmla="*/ 200 h 267" name="T45"/>
                <a:gd fmla="*/ 151 w 175" name="T46"/>
                <a:gd fmla="*/ 180 h 267" name="T47"/>
                <a:gd fmla="*/ 147 w 175" name="T48"/>
                <a:gd fmla="*/ 157 h 267" name="T49"/>
                <a:gd fmla="*/ 138 w 175" name="T50"/>
                <a:gd fmla="*/ 135 h 267" name="T51"/>
                <a:gd fmla="*/ 125 w 175" name="T52"/>
                <a:gd fmla="*/ 113 h 267" name="T53"/>
                <a:gd fmla="*/ 126 w 175" name="T54"/>
                <a:gd fmla="*/ 117 h 267" name="T55"/>
                <a:gd fmla="*/ 129 w 175" name="T56"/>
                <a:gd fmla="*/ 126 h 267" name="T57"/>
                <a:gd fmla="*/ 132 w 175" name="T58"/>
                <a:gd fmla="*/ 139 h 267" name="T59"/>
                <a:gd fmla="*/ 136 w 175" name="T60"/>
                <a:gd fmla="*/ 157 h 267" name="T61"/>
                <a:gd fmla="*/ 138 w 175" name="T62"/>
                <a:gd fmla="*/ 178 h 267" name="T63"/>
                <a:gd fmla="*/ 138 w 175" name="T64"/>
                <a:gd fmla="*/ 200 h 267" name="T65"/>
                <a:gd fmla="*/ 135 w 175" name="T66"/>
                <a:gd fmla="*/ 222 h 267" name="T67"/>
                <a:gd fmla="*/ 129 w 175" name="T68"/>
                <a:gd fmla="*/ 244 h 267" name="T69"/>
                <a:gd fmla="*/ 117 w 175" name="T70"/>
                <a:gd fmla="*/ 267 h 267" name="T71"/>
                <a:gd fmla="*/ 114 w 175" name="T72"/>
                <a:gd fmla="*/ 265 h 267" name="T73"/>
                <a:gd fmla="*/ 109 w 175" name="T74"/>
                <a:gd fmla="*/ 264 h 267" name="T75"/>
                <a:gd fmla="*/ 101 w 175" name="T76"/>
                <a:gd fmla="*/ 260 h 267" name="T77"/>
                <a:gd fmla="*/ 91 w 175" name="T78"/>
                <a:gd fmla="*/ 255 h 267" name="T79"/>
                <a:gd fmla="*/ 79 w 175" name="T80"/>
                <a:gd fmla="*/ 248 h 267" name="T81"/>
                <a:gd fmla="*/ 66 w 175" name="T82"/>
                <a:gd fmla="*/ 239 h 267" name="T83"/>
                <a:gd fmla="*/ 53 w 175" name="T84"/>
                <a:gd fmla="*/ 229 h 267" name="T85"/>
                <a:gd fmla="*/ 40 w 175" name="T86"/>
                <a:gd fmla="*/ 217 h 267" name="T87"/>
                <a:gd fmla="*/ 27 w 175" name="T88"/>
                <a:gd fmla="*/ 202 h 267" name="T89"/>
                <a:gd fmla="*/ 17 w 175" name="T90"/>
                <a:gd fmla="*/ 186 h 267" name="T91"/>
                <a:gd fmla="*/ 9 w 175" name="T92"/>
                <a:gd fmla="*/ 167 h 267" name="T93"/>
                <a:gd fmla="*/ 2 w 175" name="T94"/>
                <a:gd fmla="*/ 146 h 267" name="T95"/>
                <a:gd fmla="*/ 0 w 175" name="T96"/>
                <a:gd fmla="*/ 121 h 267" name="T97"/>
                <a:gd fmla="*/ 1 w 175" name="T98"/>
                <a:gd fmla="*/ 95 h 267" name="T99"/>
                <a:gd fmla="*/ 8 w 175" name="T100"/>
                <a:gd fmla="*/ 67 h 267" name="T101"/>
                <a:gd fmla="*/ 18 w 175" name="T102"/>
                <a:gd fmla="*/ 34 h 267" name="T103"/>
                <a:gd fmla="*/ 35 w 175" name="T104"/>
                <a:gd fmla="*/ 0 h 2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67" w="175">
                  <a:moveTo>
                    <a:pt x="35" y="0"/>
                  </a:moveTo>
                  <a:lnTo>
                    <a:pt x="38" y="0"/>
                  </a:lnTo>
                  <a:lnTo>
                    <a:pt x="44" y="3"/>
                  </a:lnTo>
                  <a:lnTo>
                    <a:pt x="53" y="7"/>
                  </a:lnTo>
                  <a:lnTo>
                    <a:pt x="66" y="13"/>
                  </a:lnTo>
                  <a:lnTo>
                    <a:pt x="79" y="20"/>
                  </a:lnTo>
                  <a:lnTo>
                    <a:pt x="95" y="29"/>
                  </a:lnTo>
                  <a:lnTo>
                    <a:pt x="110" y="41"/>
                  </a:lnTo>
                  <a:lnTo>
                    <a:pt x="126" y="54"/>
                  </a:lnTo>
                  <a:lnTo>
                    <a:pt x="140" y="68"/>
                  </a:lnTo>
                  <a:lnTo>
                    <a:pt x="153" y="85"/>
                  </a:lnTo>
                  <a:lnTo>
                    <a:pt x="165" y="103"/>
                  </a:lnTo>
                  <a:lnTo>
                    <a:pt x="171" y="124"/>
                  </a:lnTo>
                  <a:lnTo>
                    <a:pt x="175" y="146"/>
                  </a:lnTo>
                  <a:lnTo>
                    <a:pt x="175" y="170"/>
                  </a:lnTo>
                  <a:lnTo>
                    <a:pt x="169" y="196"/>
                  </a:lnTo>
                  <a:lnTo>
                    <a:pt x="157" y="226"/>
                  </a:lnTo>
                  <a:lnTo>
                    <a:pt x="139" y="257"/>
                  </a:lnTo>
                  <a:lnTo>
                    <a:pt x="140" y="255"/>
                  </a:lnTo>
                  <a:lnTo>
                    <a:pt x="143" y="246"/>
                  </a:lnTo>
                  <a:lnTo>
                    <a:pt x="147" y="234"/>
                  </a:lnTo>
                  <a:lnTo>
                    <a:pt x="149" y="219"/>
                  </a:lnTo>
                  <a:lnTo>
                    <a:pt x="151" y="200"/>
                  </a:lnTo>
                  <a:lnTo>
                    <a:pt x="151" y="180"/>
                  </a:lnTo>
                  <a:lnTo>
                    <a:pt x="147" y="157"/>
                  </a:lnTo>
                  <a:lnTo>
                    <a:pt x="138" y="135"/>
                  </a:lnTo>
                  <a:lnTo>
                    <a:pt x="125" y="113"/>
                  </a:lnTo>
                  <a:lnTo>
                    <a:pt x="126" y="117"/>
                  </a:lnTo>
                  <a:lnTo>
                    <a:pt x="129" y="126"/>
                  </a:lnTo>
                  <a:lnTo>
                    <a:pt x="132" y="139"/>
                  </a:lnTo>
                  <a:lnTo>
                    <a:pt x="136" y="157"/>
                  </a:lnTo>
                  <a:lnTo>
                    <a:pt x="138" y="178"/>
                  </a:lnTo>
                  <a:lnTo>
                    <a:pt x="138" y="200"/>
                  </a:lnTo>
                  <a:lnTo>
                    <a:pt x="135" y="222"/>
                  </a:lnTo>
                  <a:lnTo>
                    <a:pt x="129" y="244"/>
                  </a:lnTo>
                  <a:lnTo>
                    <a:pt x="117" y="267"/>
                  </a:lnTo>
                  <a:lnTo>
                    <a:pt x="114" y="265"/>
                  </a:lnTo>
                  <a:lnTo>
                    <a:pt x="109" y="264"/>
                  </a:lnTo>
                  <a:lnTo>
                    <a:pt x="101" y="260"/>
                  </a:lnTo>
                  <a:lnTo>
                    <a:pt x="91" y="255"/>
                  </a:lnTo>
                  <a:lnTo>
                    <a:pt x="79" y="248"/>
                  </a:lnTo>
                  <a:lnTo>
                    <a:pt x="66" y="239"/>
                  </a:lnTo>
                  <a:lnTo>
                    <a:pt x="53" y="229"/>
                  </a:lnTo>
                  <a:lnTo>
                    <a:pt x="40" y="217"/>
                  </a:lnTo>
                  <a:lnTo>
                    <a:pt x="27" y="202"/>
                  </a:lnTo>
                  <a:lnTo>
                    <a:pt x="17" y="186"/>
                  </a:lnTo>
                  <a:lnTo>
                    <a:pt x="9" y="167"/>
                  </a:lnTo>
                  <a:lnTo>
                    <a:pt x="2" y="146"/>
                  </a:lnTo>
                  <a:lnTo>
                    <a:pt x="0" y="121"/>
                  </a:lnTo>
                  <a:lnTo>
                    <a:pt x="1" y="95"/>
                  </a:lnTo>
                  <a:lnTo>
                    <a:pt x="8" y="67"/>
                  </a:lnTo>
                  <a:lnTo>
                    <a:pt x="18" y="34"/>
                  </a:lnTo>
                  <a:lnTo>
                    <a:pt x="35" y="0"/>
                  </a:lnTo>
                  <a:close/>
                </a:path>
              </a:pathLst>
            </a:custGeom>
            <a:solidFill>
              <a:schemeClr val="accent2">
                <a:lumMod val="100000"/>
              </a:schemeClr>
            </a:solidFill>
            <a:ln w="0">
              <a:noFill/>
              <a:prstDash val="solid"/>
              <a:round/>
            </a:ln>
          </p:spPr>
          <p:txBody>
            <a:bodyPr anchor="ctr"/>
            <a:lstStyle/>
            <a:p>
              <a:pPr algn="ctr"/>
              <a:endParaRPr sz="1350">
                <a:cs typeface="+mn-ea"/>
                <a:sym typeface="+mn-lt"/>
              </a:endParaRPr>
            </a:p>
          </p:txBody>
        </p:sp>
        <p:sp>
          <p:nvSpPr>
            <p:cNvPr id="29" name="千图PPT彼岸天：ID 8661124库_任意多边形 28">
              <a:extLst>
                <a:ext uri="{FF2B5EF4-FFF2-40B4-BE49-F238E27FC236}">
                  <a16:creationId xmlns:a16="http://schemas.microsoft.com/office/drawing/2014/main" id="{E11C8FE3-A3AD-4FEE-B61C-565CDC89D0EB}"/>
                </a:ext>
              </a:extLst>
            </p:cNvPr>
            <p:cNvSpPr/>
            <p:nvPr>
              <p:custDataLst>
                <p:tags r:id="rId15"/>
              </p:custDataLst>
            </p:nvPr>
          </p:nvSpPr>
          <p:spPr bwMode="auto">
            <a:xfrm>
              <a:off x="3571618" y="2235650"/>
              <a:ext cx="192777" cy="283307"/>
            </a:xfrm>
            <a:custGeom>
              <a:gdLst>
                <a:gd fmla="*/ 150 w 177" name="T0"/>
                <a:gd fmla="*/ 0 h 256" name="T1"/>
                <a:gd fmla="*/ 151 w 177" name="T2"/>
                <a:gd fmla="*/ 3 h 256" name="T3"/>
                <a:gd fmla="*/ 154 w 177" name="T4"/>
                <a:gd fmla="*/ 9 h 256" name="T5"/>
                <a:gd fmla="*/ 157 w 177" name="T6"/>
                <a:gd fmla="*/ 18 h 256" name="T7"/>
                <a:gd fmla="*/ 163 w 177" name="T8"/>
                <a:gd fmla="*/ 31 h 256" name="T9"/>
                <a:gd fmla="*/ 167 w 177" name="T10"/>
                <a:gd fmla="*/ 47 h 256" name="T11"/>
                <a:gd fmla="*/ 172 w 177" name="T12"/>
                <a:gd fmla="*/ 64 h 256" name="T13"/>
                <a:gd fmla="*/ 174 w 177" name="T14"/>
                <a:gd fmla="*/ 82 h 256" name="T15"/>
                <a:gd fmla="*/ 177 w 177" name="T16"/>
                <a:gd fmla="*/ 103 h 256" name="T17"/>
                <a:gd fmla="*/ 177 w 177" name="T18"/>
                <a:gd fmla="*/ 124 h 256" name="T19"/>
                <a:gd fmla="*/ 174 w 177" name="T20"/>
                <a:gd fmla="*/ 144 h 256" name="T21"/>
                <a:gd fmla="*/ 169 w 177" name="T22"/>
                <a:gd fmla="*/ 165 h 256" name="T23"/>
                <a:gd fmla="*/ 159 w 177" name="T24"/>
                <a:gd fmla="*/ 185 h 256" name="T25"/>
                <a:gd fmla="*/ 146 w 177" name="T26"/>
                <a:gd fmla="*/ 203 h 256" name="T27"/>
                <a:gd fmla="*/ 129 w 177" name="T28"/>
                <a:gd fmla="*/ 220 h 256" name="T29"/>
                <a:gd fmla="*/ 105 w 177" name="T30"/>
                <a:gd fmla="*/ 235 h 256" name="T31"/>
                <a:gd fmla="*/ 77 w 177" name="T32"/>
                <a:gd fmla="*/ 247 h 256" name="T33"/>
                <a:gd fmla="*/ 42 w 177" name="T34"/>
                <a:gd fmla="*/ 256 h 256" name="T35"/>
                <a:gd fmla="*/ 44 w 177" name="T36"/>
                <a:gd fmla="*/ 255 h 256" name="T37"/>
                <a:gd fmla="*/ 52 w 177" name="T38"/>
                <a:gd fmla="*/ 251 h 256" name="T39"/>
                <a:gd fmla="*/ 63 w 177" name="T40"/>
                <a:gd fmla="*/ 244 h 256" name="T41"/>
                <a:gd fmla="*/ 76 w 177" name="T42"/>
                <a:gd fmla="*/ 235 h 256" name="T43"/>
                <a:gd fmla="*/ 90 w 177" name="T44"/>
                <a:gd fmla="*/ 224 h 256" name="T45"/>
                <a:gd fmla="*/ 104 w 177" name="T46"/>
                <a:gd fmla="*/ 209 h 256" name="T47"/>
                <a:gd fmla="*/ 117 w 177" name="T48"/>
                <a:gd fmla="*/ 191 h 256" name="T49"/>
                <a:gd fmla="*/ 126 w 177" name="T50"/>
                <a:gd fmla="*/ 169 h 256" name="T51"/>
                <a:gd fmla="*/ 133 w 177" name="T52"/>
                <a:gd fmla="*/ 144 h 256" name="T53"/>
                <a:gd fmla="*/ 131 w 177" name="T54"/>
                <a:gd fmla="*/ 148 h 256" name="T55"/>
                <a:gd fmla="*/ 128 w 177" name="T56"/>
                <a:gd fmla="*/ 156 h 256" name="T57"/>
                <a:gd fmla="*/ 120 w 177" name="T58"/>
                <a:gd fmla="*/ 168 h 256" name="T59"/>
                <a:gd fmla="*/ 109 w 177" name="T60"/>
                <a:gd fmla="*/ 183 h 256" name="T61"/>
                <a:gd fmla="*/ 96 w 177" name="T62"/>
                <a:gd fmla="*/ 199 h 256" name="T63"/>
                <a:gd fmla="*/ 81 w 177" name="T64"/>
                <a:gd fmla="*/ 215 h 256" name="T65"/>
                <a:gd fmla="*/ 63 w 177" name="T66"/>
                <a:gd fmla="*/ 229 h 256" name="T67"/>
                <a:gd fmla="*/ 42 w 177" name="T68"/>
                <a:gd fmla="*/ 240 h 256" name="T69"/>
                <a:gd fmla="*/ 20 w 177" name="T70"/>
                <a:gd fmla="*/ 247 h 256" name="T71"/>
                <a:gd fmla="*/ 18 w 177" name="T72"/>
                <a:gd fmla="*/ 244 h 256" name="T73"/>
                <a:gd fmla="*/ 16 w 177" name="T74"/>
                <a:gd fmla="*/ 239 h 256" name="T75"/>
                <a:gd fmla="*/ 12 w 177" name="T76"/>
                <a:gd fmla="*/ 229 h 256" name="T77"/>
                <a:gd fmla="*/ 8 w 177" name="T78"/>
                <a:gd fmla="*/ 217 h 256" name="T79"/>
                <a:gd fmla="*/ 4 w 177" name="T80"/>
                <a:gd fmla="*/ 203 h 256" name="T81"/>
                <a:gd fmla="*/ 1 w 177" name="T82"/>
                <a:gd fmla="*/ 186 h 256" name="T83"/>
                <a:gd fmla="*/ 0 w 177" name="T84"/>
                <a:gd fmla="*/ 168 h 256" name="T85"/>
                <a:gd fmla="*/ 0 w 177" name="T86"/>
                <a:gd fmla="*/ 148 h 256" name="T87"/>
                <a:gd fmla="*/ 4 w 177" name="T88"/>
                <a:gd fmla="*/ 128 h 256" name="T89"/>
                <a:gd fmla="*/ 9 w 177" name="T90"/>
                <a:gd fmla="*/ 107 h 256" name="T91"/>
                <a:gd fmla="*/ 20 w 177" name="T92"/>
                <a:gd fmla="*/ 86 h 256" name="T93"/>
                <a:gd fmla="*/ 35 w 177" name="T94"/>
                <a:gd fmla="*/ 67 h 256" name="T95"/>
                <a:gd fmla="*/ 55 w 177" name="T96"/>
                <a:gd fmla="*/ 47 h 256" name="T97"/>
                <a:gd fmla="*/ 79 w 177" name="T98"/>
                <a:gd fmla="*/ 30 h 256" name="T99"/>
                <a:gd fmla="*/ 112 w 177" name="T100"/>
                <a:gd fmla="*/ 15 h 256" name="T101"/>
                <a:gd fmla="*/ 150 w 177" name="T102"/>
                <a:gd fmla="*/ 0 h 25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56" w="177">
                  <a:moveTo>
                    <a:pt x="150" y="0"/>
                  </a:moveTo>
                  <a:lnTo>
                    <a:pt x="151" y="3"/>
                  </a:lnTo>
                  <a:lnTo>
                    <a:pt x="154" y="9"/>
                  </a:lnTo>
                  <a:lnTo>
                    <a:pt x="157" y="18"/>
                  </a:lnTo>
                  <a:lnTo>
                    <a:pt x="163" y="31"/>
                  </a:lnTo>
                  <a:lnTo>
                    <a:pt x="167" y="47"/>
                  </a:lnTo>
                  <a:lnTo>
                    <a:pt x="172" y="64"/>
                  </a:lnTo>
                  <a:lnTo>
                    <a:pt x="174" y="82"/>
                  </a:lnTo>
                  <a:lnTo>
                    <a:pt x="177" y="103"/>
                  </a:lnTo>
                  <a:lnTo>
                    <a:pt x="177" y="124"/>
                  </a:lnTo>
                  <a:lnTo>
                    <a:pt x="174" y="144"/>
                  </a:lnTo>
                  <a:lnTo>
                    <a:pt x="169" y="165"/>
                  </a:lnTo>
                  <a:lnTo>
                    <a:pt x="159" y="185"/>
                  </a:lnTo>
                  <a:lnTo>
                    <a:pt x="146" y="203"/>
                  </a:lnTo>
                  <a:lnTo>
                    <a:pt x="129" y="220"/>
                  </a:lnTo>
                  <a:lnTo>
                    <a:pt x="105" y="235"/>
                  </a:lnTo>
                  <a:lnTo>
                    <a:pt x="77" y="247"/>
                  </a:lnTo>
                  <a:lnTo>
                    <a:pt x="42" y="256"/>
                  </a:lnTo>
                  <a:lnTo>
                    <a:pt x="44" y="255"/>
                  </a:lnTo>
                  <a:lnTo>
                    <a:pt x="52" y="251"/>
                  </a:lnTo>
                  <a:lnTo>
                    <a:pt x="63" y="244"/>
                  </a:lnTo>
                  <a:lnTo>
                    <a:pt x="76" y="235"/>
                  </a:lnTo>
                  <a:lnTo>
                    <a:pt x="90" y="224"/>
                  </a:lnTo>
                  <a:lnTo>
                    <a:pt x="104" y="209"/>
                  </a:lnTo>
                  <a:lnTo>
                    <a:pt x="117" y="191"/>
                  </a:lnTo>
                  <a:lnTo>
                    <a:pt x="126" y="169"/>
                  </a:lnTo>
                  <a:lnTo>
                    <a:pt x="133" y="144"/>
                  </a:lnTo>
                  <a:lnTo>
                    <a:pt x="131" y="148"/>
                  </a:lnTo>
                  <a:lnTo>
                    <a:pt x="128" y="156"/>
                  </a:lnTo>
                  <a:lnTo>
                    <a:pt x="120" y="168"/>
                  </a:lnTo>
                  <a:lnTo>
                    <a:pt x="109" y="183"/>
                  </a:lnTo>
                  <a:lnTo>
                    <a:pt x="96" y="199"/>
                  </a:lnTo>
                  <a:lnTo>
                    <a:pt x="81" y="215"/>
                  </a:lnTo>
                  <a:lnTo>
                    <a:pt x="63" y="229"/>
                  </a:lnTo>
                  <a:lnTo>
                    <a:pt x="42" y="240"/>
                  </a:lnTo>
                  <a:lnTo>
                    <a:pt x="20" y="247"/>
                  </a:lnTo>
                  <a:lnTo>
                    <a:pt x="18" y="244"/>
                  </a:lnTo>
                  <a:lnTo>
                    <a:pt x="16" y="239"/>
                  </a:lnTo>
                  <a:lnTo>
                    <a:pt x="12" y="229"/>
                  </a:lnTo>
                  <a:lnTo>
                    <a:pt x="8" y="217"/>
                  </a:lnTo>
                  <a:lnTo>
                    <a:pt x="4" y="203"/>
                  </a:lnTo>
                  <a:lnTo>
                    <a:pt x="1" y="186"/>
                  </a:lnTo>
                  <a:lnTo>
                    <a:pt x="0" y="168"/>
                  </a:lnTo>
                  <a:lnTo>
                    <a:pt x="0" y="148"/>
                  </a:lnTo>
                  <a:lnTo>
                    <a:pt x="4" y="128"/>
                  </a:lnTo>
                  <a:lnTo>
                    <a:pt x="9" y="107"/>
                  </a:lnTo>
                  <a:lnTo>
                    <a:pt x="20" y="86"/>
                  </a:lnTo>
                  <a:lnTo>
                    <a:pt x="35" y="67"/>
                  </a:lnTo>
                  <a:lnTo>
                    <a:pt x="55" y="47"/>
                  </a:lnTo>
                  <a:lnTo>
                    <a:pt x="79" y="30"/>
                  </a:lnTo>
                  <a:lnTo>
                    <a:pt x="112" y="15"/>
                  </a:lnTo>
                  <a:lnTo>
                    <a:pt x="150" y="0"/>
                  </a:lnTo>
                  <a:close/>
                </a:path>
              </a:pathLst>
            </a:custGeom>
            <a:solidFill>
              <a:schemeClr val="accent2">
                <a:lumMod val="100000"/>
              </a:schemeClr>
            </a:solidFill>
            <a:ln w="0">
              <a:noFill/>
              <a:prstDash val="solid"/>
              <a:round/>
            </a:ln>
          </p:spPr>
          <p:txBody>
            <a:bodyPr anchor="ctr"/>
            <a:lstStyle/>
            <a:p>
              <a:pPr algn="ctr"/>
              <a:endParaRPr sz="1350">
                <a:cs typeface="+mn-ea"/>
                <a:sym typeface="+mn-lt"/>
              </a:endParaRPr>
            </a:p>
          </p:txBody>
        </p:sp>
        <p:sp>
          <p:nvSpPr>
            <p:cNvPr id="30" name="千图PPT彼岸天：ID 8661124库_任意多边形 29">
              <a:extLst>
                <a:ext uri="{FF2B5EF4-FFF2-40B4-BE49-F238E27FC236}">
                  <a16:creationId xmlns:a16="http://schemas.microsoft.com/office/drawing/2014/main" id="{949B8E41-16B9-4949-BC40-4BC5B4A74D00}"/>
                </a:ext>
              </a:extLst>
            </p:cNvPr>
            <p:cNvSpPr/>
            <p:nvPr>
              <p:custDataLst>
                <p:tags r:id="rId16"/>
              </p:custDataLst>
            </p:nvPr>
          </p:nvSpPr>
          <p:spPr bwMode="auto">
            <a:xfrm>
              <a:off x="3873309" y="2428209"/>
              <a:ext cx="192777" cy="282201"/>
            </a:xfrm>
            <a:custGeom>
              <a:gdLst>
                <a:gd fmla="*/ 149 w 177" name="T0"/>
                <a:gd fmla="*/ 0 h 255" name="T1"/>
                <a:gd fmla="*/ 151 w 177" name="T2"/>
                <a:gd fmla="*/ 2 h 255" name="T3"/>
                <a:gd fmla="*/ 153 w 177" name="T4"/>
                <a:gd fmla="*/ 8 h 255" name="T5"/>
                <a:gd fmla="*/ 157 w 177" name="T6"/>
                <a:gd fmla="*/ 17 h 255" name="T7"/>
                <a:gd fmla="*/ 162 w 177" name="T8"/>
                <a:gd fmla="*/ 30 h 255" name="T9"/>
                <a:gd fmla="*/ 166 w 177" name="T10"/>
                <a:gd fmla="*/ 46 h 255" name="T11"/>
                <a:gd fmla="*/ 170 w 177" name="T12"/>
                <a:gd fmla="*/ 63 h 255" name="T13"/>
                <a:gd fmla="*/ 174 w 177" name="T14"/>
                <a:gd fmla="*/ 82 h 255" name="T15"/>
                <a:gd fmla="*/ 177 w 177" name="T16"/>
                <a:gd fmla="*/ 102 h 255" name="T17"/>
                <a:gd fmla="*/ 177 w 177" name="T18"/>
                <a:gd fmla="*/ 122 h 255" name="T19"/>
                <a:gd fmla="*/ 174 w 177" name="T20"/>
                <a:gd fmla="*/ 143 h 255" name="T21"/>
                <a:gd fmla="*/ 168 w 177" name="T22"/>
                <a:gd fmla="*/ 164 h 255" name="T23"/>
                <a:gd fmla="*/ 159 w 177" name="T24"/>
                <a:gd fmla="*/ 183 h 255" name="T25"/>
                <a:gd fmla="*/ 146 w 177" name="T26"/>
                <a:gd fmla="*/ 203 h 255" name="T27"/>
                <a:gd fmla="*/ 127 w 177" name="T28"/>
                <a:gd fmla="*/ 220 h 255" name="T29"/>
                <a:gd fmla="*/ 105 w 177" name="T30"/>
                <a:gd fmla="*/ 234 h 255" name="T31"/>
                <a:gd fmla="*/ 77 w 177" name="T32"/>
                <a:gd fmla="*/ 246 h 255" name="T33"/>
                <a:gd fmla="*/ 42 w 177" name="T34"/>
                <a:gd fmla="*/ 255 h 255" name="T35"/>
                <a:gd fmla="*/ 44 w 177" name="T36"/>
                <a:gd fmla="*/ 253 h 255" name="T37"/>
                <a:gd fmla="*/ 51 w 177" name="T38"/>
                <a:gd fmla="*/ 250 h 255" name="T39"/>
                <a:gd fmla="*/ 62 w 177" name="T40"/>
                <a:gd fmla="*/ 244 h 255" name="T41"/>
                <a:gd fmla="*/ 75 w 177" name="T42"/>
                <a:gd fmla="*/ 235 h 255" name="T43"/>
                <a:gd fmla="*/ 90 w 177" name="T44"/>
                <a:gd fmla="*/ 222 h 255" name="T45"/>
                <a:gd fmla="*/ 104 w 177" name="T46"/>
                <a:gd fmla="*/ 208 h 255" name="T47"/>
                <a:gd fmla="*/ 116 w 177" name="T48"/>
                <a:gd fmla="*/ 190 h 255" name="T49"/>
                <a:gd fmla="*/ 126 w 177" name="T50"/>
                <a:gd fmla="*/ 169 h 255" name="T51"/>
                <a:gd fmla="*/ 133 w 177" name="T52"/>
                <a:gd fmla="*/ 143 h 255" name="T53"/>
                <a:gd fmla="*/ 131 w 177" name="T54"/>
                <a:gd fmla="*/ 147 h 255" name="T55"/>
                <a:gd fmla="*/ 127 w 177" name="T56"/>
                <a:gd fmla="*/ 155 h 255" name="T57"/>
                <a:gd fmla="*/ 120 w 177" name="T58"/>
                <a:gd fmla="*/ 168 h 255" name="T59"/>
                <a:gd fmla="*/ 109 w 177" name="T60"/>
                <a:gd fmla="*/ 182 h 255" name="T61"/>
                <a:gd fmla="*/ 96 w 177" name="T62"/>
                <a:gd fmla="*/ 198 h 255" name="T63"/>
                <a:gd fmla="*/ 81 w 177" name="T64"/>
                <a:gd fmla="*/ 213 h 255" name="T65"/>
                <a:gd fmla="*/ 62 w 177" name="T66"/>
                <a:gd fmla="*/ 227 h 255" name="T67"/>
                <a:gd fmla="*/ 42 w 177" name="T68"/>
                <a:gd fmla="*/ 239 h 255" name="T69"/>
                <a:gd fmla="*/ 18 w 177" name="T70"/>
                <a:gd fmla="*/ 246 h 255" name="T71"/>
                <a:gd fmla="*/ 18 w 177" name="T72"/>
                <a:gd fmla="*/ 243 h 255" name="T73"/>
                <a:gd fmla="*/ 16 w 177" name="T74"/>
                <a:gd fmla="*/ 238 h 255" name="T75"/>
                <a:gd fmla="*/ 12 w 177" name="T76"/>
                <a:gd fmla="*/ 229 h 255" name="T77"/>
                <a:gd fmla="*/ 8 w 177" name="T78"/>
                <a:gd fmla="*/ 216 h 255" name="T79"/>
                <a:gd fmla="*/ 4 w 177" name="T80"/>
                <a:gd fmla="*/ 201 h 255" name="T81"/>
                <a:gd fmla="*/ 1 w 177" name="T82"/>
                <a:gd fmla="*/ 185 h 255" name="T83"/>
                <a:gd fmla="*/ 0 w 177" name="T84"/>
                <a:gd fmla="*/ 166 h 255" name="T85"/>
                <a:gd fmla="*/ 0 w 177" name="T86"/>
                <a:gd fmla="*/ 147 h 255" name="T87"/>
                <a:gd fmla="*/ 3 w 177" name="T88"/>
                <a:gd fmla="*/ 126 h 255" name="T89"/>
                <a:gd fmla="*/ 9 w 177" name="T90"/>
                <a:gd fmla="*/ 105 h 255" name="T91"/>
                <a:gd fmla="*/ 19 w 177" name="T92"/>
                <a:gd fmla="*/ 86 h 255" name="T93"/>
                <a:gd fmla="*/ 34 w 177" name="T94"/>
                <a:gd fmla="*/ 65 h 255" name="T95"/>
                <a:gd fmla="*/ 55 w 177" name="T96"/>
                <a:gd fmla="*/ 47 h 255" name="T97"/>
                <a:gd fmla="*/ 79 w 177" name="T98"/>
                <a:gd fmla="*/ 29 h 255" name="T99"/>
                <a:gd fmla="*/ 110 w 177" name="T100"/>
                <a:gd fmla="*/ 13 h 255" name="T101"/>
                <a:gd fmla="*/ 149 w 177" name="T102"/>
                <a:gd fmla="*/ 0 h 255"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55" w="177">
                  <a:moveTo>
                    <a:pt x="149" y="0"/>
                  </a:moveTo>
                  <a:lnTo>
                    <a:pt x="151" y="2"/>
                  </a:lnTo>
                  <a:lnTo>
                    <a:pt x="153" y="8"/>
                  </a:lnTo>
                  <a:lnTo>
                    <a:pt x="157" y="17"/>
                  </a:lnTo>
                  <a:lnTo>
                    <a:pt x="162" y="30"/>
                  </a:lnTo>
                  <a:lnTo>
                    <a:pt x="166" y="46"/>
                  </a:lnTo>
                  <a:lnTo>
                    <a:pt x="170" y="63"/>
                  </a:lnTo>
                  <a:lnTo>
                    <a:pt x="174" y="82"/>
                  </a:lnTo>
                  <a:lnTo>
                    <a:pt x="177" y="102"/>
                  </a:lnTo>
                  <a:lnTo>
                    <a:pt x="177" y="122"/>
                  </a:lnTo>
                  <a:lnTo>
                    <a:pt x="174" y="143"/>
                  </a:lnTo>
                  <a:lnTo>
                    <a:pt x="168" y="164"/>
                  </a:lnTo>
                  <a:lnTo>
                    <a:pt x="159" y="183"/>
                  </a:lnTo>
                  <a:lnTo>
                    <a:pt x="146" y="203"/>
                  </a:lnTo>
                  <a:lnTo>
                    <a:pt x="127" y="220"/>
                  </a:lnTo>
                  <a:lnTo>
                    <a:pt x="105" y="234"/>
                  </a:lnTo>
                  <a:lnTo>
                    <a:pt x="77" y="246"/>
                  </a:lnTo>
                  <a:lnTo>
                    <a:pt x="42" y="255"/>
                  </a:lnTo>
                  <a:lnTo>
                    <a:pt x="44" y="253"/>
                  </a:lnTo>
                  <a:lnTo>
                    <a:pt x="51" y="250"/>
                  </a:lnTo>
                  <a:lnTo>
                    <a:pt x="62" y="244"/>
                  </a:lnTo>
                  <a:lnTo>
                    <a:pt x="75" y="235"/>
                  </a:lnTo>
                  <a:lnTo>
                    <a:pt x="90" y="222"/>
                  </a:lnTo>
                  <a:lnTo>
                    <a:pt x="104" y="208"/>
                  </a:lnTo>
                  <a:lnTo>
                    <a:pt x="116" y="190"/>
                  </a:lnTo>
                  <a:lnTo>
                    <a:pt x="126" y="169"/>
                  </a:lnTo>
                  <a:lnTo>
                    <a:pt x="133" y="143"/>
                  </a:lnTo>
                  <a:lnTo>
                    <a:pt x="131" y="147"/>
                  </a:lnTo>
                  <a:lnTo>
                    <a:pt x="127" y="155"/>
                  </a:lnTo>
                  <a:lnTo>
                    <a:pt x="120" y="168"/>
                  </a:lnTo>
                  <a:lnTo>
                    <a:pt x="109" y="182"/>
                  </a:lnTo>
                  <a:lnTo>
                    <a:pt x="96" y="198"/>
                  </a:lnTo>
                  <a:lnTo>
                    <a:pt x="81" y="213"/>
                  </a:lnTo>
                  <a:lnTo>
                    <a:pt x="62" y="227"/>
                  </a:lnTo>
                  <a:lnTo>
                    <a:pt x="42" y="239"/>
                  </a:lnTo>
                  <a:lnTo>
                    <a:pt x="18" y="246"/>
                  </a:lnTo>
                  <a:lnTo>
                    <a:pt x="18" y="243"/>
                  </a:lnTo>
                  <a:lnTo>
                    <a:pt x="16" y="238"/>
                  </a:lnTo>
                  <a:lnTo>
                    <a:pt x="12" y="229"/>
                  </a:lnTo>
                  <a:lnTo>
                    <a:pt x="8" y="216"/>
                  </a:lnTo>
                  <a:lnTo>
                    <a:pt x="4" y="201"/>
                  </a:lnTo>
                  <a:lnTo>
                    <a:pt x="1" y="185"/>
                  </a:lnTo>
                  <a:lnTo>
                    <a:pt x="0" y="166"/>
                  </a:lnTo>
                  <a:lnTo>
                    <a:pt x="0" y="147"/>
                  </a:lnTo>
                  <a:lnTo>
                    <a:pt x="3" y="126"/>
                  </a:lnTo>
                  <a:lnTo>
                    <a:pt x="9" y="105"/>
                  </a:lnTo>
                  <a:lnTo>
                    <a:pt x="19" y="86"/>
                  </a:lnTo>
                  <a:lnTo>
                    <a:pt x="34" y="65"/>
                  </a:lnTo>
                  <a:lnTo>
                    <a:pt x="55" y="47"/>
                  </a:lnTo>
                  <a:lnTo>
                    <a:pt x="79" y="29"/>
                  </a:lnTo>
                  <a:lnTo>
                    <a:pt x="110" y="13"/>
                  </a:lnTo>
                  <a:lnTo>
                    <a:pt x="149" y="0"/>
                  </a:lnTo>
                  <a:close/>
                </a:path>
              </a:pathLst>
            </a:custGeom>
            <a:solidFill>
              <a:schemeClr val="accent2">
                <a:lumMod val="100000"/>
              </a:schemeClr>
            </a:solidFill>
            <a:ln w="0">
              <a:noFill/>
              <a:prstDash val="solid"/>
              <a:round/>
            </a:ln>
          </p:spPr>
          <p:txBody>
            <a:bodyPr anchor="ctr"/>
            <a:lstStyle/>
            <a:p>
              <a:pPr algn="ctr"/>
              <a:endParaRPr sz="1350">
                <a:cs typeface="+mn-ea"/>
                <a:sym typeface="+mn-lt"/>
              </a:endParaRPr>
            </a:p>
          </p:txBody>
        </p:sp>
        <p:sp>
          <p:nvSpPr>
            <p:cNvPr id="31" name="千图PPT彼岸天：ID 8661124库_任意多边形 30">
              <a:extLst>
                <a:ext uri="{FF2B5EF4-FFF2-40B4-BE49-F238E27FC236}">
                  <a16:creationId xmlns:a16="http://schemas.microsoft.com/office/drawing/2014/main" id="{ACEF4463-0B85-42B5-9373-50DC8E59493B}"/>
                </a:ext>
              </a:extLst>
            </p:cNvPr>
            <p:cNvSpPr/>
            <p:nvPr>
              <p:custDataLst>
                <p:tags r:id="rId17"/>
              </p:custDataLst>
            </p:nvPr>
          </p:nvSpPr>
          <p:spPr bwMode="auto">
            <a:xfrm>
              <a:off x="4141235" y="2088461"/>
              <a:ext cx="191688" cy="294374"/>
            </a:xfrm>
            <a:custGeom>
              <a:gdLst>
                <a:gd fmla="*/ 35 w 176" name="T0"/>
                <a:gd fmla="*/ 0 h 266" name="T1"/>
                <a:gd fmla="*/ 37 w 176" name="T2"/>
                <a:gd fmla="*/ 1 h 266" name="T3"/>
                <a:gd fmla="*/ 44 w 176" name="T4"/>
                <a:gd fmla="*/ 4 h 266" name="T5"/>
                <a:gd fmla="*/ 53 w 176" name="T6"/>
                <a:gd fmla="*/ 7 h 266" name="T7"/>
                <a:gd fmla="*/ 66 w 176" name="T8"/>
                <a:gd fmla="*/ 13 h 266" name="T9"/>
                <a:gd fmla="*/ 80 w 176" name="T10"/>
                <a:gd fmla="*/ 20 h 266" name="T11"/>
                <a:gd fmla="*/ 95 w 176" name="T12"/>
                <a:gd fmla="*/ 29 h 266" name="T13"/>
                <a:gd fmla="*/ 110 w 176" name="T14"/>
                <a:gd fmla="*/ 40 h 266" name="T15"/>
                <a:gd fmla="*/ 126 w 176" name="T16"/>
                <a:gd fmla="*/ 53 h 266" name="T17"/>
                <a:gd fmla="*/ 141 w 176" name="T18"/>
                <a:gd fmla="*/ 68 h 266" name="T19"/>
                <a:gd fmla="*/ 154 w 176" name="T20"/>
                <a:gd fmla="*/ 84 h 266" name="T21"/>
                <a:gd fmla="*/ 165 w 176" name="T22"/>
                <a:gd fmla="*/ 103 h 266" name="T23"/>
                <a:gd fmla="*/ 173 w 176" name="T24"/>
                <a:gd fmla="*/ 123 h 266" name="T25"/>
                <a:gd fmla="*/ 176 w 176" name="T26"/>
                <a:gd fmla="*/ 146 h 266" name="T27"/>
                <a:gd fmla="*/ 175 w 176" name="T28"/>
                <a:gd fmla="*/ 171 h 266" name="T29"/>
                <a:gd fmla="*/ 170 w 176" name="T30"/>
                <a:gd fmla="*/ 197 h 266" name="T31"/>
                <a:gd fmla="*/ 158 w 176" name="T32"/>
                <a:gd fmla="*/ 225 h 266" name="T33"/>
                <a:gd fmla="*/ 140 w 176" name="T34"/>
                <a:gd fmla="*/ 257 h 266" name="T35"/>
                <a:gd fmla="*/ 140 w 176" name="T36"/>
                <a:gd fmla="*/ 254 h 266" name="T37"/>
                <a:gd fmla="*/ 143 w 176" name="T38"/>
                <a:gd fmla="*/ 246 h 266" name="T39"/>
                <a:gd fmla="*/ 147 w 176" name="T40"/>
                <a:gd fmla="*/ 235 h 266" name="T41"/>
                <a:gd fmla="*/ 149 w 176" name="T42"/>
                <a:gd fmla="*/ 219 h 266" name="T43"/>
                <a:gd fmla="*/ 150 w 176" name="T44"/>
                <a:gd fmla="*/ 201 h 266" name="T45"/>
                <a:gd fmla="*/ 150 w 176" name="T46"/>
                <a:gd fmla="*/ 180 h 266" name="T47"/>
                <a:gd fmla="*/ 147 w 176" name="T48"/>
                <a:gd fmla="*/ 158 h 266" name="T49"/>
                <a:gd fmla="*/ 139 w 176" name="T50"/>
                <a:gd fmla="*/ 136 h 266" name="T51"/>
                <a:gd fmla="*/ 126 w 176" name="T52"/>
                <a:gd fmla="*/ 114 h 266" name="T53"/>
                <a:gd fmla="*/ 127 w 176" name="T54"/>
                <a:gd fmla="*/ 116 h 266" name="T55"/>
                <a:gd fmla="*/ 130 w 176" name="T56"/>
                <a:gd fmla="*/ 126 h 266" name="T57"/>
                <a:gd fmla="*/ 132 w 176" name="T58"/>
                <a:gd fmla="*/ 140 h 266" name="T59"/>
                <a:gd fmla="*/ 136 w 176" name="T60"/>
                <a:gd fmla="*/ 158 h 266" name="T61"/>
                <a:gd fmla="*/ 137 w 176" name="T62"/>
                <a:gd fmla="*/ 177 h 266" name="T63"/>
                <a:gd fmla="*/ 137 w 176" name="T64"/>
                <a:gd fmla="*/ 200 h 266" name="T65"/>
                <a:gd fmla="*/ 135 w 176" name="T66"/>
                <a:gd fmla="*/ 223 h 266" name="T67"/>
                <a:gd fmla="*/ 128 w 176" name="T68"/>
                <a:gd fmla="*/ 245 h 266" name="T69"/>
                <a:gd fmla="*/ 117 w 176" name="T70"/>
                <a:gd fmla="*/ 266 h 266" name="T71"/>
                <a:gd fmla="*/ 115 w 176" name="T72"/>
                <a:gd fmla="*/ 266 h 266" name="T73"/>
                <a:gd fmla="*/ 109 w 176" name="T74"/>
                <a:gd fmla="*/ 263 h 266" name="T75"/>
                <a:gd fmla="*/ 101 w 176" name="T76"/>
                <a:gd fmla="*/ 261 h 266" name="T77"/>
                <a:gd fmla="*/ 91 w 176" name="T78"/>
                <a:gd fmla="*/ 255 h 266" name="T79"/>
                <a:gd fmla="*/ 79 w 176" name="T80"/>
                <a:gd fmla="*/ 248 h 266" name="T81"/>
                <a:gd fmla="*/ 66 w 176" name="T82"/>
                <a:gd fmla="*/ 240 h 266" name="T83"/>
                <a:gd fmla="*/ 53 w 176" name="T84"/>
                <a:gd fmla="*/ 229 h 266" name="T85"/>
                <a:gd fmla="*/ 40 w 176" name="T86"/>
                <a:gd fmla="*/ 216 h 266" name="T87"/>
                <a:gd fmla="*/ 28 w 176" name="T88"/>
                <a:gd fmla="*/ 202 h 266" name="T89"/>
                <a:gd fmla="*/ 17 w 176" name="T90"/>
                <a:gd fmla="*/ 185 h 266" name="T91"/>
                <a:gd fmla="*/ 9 w 176" name="T92"/>
                <a:gd fmla="*/ 167 h 266" name="T93"/>
                <a:gd fmla="*/ 2 w 176" name="T94"/>
                <a:gd fmla="*/ 145 h 266" name="T95"/>
                <a:gd fmla="*/ 0 w 176" name="T96"/>
                <a:gd fmla="*/ 122 h 266" name="T97"/>
                <a:gd fmla="*/ 1 w 176" name="T98"/>
                <a:gd fmla="*/ 96 h 266" name="T99"/>
                <a:gd fmla="*/ 7 w 176" name="T100"/>
                <a:gd fmla="*/ 66 h 266" name="T101"/>
                <a:gd fmla="*/ 18 w 176" name="T102"/>
                <a:gd fmla="*/ 35 h 266" name="T103"/>
                <a:gd fmla="*/ 35 w 176" name="T104"/>
                <a:gd fmla="*/ 0 h 26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66" w="176">
                  <a:moveTo>
                    <a:pt x="35" y="0"/>
                  </a:moveTo>
                  <a:lnTo>
                    <a:pt x="37" y="1"/>
                  </a:lnTo>
                  <a:lnTo>
                    <a:pt x="44" y="4"/>
                  </a:lnTo>
                  <a:lnTo>
                    <a:pt x="53" y="7"/>
                  </a:lnTo>
                  <a:lnTo>
                    <a:pt x="66" y="13"/>
                  </a:lnTo>
                  <a:lnTo>
                    <a:pt x="80" y="20"/>
                  </a:lnTo>
                  <a:lnTo>
                    <a:pt x="95" y="29"/>
                  </a:lnTo>
                  <a:lnTo>
                    <a:pt x="110" y="40"/>
                  </a:lnTo>
                  <a:lnTo>
                    <a:pt x="126" y="53"/>
                  </a:lnTo>
                  <a:lnTo>
                    <a:pt x="141" y="68"/>
                  </a:lnTo>
                  <a:lnTo>
                    <a:pt x="154" y="84"/>
                  </a:lnTo>
                  <a:lnTo>
                    <a:pt x="165" y="103"/>
                  </a:lnTo>
                  <a:lnTo>
                    <a:pt x="173" y="123"/>
                  </a:lnTo>
                  <a:lnTo>
                    <a:pt x="176" y="146"/>
                  </a:lnTo>
                  <a:lnTo>
                    <a:pt x="175" y="171"/>
                  </a:lnTo>
                  <a:lnTo>
                    <a:pt x="170" y="197"/>
                  </a:lnTo>
                  <a:lnTo>
                    <a:pt x="158" y="225"/>
                  </a:lnTo>
                  <a:lnTo>
                    <a:pt x="140" y="257"/>
                  </a:lnTo>
                  <a:lnTo>
                    <a:pt x="140" y="254"/>
                  </a:lnTo>
                  <a:lnTo>
                    <a:pt x="143" y="246"/>
                  </a:lnTo>
                  <a:lnTo>
                    <a:pt x="147" y="235"/>
                  </a:lnTo>
                  <a:lnTo>
                    <a:pt x="149" y="219"/>
                  </a:lnTo>
                  <a:lnTo>
                    <a:pt x="150" y="201"/>
                  </a:lnTo>
                  <a:lnTo>
                    <a:pt x="150" y="180"/>
                  </a:lnTo>
                  <a:lnTo>
                    <a:pt x="147" y="158"/>
                  </a:lnTo>
                  <a:lnTo>
                    <a:pt x="139" y="136"/>
                  </a:lnTo>
                  <a:lnTo>
                    <a:pt x="126" y="114"/>
                  </a:lnTo>
                  <a:lnTo>
                    <a:pt x="127" y="116"/>
                  </a:lnTo>
                  <a:lnTo>
                    <a:pt x="130" y="126"/>
                  </a:lnTo>
                  <a:lnTo>
                    <a:pt x="132" y="140"/>
                  </a:lnTo>
                  <a:lnTo>
                    <a:pt x="136" y="158"/>
                  </a:lnTo>
                  <a:lnTo>
                    <a:pt x="137" y="177"/>
                  </a:lnTo>
                  <a:lnTo>
                    <a:pt x="137" y="200"/>
                  </a:lnTo>
                  <a:lnTo>
                    <a:pt x="135" y="223"/>
                  </a:lnTo>
                  <a:lnTo>
                    <a:pt x="128" y="245"/>
                  </a:lnTo>
                  <a:lnTo>
                    <a:pt x="117" y="266"/>
                  </a:lnTo>
                  <a:lnTo>
                    <a:pt x="115" y="266"/>
                  </a:lnTo>
                  <a:lnTo>
                    <a:pt x="109" y="263"/>
                  </a:lnTo>
                  <a:lnTo>
                    <a:pt x="101" y="261"/>
                  </a:lnTo>
                  <a:lnTo>
                    <a:pt x="91" y="255"/>
                  </a:lnTo>
                  <a:lnTo>
                    <a:pt x="79" y="248"/>
                  </a:lnTo>
                  <a:lnTo>
                    <a:pt x="66" y="240"/>
                  </a:lnTo>
                  <a:lnTo>
                    <a:pt x="53" y="229"/>
                  </a:lnTo>
                  <a:lnTo>
                    <a:pt x="40" y="216"/>
                  </a:lnTo>
                  <a:lnTo>
                    <a:pt x="28" y="202"/>
                  </a:lnTo>
                  <a:lnTo>
                    <a:pt x="17" y="185"/>
                  </a:lnTo>
                  <a:lnTo>
                    <a:pt x="9" y="167"/>
                  </a:lnTo>
                  <a:lnTo>
                    <a:pt x="2" y="145"/>
                  </a:lnTo>
                  <a:lnTo>
                    <a:pt x="0" y="122"/>
                  </a:lnTo>
                  <a:lnTo>
                    <a:pt x="1" y="96"/>
                  </a:lnTo>
                  <a:lnTo>
                    <a:pt x="7" y="66"/>
                  </a:lnTo>
                  <a:lnTo>
                    <a:pt x="18" y="35"/>
                  </a:lnTo>
                  <a:lnTo>
                    <a:pt x="35" y="0"/>
                  </a:lnTo>
                  <a:close/>
                </a:path>
              </a:pathLst>
            </a:custGeom>
            <a:solidFill>
              <a:schemeClr val="accent3">
                <a:lumMod val="100000"/>
              </a:schemeClr>
            </a:solidFill>
            <a:ln w="0">
              <a:noFill/>
              <a:prstDash val="solid"/>
              <a:round/>
            </a:ln>
          </p:spPr>
          <p:txBody>
            <a:bodyPr anchor="ctr"/>
            <a:lstStyle/>
            <a:p>
              <a:pPr algn="ctr"/>
              <a:endParaRPr sz="1350">
                <a:cs typeface="+mn-ea"/>
                <a:sym typeface="+mn-lt"/>
              </a:endParaRPr>
            </a:p>
          </p:txBody>
        </p:sp>
        <p:sp>
          <p:nvSpPr>
            <p:cNvPr id="32" name="千图PPT彼岸天：ID 8661124库_任意多边形 31">
              <a:extLst>
                <a:ext uri="{FF2B5EF4-FFF2-40B4-BE49-F238E27FC236}">
                  <a16:creationId xmlns:a16="http://schemas.microsoft.com/office/drawing/2014/main" id="{0DE3DAAA-F91A-4823-8B13-4EF26617BDED}"/>
                </a:ext>
              </a:extLst>
            </p:cNvPr>
            <p:cNvSpPr/>
            <p:nvPr>
              <p:custDataLst>
                <p:tags r:id="rId18"/>
              </p:custDataLst>
            </p:nvPr>
          </p:nvSpPr>
          <p:spPr bwMode="auto">
            <a:xfrm>
              <a:off x="4084601" y="2622984"/>
              <a:ext cx="190599" cy="295481"/>
            </a:xfrm>
            <a:custGeom>
              <a:gdLst>
                <a:gd fmla="*/ 35 w 175" name="T0"/>
                <a:gd fmla="*/ 0 h 267" name="T1"/>
                <a:gd fmla="*/ 36 w 175" name="T2"/>
                <a:gd fmla="*/ 1 h 267" name="T3"/>
                <a:gd fmla="*/ 43 w 175" name="T4"/>
                <a:gd fmla="*/ 3 h 267" name="T5"/>
                <a:gd fmla="*/ 53 w 175" name="T6"/>
                <a:gd fmla="*/ 7 h 267" name="T7"/>
                <a:gd fmla="*/ 65 w 175" name="T8"/>
                <a:gd fmla="*/ 13 h 267" name="T9"/>
                <a:gd fmla="*/ 79 w 175" name="T10"/>
                <a:gd fmla="*/ 20 h 267" name="T11"/>
                <a:gd fmla="*/ 95 w 175" name="T12"/>
                <a:gd fmla="*/ 29 h 267" name="T13"/>
                <a:gd fmla="*/ 110 w 175" name="T14"/>
                <a:gd fmla="*/ 41 h 267" name="T15"/>
                <a:gd fmla="*/ 126 w 175" name="T16"/>
                <a:gd fmla="*/ 53 h 267" name="T17"/>
                <a:gd fmla="*/ 140 w 175" name="T18"/>
                <a:gd fmla="*/ 68 h 267" name="T19"/>
                <a:gd fmla="*/ 153 w 175" name="T20"/>
                <a:gd fmla="*/ 84 h 267" name="T21"/>
                <a:gd fmla="*/ 163 w 175" name="T22"/>
                <a:gd fmla="*/ 103 h 267" name="T23"/>
                <a:gd fmla="*/ 171 w 175" name="T24"/>
                <a:gd fmla="*/ 123 h 267" name="T25"/>
                <a:gd fmla="*/ 175 w 175" name="T26"/>
                <a:gd fmla="*/ 146 h 267" name="T27"/>
                <a:gd fmla="*/ 174 w 175" name="T28"/>
                <a:gd fmla="*/ 171 h 267" name="T29"/>
                <a:gd fmla="*/ 169 w 175" name="T30"/>
                <a:gd fmla="*/ 197 h 267" name="T31"/>
                <a:gd fmla="*/ 157 w 175" name="T32"/>
                <a:gd fmla="*/ 225 h 267" name="T33"/>
                <a:gd fmla="*/ 139 w 175" name="T34"/>
                <a:gd fmla="*/ 257 h 267" name="T35"/>
                <a:gd fmla="*/ 140 w 175" name="T36"/>
                <a:gd fmla="*/ 254 h 267" name="T37"/>
                <a:gd fmla="*/ 143 w 175" name="T38"/>
                <a:gd fmla="*/ 246 h 267" name="T39"/>
                <a:gd fmla="*/ 145 w 175" name="T40"/>
                <a:gd fmla="*/ 235 h 267" name="T41"/>
                <a:gd fmla="*/ 148 w 175" name="T42"/>
                <a:gd fmla="*/ 219 h 267" name="T43"/>
                <a:gd fmla="*/ 150 w 175" name="T44"/>
                <a:gd fmla="*/ 201 h 267" name="T45"/>
                <a:gd fmla="*/ 149 w 175" name="T46"/>
                <a:gd fmla="*/ 180 h 267" name="T47"/>
                <a:gd fmla="*/ 145 w 175" name="T48"/>
                <a:gd fmla="*/ 158 h 267" name="T49"/>
                <a:gd fmla="*/ 137 w 175" name="T50"/>
                <a:gd fmla="*/ 136 h 267" name="T51"/>
                <a:gd fmla="*/ 124 w 175" name="T52"/>
                <a:gd fmla="*/ 114 h 267" name="T53"/>
                <a:gd fmla="*/ 126 w 175" name="T54"/>
                <a:gd fmla="*/ 116 h 267" name="T55"/>
                <a:gd fmla="*/ 128 w 175" name="T56"/>
                <a:gd fmla="*/ 125 h 267" name="T57"/>
                <a:gd fmla="*/ 132 w 175" name="T58"/>
                <a:gd fmla="*/ 140 h 267" name="T59"/>
                <a:gd fmla="*/ 135 w 175" name="T60"/>
                <a:gd fmla="*/ 158 h 267" name="T61"/>
                <a:gd fmla="*/ 137 w 175" name="T62"/>
                <a:gd fmla="*/ 177 h 267" name="T63"/>
                <a:gd fmla="*/ 137 w 175" name="T64"/>
                <a:gd fmla="*/ 199 h 267" name="T65"/>
                <a:gd fmla="*/ 134 w 175" name="T66"/>
                <a:gd fmla="*/ 223 h 267" name="T67"/>
                <a:gd fmla="*/ 127 w 175" name="T68"/>
                <a:gd fmla="*/ 245 h 267" name="T69"/>
                <a:gd fmla="*/ 115 w 175" name="T70"/>
                <a:gd fmla="*/ 267 h 267" name="T71"/>
                <a:gd fmla="*/ 114 w 175" name="T72"/>
                <a:gd fmla="*/ 266 h 267" name="T73"/>
                <a:gd fmla="*/ 109 w 175" name="T74"/>
                <a:gd fmla="*/ 263 h 267" name="T75"/>
                <a:gd fmla="*/ 101 w 175" name="T76"/>
                <a:gd fmla="*/ 260 h 267" name="T77"/>
                <a:gd fmla="*/ 91 w 175" name="T78"/>
                <a:gd fmla="*/ 255 h 267" name="T79"/>
                <a:gd fmla="*/ 78 w 175" name="T80"/>
                <a:gd fmla="*/ 249 h 267" name="T81"/>
                <a:gd fmla="*/ 65 w 175" name="T82"/>
                <a:gd fmla="*/ 240 h 267" name="T83"/>
                <a:gd fmla="*/ 52 w 175" name="T84"/>
                <a:gd fmla="*/ 229 h 267" name="T85"/>
                <a:gd fmla="*/ 39 w 175" name="T86"/>
                <a:gd fmla="*/ 216 h 267" name="T87"/>
                <a:gd fmla="*/ 27 w 175" name="T88"/>
                <a:gd fmla="*/ 202 h 267" name="T89"/>
                <a:gd fmla="*/ 17 w 175" name="T90"/>
                <a:gd fmla="*/ 185 h 267" name="T91"/>
                <a:gd fmla="*/ 7 w 175" name="T92"/>
                <a:gd fmla="*/ 167 h 267" name="T93"/>
                <a:gd fmla="*/ 2 w 175" name="T94"/>
                <a:gd fmla="*/ 145 h 267" name="T95"/>
                <a:gd fmla="*/ 0 w 175" name="T96"/>
                <a:gd fmla="*/ 122 h 267" name="T97"/>
                <a:gd fmla="*/ 1 w 175" name="T98"/>
                <a:gd fmla="*/ 96 h 267" name="T99"/>
                <a:gd fmla="*/ 6 w 175" name="T100"/>
                <a:gd fmla="*/ 67 h 267" name="T101"/>
                <a:gd fmla="*/ 18 w 175" name="T102"/>
                <a:gd fmla="*/ 35 h 267" name="T103"/>
                <a:gd fmla="*/ 35 w 175" name="T104"/>
                <a:gd fmla="*/ 0 h 2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67" w="175">
                  <a:moveTo>
                    <a:pt x="35" y="0"/>
                  </a:moveTo>
                  <a:lnTo>
                    <a:pt x="36" y="1"/>
                  </a:lnTo>
                  <a:lnTo>
                    <a:pt x="43" y="3"/>
                  </a:lnTo>
                  <a:lnTo>
                    <a:pt x="53" y="7"/>
                  </a:lnTo>
                  <a:lnTo>
                    <a:pt x="65" y="13"/>
                  </a:lnTo>
                  <a:lnTo>
                    <a:pt x="79" y="20"/>
                  </a:lnTo>
                  <a:lnTo>
                    <a:pt x="95" y="29"/>
                  </a:lnTo>
                  <a:lnTo>
                    <a:pt x="110" y="41"/>
                  </a:lnTo>
                  <a:lnTo>
                    <a:pt x="126" y="53"/>
                  </a:lnTo>
                  <a:lnTo>
                    <a:pt x="140" y="68"/>
                  </a:lnTo>
                  <a:lnTo>
                    <a:pt x="153" y="84"/>
                  </a:lnTo>
                  <a:lnTo>
                    <a:pt x="163" y="103"/>
                  </a:lnTo>
                  <a:lnTo>
                    <a:pt x="171" y="123"/>
                  </a:lnTo>
                  <a:lnTo>
                    <a:pt x="175" y="146"/>
                  </a:lnTo>
                  <a:lnTo>
                    <a:pt x="174" y="171"/>
                  </a:lnTo>
                  <a:lnTo>
                    <a:pt x="169" y="197"/>
                  </a:lnTo>
                  <a:lnTo>
                    <a:pt x="157" y="225"/>
                  </a:lnTo>
                  <a:lnTo>
                    <a:pt x="139" y="257"/>
                  </a:lnTo>
                  <a:lnTo>
                    <a:pt x="140" y="254"/>
                  </a:lnTo>
                  <a:lnTo>
                    <a:pt x="143" y="246"/>
                  </a:lnTo>
                  <a:lnTo>
                    <a:pt x="145" y="235"/>
                  </a:lnTo>
                  <a:lnTo>
                    <a:pt x="148" y="219"/>
                  </a:lnTo>
                  <a:lnTo>
                    <a:pt x="150" y="201"/>
                  </a:lnTo>
                  <a:lnTo>
                    <a:pt x="149" y="180"/>
                  </a:lnTo>
                  <a:lnTo>
                    <a:pt x="145" y="158"/>
                  </a:lnTo>
                  <a:lnTo>
                    <a:pt x="137" y="136"/>
                  </a:lnTo>
                  <a:lnTo>
                    <a:pt x="124" y="114"/>
                  </a:lnTo>
                  <a:lnTo>
                    <a:pt x="126" y="116"/>
                  </a:lnTo>
                  <a:lnTo>
                    <a:pt x="128" y="125"/>
                  </a:lnTo>
                  <a:lnTo>
                    <a:pt x="132" y="140"/>
                  </a:lnTo>
                  <a:lnTo>
                    <a:pt x="135" y="158"/>
                  </a:lnTo>
                  <a:lnTo>
                    <a:pt x="137" y="177"/>
                  </a:lnTo>
                  <a:lnTo>
                    <a:pt x="137" y="199"/>
                  </a:lnTo>
                  <a:lnTo>
                    <a:pt x="134" y="223"/>
                  </a:lnTo>
                  <a:lnTo>
                    <a:pt x="127" y="245"/>
                  </a:lnTo>
                  <a:lnTo>
                    <a:pt x="115" y="267"/>
                  </a:lnTo>
                  <a:lnTo>
                    <a:pt x="114" y="266"/>
                  </a:lnTo>
                  <a:lnTo>
                    <a:pt x="109" y="263"/>
                  </a:lnTo>
                  <a:lnTo>
                    <a:pt x="101" y="260"/>
                  </a:lnTo>
                  <a:lnTo>
                    <a:pt x="91" y="255"/>
                  </a:lnTo>
                  <a:lnTo>
                    <a:pt x="78" y="249"/>
                  </a:lnTo>
                  <a:lnTo>
                    <a:pt x="65" y="240"/>
                  </a:lnTo>
                  <a:lnTo>
                    <a:pt x="52" y="229"/>
                  </a:lnTo>
                  <a:lnTo>
                    <a:pt x="39" y="216"/>
                  </a:lnTo>
                  <a:lnTo>
                    <a:pt x="27" y="202"/>
                  </a:lnTo>
                  <a:lnTo>
                    <a:pt x="17" y="185"/>
                  </a:lnTo>
                  <a:lnTo>
                    <a:pt x="7" y="167"/>
                  </a:lnTo>
                  <a:lnTo>
                    <a:pt x="2" y="145"/>
                  </a:lnTo>
                  <a:lnTo>
                    <a:pt x="0" y="122"/>
                  </a:lnTo>
                  <a:lnTo>
                    <a:pt x="1" y="96"/>
                  </a:lnTo>
                  <a:lnTo>
                    <a:pt x="6" y="67"/>
                  </a:lnTo>
                  <a:lnTo>
                    <a:pt x="18" y="35"/>
                  </a:lnTo>
                  <a:lnTo>
                    <a:pt x="35" y="0"/>
                  </a:lnTo>
                  <a:close/>
                </a:path>
              </a:pathLst>
            </a:custGeom>
            <a:solidFill>
              <a:schemeClr val="accent3">
                <a:lumMod val="100000"/>
              </a:schemeClr>
            </a:solidFill>
            <a:ln w="0">
              <a:noFill/>
              <a:prstDash val="solid"/>
              <a:round/>
            </a:ln>
          </p:spPr>
          <p:txBody>
            <a:bodyPr anchor="ctr"/>
            <a:lstStyle/>
            <a:p>
              <a:pPr algn="ctr"/>
              <a:endParaRPr sz="1350">
                <a:cs typeface="+mn-ea"/>
                <a:sym typeface="+mn-lt"/>
              </a:endParaRPr>
            </a:p>
          </p:txBody>
        </p:sp>
        <p:sp>
          <p:nvSpPr>
            <p:cNvPr id="33" name="千图PPT彼岸天：ID 8661124库_任意多边形 32">
              <a:extLst>
                <a:ext uri="{FF2B5EF4-FFF2-40B4-BE49-F238E27FC236}">
                  <a16:creationId xmlns:a16="http://schemas.microsoft.com/office/drawing/2014/main" id="{D1B0494B-4923-4522-889B-D5CC60DA708C}"/>
                </a:ext>
              </a:extLst>
            </p:cNvPr>
            <p:cNvSpPr/>
            <p:nvPr>
              <p:custDataLst>
                <p:tags r:id="rId19"/>
              </p:custDataLst>
            </p:nvPr>
          </p:nvSpPr>
          <p:spPr bwMode="auto">
            <a:xfrm>
              <a:off x="4501740" y="2023169"/>
              <a:ext cx="192777" cy="283307"/>
            </a:xfrm>
            <a:custGeom>
              <a:gdLst>
                <a:gd fmla="*/ 150 w 177" name="T0"/>
                <a:gd fmla="*/ 0 h 256" name="T1"/>
                <a:gd fmla="*/ 151 w 177" name="T2"/>
                <a:gd fmla="*/ 3 h 256" name="T3"/>
                <a:gd fmla="*/ 153 w 177" name="T4"/>
                <a:gd fmla="*/ 8 h 256" name="T5"/>
                <a:gd fmla="*/ 157 w 177" name="T6"/>
                <a:gd fmla="*/ 18 h 256" name="T7"/>
                <a:gd fmla="*/ 163 w 177" name="T8"/>
                <a:gd fmla="*/ 30 h 256" name="T9"/>
                <a:gd fmla="*/ 168 w 177" name="T10"/>
                <a:gd fmla="*/ 46 h 256" name="T11"/>
                <a:gd fmla="*/ 172 w 177" name="T12"/>
                <a:gd fmla="*/ 63 h 256" name="T13"/>
                <a:gd fmla="*/ 174 w 177" name="T14"/>
                <a:gd fmla="*/ 82 h 256" name="T15"/>
                <a:gd fmla="*/ 177 w 177" name="T16"/>
                <a:gd fmla="*/ 101 h 256" name="T17"/>
                <a:gd fmla="*/ 177 w 177" name="T18"/>
                <a:gd fmla="*/ 122 h 256" name="T19"/>
                <a:gd fmla="*/ 174 w 177" name="T20"/>
                <a:gd fmla="*/ 143 h 256" name="T21"/>
                <a:gd fmla="*/ 169 w 177" name="T22"/>
                <a:gd fmla="*/ 164 h 256" name="T23"/>
                <a:gd fmla="*/ 160 w 177" name="T24"/>
                <a:gd fmla="*/ 183 h 256" name="T25"/>
                <a:gd fmla="*/ 147 w 177" name="T26"/>
                <a:gd fmla="*/ 203 h 256" name="T27"/>
                <a:gd fmla="*/ 129 w 177" name="T28"/>
                <a:gd fmla="*/ 220 h 256" name="T29"/>
                <a:gd fmla="*/ 105 w 177" name="T30"/>
                <a:gd fmla="*/ 234 h 256" name="T31"/>
                <a:gd fmla="*/ 77 w 177" name="T32"/>
                <a:gd fmla="*/ 247 h 256" name="T33"/>
                <a:gd fmla="*/ 42 w 177" name="T34"/>
                <a:gd fmla="*/ 256 h 256" name="T35"/>
                <a:gd fmla="*/ 44 w 177" name="T36"/>
                <a:gd fmla="*/ 255 h 256" name="T37"/>
                <a:gd fmla="*/ 52 w 177" name="T38"/>
                <a:gd fmla="*/ 251 h 256" name="T39"/>
                <a:gd fmla="*/ 62 w 177" name="T40"/>
                <a:gd fmla="*/ 244 h 256" name="T41"/>
                <a:gd fmla="*/ 75 w 177" name="T42"/>
                <a:gd fmla="*/ 235 h 256" name="T43"/>
                <a:gd fmla="*/ 90 w 177" name="T44"/>
                <a:gd fmla="*/ 223 h 256" name="T45"/>
                <a:gd fmla="*/ 104 w 177" name="T46"/>
                <a:gd fmla="*/ 208 h 256" name="T47"/>
                <a:gd fmla="*/ 117 w 177" name="T48"/>
                <a:gd fmla="*/ 190 h 256" name="T49"/>
                <a:gd fmla="*/ 127 w 177" name="T50"/>
                <a:gd fmla="*/ 169 h 256" name="T51"/>
                <a:gd fmla="*/ 134 w 177" name="T52"/>
                <a:gd fmla="*/ 144 h 256" name="T53"/>
                <a:gd fmla="*/ 131 w 177" name="T54"/>
                <a:gd fmla="*/ 147 h 256" name="T55"/>
                <a:gd fmla="*/ 127 w 177" name="T56"/>
                <a:gd fmla="*/ 155 h 256" name="T57"/>
                <a:gd fmla="*/ 120 w 177" name="T58"/>
                <a:gd fmla="*/ 168 h 256" name="T59"/>
                <a:gd fmla="*/ 109 w 177" name="T60"/>
                <a:gd fmla="*/ 182 h 256" name="T61"/>
                <a:gd fmla="*/ 96 w 177" name="T62"/>
                <a:gd fmla="*/ 199 h 256" name="T63"/>
                <a:gd fmla="*/ 81 w 177" name="T64"/>
                <a:gd fmla="*/ 214 h 256" name="T65"/>
                <a:gd fmla="*/ 62 w 177" name="T66"/>
                <a:gd fmla="*/ 227 h 256" name="T67"/>
                <a:gd fmla="*/ 42 w 177" name="T68"/>
                <a:gd fmla="*/ 239 h 256" name="T69"/>
                <a:gd fmla="*/ 20 w 177" name="T70"/>
                <a:gd fmla="*/ 246 h 256" name="T71"/>
                <a:gd fmla="*/ 18 w 177" name="T72"/>
                <a:gd fmla="*/ 244 h 256" name="T73"/>
                <a:gd fmla="*/ 16 w 177" name="T74"/>
                <a:gd fmla="*/ 238 h 256" name="T75"/>
                <a:gd fmla="*/ 12 w 177" name="T76"/>
                <a:gd fmla="*/ 229 h 256" name="T77"/>
                <a:gd fmla="*/ 8 w 177" name="T78"/>
                <a:gd fmla="*/ 217 h 256" name="T79"/>
                <a:gd fmla="*/ 4 w 177" name="T80"/>
                <a:gd fmla="*/ 201 h 256" name="T81"/>
                <a:gd fmla="*/ 1 w 177" name="T82"/>
                <a:gd fmla="*/ 185 h 256" name="T83"/>
                <a:gd fmla="*/ 0 w 177" name="T84"/>
                <a:gd fmla="*/ 166 h 256" name="T85"/>
                <a:gd fmla="*/ 0 w 177" name="T86"/>
                <a:gd fmla="*/ 147 h 256" name="T87"/>
                <a:gd fmla="*/ 4 w 177" name="T88"/>
                <a:gd fmla="*/ 127 h 256" name="T89"/>
                <a:gd fmla="*/ 10 w 177" name="T90"/>
                <a:gd fmla="*/ 107 h 256" name="T91"/>
                <a:gd fmla="*/ 21 w 177" name="T92"/>
                <a:gd fmla="*/ 86 h 256" name="T93"/>
                <a:gd fmla="*/ 35 w 177" name="T94"/>
                <a:gd fmla="*/ 66 h 256" name="T95"/>
                <a:gd fmla="*/ 55 w 177" name="T96"/>
                <a:gd fmla="*/ 47 h 256" name="T97"/>
                <a:gd fmla="*/ 79 w 177" name="T98"/>
                <a:gd fmla="*/ 29 h 256" name="T99"/>
                <a:gd fmla="*/ 112 w 177" name="T100"/>
                <a:gd fmla="*/ 13 h 256" name="T101"/>
                <a:gd fmla="*/ 150 w 177" name="T102"/>
                <a:gd fmla="*/ 0 h 25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56" w="177">
                  <a:moveTo>
                    <a:pt x="150" y="0"/>
                  </a:moveTo>
                  <a:lnTo>
                    <a:pt x="151" y="3"/>
                  </a:lnTo>
                  <a:lnTo>
                    <a:pt x="153" y="8"/>
                  </a:lnTo>
                  <a:lnTo>
                    <a:pt x="157" y="18"/>
                  </a:lnTo>
                  <a:lnTo>
                    <a:pt x="163" y="30"/>
                  </a:lnTo>
                  <a:lnTo>
                    <a:pt x="168" y="46"/>
                  </a:lnTo>
                  <a:lnTo>
                    <a:pt x="172" y="63"/>
                  </a:lnTo>
                  <a:lnTo>
                    <a:pt x="174" y="82"/>
                  </a:lnTo>
                  <a:lnTo>
                    <a:pt x="177" y="101"/>
                  </a:lnTo>
                  <a:lnTo>
                    <a:pt x="177" y="122"/>
                  </a:lnTo>
                  <a:lnTo>
                    <a:pt x="174" y="143"/>
                  </a:lnTo>
                  <a:lnTo>
                    <a:pt x="169" y="164"/>
                  </a:lnTo>
                  <a:lnTo>
                    <a:pt x="160" y="183"/>
                  </a:lnTo>
                  <a:lnTo>
                    <a:pt x="147" y="203"/>
                  </a:lnTo>
                  <a:lnTo>
                    <a:pt x="129" y="220"/>
                  </a:lnTo>
                  <a:lnTo>
                    <a:pt x="105" y="234"/>
                  </a:lnTo>
                  <a:lnTo>
                    <a:pt x="77" y="247"/>
                  </a:lnTo>
                  <a:lnTo>
                    <a:pt x="42" y="256"/>
                  </a:lnTo>
                  <a:lnTo>
                    <a:pt x="44" y="255"/>
                  </a:lnTo>
                  <a:lnTo>
                    <a:pt x="52" y="251"/>
                  </a:lnTo>
                  <a:lnTo>
                    <a:pt x="62" y="244"/>
                  </a:lnTo>
                  <a:lnTo>
                    <a:pt x="75" y="235"/>
                  </a:lnTo>
                  <a:lnTo>
                    <a:pt x="90" y="223"/>
                  </a:lnTo>
                  <a:lnTo>
                    <a:pt x="104" y="208"/>
                  </a:lnTo>
                  <a:lnTo>
                    <a:pt x="117" y="190"/>
                  </a:lnTo>
                  <a:lnTo>
                    <a:pt x="127" y="169"/>
                  </a:lnTo>
                  <a:lnTo>
                    <a:pt x="134" y="144"/>
                  </a:lnTo>
                  <a:lnTo>
                    <a:pt x="131" y="147"/>
                  </a:lnTo>
                  <a:lnTo>
                    <a:pt x="127" y="155"/>
                  </a:lnTo>
                  <a:lnTo>
                    <a:pt x="120" y="168"/>
                  </a:lnTo>
                  <a:lnTo>
                    <a:pt x="109" y="182"/>
                  </a:lnTo>
                  <a:lnTo>
                    <a:pt x="96" y="199"/>
                  </a:lnTo>
                  <a:lnTo>
                    <a:pt x="81" y="214"/>
                  </a:lnTo>
                  <a:lnTo>
                    <a:pt x="62" y="227"/>
                  </a:lnTo>
                  <a:lnTo>
                    <a:pt x="42" y="239"/>
                  </a:lnTo>
                  <a:lnTo>
                    <a:pt x="20" y="246"/>
                  </a:lnTo>
                  <a:lnTo>
                    <a:pt x="18" y="244"/>
                  </a:lnTo>
                  <a:lnTo>
                    <a:pt x="16" y="238"/>
                  </a:lnTo>
                  <a:lnTo>
                    <a:pt x="12" y="229"/>
                  </a:lnTo>
                  <a:lnTo>
                    <a:pt x="8" y="217"/>
                  </a:lnTo>
                  <a:lnTo>
                    <a:pt x="4" y="201"/>
                  </a:lnTo>
                  <a:lnTo>
                    <a:pt x="1" y="185"/>
                  </a:lnTo>
                  <a:lnTo>
                    <a:pt x="0" y="166"/>
                  </a:lnTo>
                  <a:lnTo>
                    <a:pt x="0" y="147"/>
                  </a:lnTo>
                  <a:lnTo>
                    <a:pt x="4" y="127"/>
                  </a:lnTo>
                  <a:lnTo>
                    <a:pt x="10" y="107"/>
                  </a:lnTo>
                  <a:lnTo>
                    <a:pt x="21" y="86"/>
                  </a:lnTo>
                  <a:lnTo>
                    <a:pt x="35" y="66"/>
                  </a:lnTo>
                  <a:lnTo>
                    <a:pt x="55" y="47"/>
                  </a:lnTo>
                  <a:lnTo>
                    <a:pt x="79" y="29"/>
                  </a:lnTo>
                  <a:lnTo>
                    <a:pt x="112" y="13"/>
                  </a:lnTo>
                  <a:lnTo>
                    <a:pt x="150" y="0"/>
                  </a:lnTo>
                  <a:close/>
                </a:path>
              </a:pathLst>
            </a:custGeom>
            <a:solidFill>
              <a:schemeClr val="accent3">
                <a:lumMod val="100000"/>
              </a:schemeClr>
            </a:solidFill>
            <a:ln w="0">
              <a:noFill/>
              <a:prstDash val="solid"/>
              <a:round/>
            </a:ln>
          </p:spPr>
          <p:txBody>
            <a:bodyPr anchor="ctr"/>
            <a:lstStyle/>
            <a:p>
              <a:pPr algn="ctr"/>
              <a:endParaRPr sz="1350">
                <a:cs typeface="+mn-ea"/>
                <a:sym typeface="+mn-lt"/>
              </a:endParaRPr>
            </a:p>
          </p:txBody>
        </p:sp>
        <p:sp>
          <p:nvSpPr>
            <p:cNvPr id="34" name="千图PPT彼岸天：ID 8661124库_任意多边形 33">
              <a:extLst>
                <a:ext uri="{FF2B5EF4-FFF2-40B4-BE49-F238E27FC236}">
                  <a16:creationId xmlns:a16="http://schemas.microsoft.com/office/drawing/2014/main" id="{B030ED92-2DBE-426C-B560-77930BAD84F4}"/>
                </a:ext>
              </a:extLst>
            </p:cNvPr>
            <p:cNvSpPr/>
            <p:nvPr>
              <p:custDataLst>
                <p:tags r:id="rId20"/>
              </p:custDataLst>
            </p:nvPr>
          </p:nvSpPr>
          <p:spPr bwMode="auto">
            <a:xfrm>
              <a:off x="4521343" y="2466942"/>
              <a:ext cx="290800" cy="194774"/>
            </a:xfrm>
            <a:custGeom>
              <a:gdLst>
                <a:gd fmla="*/ 145 w 267" name="T0"/>
                <a:gd fmla="*/ 0 h 176" name="T1"/>
                <a:gd fmla="*/ 171 w 267" name="T2"/>
                <a:gd fmla="*/ 2 h 176" name="T3"/>
                <a:gd fmla="*/ 200 w 267" name="T4"/>
                <a:gd fmla="*/ 7 h 176" name="T5"/>
                <a:gd fmla="*/ 232 w 267" name="T6"/>
                <a:gd fmla="*/ 19 h 176" name="T7"/>
                <a:gd fmla="*/ 267 w 267" name="T8"/>
                <a:gd fmla="*/ 35 h 176" name="T9"/>
                <a:gd fmla="*/ 265 w 267" name="T10"/>
                <a:gd fmla="*/ 37 h 176" name="T11"/>
                <a:gd fmla="*/ 263 w 267" name="T12"/>
                <a:gd fmla="*/ 43 h 176" name="T13"/>
                <a:gd fmla="*/ 259 w 267" name="T14"/>
                <a:gd fmla="*/ 54 h 176" name="T15"/>
                <a:gd fmla="*/ 254 w 267" name="T16"/>
                <a:gd fmla="*/ 65 h 176" name="T17"/>
                <a:gd fmla="*/ 246 w 267" name="T18"/>
                <a:gd fmla="*/ 80 h 176" name="T19"/>
                <a:gd fmla="*/ 237 w 267" name="T20"/>
                <a:gd fmla="*/ 94 h 176" name="T21"/>
                <a:gd fmla="*/ 226 w 267" name="T22"/>
                <a:gd fmla="*/ 111 h 176" name="T23"/>
                <a:gd fmla="*/ 213 w 267" name="T24"/>
                <a:gd fmla="*/ 126 h 176" name="T25"/>
                <a:gd fmla="*/ 199 w 267" name="T26"/>
                <a:gd fmla="*/ 141 h 176" name="T27"/>
                <a:gd fmla="*/ 182 w 267" name="T28"/>
                <a:gd fmla="*/ 154 h 176" name="T29"/>
                <a:gd fmla="*/ 164 w 267" name="T30"/>
                <a:gd fmla="*/ 164 h 176" name="T31"/>
                <a:gd fmla="*/ 143 w 267" name="T32"/>
                <a:gd fmla="*/ 172 h 176" name="T33"/>
                <a:gd fmla="*/ 121 w 267" name="T34"/>
                <a:gd fmla="*/ 176 h 176" name="T35"/>
                <a:gd fmla="*/ 96 w 267" name="T36"/>
                <a:gd fmla="*/ 174 h 176" name="T37"/>
                <a:gd fmla="*/ 69 w 267" name="T38"/>
                <a:gd fmla="*/ 169 h 176" name="T39"/>
                <a:gd fmla="*/ 41 w 267" name="T40"/>
                <a:gd fmla="*/ 157 h 176" name="T41"/>
                <a:gd fmla="*/ 9 w 267" name="T42"/>
                <a:gd fmla="*/ 139 h 176" name="T43"/>
                <a:gd fmla="*/ 12 w 267" name="T44"/>
                <a:gd fmla="*/ 141 h 176" name="T45"/>
                <a:gd fmla="*/ 20 w 267" name="T46"/>
                <a:gd fmla="*/ 143 h 176" name="T47"/>
                <a:gd fmla="*/ 31 w 267" name="T48"/>
                <a:gd fmla="*/ 146 h 176" name="T49"/>
                <a:gd fmla="*/ 48 w 267" name="T50"/>
                <a:gd fmla="*/ 148 h 176" name="T51"/>
                <a:gd fmla="*/ 67 w 267" name="T52"/>
                <a:gd fmla="*/ 150 h 176" name="T53"/>
                <a:gd fmla="*/ 87 w 267" name="T54"/>
                <a:gd fmla="*/ 150 h 176" name="T55"/>
                <a:gd fmla="*/ 108 w 267" name="T56"/>
                <a:gd fmla="*/ 146 h 176" name="T57"/>
                <a:gd fmla="*/ 130 w 267" name="T58"/>
                <a:gd fmla="*/ 138 h 176" name="T59"/>
                <a:gd fmla="*/ 152 w 267" name="T60"/>
                <a:gd fmla="*/ 125 h 176" name="T61"/>
                <a:gd fmla="*/ 150 w 267" name="T62"/>
                <a:gd fmla="*/ 126 h 176" name="T63"/>
                <a:gd fmla="*/ 141 w 267" name="T64"/>
                <a:gd fmla="*/ 129 h 176" name="T65"/>
                <a:gd fmla="*/ 126 w 267" name="T66"/>
                <a:gd fmla="*/ 131 h 176" name="T67"/>
                <a:gd fmla="*/ 109 w 267" name="T68"/>
                <a:gd fmla="*/ 135 h 176" name="T69"/>
                <a:gd fmla="*/ 89 w 267" name="T70"/>
                <a:gd fmla="*/ 138 h 176" name="T71"/>
                <a:gd fmla="*/ 67 w 267" name="T72"/>
                <a:gd fmla="*/ 138 h 176" name="T73"/>
                <a:gd fmla="*/ 43 w 267" name="T74"/>
                <a:gd fmla="*/ 134 h 176" name="T75"/>
                <a:gd fmla="*/ 21 w 267" name="T76"/>
                <a:gd fmla="*/ 128 h 176" name="T77"/>
                <a:gd fmla="*/ 0 w 267" name="T78"/>
                <a:gd fmla="*/ 116 h 176" name="T79"/>
                <a:gd fmla="*/ 0 w 267" name="T80"/>
                <a:gd fmla="*/ 115 h 176" name="T81"/>
                <a:gd fmla="*/ 3 w 267" name="T82"/>
                <a:gd fmla="*/ 109 h 176" name="T83"/>
                <a:gd fmla="*/ 7 w 267" name="T84"/>
                <a:gd fmla="*/ 100 h 176" name="T85"/>
                <a:gd fmla="*/ 12 w 267" name="T86"/>
                <a:gd fmla="*/ 90 h 176" name="T87"/>
                <a:gd fmla="*/ 18 w 267" name="T88"/>
                <a:gd fmla="*/ 78 h 176" name="T89"/>
                <a:gd fmla="*/ 26 w 267" name="T90"/>
                <a:gd fmla="*/ 65 h 176" name="T91"/>
                <a:gd fmla="*/ 37 w 267" name="T92"/>
                <a:gd fmla="*/ 52 h 176" name="T93"/>
                <a:gd fmla="*/ 50 w 267" name="T94"/>
                <a:gd fmla="*/ 39 h 176" name="T95"/>
                <a:gd fmla="*/ 64 w 267" name="T96"/>
                <a:gd fmla="*/ 28 h 176" name="T97"/>
                <a:gd fmla="*/ 81 w 267" name="T98"/>
                <a:gd fmla="*/ 17 h 176" name="T99"/>
                <a:gd fmla="*/ 100 w 267" name="T100"/>
                <a:gd fmla="*/ 8 h 176" name="T101"/>
                <a:gd fmla="*/ 121 w 267" name="T102"/>
                <a:gd fmla="*/ 3 h 176" name="T103"/>
                <a:gd fmla="*/ 145 w 267" name="T104"/>
                <a:gd fmla="*/ 0 h 17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76" w="267">
                  <a:moveTo>
                    <a:pt x="145" y="0"/>
                  </a:moveTo>
                  <a:lnTo>
                    <a:pt x="171" y="2"/>
                  </a:lnTo>
                  <a:lnTo>
                    <a:pt x="200" y="7"/>
                  </a:lnTo>
                  <a:lnTo>
                    <a:pt x="232" y="19"/>
                  </a:lnTo>
                  <a:lnTo>
                    <a:pt x="267" y="35"/>
                  </a:lnTo>
                  <a:lnTo>
                    <a:pt x="265" y="37"/>
                  </a:lnTo>
                  <a:lnTo>
                    <a:pt x="263" y="43"/>
                  </a:lnTo>
                  <a:lnTo>
                    <a:pt x="259" y="54"/>
                  </a:lnTo>
                  <a:lnTo>
                    <a:pt x="254" y="65"/>
                  </a:lnTo>
                  <a:lnTo>
                    <a:pt x="246" y="80"/>
                  </a:lnTo>
                  <a:lnTo>
                    <a:pt x="237" y="94"/>
                  </a:lnTo>
                  <a:lnTo>
                    <a:pt x="226" y="111"/>
                  </a:lnTo>
                  <a:lnTo>
                    <a:pt x="213" y="126"/>
                  </a:lnTo>
                  <a:lnTo>
                    <a:pt x="199" y="141"/>
                  </a:lnTo>
                  <a:lnTo>
                    <a:pt x="182" y="154"/>
                  </a:lnTo>
                  <a:lnTo>
                    <a:pt x="164" y="164"/>
                  </a:lnTo>
                  <a:lnTo>
                    <a:pt x="143" y="172"/>
                  </a:lnTo>
                  <a:lnTo>
                    <a:pt x="121" y="176"/>
                  </a:lnTo>
                  <a:lnTo>
                    <a:pt x="96" y="174"/>
                  </a:lnTo>
                  <a:lnTo>
                    <a:pt x="69" y="169"/>
                  </a:lnTo>
                  <a:lnTo>
                    <a:pt x="41" y="157"/>
                  </a:lnTo>
                  <a:lnTo>
                    <a:pt x="9" y="139"/>
                  </a:lnTo>
                  <a:lnTo>
                    <a:pt x="12" y="141"/>
                  </a:lnTo>
                  <a:lnTo>
                    <a:pt x="20" y="143"/>
                  </a:lnTo>
                  <a:lnTo>
                    <a:pt x="31" y="146"/>
                  </a:lnTo>
                  <a:lnTo>
                    <a:pt x="48" y="148"/>
                  </a:lnTo>
                  <a:lnTo>
                    <a:pt x="67" y="150"/>
                  </a:lnTo>
                  <a:lnTo>
                    <a:pt x="87" y="150"/>
                  </a:lnTo>
                  <a:lnTo>
                    <a:pt x="108" y="146"/>
                  </a:lnTo>
                  <a:lnTo>
                    <a:pt x="130" y="138"/>
                  </a:lnTo>
                  <a:lnTo>
                    <a:pt x="152" y="125"/>
                  </a:lnTo>
                  <a:lnTo>
                    <a:pt x="150" y="126"/>
                  </a:lnTo>
                  <a:lnTo>
                    <a:pt x="141" y="129"/>
                  </a:lnTo>
                  <a:lnTo>
                    <a:pt x="126" y="131"/>
                  </a:lnTo>
                  <a:lnTo>
                    <a:pt x="109" y="135"/>
                  </a:lnTo>
                  <a:lnTo>
                    <a:pt x="89" y="138"/>
                  </a:lnTo>
                  <a:lnTo>
                    <a:pt x="67" y="138"/>
                  </a:lnTo>
                  <a:lnTo>
                    <a:pt x="43" y="134"/>
                  </a:lnTo>
                  <a:lnTo>
                    <a:pt x="21" y="128"/>
                  </a:lnTo>
                  <a:lnTo>
                    <a:pt x="0" y="116"/>
                  </a:lnTo>
                  <a:lnTo>
                    <a:pt x="0" y="115"/>
                  </a:lnTo>
                  <a:lnTo>
                    <a:pt x="3" y="109"/>
                  </a:lnTo>
                  <a:lnTo>
                    <a:pt x="7" y="100"/>
                  </a:lnTo>
                  <a:lnTo>
                    <a:pt x="12" y="90"/>
                  </a:lnTo>
                  <a:lnTo>
                    <a:pt x="18" y="78"/>
                  </a:lnTo>
                  <a:lnTo>
                    <a:pt x="26" y="65"/>
                  </a:lnTo>
                  <a:lnTo>
                    <a:pt x="37" y="52"/>
                  </a:lnTo>
                  <a:lnTo>
                    <a:pt x="50" y="39"/>
                  </a:lnTo>
                  <a:lnTo>
                    <a:pt x="64" y="28"/>
                  </a:lnTo>
                  <a:lnTo>
                    <a:pt x="81" y="17"/>
                  </a:lnTo>
                  <a:lnTo>
                    <a:pt x="100" y="8"/>
                  </a:lnTo>
                  <a:lnTo>
                    <a:pt x="121" y="3"/>
                  </a:lnTo>
                  <a:lnTo>
                    <a:pt x="145" y="0"/>
                  </a:lnTo>
                  <a:close/>
                </a:path>
              </a:pathLst>
            </a:custGeom>
            <a:solidFill>
              <a:schemeClr val="accent3">
                <a:lumMod val="100000"/>
              </a:schemeClr>
            </a:solidFill>
            <a:ln w="0">
              <a:noFill/>
              <a:prstDash val="solid"/>
              <a:round/>
            </a:ln>
          </p:spPr>
          <p:txBody>
            <a:bodyPr anchor="ctr"/>
            <a:lstStyle/>
            <a:p>
              <a:pPr algn="ctr"/>
              <a:endParaRPr sz="1350">
                <a:cs typeface="+mn-ea"/>
                <a:sym typeface="+mn-lt"/>
              </a:endParaRPr>
            </a:p>
          </p:txBody>
        </p:sp>
        <p:sp>
          <p:nvSpPr>
            <p:cNvPr id="35" name="千图PPT彼岸天：ID 8661124库_任意多边形 34">
              <a:extLst>
                <a:ext uri="{FF2B5EF4-FFF2-40B4-BE49-F238E27FC236}">
                  <a16:creationId xmlns:a16="http://schemas.microsoft.com/office/drawing/2014/main" id="{E7A0A278-9640-4CDC-B59A-01F8388F7DA1}"/>
                </a:ext>
              </a:extLst>
            </p:cNvPr>
            <p:cNvSpPr/>
            <p:nvPr>
              <p:custDataLst>
                <p:tags r:id="rId21"/>
              </p:custDataLst>
            </p:nvPr>
          </p:nvSpPr>
          <p:spPr bwMode="auto">
            <a:xfrm>
              <a:off x="4583424" y="2764637"/>
              <a:ext cx="290800" cy="195881"/>
            </a:xfrm>
            <a:custGeom>
              <a:gdLst>
                <a:gd fmla="*/ 145 w 267" name="T0"/>
                <a:gd fmla="*/ 0 h 177" name="T1"/>
                <a:gd fmla="*/ 172 w 267" name="T2"/>
                <a:gd fmla="*/ 3 h 177" name="T3"/>
                <a:gd fmla="*/ 201 w 267" name="T4"/>
                <a:gd fmla="*/ 8 h 177" name="T5"/>
                <a:gd fmla="*/ 232 w 267" name="T6"/>
                <a:gd fmla="*/ 20 h 177" name="T7"/>
                <a:gd fmla="*/ 267 w 267" name="T8"/>
                <a:gd fmla="*/ 36 h 177" name="T9"/>
                <a:gd fmla="*/ 267 w 267" name="T10"/>
                <a:gd fmla="*/ 38 h 177" name="T11"/>
                <a:gd fmla="*/ 264 w 267" name="T12"/>
                <a:gd fmla="*/ 44 h 177" name="T13"/>
                <a:gd fmla="*/ 260 w 267" name="T14"/>
                <a:gd fmla="*/ 53 h 177" name="T15"/>
                <a:gd fmla="*/ 254 w 267" name="T16"/>
                <a:gd fmla="*/ 66 h 177" name="T17"/>
                <a:gd fmla="*/ 247 w 267" name="T18"/>
                <a:gd fmla="*/ 81 h 177" name="T19"/>
                <a:gd fmla="*/ 238 w 267" name="T20"/>
                <a:gd fmla="*/ 95 h 177" name="T21"/>
                <a:gd fmla="*/ 227 w 267" name="T22"/>
                <a:gd fmla="*/ 112 h 177" name="T23"/>
                <a:gd fmla="*/ 214 w 267" name="T24"/>
                <a:gd fmla="*/ 127 h 177" name="T25"/>
                <a:gd fmla="*/ 199 w 267" name="T26"/>
                <a:gd fmla="*/ 142 h 177" name="T27"/>
                <a:gd fmla="*/ 182 w 267" name="T28"/>
                <a:gd fmla="*/ 155 h 177" name="T29"/>
                <a:gd fmla="*/ 164 w 267" name="T30"/>
                <a:gd fmla="*/ 165 h 177" name="T31"/>
                <a:gd fmla="*/ 143 w 267" name="T32"/>
                <a:gd fmla="*/ 173 h 177" name="T33"/>
                <a:gd fmla="*/ 121 w 267" name="T34"/>
                <a:gd fmla="*/ 177 h 177" name="T35"/>
                <a:gd fmla="*/ 97 w 267" name="T36"/>
                <a:gd fmla="*/ 175 h 177" name="T37"/>
                <a:gd fmla="*/ 69 w 267" name="T38"/>
                <a:gd fmla="*/ 170 h 177" name="T39"/>
                <a:gd fmla="*/ 41 w 267" name="T40"/>
                <a:gd fmla="*/ 158 h 177" name="T41"/>
                <a:gd fmla="*/ 10 w 267" name="T42"/>
                <a:gd fmla="*/ 140 h 177" name="T43"/>
                <a:gd fmla="*/ 12 w 267" name="T44"/>
                <a:gd fmla="*/ 142 h 177" name="T45"/>
                <a:gd fmla="*/ 20 w 267" name="T46"/>
                <a:gd fmla="*/ 144 h 177" name="T47"/>
                <a:gd fmla="*/ 33 w 267" name="T48"/>
                <a:gd fmla="*/ 147 h 177" name="T49"/>
                <a:gd fmla="*/ 49 w 267" name="T50"/>
                <a:gd fmla="*/ 149 h 177" name="T51"/>
                <a:gd fmla="*/ 67 w 267" name="T52"/>
                <a:gd fmla="*/ 151 h 177" name="T53"/>
                <a:gd fmla="*/ 88 w 267" name="T54"/>
                <a:gd fmla="*/ 151 h 177" name="T55"/>
                <a:gd fmla="*/ 110 w 267" name="T56"/>
                <a:gd fmla="*/ 147 h 177" name="T57"/>
                <a:gd fmla="*/ 132 w 267" name="T58"/>
                <a:gd fmla="*/ 139 h 177" name="T59"/>
                <a:gd fmla="*/ 154 w 267" name="T60"/>
                <a:gd fmla="*/ 126 h 177" name="T61"/>
                <a:gd fmla="*/ 150 w 267" name="T62"/>
                <a:gd fmla="*/ 127 h 177" name="T63"/>
                <a:gd fmla="*/ 141 w 267" name="T64"/>
                <a:gd fmla="*/ 130 h 177" name="T65"/>
                <a:gd fmla="*/ 127 w 267" name="T66"/>
                <a:gd fmla="*/ 132 h 177" name="T67"/>
                <a:gd fmla="*/ 110 w 267" name="T68"/>
                <a:gd fmla="*/ 136 h 177" name="T69"/>
                <a:gd fmla="*/ 89 w 267" name="T70"/>
                <a:gd fmla="*/ 138 h 177" name="T71"/>
                <a:gd fmla="*/ 67 w 267" name="T72"/>
                <a:gd fmla="*/ 139 h 177" name="T73"/>
                <a:gd fmla="*/ 45 w 267" name="T74"/>
                <a:gd fmla="*/ 135 h 177" name="T75"/>
                <a:gd fmla="*/ 21 w 267" name="T76"/>
                <a:gd fmla="*/ 129 h 177" name="T77"/>
                <a:gd fmla="*/ 0 w 267" name="T78"/>
                <a:gd fmla="*/ 117 h 177" name="T79"/>
                <a:gd fmla="*/ 2 w 267" name="T80"/>
                <a:gd fmla="*/ 116 h 177" name="T81"/>
                <a:gd fmla="*/ 3 w 267" name="T82"/>
                <a:gd fmla="*/ 110 h 177" name="T83"/>
                <a:gd fmla="*/ 7 w 267" name="T84"/>
                <a:gd fmla="*/ 101 h 177" name="T85"/>
                <a:gd fmla="*/ 12 w 267" name="T86"/>
                <a:gd fmla="*/ 91 h 177" name="T87"/>
                <a:gd fmla="*/ 19 w 267" name="T88"/>
                <a:gd fmla="*/ 79 h 177" name="T89"/>
                <a:gd fmla="*/ 28 w 267" name="T90"/>
                <a:gd fmla="*/ 66 h 177" name="T91"/>
                <a:gd fmla="*/ 38 w 267" name="T92"/>
                <a:gd fmla="*/ 53 h 177" name="T93"/>
                <a:gd fmla="*/ 50 w 267" name="T94"/>
                <a:gd fmla="*/ 40 h 177" name="T95"/>
                <a:gd fmla="*/ 64 w 267" name="T96"/>
                <a:gd fmla="*/ 29 h 177" name="T97"/>
                <a:gd fmla="*/ 81 w 267" name="T98"/>
                <a:gd fmla="*/ 18 h 177" name="T99"/>
                <a:gd fmla="*/ 101 w 267" name="T100"/>
                <a:gd fmla="*/ 9 h 177" name="T101"/>
                <a:gd fmla="*/ 121 w 267" name="T102"/>
                <a:gd fmla="*/ 3 h 177" name="T103"/>
                <a:gd fmla="*/ 145 w 267" name="T104"/>
                <a:gd fmla="*/ 0 h 17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77" w="267">
                  <a:moveTo>
                    <a:pt x="145" y="0"/>
                  </a:moveTo>
                  <a:lnTo>
                    <a:pt x="172" y="3"/>
                  </a:lnTo>
                  <a:lnTo>
                    <a:pt x="201" y="8"/>
                  </a:lnTo>
                  <a:lnTo>
                    <a:pt x="232" y="20"/>
                  </a:lnTo>
                  <a:lnTo>
                    <a:pt x="267" y="36"/>
                  </a:lnTo>
                  <a:lnTo>
                    <a:pt x="267" y="38"/>
                  </a:lnTo>
                  <a:lnTo>
                    <a:pt x="264" y="44"/>
                  </a:lnTo>
                  <a:lnTo>
                    <a:pt x="260" y="53"/>
                  </a:lnTo>
                  <a:lnTo>
                    <a:pt x="254" y="66"/>
                  </a:lnTo>
                  <a:lnTo>
                    <a:pt x="247" y="81"/>
                  </a:lnTo>
                  <a:lnTo>
                    <a:pt x="238" y="95"/>
                  </a:lnTo>
                  <a:lnTo>
                    <a:pt x="227" y="112"/>
                  </a:lnTo>
                  <a:lnTo>
                    <a:pt x="214" y="127"/>
                  </a:lnTo>
                  <a:lnTo>
                    <a:pt x="199" y="142"/>
                  </a:lnTo>
                  <a:lnTo>
                    <a:pt x="182" y="155"/>
                  </a:lnTo>
                  <a:lnTo>
                    <a:pt x="164" y="165"/>
                  </a:lnTo>
                  <a:lnTo>
                    <a:pt x="143" y="173"/>
                  </a:lnTo>
                  <a:lnTo>
                    <a:pt x="121" y="177"/>
                  </a:lnTo>
                  <a:lnTo>
                    <a:pt x="97" y="175"/>
                  </a:lnTo>
                  <a:lnTo>
                    <a:pt x="69" y="170"/>
                  </a:lnTo>
                  <a:lnTo>
                    <a:pt x="41" y="158"/>
                  </a:lnTo>
                  <a:lnTo>
                    <a:pt x="10" y="140"/>
                  </a:lnTo>
                  <a:lnTo>
                    <a:pt x="12" y="142"/>
                  </a:lnTo>
                  <a:lnTo>
                    <a:pt x="20" y="144"/>
                  </a:lnTo>
                  <a:lnTo>
                    <a:pt x="33" y="147"/>
                  </a:lnTo>
                  <a:lnTo>
                    <a:pt x="49" y="149"/>
                  </a:lnTo>
                  <a:lnTo>
                    <a:pt x="67" y="151"/>
                  </a:lnTo>
                  <a:lnTo>
                    <a:pt x="88" y="151"/>
                  </a:lnTo>
                  <a:lnTo>
                    <a:pt x="110" y="147"/>
                  </a:lnTo>
                  <a:lnTo>
                    <a:pt x="132" y="139"/>
                  </a:lnTo>
                  <a:lnTo>
                    <a:pt x="154" y="126"/>
                  </a:lnTo>
                  <a:lnTo>
                    <a:pt x="150" y="127"/>
                  </a:lnTo>
                  <a:lnTo>
                    <a:pt x="141" y="130"/>
                  </a:lnTo>
                  <a:lnTo>
                    <a:pt x="127" y="132"/>
                  </a:lnTo>
                  <a:lnTo>
                    <a:pt x="110" y="136"/>
                  </a:lnTo>
                  <a:lnTo>
                    <a:pt x="89" y="138"/>
                  </a:lnTo>
                  <a:lnTo>
                    <a:pt x="67" y="139"/>
                  </a:lnTo>
                  <a:lnTo>
                    <a:pt x="45" y="135"/>
                  </a:lnTo>
                  <a:lnTo>
                    <a:pt x="21" y="129"/>
                  </a:lnTo>
                  <a:lnTo>
                    <a:pt x="0" y="117"/>
                  </a:lnTo>
                  <a:lnTo>
                    <a:pt x="2" y="116"/>
                  </a:lnTo>
                  <a:lnTo>
                    <a:pt x="3" y="110"/>
                  </a:lnTo>
                  <a:lnTo>
                    <a:pt x="7" y="101"/>
                  </a:lnTo>
                  <a:lnTo>
                    <a:pt x="12" y="91"/>
                  </a:lnTo>
                  <a:lnTo>
                    <a:pt x="19" y="79"/>
                  </a:lnTo>
                  <a:lnTo>
                    <a:pt x="28" y="66"/>
                  </a:lnTo>
                  <a:lnTo>
                    <a:pt x="38" y="53"/>
                  </a:lnTo>
                  <a:lnTo>
                    <a:pt x="50" y="40"/>
                  </a:lnTo>
                  <a:lnTo>
                    <a:pt x="64" y="29"/>
                  </a:lnTo>
                  <a:lnTo>
                    <a:pt x="81" y="18"/>
                  </a:lnTo>
                  <a:lnTo>
                    <a:pt x="101" y="9"/>
                  </a:lnTo>
                  <a:lnTo>
                    <a:pt x="121" y="3"/>
                  </a:lnTo>
                  <a:lnTo>
                    <a:pt x="145" y="0"/>
                  </a:lnTo>
                  <a:close/>
                </a:path>
              </a:pathLst>
            </a:custGeom>
            <a:solidFill>
              <a:schemeClr val="accent3">
                <a:lumMod val="100000"/>
              </a:schemeClr>
            </a:solidFill>
            <a:ln w="0">
              <a:noFill/>
              <a:prstDash val="solid"/>
              <a:round/>
            </a:ln>
          </p:spPr>
          <p:txBody>
            <a:bodyPr anchor="ctr"/>
            <a:lstStyle/>
            <a:p>
              <a:pPr algn="ctr"/>
              <a:endParaRPr sz="1350">
                <a:cs typeface="+mn-ea"/>
                <a:sym typeface="+mn-lt"/>
              </a:endParaRPr>
            </a:p>
          </p:txBody>
        </p:sp>
        <p:sp>
          <p:nvSpPr>
            <p:cNvPr id="36" name="千图PPT彼岸天：ID 8661124库_任意多边形 35">
              <a:extLst>
                <a:ext uri="{FF2B5EF4-FFF2-40B4-BE49-F238E27FC236}">
                  <a16:creationId xmlns:a16="http://schemas.microsoft.com/office/drawing/2014/main" id="{B90A07E5-2733-49E7-98EA-273DB0EED451}"/>
                </a:ext>
              </a:extLst>
            </p:cNvPr>
            <p:cNvSpPr/>
            <p:nvPr>
              <p:custDataLst>
                <p:tags r:id="rId22"/>
              </p:custDataLst>
            </p:nvPr>
          </p:nvSpPr>
          <p:spPr bwMode="auto">
            <a:xfrm>
              <a:off x="4854619" y="2932851"/>
              <a:ext cx="289710" cy="193667"/>
            </a:xfrm>
            <a:custGeom>
              <a:gdLst>
                <a:gd fmla="*/ 145 w 266" name="T0"/>
                <a:gd fmla="*/ 0 h 175" name="T1"/>
                <a:gd fmla="*/ 171 w 266" name="T2"/>
                <a:gd fmla="*/ 1 h 175" name="T3"/>
                <a:gd fmla="*/ 200 w 266" name="T4"/>
                <a:gd fmla="*/ 8 h 175" name="T5"/>
                <a:gd fmla="*/ 232 w 266" name="T6"/>
                <a:gd fmla="*/ 18 h 175" name="T7"/>
                <a:gd fmla="*/ 266 w 266" name="T8"/>
                <a:gd fmla="*/ 35 h 175" name="T9"/>
                <a:gd fmla="*/ 266 w 266" name="T10"/>
                <a:gd fmla="*/ 38 h 175" name="T11"/>
                <a:gd fmla="*/ 264 w 266" name="T12"/>
                <a:gd fmla="*/ 44 h 175" name="T13"/>
                <a:gd fmla="*/ 260 w 266" name="T14"/>
                <a:gd fmla="*/ 53 h 175" name="T15"/>
                <a:gd fmla="*/ 253 w 266" name="T16"/>
                <a:gd fmla="*/ 66 h 175" name="T17"/>
                <a:gd fmla="*/ 247 w 266" name="T18"/>
                <a:gd fmla="*/ 79 h 175" name="T19"/>
                <a:gd fmla="*/ 238 w 266" name="T20"/>
                <a:gd fmla="*/ 95 h 175" name="T21"/>
                <a:gd fmla="*/ 226 w 266" name="T22"/>
                <a:gd fmla="*/ 110 h 175" name="T23"/>
                <a:gd fmla="*/ 213 w 266" name="T24"/>
                <a:gd fmla="*/ 126 h 175" name="T25"/>
                <a:gd fmla="*/ 199 w 266" name="T26"/>
                <a:gd fmla="*/ 141 h 175" name="T27"/>
                <a:gd fmla="*/ 182 w 266" name="T28"/>
                <a:gd fmla="*/ 153 h 175" name="T29"/>
                <a:gd fmla="*/ 163 w 266" name="T30"/>
                <a:gd fmla="*/ 165 h 175" name="T31"/>
                <a:gd fmla="*/ 143 w 266" name="T32"/>
                <a:gd fmla="*/ 173 h 175" name="T33"/>
                <a:gd fmla="*/ 121 w 266" name="T34"/>
                <a:gd fmla="*/ 175 h 175" name="T35"/>
                <a:gd fmla="*/ 96 w 266" name="T36"/>
                <a:gd fmla="*/ 175 h 175" name="T37"/>
                <a:gd fmla="*/ 70 w 266" name="T38"/>
                <a:gd fmla="*/ 169 h 175" name="T39"/>
                <a:gd fmla="*/ 40 w 266" name="T40"/>
                <a:gd fmla="*/ 157 h 175" name="T41"/>
                <a:gd fmla="*/ 9 w 266" name="T42"/>
                <a:gd fmla="*/ 139 h 175" name="T43"/>
                <a:gd fmla="*/ 13 w 266" name="T44"/>
                <a:gd fmla="*/ 140 h 175" name="T45"/>
                <a:gd fmla="*/ 20 w 266" name="T46"/>
                <a:gd fmla="*/ 143 h 175" name="T47"/>
                <a:gd fmla="*/ 32 w 266" name="T48"/>
                <a:gd fmla="*/ 147 h 175" name="T49"/>
                <a:gd fmla="*/ 48 w 266" name="T50"/>
                <a:gd fmla="*/ 149 h 175" name="T51"/>
                <a:gd fmla="*/ 66 w 266" name="T52"/>
                <a:gd fmla="*/ 151 h 175" name="T53"/>
                <a:gd fmla="*/ 87 w 266" name="T54"/>
                <a:gd fmla="*/ 151 h 175" name="T55"/>
                <a:gd fmla="*/ 109 w 266" name="T56"/>
                <a:gd fmla="*/ 147 h 175" name="T57"/>
                <a:gd fmla="*/ 131 w 266" name="T58"/>
                <a:gd fmla="*/ 138 h 175" name="T59"/>
                <a:gd fmla="*/ 153 w 266" name="T60"/>
                <a:gd fmla="*/ 125 h 175" name="T61"/>
                <a:gd fmla="*/ 149 w 266" name="T62"/>
                <a:gd fmla="*/ 126 h 175" name="T63"/>
                <a:gd fmla="*/ 140 w 266" name="T64"/>
                <a:gd fmla="*/ 128 h 175" name="T65"/>
                <a:gd fmla="*/ 127 w 266" name="T66"/>
                <a:gd fmla="*/ 132 h 175" name="T67"/>
                <a:gd fmla="*/ 109 w 266" name="T68"/>
                <a:gd fmla="*/ 136 h 175" name="T69"/>
                <a:gd fmla="*/ 88 w 266" name="T70"/>
                <a:gd fmla="*/ 138 h 175" name="T71"/>
                <a:gd fmla="*/ 66 w 266" name="T72"/>
                <a:gd fmla="*/ 138 h 175" name="T73"/>
                <a:gd fmla="*/ 44 w 266" name="T74"/>
                <a:gd fmla="*/ 135 h 175" name="T75"/>
                <a:gd fmla="*/ 22 w 266" name="T76"/>
                <a:gd fmla="*/ 128 h 175" name="T77"/>
                <a:gd fmla="*/ 0 w 266" name="T78"/>
                <a:gd fmla="*/ 117 h 175" name="T79"/>
                <a:gd fmla="*/ 1 w 266" name="T80"/>
                <a:gd fmla="*/ 114 h 175" name="T81"/>
                <a:gd fmla="*/ 2 w 266" name="T82"/>
                <a:gd fmla="*/ 109 h 175" name="T83"/>
                <a:gd fmla="*/ 6 w 266" name="T84"/>
                <a:gd fmla="*/ 101 h 175" name="T85"/>
                <a:gd fmla="*/ 11 w 266" name="T86"/>
                <a:gd fmla="*/ 91 h 175" name="T87"/>
                <a:gd fmla="*/ 18 w 266" name="T88"/>
                <a:gd fmla="*/ 79 h 175" name="T89"/>
                <a:gd fmla="*/ 27 w 266" name="T90"/>
                <a:gd fmla="*/ 66 h 175" name="T91"/>
                <a:gd fmla="*/ 37 w 266" name="T92"/>
                <a:gd fmla="*/ 53 h 175" name="T93"/>
                <a:gd fmla="*/ 49 w 266" name="T94"/>
                <a:gd fmla="*/ 40 h 175" name="T95"/>
                <a:gd fmla="*/ 65 w 266" name="T96"/>
                <a:gd fmla="*/ 27 h 175" name="T97"/>
                <a:gd fmla="*/ 80 w 266" name="T98"/>
                <a:gd fmla="*/ 17 h 175" name="T99"/>
                <a:gd fmla="*/ 100 w 266" name="T100"/>
                <a:gd fmla="*/ 9 h 175" name="T101"/>
                <a:gd fmla="*/ 121 w 266" name="T102"/>
                <a:gd fmla="*/ 3 h 175" name="T103"/>
                <a:gd fmla="*/ 145 w 266" name="T104"/>
                <a:gd fmla="*/ 0 h 17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75" w="266">
                  <a:moveTo>
                    <a:pt x="145" y="0"/>
                  </a:moveTo>
                  <a:lnTo>
                    <a:pt x="171" y="1"/>
                  </a:lnTo>
                  <a:lnTo>
                    <a:pt x="200" y="8"/>
                  </a:lnTo>
                  <a:lnTo>
                    <a:pt x="232" y="18"/>
                  </a:lnTo>
                  <a:lnTo>
                    <a:pt x="266" y="35"/>
                  </a:lnTo>
                  <a:lnTo>
                    <a:pt x="266" y="38"/>
                  </a:lnTo>
                  <a:lnTo>
                    <a:pt x="264" y="44"/>
                  </a:lnTo>
                  <a:lnTo>
                    <a:pt x="260" y="53"/>
                  </a:lnTo>
                  <a:lnTo>
                    <a:pt x="253" y="66"/>
                  </a:lnTo>
                  <a:lnTo>
                    <a:pt x="247" y="79"/>
                  </a:lnTo>
                  <a:lnTo>
                    <a:pt x="238" y="95"/>
                  </a:lnTo>
                  <a:lnTo>
                    <a:pt x="226" y="110"/>
                  </a:lnTo>
                  <a:lnTo>
                    <a:pt x="213" y="126"/>
                  </a:lnTo>
                  <a:lnTo>
                    <a:pt x="199" y="141"/>
                  </a:lnTo>
                  <a:lnTo>
                    <a:pt x="182" y="153"/>
                  </a:lnTo>
                  <a:lnTo>
                    <a:pt x="163" y="165"/>
                  </a:lnTo>
                  <a:lnTo>
                    <a:pt x="143" y="173"/>
                  </a:lnTo>
                  <a:lnTo>
                    <a:pt x="121" y="175"/>
                  </a:lnTo>
                  <a:lnTo>
                    <a:pt x="96" y="175"/>
                  </a:lnTo>
                  <a:lnTo>
                    <a:pt x="70" y="169"/>
                  </a:lnTo>
                  <a:lnTo>
                    <a:pt x="40" y="157"/>
                  </a:lnTo>
                  <a:lnTo>
                    <a:pt x="9" y="139"/>
                  </a:lnTo>
                  <a:lnTo>
                    <a:pt x="13" y="140"/>
                  </a:lnTo>
                  <a:lnTo>
                    <a:pt x="20" y="143"/>
                  </a:lnTo>
                  <a:lnTo>
                    <a:pt x="32" y="147"/>
                  </a:lnTo>
                  <a:lnTo>
                    <a:pt x="48" y="149"/>
                  </a:lnTo>
                  <a:lnTo>
                    <a:pt x="66" y="151"/>
                  </a:lnTo>
                  <a:lnTo>
                    <a:pt x="87" y="151"/>
                  </a:lnTo>
                  <a:lnTo>
                    <a:pt x="109" y="147"/>
                  </a:lnTo>
                  <a:lnTo>
                    <a:pt x="131" y="138"/>
                  </a:lnTo>
                  <a:lnTo>
                    <a:pt x="153" y="125"/>
                  </a:lnTo>
                  <a:lnTo>
                    <a:pt x="149" y="126"/>
                  </a:lnTo>
                  <a:lnTo>
                    <a:pt x="140" y="128"/>
                  </a:lnTo>
                  <a:lnTo>
                    <a:pt x="127" y="132"/>
                  </a:lnTo>
                  <a:lnTo>
                    <a:pt x="109" y="136"/>
                  </a:lnTo>
                  <a:lnTo>
                    <a:pt x="88" y="138"/>
                  </a:lnTo>
                  <a:lnTo>
                    <a:pt x="66" y="138"/>
                  </a:lnTo>
                  <a:lnTo>
                    <a:pt x="44" y="135"/>
                  </a:lnTo>
                  <a:lnTo>
                    <a:pt x="22" y="128"/>
                  </a:lnTo>
                  <a:lnTo>
                    <a:pt x="0" y="117"/>
                  </a:lnTo>
                  <a:lnTo>
                    <a:pt x="1" y="114"/>
                  </a:lnTo>
                  <a:lnTo>
                    <a:pt x="2" y="109"/>
                  </a:lnTo>
                  <a:lnTo>
                    <a:pt x="6" y="101"/>
                  </a:lnTo>
                  <a:lnTo>
                    <a:pt x="11" y="91"/>
                  </a:lnTo>
                  <a:lnTo>
                    <a:pt x="18" y="79"/>
                  </a:lnTo>
                  <a:lnTo>
                    <a:pt x="27" y="66"/>
                  </a:lnTo>
                  <a:lnTo>
                    <a:pt x="37" y="53"/>
                  </a:lnTo>
                  <a:lnTo>
                    <a:pt x="49" y="40"/>
                  </a:lnTo>
                  <a:lnTo>
                    <a:pt x="65" y="27"/>
                  </a:lnTo>
                  <a:lnTo>
                    <a:pt x="80" y="17"/>
                  </a:lnTo>
                  <a:lnTo>
                    <a:pt x="100" y="9"/>
                  </a:lnTo>
                  <a:lnTo>
                    <a:pt x="121" y="3"/>
                  </a:lnTo>
                  <a:lnTo>
                    <a:pt x="145" y="0"/>
                  </a:lnTo>
                  <a:close/>
                </a:path>
              </a:pathLst>
            </a:custGeom>
            <a:solidFill>
              <a:schemeClr val="accent4">
                <a:lumMod val="100000"/>
              </a:schemeClr>
            </a:solidFill>
            <a:ln w="0">
              <a:noFill/>
              <a:prstDash val="solid"/>
              <a:round/>
            </a:ln>
          </p:spPr>
          <p:txBody>
            <a:bodyPr anchor="ctr"/>
            <a:lstStyle/>
            <a:p>
              <a:pPr algn="ctr"/>
              <a:endParaRPr sz="1350">
                <a:cs typeface="+mn-ea"/>
                <a:sym typeface="+mn-lt"/>
              </a:endParaRPr>
            </a:p>
          </p:txBody>
        </p:sp>
        <p:sp>
          <p:nvSpPr>
            <p:cNvPr id="37" name="千图PPT彼岸天：ID 8661124库_任意多边形 36">
              <a:extLst>
                <a:ext uri="{FF2B5EF4-FFF2-40B4-BE49-F238E27FC236}">
                  <a16:creationId xmlns:a16="http://schemas.microsoft.com/office/drawing/2014/main" id="{C6E4D88D-31DE-4890-9FCA-E360C3DBF925}"/>
                </a:ext>
              </a:extLst>
            </p:cNvPr>
            <p:cNvSpPr/>
            <p:nvPr>
              <p:custDataLst>
                <p:tags r:id="rId23"/>
              </p:custDataLst>
            </p:nvPr>
          </p:nvSpPr>
          <p:spPr bwMode="auto">
            <a:xfrm>
              <a:off x="5093141" y="2435955"/>
              <a:ext cx="192777" cy="294374"/>
            </a:xfrm>
            <a:custGeom>
              <a:gdLst>
                <a:gd fmla="*/ 35 w 177" name="T0"/>
                <a:gd fmla="*/ 0 h 266" name="T1"/>
                <a:gd fmla="*/ 38 w 177" name="T2"/>
                <a:gd fmla="*/ 1 h 266" name="T3"/>
                <a:gd fmla="*/ 45 w 177" name="T4"/>
                <a:gd fmla="*/ 4 h 266" name="T5"/>
                <a:gd fmla="*/ 54 w 177" name="T6"/>
                <a:gd fmla="*/ 8 h 266" name="T7"/>
                <a:gd fmla="*/ 67 w 177" name="T8"/>
                <a:gd fmla="*/ 13 h 266" name="T9"/>
                <a:gd fmla="*/ 81 w 177" name="T10"/>
                <a:gd fmla="*/ 21 h 266" name="T11"/>
                <a:gd fmla="*/ 95 w 177" name="T12"/>
                <a:gd fmla="*/ 30 h 266" name="T13"/>
                <a:gd fmla="*/ 111 w 177" name="T14"/>
                <a:gd fmla="*/ 40 h 266" name="T15"/>
                <a:gd fmla="*/ 126 w 177" name="T16"/>
                <a:gd fmla="*/ 53 h 266" name="T17"/>
                <a:gd fmla="*/ 142 w 177" name="T18"/>
                <a:gd fmla="*/ 67 h 266" name="T19"/>
                <a:gd fmla="*/ 155 w 177" name="T20"/>
                <a:gd fmla="*/ 84 h 266" name="T21"/>
                <a:gd fmla="*/ 165 w 177" name="T22"/>
                <a:gd fmla="*/ 102 h 266" name="T23"/>
                <a:gd fmla="*/ 173 w 177" name="T24"/>
                <a:gd fmla="*/ 123 h 266" name="T25"/>
                <a:gd fmla="*/ 177 w 177" name="T26"/>
                <a:gd fmla="*/ 146 h 266" name="T27"/>
                <a:gd fmla="*/ 176 w 177" name="T28"/>
                <a:gd fmla="*/ 171 h 266" name="T29"/>
                <a:gd fmla="*/ 171 w 177" name="T30"/>
                <a:gd fmla="*/ 197 h 266" name="T31"/>
                <a:gd fmla="*/ 159 w 177" name="T32"/>
                <a:gd fmla="*/ 226 h 266" name="T33"/>
                <a:gd fmla="*/ 141 w 177" name="T34"/>
                <a:gd fmla="*/ 257 h 266" name="T35"/>
                <a:gd fmla="*/ 141 w 177" name="T36"/>
                <a:gd fmla="*/ 254 h 266" name="T37"/>
                <a:gd fmla="*/ 143 w 177" name="T38"/>
                <a:gd fmla="*/ 246 h 266" name="T39"/>
                <a:gd fmla="*/ 147 w 177" name="T40"/>
                <a:gd fmla="*/ 235 h 266" name="T41"/>
                <a:gd fmla="*/ 150 w 177" name="T42"/>
                <a:gd fmla="*/ 219 h 266" name="T43"/>
                <a:gd fmla="*/ 151 w 177" name="T44"/>
                <a:gd fmla="*/ 200 h 266" name="T45"/>
                <a:gd fmla="*/ 151 w 177" name="T46"/>
                <a:gd fmla="*/ 180 h 266" name="T47"/>
                <a:gd fmla="*/ 147 w 177" name="T48"/>
                <a:gd fmla="*/ 158 h 266" name="T49"/>
                <a:gd fmla="*/ 139 w 177" name="T50"/>
                <a:gd fmla="*/ 136 h 266" name="T51"/>
                <a:gd fmla="*/ 126 w 177" name="T52"/>
                <a:gd fmla="*/ 114 h 266" name="T53"/>
                <a:gd fmla="*/ 128 w 177" name="T54"/>
                <a:gd fmla="*/ 117 h 266" name="T55"/>
                <a:gd fmla="*/ 130 w 177" name="T56"/>
                <a:gd fmla="*/ 126 h 266" name="T57"/>
                <a:gd fmla="*/ 133 w 177" name="T58"/>
                <a:gd fmla="*/ 140 h 266" name="T59"/>
                <a:gd fmla="*/ 137 w 177" name="T60"/>
                <a:gd fmla="*/ 158 h 266" name="T61"/>
                <a:gd fmla="*/ 138 w 177" name="T62"/>
                <a:gd fmla="*/ 178 h 266" name="T63"/>
                <a:gd fmla="*/ 138 w 177" name="T64"/>
                <a:gd fmla="*/ 200 h 266" name="T65"/>
                <a:gd fmla="*/ 136 w 177" name="T66"/>
                <a:gd fmla="*/ 223 h 266" name="T67"/>
                <a:gd fmla="*/ 129 w 177" name="T68"/>
                <a:gd fmla="*/ 245 h 266" name="T69"/>
                <a:gd fmla="*/ 117 w 177" name="T70"/>
                <a:gd fmla="*/ 266 h 266" name="T71"/>
                <a:gd fmla="*/ 116 w 177" name="T72"/>
                <a:gd fmla="*/ 266 h 266" name="T73"/>
                <a:gd fmla="*/ 110 w 177" name="T74"/>
                <a:gd fmla="*/ 263 h 266" name="T75"/>
                <a:gd fmla="*/ 102 w 177" name="T76"/>
                <a:gd fmla="*/ 261 h 266" name="T77"/>
                <a:gd fmla="*/ 91 w 177" name="T78"/>
                <a:gd fmla="*/ 256 h 266" name="T79"/>
                <a:gd fmla="*/ 80 w 177" name="T80"/>
                <a:gd fmla="*/ 248 h 266" name="T81"/>
                <a:gd fmla="*/ 67 w 177" name="T82"/>
                <a:gd fmla="*/ 240 h 266" name="T83"/>
                <a:gd fmla="*/ 54 w 177" name="T84"/>
                <a:gd fmla="*/ 230 h 266" name="T85"/>
                <a:gd fmla="*/ 41 w 177" name="T86"/>
                <a:gd fmla="*/ 217 h 266" name="T87"/>
                <a:gd fmla="*/ 29 w 177" name="T88"/>
                <a:gd fmla="*/ 202 h 266" name="T89"/>
                <a:gd fmla="*/ 17 w 177" name="T90"/>
                <a:gd fmla="*/ 185 h 266" name="T91"/>
                <a:gd fmla="*/ 9 w 177" name="T92"/>
                <a:gd fmla="*/ 167 h 266" name="T93"/>
                <a:gd fmla="*/ 3 w 177" name="T94"/>
                <a:gd fmla="*/ 145 h 266" name="T95"/>
                <a:gd fmla="*/ 0 w 177" name="T96"/>
                <a:gd fmla="*/ 122 h 266" name="T97"/>
                <a:gd fmla="*/ 2 w 177" name="T98"/>
                <a:gd fmla="*/ 96 h 266" name="T99"/>
                <a:gd fmla="*/ 8 w 177" name="T100"/>
                <a:gd fmla="*/ 66 h 266" name="T101"/>
                <a:gd fmla="*/ 19 w 177" name="T102"/>
                <a:gd fmla="*/ 35 h 266" name="T103"/>
                <a:gd fmla="*/ 35 w 177" name="T104"/>
                <a:gd fmla="*/ 0 h 26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66" w="177">
                  <a:moveTo>
                    <a:pt x="35" y="0"/>
                  </a:moveTo>
                  <a:lnTo>
                    <a:pt x="38" y="1"/>
                  </a:lnTo>
                  <a:lnTo>
                    <a:pt x="45" y="4"/>
                  </a:lnTo>
                  <a:lnTo>
                    <a:pt x="54" y="8"/>
                  </a:lnTo>
                  <a:lnTo>
                    <a:pt x="67" y="13"/>
                  </a:lnTo>
                  <a:lnTo>
                    <a:pt x="81" y="21"/>
                  </a:lnTo>
                  <a:lnTo>
                    <a:pt x="95" y="30"/>
                  </a:lnTo>
                  <a:lnTo>
                    <a:pt x="111" y="40"/>
                  </a:lnTo>
                  <a:lnTo>
                    <a:pt x="126" y="53"/>
                  </a:lnTo>
                  <a:lnTo>
                    <a:pt x="142" y="67"/>
                  </a:lnTo>
                  <a:lnTo>
                    <a:pt x="155" y="84"/>
                  </a:lnTo>
                  <a:lnTo>
                    <a:pt x="165" y="102"/>
                  </a:lnTo>
                  <a:lnTo>
                    <a:pt x="173" y="123"/>
                  </a:lnTo>
                  <a:lnTo>
                    <a:pt x="177" y="146"/>
                  </a:lnTo>
                  <a:lnTo>
                    <a:pt x="176" y="171"/>
                  </a:lnTo>
                  <a:lnTo>
                    <a:pt x="171" y="197"/>
                  </a:lnTo>
                  <a:lnTo>
                    <a:pt x="159" y="226"/>
                  </a:lnTo>
                  <a:lnTo>
                    <a:pt x="141" y="257"/>
                  </a:lnTo>
                  <a:lnTo>
                    <a:pt x="141" y="254"/>
                  </a:lnTo>
                  <a:lnTo>
                    <a:pt x="143" y="246"/>
                  </a:lnTo>
                  <a:lnTo>
                    <a:pt x="147" y="235"/>
                  </a:lnTo>
                  <a:lnTo>
                    <a:pt x="150" y="219"/>
                  </a:lnTo>
                  <a:lnTo>
                    <a:pt x="151" y="200"/>
                  </a:lnTo>
                  <a:lnTo>
                    <a:pt x="151" y="180"/>
                  </a:lnTo>
                  <a:lnTo>
                    <a:pt x="147" y="158"/>
                  </a:lnTo>
                  <a:lnTo>
                    <a:pt x="139" y="136"/>
                  </a:lnTo>
                  <a:lnTo>
                    <a:pt x="126" y="114"/>
                  </a:lnTo>
                  <a:lnTo>
                    <a:pt x="128" y="117"/>
                  </a:lnTo>
                  <a:lnTo>
                    <a:pt x="130" y="126"/>
                  </a:lnTo>
                  <a:lnTo>
                    <a:pt x="133" y="140"/>
                  </a:lnTo>
                  <a:lnTo>
                    <a:pt x="137" y="158"/>
                  </a:lnTo>
                  <a:lnTo>
                    <a:pt x="138" y="178"/>
                  </a:lnTo>
                  <a:lnTo>
                    <a:pt x="138" y="200"/>
                  </a:lnTo>
                  <a:lnTo>
                    <a:pt x="136" y="223"/>
                  </a:lnTo>
                  <a:lnTo>
                    <a:pt x="129" y="245"/>
                  </a:lnTo>
                  <a:lnTo>
                    <a:pt x="117" y="266"/>
                  </a:lnTo>
                  <a:lnTo>
                    <a:pt x="116" y="266"/>
                  </a:lnTo>
                  <a:lnTo>
                    <a:pt x="110" y="263"/>
                  </a:lnTo>
                  <a:lnTo>
                    <a:pt x="102" y="261"/>
                  </a:lnTo>
                  <a:lnTo>
                    <a:pt x="91" y="256"/>
                  </a:lnTo>
                  <a:lnTo>
                    <a:pt x="80" y="248"/>
                  </a:lnTo>
                  <a:lnTo>
                    <a:pt x="67" y="240"/>
                  </a:lnTo>
                  <a:lnTo>
                    <a:pt x="54" y="230"/>
                  </a:lnTo>
                  <a:lnTo>
                    <a:pt x="41" y="217"/>
                  </a:lnTo>
                  <a:lnTo>
                    <a:pt x="29" y="202"/>
                  </a:lnTo>
                  <a:lnTo>
                    <a:pt x="17" y="185"/>
                  </a:lnTo>
                  <a:lnTo>
                    <a:pt x="9" y="167"/>
                  </a:lnTo>
                  <a:lnTo>
                    <a:pt x="3" y="145"/>
                  </a:lnTo>
                  <a:lnTo>
                    <a:pt x="0" y="122"/>
                  </a:lnTo>
                  <a:lnTo>
                    <a:pt x="2" y="96"/>
                  </a:lnTo>
                  <a:lnTo>
                    <a:pt x="8" y="66"/>
                  </a:lnTo>
                  <a:lnTo>
                    <a:pt x="19" y="35"/>
                  </a:lnTo>
                  <a:lnTo>
                    <a:pt x="35" y="0"/>
                  </a:lnTo>
                  <a:close/>
                </a:path>
              </a:pathLst>
            </a:custGeom>
            <a:solidFill>
              <a:schemeClr val="accent4">
                <a:lumMod val="100000"/>
              </a:schemeClr>
            </a:solidFill>
            <a:ln w="0">
              <a:noFill/>
              <a:prstDash val="solid"/>
              <a:round/>
            </a:ln>
          </p:spPr>
          <p:txBody>
            <a:bodyPr anchor="ctr"/>
            <a:lstStyle/>
            <a:p>
              <a:pPr algn="ctr"/>
              <a:endParaRPr sz="1350">
                <a:cs typeface="+mn-ea"/>
                <a:sym typeface="+mn-lt"/>
              </a:endParaRPr>
            </a:p>
          </p:txBody>
        </p:sp>
        <p:sp>
          <p:nvSpPr>
            <p:cNvPr id="38" name="千图PPT彼岸天：ID 8661124库_任意多边形 37">
              <a:extLst>
                <a:ext uri="{FF2B5EF4-FFF2-40B4-BE49-F238E27FC236}">
                  <a16:creationId xmlns:a16="http://schemas.microsoft.com/office/drawing/2014/main" id="{B4505789-5B53-48E0-A9BC-4A2F7A71AE0B}"/>
                </a:ext>
              </a:extLst>
            </p:cNvPr>
            <p:cNvSpPr/>
            <p:nvPr>
              <p:custDataLst>
                <p:tags r:id="rId24"/>
              </p:custDataLst>
            </p:nvPr>
          </p:nvSpPr>
          <p:spPr bwMode="auto">
            <a:xfrm>
              <a:off x="5403544" y="2422676"/>
              <a:ext cx="192777" cy="283307"/>
            </a:xfrm>
            <a:custGeom>
              <a:gdLst>
                <a:gd fmla="*/ 149 w 177" name="T0"/>
                <a:gd fmla="*/ 0 h 256" name="T1"/>
                <a:gd fmla="*/ 151 w 177" name="T2"/>
                <a:gd fmla="*/ 3 h 256" name="T3"/>
                <a:gd fmla="*/ 153 w 177" name="T4"/>
                <a:gd fmla="*/ 9 h 256" name="T5"/>
                <a:gd fmla="*/ 157 w 177" name="T6"/>
                <a:gd fmla="*/ 18 h 256" name="T7"/>
                <a:gd fmla="*/ 162 w 177" name="T8"/>
                <a:gd fmla="*/ 31 h 256" name="T9"/>
                <a:gd fmla="*/ 166 w 177" name="T10"/>
                <a:gd fmla="*/ 47 h 256" name="T11"/>
                <a:gd fmla="*/ 172 w 177" name="T12"/>
                <a:gd fmla="*/ 64 h 256" name="T13"/>
                <a:gd fmla="*/ 174 w 177" name="T14"/>
                <a:gd fmla="*/ 82 h 256" name="T15"/>
                <a:gd fmla="*/ 177 w 177" name="T16"/>
                <a:gd fmla="*/ 103 h 256" name="T17"/>
                <a:gd fmla="*/ 177 w 177" name="T18"/>
                <a:gd fmla="*/ 123 h 256" name="T19"/>
                <a:gd fmla="*/ 174 w 177" name="T20"/>
                <a:gd fmla="*/ 144 h 256" name="T21"/>
                <a:gd fmla="*/ 168 w 177" name="T22"/>
                <a:gd fmla="*/ 165 h 256" name="T23"/>
                <a:gd fmla="*/ 159 w 177" name="T24"/>
                <a:gd fmla="*/ 184 h 256" name="T25"/>
                <a:gd fmla="*/ 146 w 177" name="T26"/>
                <a:gd fmla="*/ 203 h 256" name="T27"/>
                <a:gd fmla="*/ 129 w 177" name="T28"/>
                <a:gd fmla="*/ 219 h 256" name="T29"/>
                <a:gd fmla="*/ 105 w 177" name="T30"/>
                <a:gd fmla="*/ 235 h 256" name="T31"/>
                <a:gd fmla="*/ 77 w 177" name="T32"/>
                <a:gd fmla="*/ 247 h 256" name="T33"/>
                <a:gd fmla="*/ 42 w 177" name="T34"/>
                <a:gd fmla="*/ 256 h 256" name="T35"/>
                <a:gd fmla="*/ 44 w 177" name="T36"/>
                <a:gd fmla="*/ 255 h 256" name="T37"/>
                <a:gd fmla="*/ 52 w 177" name="T38"/>
                <a:gd fmla="*/ 251 h 256" name="T39"/>
                <a:gd fmla="*/ 62 w 177" name="T40"/>
                <a:gd fmla="*/ 244 h 256" name="T41"/>
                <a:gd fmla="*/ 75 w 177" name="T42"/>
                <a:gd fmla="*/ 235 h 256" name="T43"/>
                <a:gd fmla="*/ 90 w 177" name="T44"/>
                <a:gd fmla="*/ 223 h 256" name="T45"/>
                <a:gd fmla="*/ 104 w 177" name="T46"/>
                <a:gd fmla="*/ 209 h 256" name="T47"/>
                <a:gd fmla="*/ 117 w 177" name="T48"/>
                <a:gd fmla="*/ 191 h 256" name="T49"/>
                <a:gd fmla="*/ 126 w 177" name="T50"/>
                <a:gd fmla="*/ 169 h 256" name="T51"/>
                <a:gd fmla="*/ 133 w 177" name="T52"/>
                <a:gd fmla="*/ 144 h 256" name="T53"/>
                <a:gd fmla="*/ 131 w 177" name="T54"/>
                <a:gd fmla="*/ 148 h 256" name="T55"/>
                <a:gd fmla="*/ 127 w 177" name="T56"/>
                <a:gd fmla="*/ 156 h 256" name="T57"/>
                <a:gd fmla="*/ 120 w 177" name="T58"/>
                <a:gd fmla="*/ 168 h 256" name="T59"/>
                <a:gd fmla="*/ 109 w 177" name="T60"/>
                <a:gd fmla="*/ 183 h 256" name="T61"/>
                <a:gd fmla="*/ 96 w 177" name="T62"/>
                <a:gd fmla="*/ 199 h 256" name="T63"/>
                <a:gd fmla="*/ 81 w 177" name="T64"/>
                <a:gd fmla="*/ 214 h 256" name="T65"/>
                <a:gd fmla="*/ 62 w 177" name="T66"/>
                <a:gd fmla="*/ 229 h 256" name="T67"/>
                <a:gd fmla="*/ 42 w 177" name="T68"/>
                <a:gd fmla="*/ 240 h 256" name="T69"/>
                <a:gd fmla="*/ 18 w 177" name="T70"/>
                <a:gd fmla="*/ 247 h 256" name="T71"/>
                <a:gd fmla="*/ 18 w 177" name="T72"/>
                <a:gd fmla="*/ 244 h 256" name="T73"/>
                <a:gd fmla="*/ 16 w 177" name="T74"/>
                <a:gd fmla="*/ 239 h 256" name="T75"/>
                <a:gd fmla="*/ 12 w 177" name="T76"/>
                <a:gd fmla="*/ 230 h 256" name="T77"/>
                <a:gd fmla="*/ 8 w 177" name="T78"/>
                <a:gd fmla="*/ 217 h 256" name="T79"/>
                <a:gd fmla="*/ 4 w 177" name="T80"/>
                <a:gd fmla="*/ 203 h 256" name="T81"/>
                <a:gd fmla="*/ 1 w 177" name="T82"/>
                <a:gd fmla="*/ 186 h 256" name="T83"/>
                <a:gd fmla="*/ 0 w 177" name="T84"/>
                <a:gd fmla="*/ 168 h 256" name="T85"/>
                <a:gd fmla="*/ 0 w 177" name="T86"/>
                <a:gd fmla="*/ 148 h 256" name="T87"/>
                <a:gd fmla="*/ 4 w 177" name="T88"/>
                <a:gd fmla="*/ 127 h 256" name="T89"/>
                <a:gd fmla="*/ 9 w 177" name="T90"/>
                <a:gd fmla="*/ 107 h 256" name="T91"/>
                <a:gd fmla="*/ 19 w 177" name="T92"/>
                <a:gd fmla="*/ 86 h 256" name="T93"/>
                <a:gd fmla="*/ 35 w 177" name="T94"/>
                <a:gd fmla="*/ 66 h 256" name="T95"/>
                <a:gd fmla="*/ 55 w 177" name="T96"/>
                <a:gd fmla="*/ 47 h 256" name="T97"/>
                <a:gd fmla="*/ 79 w 177" name="T98"/>
                <a:gd fmla="*/ 30 h 256" name="T99"/>
                <a:gd fmla="*/ 112 w 177" name="T100"/>
                <a:gd fmla="*/ 14 h 256" name="T101"/>
                <a:gd fmla="*/ 149 w 177" name="T102"/>
                <a:gd fmla="*/ 0 h 25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56" w="177">
                  <a:moveTo>
                    <a:pt x="149" y="0"/>
                  </a:moveTo>
                  <a:lnTo>
                    <a:pt x="151" y="3"/>
                  </a:lnTo>
                  <a:lnTo>
                    <a:pt x="153" y="9"/>
                  </a:lnTo>
                  <a:lnTo>
                    <a:pt x="157" y="18"/>
                  </a:lnTo>
                  <a:lnTo>
                    <a:pt x="162" y="31"/>
                  </a:lnTo>
                  <a:lnTo>
                    <a:pt x="166" y="47"/>
                  </a:lnTo>
                  <a:lnTo>
                    <a:pt x="172" y="64"/>
                  </a:lnTo>
                  <a:lnTo>
                    <a:pt x="174" y="82"/>
                  </a:lnTo>
                  <a:lnTo>
                    <a:pt x="177" y="103"/>
                  </a:lnTo>
                  <a:lnTo>
                    <a:pt x="177" y="123"/>
                  </a:lnTo>
                  <a:lnTo>
                    <a:pt x="174" y="144"/>
                  </a:lnTo>
                  <a:lnTo>
                    <a:pt x="168" y="165"/>
                  </a:lnTo>
                  <a:lnTo>
                    <a:pt x="159" y="184"/>
                  </a:lnTo>
                  <a:lnTo>
                    <a:pt x="146" y="203"/>
                  </a:lnTo>
                  <a:lnTo>
                    <a:pt x="129" y="219"/>
                  </a:lnTo>
                  <a:lnTo>
                    <a:pt x="105" y="235"/>
                  </a:lnTo>
                  <a:lnTo>
                    <a:pt x="77" y="247"/>
                  </a:lnTo>
                  <a:lnTo>
                    <a:pt x="42" y="256"/>
                  </a:lnTo>
                  <a:lnTo>
                    <a:pt x="44" y="255"/>
                  </a:lnTo>
                  <a:lnTo>
                    <a:pt x="52" y="251"/>
                  </a:lnTo>
                  <a:lnTo>
                    <a:pt x="62" y="244"/>
                  </a:lnTo>
                  <a:lnTo>
                    <a:pt x="75" y="235"/>
                  </a:lnTo>
                  <a:lnTo>
                    <a:pt x="90" y="223"/>
                  </a:lnTo>
                  <a:lnTo>
                    <a:pt x="104" y="209"/>
                  </a:lnTo>
                  <a:lnTo>
                    <a:pt x="117" y="191"/>
                  </a:lnTo>
                  <a:lnTo>
                    <a:pt x="126" y="169"/>
                  </a:lnTo>
                  <a:lnTo>
                    <a:pt x="133" y="144"/>
                  </a:lnTo>
                  <a:lnTo>
                    <a:pt x="131" y="148"/>
                  </a:lnTo>
                  <a:lnTo>
                    <a:pt x="127" y="156"/>
                  </a:lnTo>
                  <a:lnTo>
                    <a:pt x="120" y="168"/>
                  </a:lnTo>
                  <a:lnTo>
                    <a:pt x="109" y="183"/>
                  </a:lnTo>
                  <a:lnTo>
                    <a:pt x="96" y="199"/>
                  </a:lnTo>
                  <a:lnTo>
                    <a:pt x="81" y="214"/>
                  </a:lnTo>
                  <a:lnTo>
                    <a:pt x="62" y="229"/>
                  </a:lnTo>
                  <a:lnTo>
                    <a:pt x="42" y="240"/>
                  </a:lnTo>
                  <a:lnTo>
                    <a:pt x="18" y="247"/>
                  </a:lnTo>
                  <a:lnTo>
                    <a:pt x="18" y="244"/>
                  </a:lnTo>
                  <a:lnTo>
                    <a:pt x="16" y="239"/>
                  </a:lnTo>
                  <a:lnTo>
                    <a:pt x="12" y="230"/>
                  </a:lnTo>
                  <a:lnTo>
                    <a:pt x="8" y="217"/>
                  </a:lnTo>
                  <a:lnTo>
                    <a:pt x="4" y="203"/>
                  </a:lnTo>
                  <a:lnTo>
                    <a:pt x="1" y="186"/>
                  </a:lnTo>
                  <a:lnTo>
                    <a:pt x="0" y="168"/>
                  </a:lnTo>
                  <a:lnTo>
                    <a:pt x="0" y="148"/>
                  </a:lnTo>
                  <a:lnTo>
                    <a:pt x="4" y="127"/>
                  </a:lnTo>
                  <a:lnTo>
                    <a:pt x="9" y="107"/>
                  </a:lnTo>
                  <a:lnTo>
                    <a:pt x="19" y="86"/>
                  </a:lnTo>
                  <a:lnTo>
                    <a:pt x="35" y="66"/>
                  </a:lnTo>
                  <a:lnTo>
                    <a:pt x="55" y="47"/>
                  </a:lnTo>
                  <a:lnTo>
                    <a:pt x="79" y="30"/>
                  </a:lnTo>
                  <a:lnTo>
                    <a:pt x="112" y="14"/>
                  </a:lnTo>
                  <a:lnTo>
                    <a:pt x="149" y="0"/>
                  </a:lnTo>
                  <a:close/>
                </a:path>
              </a:pathLst>
            </a:custGeom>
            <a:solidFill>
              <a:schemeClr val="accent4">
                <a:lumMod val="100000"/>
              </a:schemeClr>
            </a:solidFill>
            <a:ln w="0">
              <a:noFill/>
              <a:prstDash val="solid"/>
              <a:round/>
            </a:ln>
          </p:spPr>
          <p:txBody>
            <a:bodyPr anchor="ctr"/>
            <a:lstStyle/>
            <a:p>
              <a:pPr algn="ctr"/>
              <a:endParaRPr sz="1350">
                <a:cs typeface="+mn-ea"/>
                <a:sym typeface="+mn-lt"/>
              </a:endParaRPr>
            </a:p>
          </p:txBody>
        </p:sp>
        <p:sp>
          <p:nvSpPr>
            <p:cNvPr id="39" name="千图PPT彼岸天：ID 8661124库_任意多边形 38">
              <a:extLst>
                <a:ext uri="{FF2B5EF4-FFF2-40B4-BE49-F238E27FC236}">
                  <a16:creationId xmlns:a16="http://schemas.microsoft.com/office/drawing/2014/main" id="{591B42B9-288D-440D-BA5A-6EFCF5354E0C}"/>
                </a:ext>
              </a:extLst>
            </p:cNvPr>
            <p:cNvSpPr/>
            <p:nvPr>
              <p:custDataLst>
                <p:tags r:id="rId25"/>
              </p:custDataLst>
            </p:nvPr>
          </p:nvSpPr>
          <p:spPr bwMode="auto">
            <a:xfrm>
              <a:off x="5683452" y="2712623"/>
              <a:ext cx="290800" cy="195881"/>
            </a:xfrm>
            <a:custGeom>
              <a:gdLst>
                <a:gd fmla="*/ 145 w 267" name="T0"/>
                <a:gd fmla="*/ 0 h 177" name="T1"/>
                <a:gd fmla="*/ 171 w 267" name="T2"/>
                <a:gd fmla="*/ 3 h 177" name="T3"/>
                <a:gd fmla="*/ 200 w 267" name="T4"/>
                <a:gd fmla="*/ 8 h 177" name="T5"/>
                <a:gd fmla="*/ 232 w 267" name="T6"/>
                <a:gd fmla="*/ 20 h 177" name="T7"/>
                <a:gd fmla="*/ 267 w 267" name="T8"/>
                <a:gd fmla="*/ 37 h 177" name="T9"/>
                <a:gd fmla="*/ 265 w 267" name="T10"/>
                <a:gd fmla="*/ 38 h 177" name="T11"/>
                <a:gd fmla="*/ 263 w 267" name="T12"/>
                <a:gd fmla="*/ 44 h 177" name="T13"/>
                <a:gd fmla="*/ 259 w 267" name="T14"/>
                <a:gd fmla="*/ 54 h 177" name="T15"/>
                <a:gd fmla="*/ 254 w 267" name="T16"/>
                <a:gd fmla="*/ 67 h 177" name="T17"/>
                <a:gd fmla="*/ 246 w 267" name="T18"/>
                <a:gd fmla="*/ 81 h 177" name="T19"/>
                <a:gd fmla="*/ 237 w 267" name="T20"/>
                <a:gd fmla="*/ 95 h 177" name="T21"/>
                <a:gd fmla="*/ 226 w 267" name="T22"/>
                <a:gd fmla="*/ 112 h 177" name="T23"/>
                <a:gd fmla="*/ 213 w 267" name="T24"/>
                <a:gd fmla="*/ 128 h 177" name="T25"/>
                <a:gd fmla="*/ 198 w 267" name="T26"/>
                <a:gd fmla="*/ 142 h 177" name="T27"/>
                <a:gd fmla="*/ 182 w 267" name="T28"/>
                <a:gd fmla="*/ 155 h 177" name="T29"/>
                <a:gd fmla="*/ 163 w 267" name="T30"/>
                <a:gd fmla="*/ 165 h 177" name="T31"/>
                <a:gd fmla="*/ 143 w 267" name="T32"/>
                <a:gd fmla="*/ 173 h 177" name="T33"/>
                <a:gd fmla="*/ 120 w 267" name="T34"/>
                <a:gd fmla="*/ 177 h 177" name="T35"/>
                <a:gd fmla="*/ 95 w 267" name="T36"/>
                <a:gd fmla="*/ 176 h 177" name="T37"/>
                <a:gd fmla="*/ 69 w 267" name="T38"/>
                <a:gd fmla="*/ 170 h 177" name="T39"/>
                <a:gd fmla="*/ 41 w 267" name="T40"/>
                <a:gd fmla="*/ 159 h 177" name="T41"/>
                <a:gd fmla="*/ 9 w 267" name="T42"/>
                <a:gd fmla="*/ 141 h 177" name="T43"/>
                <a:gd fmla="*/ 12 w 267" name="T44"/>
                <a:gd fmla="*/ 141 h 177" name="T45"/>
                <a:gd fmla="*/ 20 w 267" name="T46"/>
                <a:gd fmla="*/ 143 h 177" name="T47"/>
                <a:gd fmla="*/ 32 w 267" name="T48"/>
                <a:gd fmla="*/ 147 h 177" name="T49"/>
                <a:gd fmla="*/ 47 w 267" name="T50"/>
                <a:gd fmla="*/ 150 h 177" name="T51"/>
                <a:gd fmla="*/ 65 w 267" name="T52"/>
                <a:gd fmla="*/ 151 h 177" name="T53"/>
                <a:gd fmla="*/ 86 w 267" name="T54"/>
                <a:gd fmla="*/ 151 h 177" name="T55"/>
                <a:gd fmla="*/ 108 w 267" name="T56"/>
                <a:gd fmla="*/ 147 h 177" name="T57"/>
                <a:gd fmla="*/ 130 w 267" name="T58"/>
                <a:gd fmla="*/ 139 h 177" name="T59"/>
                <a:gd fmla="*/ 152 w 267" name="T60"/>
                <a:gd fmla="*/ 126 h 177" name="T61"/>
                <a:gd fmla="*/ 150 w 267" name="T62"/>
                <a:gd fmla="*/ 128 h 177" name="T63"/>
                <a:gd fmla="*/ 141 w 267" name="T64"/>
                <a:gd fmla="*/ 130 h 177" name="T65"/>
                <a:gd fmla="*/ 126 w 267" name="T66"/>
                <a:gd fmla="*/ 133 h 177" name="T67"/>
                <a:gd fmla="*/ 108 w 267" name="T68"/>
                <a:gd fmla="*/ 137 h 177" name="T69"/>
                <a:gd fmla="*/ 89 w 267" name="T70"/>
                <a:gd fmla="*/ 138 h 177" name="T71"/>
                <a:gd fmla="*/ 67 w 267" name="T72"/>
                <a:gd fmla="*/ 139 h 177" name="T73"/>
                <a:gd fmla="*/ 43 w 267" name="T74"/>
                <a:gd fmla="*/ 135 h 177" name="T75"/>
                <a:gd fmla="*/ 21 w 267" name="T76"/>
                <a:gd fmla="*/ 129 h 177" name="T77"/>
                <a:gd fmla="*/ 0 w 267" name="T78"/>
                <a:gd fmla="*/ 117 h 177" name="T79"/>
                <a:gd fmla="*/ 0 w 267" name="T80"/>
                <a:gd fmla="*/ 116 h 177" name="T81"/>
                <a:gd fmla="*/ 3 w 267" name="T82"/>
                <a:gd fmla="*/ 111 h 177" name="T83"/>
                <a:gd fmla="*/ 6 w 267" name="T84"/>
                <a:gd fmla="*/ 102 h 177" name="T85"/>
                <a:gd fmla="*/ 11 w 267" name="T86"/>
                <a:gd fmla="*/ 91 h 177" name="T87"/>
                <a:gd fmla="*/ 19 w 267" name="T88"/>
                <a:gd fmla="*/ 80 h 177" name="T89"/>
                <a:gd fmla="*/ 26 w 267" name="T90"/>
                <a:gd fmla="*/ 67 h 177" name="T91"/>
                <a:gd fmla="*/ 37 w 267" name="T92"/>
                <a:gd fmla="*/ 54 h 177" name="T93"/>
                <a:gd fmla="*/ 50 w 267" name="T94"/>
                <a:gd fmla="*/ 41 h 177" name="T95"/>
                <a:gd fmla="*/ 64 w 267" name="T96"/>
                <a:gd fmla="*/ 29 h 177" name="T97"/>
                <a:gd fmla="*/ 81 w 267" name="T98"/>
                <a:gd fmla="*/ 18 h 177" name="T99"/>
                <a:gd fmla="*/ 99 w 267" name="T100"/>
                <a:gd fmla="*/ 9 h 177" name="T101"/>
                <a:gd fmla="*/ 121 w 267" name="T102"/>
                <a:gd fmla="*/ 3 h 177" name="T103"/>
                <a:gd fmla="*/ 145 w 267" name="T104"/>
                <a:gd fmla="*/ 0 h 17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77" w="267">
                  <a:moveTo>
                    <a:pt x="145" y="0"/>
                  </a:moveTo>
                  <a:lnTo>
                    <a:pt x="171" y="3"/>
                  </a:lnTo>
                  <a:lnTo>
                    <a:pt x="200" y="8"/>
                  </a:lnTo>
                  <a:lnTo>
                    <a:pt x="232" y="20"/>
                  </a:lnTo>
                  <a:lnTo>
                    <a:pt x="267" y="37"/>
                  </a:lnTo>
                  <a:lnTo>
                    <a:pt x="265" y="38"/>
                  </a:lnTo>
                  <a:lnTo>
                    <a:pt x="263" y="44"/>
                  </a:lnTo>
                  <a:lnTo>
                    <a:pt x="259" y="54"/>
                  </a:lnTo>
                  <a:lnTo>
                    <a:pt x="254" y="67"/>
                  </a:lnTo>
                  <a:lnTo>
                    <a:pt x="246" y="81"/>
                  </a:lnTo>
                  <a:lnTo>
                    <a:pt x="237" y="95"/>
                  </a:lnTo>
                  <a:lnTo>
                    <a:pt x="226" y="112"/>
                  </a:lnTo>
                  <a:lnTo>
                    <a:pt x="213" y="128"/>
                  </a:lnTo>
                  <a:lnTo>
                    <a:pt x="198" y="142"/>
                  </a:lnTo>
                  <a:lnTo>
                    <a:pt x="182" y="155"/>
                  </a:lnTo>
                  <a:lnTo>
                    <a:pt x="163" y="165"/>
                  </a:lnTo>
                  <a:lnTo>
                    <a:pt x="143" y="173"/>
                  </a:lnTo>
                  <a:lnTo>
                    <a:pt x="120" y="177"/>
                  </a:lnTo>
                  <a:lnTo>
                    <a:pt x="95" y="176"/>
                  </a:lnTo>
                  <a:lnTo>
                    <a:pt x="69" y="170"/>
                  </a:lnTo>
                  <a:lnTo>
                    <a:pt x="41" y="159"/>
                  </a:lnTo>
                  <a:lnTo>
                    <a:pt x="9" y="141"/>
                  </a:lnTo>
                  <a:lnTo>
                    <a:pt x="12" y="141"/>
                  </a:lnTo>
                  <a:lnTo>
                    <a:pt x="20" y="143"/>
                  </a:lnTo>
                  <a:lnTo>
                    <a:pt x="32" y="147"/>
                  </a:lnTo>
                  <a:lnTo>
                    <a:pt x="47" y="150"/>
                  </a:lnTo>
                  <a:lnTo>
                    <a:pt x="65" y="151"/>
                  </a:lnTo>
                  <a:lnTo>
                    <a:pt x="86" y="151"/>
                  </a:lnTo>
                  <a:lnTo>
                    <a:pt x="108" y="147"/>
                  </a:lnTo>
                  <a:lnTo>
                    <a:pt x="130" y="139"/>
                  </a:lnTo>
                  <a:lnTo>
                    <a:pt x="152" y="126"/>
                  </a:lnTo>
                  <a:lnTo>
                    <a:pt x="150" y="128"/>
                  </a:lnTo>
                  <a:lnTo>
                    <a:pt x="141" y="130"/>
                  </a:lnTo>
                  <a:lnTo>
                    <a:pt x="126" y="133"/>
                  </a:lnTo>
                  <a:lnTo>
                    <a:pt x="108" y="137"/>
                  </a:lnTo>
                  <a:lnTo>
                    <a:pt x="89" y="138"/>
                  </a:lnTo>
                  <a:lnTo>
                    <a:pt x="67" y="139"/>
                  </a:lnTo>
                  <a:lnTo>
                    <a:pt x="43" y="135"/>
                  </a:lnTo>
                  <a:lnTo>
                    <a:pt x="21" y="129"/>
                  </a:lnTo>
                  <a:lnTo>
                    <a:pt x="0" y="117"/>
                  </a:lnTo>
                  <a:lnTo>
                    <a:pt x="0" y="116"/>
                  </a:lnTo>
                  <a:lnTo>
                    <a:pt x="3" y="111"/>
                  </a:lnTo>
                  <a:lnTo>
                    <a:pt x="6" y="102"/>
                  </a:lnTo>
                  <a:lnTo>
                    <a:pt x="11" y="91"/>
                  </a:lnTo>
                  <a:lnTo>
                    <a:pt x="19" y="80"/>
                  </a:lnTo>
                  <a:lnTo>
                    <a:pt x="26" y="67"/>
                  </a:lnTo>
                  <a:lnTo>
                    <a:pt x="37" y="54"/>
                  </a:lnTo>
                  <a:lnTo>
                    <a:pt x="50" y="41"/>
                  </a:lnTo>
                  <a:lnTo>
                    <a:pt x="64" y="29"/>
                  </a:lnTo>
                  <a:lnTo>
                    <a:pt x="81" y="18"/>
                  </a:lnTo>
                  <a:lnTo>
                    <a:pt x="99" y="9"/>
                  </a:lnTo>
                  <a:lnTo>
                    <a:pt x="121" y="3"/>
                  </a:lnTo>
                  <a:lnTo>
                    <a:pt x="145" y="0"/>
                  </a:lnTo>
                  <a:close/>
                </a:path>
              </a:pathLst>
            </a:custGeom>
            <a:solidFill>
              <a:schemeClr val="accent4">
                <a:lumMod val="100000"/>
              </a:schemeClr>
            </a:solidFill>
            <a:ln w="0">
              <a:noFill/>
              <a:prstDash val="solid"/>
              <a:round/>
            </a:ln>
          </p:spPr>
          <p:txBody>
            <a:bodyPr anchor="ctr"/>
            <a:lstStyle/>
            <a:p>
              <a:pPr algn="ctr"/>
              <a:endParaRPr sz="1350">
                <a:cs typeface="+mn-ea"/>
                <a:sym typeface="+mn-lt"/>
              </a:endParaRPr>
            </a:p>
          </p:txBody>
        </p:sp>
        <p:sp>
          <p:nvSpPr>
            <p:cNvPr id="40" name="千图PPT彼岸天：ID 8661124库_任意多边形 39">
              <a:extLst>
                <a:ext uri="{FF2B5EF4-FFF2-40B4-BE49-F238E27FC236}">
                  <a16:creationId xmlns:a16="http://schemas.microsoft.com/office/drawing/2014/main" id="{1A585DD7-54C8-47C2-BBA1-F45E85C70D6E}"/>
                </a:ext>
              </a:extLst>
            </p:cNvPr>
            <p:cNvSpPr/>
            <p:nvPr>
              <p:custDataLst>
                <p:tags r:id="rId26"/>
              </p:custDataLst>
            </p:nvPr>
          </p:nvSpPr>
          <p:spPr bwMode="auto">
            <a:xfrm>
              <a:off x="5633351" y="3086678"/>
              <a:ext cx="289710" cy="193667"/>
            </a:xfrm>
            <a:custGeom>
              <a:gdLst>
                <a:gd fmla="*/ 145 w 266" name="T0"/>
                <a:gd fmla="*/ 0 h 175" name="T1"/>
                <a:gd fmla="*/ 171 w 266" name="T2"/>
                <a:gd fmla="*/ 1 h 175" name="T3"/>
                <a:gd fmla="*/ 200 w 266" name="T4"/>
                <a:gd fmla="*/ 6 h 175" name="T5"/>
                <a:gd fmla="*/ 232 w 266" name="T6"/>
                <a:gd fmla="*/ 18 h 175" name="T7"/>
                <a:gd fmla="*/ 266 w 266" name="T8"/>
                <a:gd fmla="*/ 35 h 175" name="T9"/>
                <a:gd fmla="*/ 266 w 266" name="T10"/>
                <a:gd fmla="*/ 36 h 175" name="T11"/>
                <a:gd fmla="*/ 263 w 266" name="T12"/>
                <a:gd fmla="*/ 43 h 175" name="T13"/>
                <a:gd fmla="*/ 259 w 266" name="T14"/>
                <a:gd fmla="*/ 52 h 175" name="T15"/>
                <a:gd fmla="*/ 253 w 266" name="T16"/>
                <a:gd fmla="*/ 65 h 175" name="T17"/>
                <a:gd fmla="*/ 246 w 266" name="T18"/>
                <a:gd fmla="*/ 79 h 175" name="T19"/>
                <a:gd fmla="*/ 237 w 266" name="T20"/>
                <a:gd fmla="*/ 93 h 175" name="T21"/>
                <a:gd fmla="*/ 226 w 266" name="T22"/>
                <a:gd fmla="*/ 110 h 175" name="T23"/>
                <a:gd fmla="*/ 213 w 266" name="T24"/>
                <a:gd fmla="*/ 126 h 175" name="T25"/>
                <a:gd fmla="*/ 198 w 266" name="T26"/>
                <a:gd fmla="*/ 140 h 175" name="T27"/>
                <a:gd fmla="*/ 181 w 266" name="T28"/>
                <a:gd fmla="*/ 153 h 175" name="T29"/>
                <a:gd fmla="*/ 163 w 266" name="T30"/>
                <a:gd fmla="*/ 163 h 175" name="T31"/>
                <a:gd fmla="*/ 143 w 266" name="T32"/>
                <a:gd fmla="*/ 171 h 175" name="T33"/>
                <a:gd fmla="*/ 120 w 266" name="T34"/>
                <a:gd fmla="*/ 175 h 175" name="T35"/>
                <a:gd fmla="*/ 96 w 266" name="T36"/>
                <a:gd fmla="*/ 174 h 175" name="T37"/>
                <a:gd fmla="*/ 70 w 266" name="T38"/>
                <a:gd fmla="*/ 169 h 175" name="T39"/>
                <a:gd fmla="*/ 40 w 266" name="T40"/>
                <a:gd fmla="*/ 157 h 175" name="T41"/>
                <a:gd fmla="*/ 9 w 266" name="T42"/>
                <a:gd fmla="*/ 139 h 175" name="T43"/>
                <a:gd fmla="*/ 13 w 266" name="T44"/>
                <a:gd fmla="*/ 140 h 175" name="T45"/>
                <a:gd fmla="*/ 20 w 266" name="T46"/>
                <a:gd fmla="*/ 143 h 175" name="T47"/>
                <a:gd fmla="*/ 32 w 266" name="T48"/>
                <a:gd fmla="*/ 145 h 175" name="T49"/>
                <a:gd fmla="*/ 48 w 266" name="T50"/>
                <a:gd fmla="*/ 148 h 175" name="T51"/>
                <a:gd fmla="*/ 66 w 266" name="T52"/>
                <a:gd fmla="*/ 149 h 175" name="T53"/>
                <a:gd fmla="*/ 87 w 266" name="T54"/>
                <a:gd fmla="*/ 149 h 175" name="T55"/>
                <a:gd fmla="*/ 109 w 266" name="T56"/>
                <a:gd fmla="*/ 145 h 175" name="T57"/>
                <a:gd fmla="*/ 131 w 266" name="T58"/>
                <a:gd fmla="*/ 137 h 175" name="T59"/>
                <a:gd fmla="*/ 153 w 266" name="T60"/>
                <a:gd fmla="*/ 124 h 175" name="T61"/>
                <a:gd fmla="*/ 149 w 266" name="T62"/>
                <a:gd fmla="*/ 126 h 175" name="T63"/>
                <a:gd fmla="*/ 140 w 266" name="T64"/>
                <a:gd fmla="*/ 128 h 175" name="T65"/>
                <a:gd fmla="*/ 127 w 266" name="T66"/>
                <a:gd fmla="*/ 131 h 175" name="T67"/>
                <a:gd fmla="*/ 109 w 266" name="T68"/>
                <a:gd fmla="*/ 135 h 175" name="T69"/>
                <a:gd fmla="*/ 88 w 266" name="T70"/>
                <a:gd fmla="*/ 137 h 175" name="T71"/>
                <a:gd fmla="*/ 66 w 266" name="T72"/>
                <a:gd fmla="*/ 137 h 175" name="T73"/>
                <a:gd fmla="*/ 44 w 266" name="T74"/>
                <a:gd fmla="*/ 134 h 175" name="T75"/>
                <a:gd fmla="*/ 22 w 266" name="T76"/>
                <a:gd fmla="*/ 127 h 175" name="T77"/>
                <a:gd fmla="*/ 0 w 266" name="T78"/>
                <a:gd fmla="*/ 115 h 175" name="T79"/>
                <a:gd fmla="*/ 1 w 266" name="T80"/>
                <a:gd fmla="*/ 114 h 175" name="T81"/>
                <a:gd fmla="*/ 2 w 266" name="T82"/>
                <a:gd fmla="*/ 109 h 175" name="T83"/>
                <a:gd fmla="*/ 6 w 266" name="T84"/>
                <a:gd fmla="*/ 100 h 175" name="T85"/>
                <a:gd fmla="*/ 11 w 266" name="T86"/>
                <a:gd fmla="*/ 89 h 175" name="T87"/>
                <a:gd fmla="*/ 18 w 266" name="T88"/>
                <a:gd fmla="*/ 78 h 175" name="T89"/>
                <a:gd fmla="*/ 27 w 266" name="T90"/>
                <a:gd fmla="*/ 65 h 175" name="T91"/>
                <a:gd fmla="*/ 37 w 266" name="T92"/>
                <a:gd fmla="*/ 52 h 175" name="T93"/>
                <a:gd fmla="*/ 49 w 266" name="T94"/>
                <a:gd fmla="*/ 39 h 175" name="T95"/>
                <a:gd fmla="*/ 65 w 266" name="T96"/>
                <a:gd fmla="*/ 27 h 175" name="T97"/>
                <a:gd fmla="*/ 80 w 266" name="T98"/>
                <a:gd fmla="*/ 17 h 175" name="T99"/>
                <a:gd fmla="*/ 100 w 266" name="T100"/>
                <a:gd fmla="*/ 8 h 175" name="T101"/>
                <a:gd fmla="*/ 120 w 266" name="T102"/>
                <a:gd fmla="*/ 1 h 175" name="T103"/>
                <a:gd fmla="*/ 145 w 266" name="T104"/>
                <a:gd fmla="*/ 0 h 17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75" w="266">
                  <a:moveTo>
                    <a:pt x="145" y="0"/>
                  </a:moveTo>
                  <a:lnTo>
                    <a:pt x="171" y="1"/>
                  </a:lnTo>
                  <a:lnTo>
                    <a:pt x="200" y="6"/>
                  </a:lnTo>
                  <a:lnTo>
                    <a:pt x="232" y="18"/>
                  </a:lnTo>
                  <a:lnTo>
                    <a:pt x="266" y="35"/>
                  </a:lnTo>
                  <a:lnTo>
                    <a:pt x="266" y="36"/>
                  </a:lnTo>
                  <a:lnTo>
                    <a:pt x="263" y="43"/>
                  </a:lnTo>
                  <a:lnTo>
                    <a:pt x="259" y="52"/>
                  </a:lnTo>
                  <a:lnTo>
                    <a:pt x="253" y="65"/>
                  </a:lnTo>
                  <a:lnTo>
                    <a:pt x="246" y="79"/>
                  </a:lnTo>
                  <a:lnTo>
                    <a:pt x="237" y="93"/>
                  </a:lnTo>
                  <a:lnTo>
                    <a:pt x="226" y="110"/>
                  </a:lnTo>
                  <a:lnTo>
                    <a:pt x="213" y="126"/>
                  </a:lnTo>
                  <a:lnTo>
                    <a:pt x="198" y="140"/>
                  </a:lnTo>
                  <a:lnTo>
                    <a:pt x="181" y="153"/>
                  </a:lnTo>
                  <a:lnTo>
                    <a:pt x="163" y="163"/>
                  </a:lnTo>
                  <a:lnTo>
                    <a:pt x="143" y="171"/>
                  </a:lnTo>
                  <a:lnTo>
                    <a:pt x="120" y="175"/>
                  </a:lnTo>
                  <a:lnTo>
                    <a:pt x="96" y="174"/>
                  </a:lnTo>
                  <a:lnTo>
                    <a:pt x="70" y="169"/>
                  </a:lnTo>
                  <a:lnTo>
                    <a:pt x="40" y="157"/>
                  </a:lnTo>
                  <a:lnTo>
                    <a:pt x="9" y="139"/>
                  </a:lnTo>
                  <a:lnTo>
                    <a:pt x="13" y="140"/>
                  </a:lnTo>
                  <a:lnTo>
                    <a:pt x="20" y="143"/>
                  </a:lnTo>
                  <a:lnTo>
                    <a:pt x="32" y="145"/>
                  </a:lnTo>
                  <a:lnTo>
                    <a:pt x="48" y="148"/>
                  </a:lnTo>
                  <a:lnTo>
                    <a:pt x="66" y="149"/>
                  </a:lnTo>
                  <a:lnTo>
                    <a:pt x="87" y="149"/>
                  </a:lnTo>
                  <a:lnTo>
                    <a:pt x="109" y="145"/>
                  </a:lnTo>
                  <a:lnTo>
                    <a:pt x="131" y="137"/>
                  </a:lnTo>
                  <a:lnTo>
                    <a:pt x="153" y="124"/>
                  </a:lnTo>
                  <a:lnTo>
                    <a:pt x="149" y="126"/>
                  </a:lnTo>
                  <a:lnTo>
                    <a:pt x="140" y="128"/>
                  </a:lnTo>
                  <a:lnTo>
                    <a:pt x="127" y="131"/>
                  </a:lnTo>
                  <a:lnTo>
                    <a:pt x="109" y="135"/>
                  </a:lnTo>
                  <a:lnTo>
                    <a:pt x="88" y="137"/>
                  </a:lnTo>
                  <a:lnTo>
                    <a:pt x="66" y="137"/>
                  </a:lnTo>
                  <a:lnTo>
                    <a:pt x="44" y="134"/>
                  </a:lnTo>
                  <a:lnTo>
                    <a:pt x="22" y="127"/>
                  </a:lnTo>
                  <a:lnTo>
                    <a:pt x="0" y="115"/>
                  </a:lnTo>
                  <a:lnTo>
                    <a:pt x="1" y="114"/>
                  </a:lnTo>
                  <a:lnTo>
                    <a:pt x="2" y="109"/>
                  </a:lnTo>
                  <a:lnTo>
                    <a:pt x="6" y="100"/>
                  </a:lnTo>
                  <a:lnTo>
                    <a:pt x="11" y="89"/>
                  </a:lnTo>
                  <a:lnTo>
                    <a:pt x="18" y="78"/>
                  </a:lnTo>
                  <a:lnTo>
                    <a:pt x="27" y="65"/>
                  </a:lnTo>
                  <a:lnTo>
                    <a:pt x="37" y="52"/>
                  </a:lnTo>
                  <a:lnTo>
                    <a:pt x="49" y="39"/>
                  </a:lnTo>
                  <a:lnTo>
                    <a:pt x="65" y="27"/>
                  </a:lnTo>
                  <a:lnTo>
                    <a:pt x="80" y="17"/>
                  </a:lnTo>
                  <a:lnTo>
                    <a:pt x="100" y="8"/>
                  </a:lnTo>
                  <a:lnTo>
                    <a:pt x="120" y="1"/>
                  </a:lnTo>
                  <a:lnTo>
                    <a:pt x="145" y="0"/>
                  </a:lnTo>
                  <a:close/>
                </a:path>
              </a:pathLst>
            </a:custGeom>
            <a:solidFill>
              <a:schemeClr val="accent4">
                <a:lumMod val="100000"/>
              </a:schemeClr>
            </a:solidFill>
            <a:ln w="0">
              <a:noFill/>
              <a:prstDash val="solid"/>
              <a:round/>
            </a:ln>
          </p:spPr>
          <p:txBody>
            <a:bodyPr anchor="ctr"/>
            <a:lstStyle/>
            <a:p>
              <a:pPr algn="ctr"/>
              <a:endParaRPr sz="1350">
                <a:cs typeface="+mn-ea"/>
                <a:sym typeface="+mn-lt"/>
              </a:endParaRPr>
            </a:p>
          </p:txBody>
        </p:sp>
        <p:sp>
          <p:nvSpPr>
            <p:cNvPr id="41" name="千图PPT彼岸天：ID 8661124库_任意多边形 40">
              <a:extLst>
                <a:ext uri="{FF2B5EF4-FFF2-40B4-BE49-F238E27FC236}">
                  <a16:creationId xmlns:a16="http://schemas.microsoft.com/office/drawing/2014/main" id="{DE89D8E7-EE96-4B88-9155-41F074A743DC}"/>
                </a:ext>
              </a:extLst>
            </p:cNvPr>
            <p:cNvSpPr/>
            <p:nvPr>
              <p:custDataLst>
                <p:tags r:id="rId27"/>
              </p:custDataLst>
            </p:nvPr>
          </p:nvSpPr>
          <p:spPr bwMode="auto">
            <a:xfrm>
              <a:off x="5410079" y="3343425"/>
              <a:ext cx="192777" cy="282201"/>
            </a:xfrm>
            <a:custGeom>
              <a:gdLst>
                <a:gd fmla="*/ 151 w 177" name="T0"/>
                <a:gd fmla="*/ 0 h 255" name="T1"/>
                <a:gd fmla="*/ 153 w 177" name="T2"/>
                <a:gd fmla="*/ 2 h 255" name="T3"/>
                <a:gd fmla="*/ 155 w 177" name="T4"/>
                <a:gd fmla="*/ 8 h 255" name="T5"/>
                <a:gd fmla="*/ 159 w 177" name="T6"/>
                <a:gd fmla="*/ 18 h 255" name="T7"/>
                <a:gd fmla="*/ 163 w 177" name="T8"/>
                <a:gd fmla="*/ 30 h 255" name="T9"/>
                <a:gd fmla="*/ 168 w 177" name="T10"/>
                <a:gd fmla="*/ 46 h 255" name="T11"/>
                <a:gd fmla="*/ 172 w 177" name="T12"/>
                <a:gd fmla="*/ 63 h 255" name="T13"/>
                <a:gd fmla="*/ 176 w 177" name="T14"/>
                <a:gd fmla="*/ 82 h 255" name="T15"/>
                <a:gd fmla="*/ 177 w 177" name="T16"/>
                <a:gd fmla="*/ 101 h 255" name="T17"/>
                <a:gd fmla="*/ 177 w 177" name="T18"/>
                <a:gd fmla="*/ 122 h 255" name="T19"/>
                <a:gd fmla="*/ 175 w 177" name="T20"/>
                <a:gd fmla="*/ 143 h 255" name="T21"/>
                <a:gd fmla="*/ 169 w 177" name="T22"/>
                <a:gd fmla="*/ 164 h 255" name="T23"/>
                <a:gd fmla="*/ 160 w 177" name="T24"/>
                <a:gd fmla="*/ 183 h 255" name="T25"/>
                <a:gd fmla="*/ 147 w 177" name="T26"/>
                <a:gd fmla="*/ 203 h 255" name="T27"/>
                <a:gd fmla="*/ 129 w 177" name="T28"/>
                <a:gd fmla="*/ 220 h 255" name="T29"/>
                <a:gd fmla="*/ 107 w 177" name="T30"/>
                <a:gd fmla="*/ 234 h 255" name="T31"/>
                <a:gd fmla="*/ 77 w 177" name="T32"/>
                <a:gd fmla="*/ 246 h 255" name="T33"/>
                <a:gd fmla="*/ 43 w 177" name="T34"/>
                <a:gd fmla="*/ 255 h 255" name="T35"/>
                <a:gd fmla="*/ 46 w 177" name="T36"/>
                <a:gd fmla="*/ 255 h 255" name="T37"/>
                <a:gd fmla="*/ 52 w 177" name="T38"/>
                <a:gd fmla="*/ 251 h 255" name="T39"/>
                <a:gd fmla="*/ 64 w 177" name="T40"/>
                <a:gd fmla="*/ 244 h 255" name="T41"/>
                <a:gd fmla="*/ 77 w 177" name="T42"/>
                <a:gd fmla="*/ 235 h 255" name="T43"/>
                <a:gd fmla="*/ 91 w 177" name="T44"/>
                <a:gd fmla="*/ 224 h 255" name="T45"/>
                <a:gd fmla="*/ 104 w 177" name="T46"/>
                <a:gd fmla="*/ 208 h 255" name="T47"/>
                <a:gd fmla="*/ 117 w 177" name="T48"/>
                <a:gd fmla="*/ 190 h 255" name="T49"/>
                <a:gd fmla="*/ 128 w 177" name="T50"/>
                <a:gd fmla="*/ 169 h 255" name="T51"/>
                <a:gd fmla="*/ 134 w 177" name="T52"/>
                <a:gd fmla="*/ 144 h 255" name="T53"/>
                <a:gd fmla="*/ 133 w 177" name="T54"/>
                <a:gd fmla="*/ 147 h 255" name="T55"/>
                <a:gd fmla="*/ 128 w 177" name="T56"/>
                <a:gd fmla="*/ 155 h 255" name="T57"/>
                <a:gd fmla="*/ 121 w 177" name="T58"/>
                <a:gd fmla="*/ 168 h 255" name="T59"/>
                <a:gd fmla="*/ 111 w 177" name="T60"/>
                <a:gd fmla="*/ 182 h 255" name="T61"/>
                <a:gd fmla="*/ 98 w 177" name="T62"/>
                <a:gd fmla="*/ 198 h 255" name="T63"/>
                <a:gd fmla="*/ 82 w 177" name="T64"/>
                <a:gd fmla="*/ 214 h 255" name="T65"/>
                <a:gd fmla="*/ 64 w 177" name="T66"/>
                <a:gd fmla="*/ 227 h 255" name="T67"/>
                <a:gd fmla="*/ 43 w 177" name="T68"/>
                <a:gd fmla="*/ 239 h 255" name="T69"/>
                <a:gd fmla="*/ 20 w 177" name="T70"/>
                <a:gd fmla="*/ 246 h 255" name="T71"/>
                <a:gd fmla="*/ 19 w 177" name="T72"/>
                <a:gd fmla="*/ 243 h 255" name="T73"/>
                <a:gd fmla="*/ 16 w 177" name="T74"/>
                <a:gd fmla="*/ 238 h 255" name="T75"/>
                <a:gd fmla="*/ 13 w 177" name="T76"/>
                <a:gd fmla="*/ 229 h 255" name="T77"/>
                <a:gd fmla="*/ 10 w 177" name="T78"/>
                <a:gd fmla="*/ 217 h 255" name="T79"/>
                <a:gd fmla="*/ 6 w 177" name="T80"/>
                <a:gd fmla="*/ 201 h 255" name="T81"/>
                <a:gd fmla="*/ 2 w 177" name="T82"/>
                <a:gd fmla="*/ 185 h 255" name="T83"/>
                <a:gd fmla="*/ 0 w 177" name="T84"/>
                <a:gd fmla="*/ 166 h 255" name="T85"/>
                <a:gd fmla="*/ 2 w 177" name="T86"/>
                <a:gd fmla="*/ 147 h 255" name="T87"/>
                <a:gd fmla="*/ 4 w 177" name="T88"/>
                <a:gd fmla="*/ 127 h 255" name="T89"/>
                <a:gd fmla="*/ 11 w 177" name="T90"/>
                <a:gd fmla="*/ 107 h 255" name="T91"/>
                <a:gd fmla="*/ 21 w 177" name="T92"/>
                <a:gd fmla="*/ 86 h 255" name="T93"/>
                <a:gd fmla="*/ 36 w 177" name="T94"/>
                <a:gd fmla="*/ 65 h 255" name="T95"/>
                <a:gd fmla="*/ 55 w 177" name="T96"/>
                <a:gd fmla="*/ 47 h 255" name="T97"/>
                <a:gd fmla="*/ 81 w 177" name="T98"/>
                <a:gd fmla="*/ 29 h 255" name="T99"/>
                <a:gd fmla="*/ 112 w 177" name="T100"/>
                <a:gd fmla="*/ 13 h 255" name="T101"/>
                <a:gd fmla="*/ 151 w 177" name="T102"/>
                <a:gd fmla="*/ 0 h 255"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55" w="177">
                  <a:moveTo>
                    <a:pt x="151" y="0"/>
                  </a:moveTo>
                  <a:lnTo>
                    <a:pt x="153" y="2"/>
                  </a:lnTo>
                  <a:lnTo>
                    <a:pt x="155" y="8"/>
                  </a:lnTo>
                  <a:lnTo>
                    <a:pt x="159" y="18"/>
                  </a:lnTo>
                  <a:lnTo>
                    <a:pt x="163" y="30"/>
                  </a:lnTo>
                  <a:lnTo>
                    <a:pt x="168" y="46"/>
                  </a:lnTo>
                  <a:lnTo>
                    <a:pt x="172" y="63"/>
                  </a:lnTo>
                  <a:lnTo>
                    <a:pt x="176" y="82"/>
                  </a:lnTo>
                  <a:lnTo>
                    <a:pt x="177" y="101"/>
                  </a:lnTo>
                  <a:lnTo>
                    <a:pt x="177" y="122"/>
                  </a:lnTo>
                  <a:lnTo>
                    <a:pt x="175" y="143"/>
                  </a:lnTo>
                  <a:lnTo>
                    <a:pt x="169" y="164"/>
                  </a:lnTo>
                  <a:lnTo>
                    <a:pt x="160" y="183"/>
                  </a:lnTo>
                  <a:lnTo>
                    <a:pt x="147" y="203"/>
                  </a:lnTo>
                  <a:lnTo>
                    <a:pt x="129" y="220"/>
                  </a:lnTo>
                  <a:lnTo>
                    <a:pt x="107" y="234"/>
                  </a:lnTo>
                  <a:lnTo>
                    <a:pt x="77" y="246"/>
                  </a:lnTo>
                  <a:lnTo>
                    <a:pt x="43" y="255"/>
                  </a:lnTo>
                  <a:lnTo>
                    <a:pt x="46" y="255"/>
                  </a:lnTo>
                  <a:lnTo>
                    <a:pt x="52" y="251"/>
                  </a:lnTo>
                  <a:lnTo>
                    <a:pt x="64" y="244"/>
                  </a:lnTo>
                  <a:lnTo>
                    <a:pt x="77" y="235"/>
                  </a:lnTo>
                  <a:lnTo>
                    <a:pt x="91" y="224"/>
                  </a:lnTo>
                  <a:lnTo>
                    <a:pt x="104" y="208"/>
                  </a:lnTo>
                  <a:lnTo>
                    <a:pt x="117" y="190"/>
                  </a:lnTo>
                  <a:lnTo>
                    <a:pt x="128" y="169"/>
                  </a:lnTo>
                  <a:lnTo>
                    <a:pt x="134" y="144"/>
                  </a:lnTo>
                  <a:lnTo>
                    <a:pt x="133" y="147"/>
                  </a:lnTo>
                  <a:lnTo>
                    <a:pt x="128" y="155"/>
                  </a:lnTo>
                  <a:lnTo>
                    <a:pt x="121" y="168"/>
                  </a:lnTo>
                  <a:lnTo>
                    <a:pt x="111" y="182"/>
                  </a:lnTo>
                  <a:lnTo>
                    <a:pt x="98" y="198"/>
                  </a:lnTo>
                  <a:lnTo>
                    <a:pt x="82" y="214"/>
                  </a:lnTo>
                  <a:lnTo>
                    <a:pt x="64" y="227"/>
                  </a:lnTo>
                  <a:lnTo>
                    <a:pt x="43" y="239"/>
                  </a:lnTo>
                  <a:lnTo>
                    <a:pt x="20" y="246"/>
                  </a:lnTo>
                  <a:lnTo>
                    <a:pt x="19" y="243"/>
                  </a:lnTo>
                  <a:lnTo>
                    <a:pt x="16" y="238"/>
                  </a:lnTo>
                  <a:lnTo>
                    <a:pt x="13" y="229"/>
                  </a:lnTo>
                  <a:lnTo>
                    <a:pt x="10" y="217"/>
                  </a:lnTo>
                  <a:lnTo>
                    <a:pt x="6" y="201"/>
                  </a:lnTo>
                  <a:lnTo>
                    <a:pt x="2" y="185"/>
                  </a:lnTo>
                  <a:lnTo>
                    <a:pt x="0" y="166"/>
                  </a:lnTo>
                  <a:lnTo>
                    <a:pt x="2" y="147"/>
                  </a:lnTo>
                  <a:lnTo>
                    <a:pt x="4" y="127"/>
                  </a:lnTo>
                  <a:lnTo>
                    <a:pt x="11" y="107"/>
                  </a:lnTo>
                  <a:lnTo>
                    <a:pt x="21" y="86"/>
                  </a:lnTo>
                  <a:lnTo>
                    <a:pt x="36" y="65"/>
                  </a:lnTo>
                  <a:lnTo>
                    <a:pt x="55" y="47"/>
                  </a:lnTo>
                  <a:lnTo>
                    <a:pt x="81" y="29"/>
                  </a:lnTo>
                  <a:lnTo>
                    <a:pt x="112" y="13"/>
                  </a:lnTo>
                  <a:lnTo>
                    <a:pt x="151" y="0"/>
                  </a:lnTo>
                  <a:close/>
                </a:path>
              </a:pathLst>
            </a:custGeom>
            <a:solidFill>
              <a:schemeClr val="accent4">
                <a:lumMod val="100000"/>
              </a:schemeClr>
            </a:solidFill>
            <a:ln w="0">
              <a:noFill/>
              <a:prstDash val="solid"/>
              <a:round/>
            </a:ln>
          </p:spPr>
          <p:txBody>
            <a:bodyPr anchor="ctr"/>
            <a:lstStyle/>
            <a:p>
              <a:pPr algn="ctr"/>
              <a:endParaRPr sz="1350">
                <a:cs typeface="+mn-ea"/>
                <a:sym typeface="+mn-lt"/>
              </a:endParaRPr>
            </a:p>
          </p:txBody>
        </p:sp>
        <p:sp>
          <p:nvSpPr>
            <p:cNvPr id="42" name="千图PPT彼岸天：ID 8661124库_任意多边形 41">
              <a:extLst>
                <a:ext uri="{FF2B5EF4-FFF2-40B4-BE49-F238E27FC236}">
                  <a16:creationId xmlns:a16="http://schemas.microsoft.com/office/drawing/2014/main" id="{EA773DFC-8EA1-4832-923A-24EFF340E777}"/>
                </a:ext>
              </a:extLst>
            </p:cNvPr>
            <p:cNvSpPr/>
            <p:nvPr>
              <p:custDataLst>
                <p:tags r:id="rId28"/>
              </p:custDataLst>
            </p:nvPr>
          </p:nvSpPr>
          <p:spPr bwMode="auto">
            <a:xfrm>
              <a:off x="5778206" y="3539305"/>
              <a:ext cx="290800" cy="194774"/>
            </a:xfrm>
            <a:custGeom>
              <a:gdLst>
                <a:gd fmla="*/ 145 w 267" name="T0"/>
                <a:gd fmla="*/ 0 h 176" name="T1"/>
                <a:gd fmla="*/ 171 w 267" name="T2"/>
                <a:gd fmla="*/ 2 h 176" name="T3"/>
                <a:gd fmla="*/ 201 w 267" name="T4"/>
                <a:gd fmla="*/ 8 h 176" name="T5"/>
                <a:gd fmla="*/ 232 w 267" name="T6"/>
                <a:gd fmla="*/ 19 h 176" name="T7"/>
                <a:gd fmla="*/ 267 w 267" name="T8"/>
                <a:gd fmla="*/ 35 h 176" name="T9"/>
                <a:gd fmla="*/ 266 w 267" name="T10"/>
                <a:gd fmla="*/ 37 h 176" name="T11"/>
                <a:gd fmla="*/ 263 w 267" name="T12"/>
                <a:gd fmla="*/ 44 h 176" name="T13"/>
                <a:gd fmla="*/ 259 w 267" name="T14"/>
                <a:gd fmla="*/ 53 h 176" name="T15"/>
                <a:gd fmla="*/ 254 w 267" name="T16"/>
                <a:gd fmla="*/ 66 h 176" name="T17"/>
                <a:gd fmla="*/ 246 w 267" name="T18"/>
                <a:gd fmla="*/ 80 h 176" name="T19"/>
                <a:gd fmla="*/ 237 w 267" name="T20"/>
                <a:gd fmla="*/ 95 h 176" name="T21"/>
                <a:gd fmla="*/ 227 w 267" name="T22"/>
                <a:gd fmla="*/ 111 h 176" name="T23"/>
                <a:gd fmla="*/ 214 w 267" name="T24"/>
                <a:gd fmla="*/ 127 h 176" name="T25"/>
                <a:gd fmla="*/ 199 w 267" name="T26"/>
                <a:gd fmla="*/ 141 h 176" name="T27"/>
                <a:gd fmla="*/ 182 w 267" name="T28"/>
                <a:gd fmla="*/ 154 h 176" name="T29"/>
                <a:gd fmla="*/ 164 w 267" name="T30"/>
                <a:gd fmla="*/ 165 h 176" name="T31"/>
                <a:gd fmla="*/ 143 w 267" name="T32"/>
                <a:gd fmla="*/ 172 h 176" name="T33"/>
                <a:gd fmla="*/ 121 w 267" name="T34"/>
                <a:gd fmla="*/ 176 h 176" name="T35"/>
                <a:gd fmla="*/ 97 w 267" name="T36"/>
                <a:gd fmla="*/ 175 h 176" name="T37"/>
                <a:gd fmla="*/ 69 w 267" name="T38"/>
                <a:gd fmla="*/ 170 h 176" name="T39"/>
                <a:gd fmla="*/ 41 w 267" name="T40"/>
                <a:gd fmla="*/ 158 h 176" name="T41"/>
                <a:gd fmla="*/ 10 w 267" name="T42"/>
                <a:gd fmla="*/ 140 h 176" name="T43"/>
                <a:gd fmla="*/ 12 w 267" name="T44"/>
                <a:gd fmla="*/ 140 h 176" name="T45"/>
                <a:gd fmla="*/ 20 w 267" name="T46"/>
                <a:gd fmla="*/ 143 h 176" name="T47"/>
                <a:gd fmla="*/ 32 w 267" name="T48"/>
                <a:gd fmla="*/ 146 h 176" name="T49"/>
                <a:gd fmla="*/ 47 w 267" name="T50"/>
                <a:gd fmla="*/ 149 h 176" name="T51"/>
                <a:gd fmla="*/ 67 w 267" name="T52"/>
                <a:gd fmla="*/ 150 h 176" name="T53"/>
                <a:gd fmla="*/ 86 w 267" name="T54"/>
                <a:gd fmla="*/ 150 h 176" name="T55"/>
                <a:gd fmla="*/ 108 w 267" name="T56"/>
                <a:gd fmla="*/ 146 h 176" name="T57"/>
                <a:gd fmla="*/ 130 w 267" name="T58"/>
                <a:gd fmla="*/ 139 h 176" name="T59"/>
                <a:gd fmla="*/ 152 w 267" name="T60"/>
                <a:gd fmla="*/ 126 h 176" name="T61"/>
                <a:gd fmla="*/ 150 w 267" name="T62"/>
                <a:gd fmla="*/ 127 h 176" name="T63"/>
                <a:gd fmla="*/ 141 w 267" name="T64"/>
                <a:gd fmla="*/ 130 h 176" name="T65"/>
                <a:gd fmla="*/ 126 w 267" name="T66"/>
                <a:gd fmla="*/ 132 h 176" name="T67"/>
                <a:gd fmla="*/ 110 w 267" name="T68"/>
                <a:gd fmla="*/ 136 h 176" name="T69"/>
                <a:gd fmla="*/ 89 w 267" name="T70"/>
                <a:gd fmla="*/ 137 h 176" name="T71"/>
                <a:gd fmla="*/ 67 w 267" name="T72"/>
                <a:gd fmla="*/ 137 h 176" name="T73"/>
                <a:gd fmla="*/ 43 w 267" name="T74"/>
                <a:gd fmla="*/ 135 h 176" name="T75"/>
                <a:gd fmla="*/ 21 w 267" name="T76"/>
                <a:gd fmla="*/ 128 h 176" name="T77"/>
                <a:gd fmla="*/ 0 w 267" name="T78"/>
                <a:gd fmla="*/ 117 h 176" name="T79"/>
                <a:gd fmla="*/ 0 w 267" name="T80"/>
                <a:gd fmla="*/ 115 h 176" name="T81"/>
                <a:gd fmla="*/ 3 w 267" name="T82"/>
                <a:gd fmla="*/ 110 h 176" name="T83"/>
                <a:gd fmla="*/ 7 w 267" name="T84"/>
                <a:gd fmla="*/ 101 h 176" name="T85"/>
                <a:gd fmla="*/ 12 w 267" name="T86"/>
                <a:gd fmla="*/ 91 h 176" name="T87"/>
                <a:gd fmla="*/ 19 w 267" name="T88"/>
                <a:gd fmla="*/ 79 h 176" name="T89"/>
                <a:gd fmla="*/ 26 w 267" name="T90"/>
                <a:gd fmla="*/ 66 h 176" name="T91"/>
                <a:gd fmla="*/ 37 w 267" name="T92"/>
                <a:gd fmla="*/ 53 h 176" name="T93"/>
                <a:gd fmla="*/ 50 w 267" name="T94"/>
                <a:gd fmla="*/ 40 h 176" name="T95"/>
                <a:gd fmla="*/ 64 w 267" name="T96"/>
                <a:gd fmla="*/ 28 h 176" name="T97"/>
                <a:gd fmla="*/ 81 w 267" name="T98"/>
                <a:gd fmla="*/ 18 h 176" name="T99"/>
                <a:gd fmla="*/ 99 w 267" name="T100"/>
                <a:gd fmla="*/ 9 h 176" name="T101"/>
                <a:gd fmla="*/ 121 w 267" name="T102"/>
                <a:gd fmla="*/ 2 h 176" name="T103"/>
                <a:gd fmla="*/ 145 w 267" name="T104"/>
                <a:gd fmla="*/ 0 h 17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76" w="267">
                  <a:moveTo>
                    <a:pt x="145" y="0"/>
                  </a:moveTo>
                  <a:lnTo>
                    <a:pt x="171" y="2"/>
                  </a:lnTo>
                  <a:lnTo>
                    <a:pt x="201" y="8"/>
                  </a:lnTo>
                  <a:lnTo>
                    <a:pt x="232" y="19"/>
                  </a:lnTo>
                  <a:lnTo>
                    <a:pt x="267" y="35"/>
                  </a:lnTo>
                  <a:lnTo>
                    <a:pt x="266" y="37"/>
                  </a:lnTo>
                  <a:lnTo>
                    <a:pt x="263" y="44"/>
                  </a:lnTo>
                  <a:lnTo>
                    <a:pt x="259" y="53"/>
                  </a:lnTo>
                  <a:lnTo>
                    <a:pt x="254" y="66"/>
                  </a:lnTo>
                  <a:lnTo>
                    <a:pt x="246" y="80"/>
                  </a:lnTo>
                  <a:lnTo>
                    <a:pt x="237" y="95"/>
                  </a:lnTo>
                  <a:lnTo>
                    <a:pt x="227" y="111"/>
                  </a:lnTo>
                  <a:lnTo>
                    <a:pt x="214" y="127"/>
                  </a:lnTo>
                  <a:lnTo>
                    <a:pt x="199" y="141"/>
                  </a:lnTo>
                  <a:lnTo>
                    <a:pt x="182" y="154"/>
                  </a:lnTo>
                  <a:lnTo>
                    <a:pt x="164" y="165"/>
                  </a:lnTo>
                  <a:lnTo>
                    <a:pt x="143" y="172"/>
                  </a:lnTo>
                  <a:lnTo>
                    <a:pt x="121" y="176"/>
                  </a:lnTo>
                  <a:lnTo>
                    <a:pt x="97" y="175"/>
                  </a:lnTo>
                  <a:lnTo>
                    <a:pt x="69" y="170"/>
                  </a:lnTo>
                  <a:lnTo>
                    <a:pt x="41" y="158"/>
                  </a:lnTo>
                  <a:lnTo>
                    <a:pt x="10" y="140"/>
                  </a:lnTo>
                  <a:lnTo>
                    <a:pt x="12" y="140"/>
                  </a:lnTo>
                  <a:lnTo>
                    <a:pt x="20" y="143"/>
                  </a:lnTo>
                  <a:lnTo>
                    <a:pt x="32" y="146"/>
                  </a:lnTo>
                  <a:lnTo>
                    <a:pt x="47" y="149"/>
                  </a:lnTo>
                  <a:lnTo>
                    <a:pt x="67" y="150"/>
                  </a:lnTo>
                  <a:lnTo>
                    <a:pt x="86" y="150"/>
                  </a:lnTo>
                  <a:lnTo>
                    <a:pt x="108" y="146"/>
                  </a:lnTo>
                  <a:lnTo>
                    <a:pt x="130" y="139"/>
                  </a:lnTo>
                  <a:lnTo>
                    <a:pt x="152" y="126"/>
                  </a:lnTo>
                  <a:lnTo>
                    <a:pt x="150" y="127"/>
                  </a:lnTo>
                  <a:lnTo>
                    <a:pt x="141" y="130"/>
                  </a:lnTo>
                  <a:lnTo>
                    <a:pt x="126" y="132"/>
                  </a:lnTo>
                  <a:lnTo>
                    <a:pt x="110" y="136"/>
                  </a:lnTo>
                  <a:lnTo>
                    <a:pt x="89" y="137"/>
                  </a:lnTo>
                  <a:lnTo>
                    <a:pt x="67" y="137"/>
                  </a:lnTo>
                  <a:lnTo>
                    <a:pt x="43" y="135"/>
                  </a:lnTo>
                  <a:lnTo>
                    <a:pt x="21" y="128"/>
                  </a:lnTo>
                  <a:lnTo>
                    <a:pt x="0" y="117"/>
                  </a:lnTo>
                  <a:lnTo>
                    <a:pt x="0" y="115"/>
                  </a:lnTo>
                  <a:lnTo>
                    <a:pt x="3" y="110"/>
                  </a:lnTo>
                  <a:lnTo>
                    <a:pt x="7" y="101"/>
                  </a:lnTo>
                  <a:lnTo>
                    <a:pt x="12" y="91"/>
                  </a:lnTo>
                  <a:lnTo>
                    <a:pt x="19" y="79"/>
                  </a:lnTo>
                  <a:lnTo>
                    <a:pt x="26" y="66"/>
                  </a:lnTo>
                  <a:lnTo>
                    <a:pt x="37" y="53"/>
                  </a:lnTo>
                  <a:lnTo>
                    <a:pt x="50" y="40"/>
                  </a:lnTo>
                  <a:lnTo>
                    <a:pt x="64" y="28"/>
                  </a:lnTo>
                  <a:lnTo>
                    <a:pt x="81" y="18"/>
                  </a:lnTo>
                  <a:lnTo>
                    <a:pt x="99" y="9"/>
                  </a:lnTo>
                  <a:lnTo>
                    <a:pt x="121" y="2"/>
                  </a:lnTo>
                  <a:lnTo>
                    <a:pt x="145" y="0"/>
                  </a:lnTo>
                  <a:close/>
                </a:path>
              </a:pathLst>
            </a:custGeom>
            <a:solidFill>
              <a:schemeClr val="accent4">
                <a:lumMod val="100000"/>
              </a:schemeClr>
            </a:solidFill>
            <a:ln w="0">
              <a:noFill/>
              <a:prstDash val="solid"/>
              <a:round/>
            </a:ln>
          </p:spPr>
          <p:txBody>
            <a:bodyPr anchor="ctr"/>
            <a:lstStyle/>
            <a:p>
              <a:pPr algn="ctr"/>
              <a:endParaRPr sz="1350">
                <a:cs typeface="+mn-ea"/>
                <a:sym typeface="+mn-lt"/>
              </a:endParaRPr>
            </a:p>
          </p:txBody>
        </p:sp>
        <p:sp>
          <p:nvSpPr>
            <p:cNvPr id="43" name="千图PPT彼岸天：ID 8661124库_任意多边形 42">
              <a:extLst>
                <a:ext uri="{FF2B5EF4-FFF2-40B4-BE49-F238E27FC236}">
                  <a16:creationId xmlns:a16="http://schemas.microsoft.com/office/drawing/2014/main" id="{D9CA4729-F5FC-4096-94FD-8CC49184BB5B}"/>
                </a:ext>
              </a:extLst>
            </p:cNvPr>
            <p:cNvSpPr/>
            <p:nvPr>
              <p:custDataLst>
                <p:tags r:id="rId29"/>
              </p:custDataLst>
            </p:nvPr>
          </p:nvSpPr>
          <p:spPr bwMode="auto">
            <a:xfrm>
              <a:off x="5553845" y="3893441"/>
              <a:ext cx="278819" cy="195881"/>
            </a:xfrm>
            <a:custGeom>
              <a:gdLst>
                <a:gd fmla="*/ 89 w 256" name="T0"/>
                <a:gd fmla="*/ 0 h 177" name="T1"/>
                <a:gd fmla="*/ 109 w 256" name="T2"/>
                <a:gd fmla="*/ 2 h 177" name="T3"/>
                <a:gd fmla="*/ 128 w 256" name="T4"/>
                <a:gd fmla="*/ 4 h 177" name="T5"/>
                <a:gd fmla="*/ 149 w 256" name="T6"/>
                <a:gd fmla="*/ 11 h 177" name="T7"/>
                <a:gd fmla="*/ 170 w 256" name="T8"/>
                <a:gd fmla="*/ 21 h 177" name="T9"/>
                <a:gd fmla="*/ 190 w 256" name="T10"/>
                <a:gd fmla="*/ 35 h 177" name="T11"/>
                <a:gd fmla="*/ 209 w 256" name="T12"/>
                <a:gd fmla="*/ 55 h 177" name="T13"/>
                <a:gd fmla="*/ 227 w 256" name="T14"/>
                <a:gd fmla="*/ 81 h 177" name="T15"/>
                <a:gd fmla="*/ 243 w 256" name="T16"/>
                <a:gd fmla="*/ 112 h 177" name="T17"/>
                <a:gd fmla="*/ 256 w 256" name="T18"/>
                <a:gd fmla="*/ 151 h 177" name="T19"/>
                <a:gd fmla="*/ 253 w 256" name="T20"/>
                <a:gd fmla="*/ 151 h 177" name="T21"/>
                <a:gd fmla="*/ 248 w 256" name="T22"/>
                <a:gd fmla="*/ 155 h 177" name="T23"/>
                <a:gd fmla="*/ 238 w 256" name="T24"/>
                <a:gd fmla="*/ 159 h 177" name="T25"/>
                <a:gd fmla="*/ 226 w 256" name="T26"/>
                <a:gd fmla="*/ 163 h 177" name="T27"/>
                <a:gd fmla="*/ 210 w 256" name="T28"/>
                <a:gd fmla="*/ 168 h 177" name="T29"/>
                <a:gd fmla="*/ 193 w 256" name="T30"/>
                <a:gd fmla="*/ 172 h 177" name="T31"/>
                <a:gd fmla="*/ 174 w 256" name="T32"/>
                <a:gd fmla="*/ 176 h 177" name="T33"/>
                <a:gd fmla="*/ 154 w 256" name="T34"/>
                <a:gd fmla="*/ 177 h 177" name="T35"/>
                <a:gd fmla="*/ 134 w 256" name="T36"/>
                <a:gd fmla="*/ 177 h 177" name="T37"/>
                <a:gd fmla="*/ 113 w 256" name="T38"/>
                <a:gd fmla="*/ 174 h 177" name="T39"/>
                <a:gd fmla="*/ 92 w 256" name="T40"/>
                <a:gd fmla="*/ 169 h 177" name="T41"/>
                <a:gd fmla="*/ 71 w 256" name="T42"/>
                <a:gd fmla="*/ 160 h 177" name="T43"/>
                <a:gd fmla="*/ 53 w 256" name="T44"/>
                <a:gd fmla="*/ 147 h 177" name="T45"/>
                <a:gd fmla="*/ 36 w 256" name="T46"/>
                <a:gd fmla="*/ 129 h 177" name="T47"/>
                <a:gd fmla="*/ 22 w 256" name="T48"/>
                <a:gd fmla="*/ 106 h 177" name="T49"/>
                <a:gd fmla="*/ 9 w 256" name="T50"/>
                <a:gd fmla="*/ 77 h 177" name="T51"/>
                <a:gd fmla="*/ 0 w 256" name="T52"/>
                <a:gd fmla="*/ 42 h 177" name="T53"/>
                <a:gd fmla="*/ 1 w 256" name="T54"/>
                <a:gd fmla="*/ 45 h 177" name="T55"/>
                <a:gd fmla="*/ 5 w 256" name="T56"/>
                <a:gd fmla="*/ 52 h 177" name="T57"/>
                <a:gd fmla="*/ 11 w 256" name="T58"/>
                <a:gd fmla="*/ 63 h 177" name="T59"/>
                <a:gd fmla="*/ 21 w 256" name="T60"/>
                <a:gd fmla="*/ 77 h 177" name="T61"/>
                <a:gd fmla="*/ 32 w 256" name="T62"/>
                <a:gd fmla="*/ 90 h 177" name="T63"/>
                <a:gd fmla="*/ 48 w 256" name="T64"/>
                <a:gd fmla="*/ 104 h 177" name="T65"/>
                <a:gd fmla="*/ 66 w 256" name="T66"/>
                <a:gd fmla="*/ 117 h 177" name="T67"/>
                <a:gd fmla="*/ 87 w 256" name="T68"/>
                <a:gd fmla="*/ 128 h 177" name="T69"/>
                <a:gd fmla="*/ 112 w 256" name="T70"/>
                <a:gd fmla="*/ 134 h 177" name="T71"/>
                <a:gd fmla="*/ 109 w 256" name="T72"/>
                <a:gd fmla="*/ 133 h 177" name="T73"/>
                <a:gd fmla="*/ 100 w 256" name="T74"/>
                <a:gd fmla="*/ 128 h 177" name="T75"/>
                <a:gd fmla="*/ 88 w 256" name="T76"/>
                <a:gd fmla="*/ 120 h 177" name="T77"/>
                <a:gd fmla="*/ 74 w 256" name="T78"/>
                <a:gd fmla="*/ 111 h 177" name="T79"/>
                <a:gd fmla="*/ 57 w 256" name="T80"/>
                <a:gd fmla="*/ 98 h 177" name="T81"/>
                <a:gd fmla="*/ 41 w 256" name="T82"/>
                <a:gd fmla="*/ 82 h 177" name="T83"/>
                <a:gd fmla="*/ 27 w 256" name="T84"/>
                <a:gd fmla="*/ 64 h 177" name="T85"/>
                <a:gd fmla="*/ 17 w 256" name="T86"/>
                <a:gd fmla="*/ 43 h 177" name="T87"/>
                <a:gd fmla="*/ 10 w 256" name="T88"/>
                <a:gd fmla="*/ 20 h 177" name="T89"/>
                <a:gd fmla="*/ 11 w 256" name="T90"/>
                <a:gd fmla="*/ 19 h 177" name="T91"/>
                <a:gd fmla="*/ 18 w 256" name="T92"/>
                <a:gd fmla="*/ 16 h 177" name="T93"/>
                <a:gd fmla="*/ 27 w 256" name="T94"/>
                <a:gd fmla="*/ 12 h 177" name="T95"/>
                <a:gd fmla="*/ 39 w 256" name="T96"/>
                <a:gd fmla="*/ 8 h 177" name="T97"/>
                <a:gd fmla="*/ 54 w 256" name="T98"/>
                <a:gd fmla="*/ 6 h 177" name="T99"/>
                <a:gd fmla="*/ 70 w 256" name="T100"/>
                <a:gd fmla="*/ 2 h 177" name="T101"/>
                <a:gd fmla="*/ 89 w 256" name="T102"/>
                <a:gd fmla="*/ 0 h 177"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77" w="256">
                  <a:moveTo>
                    <a:pt x="89" y="0"/>
                  </a:moveTo>
                  <a:lnTo>
                    <a:pt x="109" y="2"/>
                  </a:lnTo>
                  <a:lnTo>
                    <a:pt x="128" y="4"/>
                  </a:lnTo>
                  <a:lnTo>
                    <a:pt x="149" y="11"/>
                  </a:lnTo>
                  <a:lnTo>
                    <a:pt x="170" y="21"/>
                  </a:lnTo>
                  <a:lnTo>
                    <a:pt x="190" y="35"/>
                  </a:lnTo>
                  <a:lnTo>
                    <a:pt x="209" y="55"/>
                  </a:lnTo>
                  <a:lnTo>
                    <a:pt x="227" y="81"/>
                  </a:lnTo>
                  <a:lnTo>
                    <a:pt x="243" y="112"/>
                  </a:lnTo>
                  <a:lnTo>
                    <a:pt x="256" y="151"/>
                  </a:lnTo>
                  <a:lnTo>
                    <a:pt x="253" y="151"/>
                  </a:lnTo>
                  <a:lnTo>
                    <a:pt x="248" y="155"/>
                  </a:lnTo>
                  <a:lnTo>
                    <a:pt x="238" y="159"/>
                  </a:lnTo>
                  <a:lnTo>
                    <a:pt x="226" y="163"/>
                  </a:lnTo>
                  <a:lnTo>
                    <a:pt x="210" y="168"/>
                  </a:lnTo>
                  <a:lnTo>
                    <a:pt x="193" y="172"/>
                  </a:lnTo>
                  <a:lnTo>
                    <a:pt x="174" y="176"/>
                  </a:lnTo>
                  <a:lnTo>
                    <a:pt x="154" y="177"/>
                  </a:lnTo>
                  <a:lnTo>
                    <a:pt x="134" y="177"/>
                  </a:lnTo>
                  <a:lnTo>
                    <a:pt x="113" y="174"/>
                  </a:lnTo>
                  <a:lnTo>
                    <a:pt x="92" y="169"/>
                  </a:lnTo>
                  <a:lnTo>
                    <a:pt x="71" y="160"/>
                  </a:lnTo>
                  <a:lnTo>
                    <a:pt x="53" y="147"/>
                  </a:lnTo>
                  <a:lnTo>
                    <a:pt x="36" y="129"/>
                  </a:lnTo>
                  <a:lnTo>
                    <a:pt x="22" y="106"/>
                  </a:lnTo>
                  <a:lnTo>
                    <a:pt x="9" y="77"/>
                  </a:lnTo>
                  <a:lnTo>
                    <a:pt x="0" y="42"/>
                  </a:lnTo>
                  <a:lnTo>
                    <a:pt x="1" y="45"/>
                  </a:lnTo>
                  <a:lnTo>
                    <a:pt x="5" y="52"/>
                  </a:lnTo>
                  <a:lnTo>
                    <a:pt x="11" y="63"/>
                  </a:lnTo>
                  <a:lnTo>
                    <a:pt x="21" y="77"/>
                  </a:lnTo>
                  <a:lnTo>
                    <a:pt x="32" y="90"/>
                  </a:lnTo>
                  <a:lnTo>
                    <a:pt x="48" y="104"/>
                  </a:lnTo>
                  <a:lnTo>
                    <a:pt x="66" y="117"/>
                  </a:lnTo>
                  <a:lnTo>
                    <a:pt x="87" y="128"/>
                  </a:lnTo>
                  <a:lnTo>
                    <a:pt x="112" y="134"/>
                  </a:lnTo>
                  <a:lnTo>
                    <a:pt x="109" y="133"/>
                  </a:lnTo>
                  <a:lnTo>
                    <a:pt x="100" y="128"/>
                  </a:lnTo>
                  <a:lnTo>
                    <a:pt x="88" y="120"/>
                  </a:lnTo>
                  <a:lnTo>
                    <a:pt x="74" y="111"/>
                  </a:lnTo>
                  <a:lnTo>
                    <a:pt x="57" y="98"/>
                  </a:lnTo>
                  <a:lnTo>
                    <a:pt x="41" y="82"/>
                  </a:lnTo>
                  <a:lnTo>
                    <a:pt x="27" y="64"/>
                  </a:lnTo>
                  <a:lnTo>
                    <a:pt x="17" y="43"/>
                  </a:lnTo>
                  <a:lnTo>
                    <a:pt x="10" y="20"/>
                  </a:lnTo>
                  <a:lnTo>
                    <a:pt x="11" y="19"/>
                  </a:lnTo>
                  <a:lnTo>
                    <a:pt x="18" y="16"/>
                  </a:lnTo>
                  <a:lnTo>
                    <a:pt x="27" y="12"/>
                  </a:lnTo>
                  <a:lnTo>
                    <a:pt x="39" y="8"/>
                  </a:lnTo>
                  <a:lnTo>
                    <a:pt x="54" y="6"/>
                  </a:lnTo>
                  <a:lnTo>
                    <a:pt x="70" y="2"/>
                  </a:lnTo>
                  <a:lnTo>
                    <a:pt x="89" y="0"/>
                  </a:lnTo>
                  <a:close/>
                </a:path>
              </a:pathLst>
            </a:custGeom>
            <a:solidFill>
              <a:schemeClr val="accent5">
                <a:lumMod val="100000"/>
              </a:schemeClr>
            </a:solidFill>
            <a:ln w="0">
              <a:noFill/>
              <a:prstDash val="solid"/>
              <a:round/>
            </a:ln>
          </p:spPr>
          <p:txBody>
            <a:bodyPr anchor="ctr"/>
            <a:lstStyle/>
            <a:p>
              <a:pPr algn="ctr"/>
              <a:endParaRPr sz="1350">
                <a:cs typeface="+mn-ea"/>
                <a:sym typeface="+mn-lt"/>
              </a:endParaRPr>
            </a:p>
          </p:txBody>
        </p:sp>
        <p:sp>
          <p:nvSpPr>
            <p:cNvPr id="44" name="千图PPT彼岸天：ID 8661124库_任意多边形 43">
              <a:extLst>
                <a:ext uri="{FF2B5EF4-FFF2-40B4-BE49-F238E27FC236}">
                  <a16:creationId xmlns:a16="http://schemas.microsoft.com/office/drawing/2014/main" id="{05114F04-5BFF-4CBC-BD9D-508628FB882F}"/>
                </a:ext>
              </a:extLst>
            </p:cNvPr>
            <p:cNvSpPr/>
            <p:nvPr>
              <p:custDataLst>
                <p:tags r:id="rId30"/>
              </p:custDataLst>
            </p:nvPr>
          </p:nvSpPr>
          <p:spPr bwMode="auto">
            <a:xfrm>
              <a:off x="5474338" y="4172320"/>
              <a:ext cx="277730" cy="196988"/>
            </a:xfrm>
            <a:custGeom>
              <a:gdLst>
                <a:gd fmla="*/ 88 w 255" name="T0"/>
                <a:gd fmla="*/ 0 h 178" name="T1"/>
                <a:gd fmla="*/ 108 w 255" name="T2"/>
                <a:gd fmla="*/ 2 h 178" name="T3"/>
                <a:gd fmla="*/ 129 w 255" name="T4"/>
                <a:gd fmla="*/ 4 h 178" name="T5"/>
                <a:gd fmla="*/ 149 w 255" name="T6"/>
                <a:gd fmla="*/ 11 h 178" name="T7"/>
                <a:gd fmla="*/ 169 w 255" name="T8"/>
                <a:gd fmla="*/ 21 h 178" name="T9"/>
                <a:gd fmla="*/ 190 w 255" name="T10"/>
                <a:gd fmla="*/ 35 h 178" name="T11"/>
                <a:gd fmla="*/ 208 w 255" name="T12"/>
                <a:gd fmla="*/ 56 h 178" name="T13"/>
                <a:gd fmla="*/ 226 w 255" name="T14"/>
                <a:gd fmla="*/ 81 h 178" name="T15"/>
                <a:gd fmla="*/ 242 w 255" name="T16"/>
                <a:gd fmla="*/ 112 h 178" name="T17"/>
                <a:gd fmla="*/ 255 w 255" name="T18"/>
                <a:gd fmla="*/ 151 h 178" name="T19"/>
                <a:gd fmla="*/ 253 w 255" name="T20"/>
                <a:gd fmla="*/ 152 h 178" name="T21"/>
                <a:gd fmla="*/ 247 w 255" name="T22"/>
                <a:gd fmla="*/ 155 h 178" name="T23"/>
                <a:gd fmla="*/ 238 w 255" name="T24"/>
                <a:gd fmla="*/ 159 h 178" name="T25"/>
                <a:gd fmla="*/ 225 w 255" name="T26"/>
                <a:gd fmla="*/ 163 h 178" name="T27"/>
                <a:gd fmla="*/ 209 w 255" name="T28"/>
                <a:gd fmla="*/ 168 h 178" name="T29"/>
                <a:gd fmla="*/ 192 w 255" name="T30"/>
                <a:gd fmla="*/ 172 h 178" name="T31"/>
                <a:gd fmla="*/ 173 w 255" name="T32"/>
                <a:gd fmla="*/ 176 h 178" name="T33"/>
                <a:gd fmla="*/ 153 w 255" name="T34"/>
                <a:gd fmla="*/ 178 h 178" name="T35"/>
                <a:gd fmla="*/ 133 w 255" name="T36"/>
                <a:gd fmla="*/ 178 h 178" name="T37"/>
                <a:gd fmla="*/ 112 w 255" name="T38"/>
                <a:gd fmla="*/ 176 h 178" name="T39"/>
                <a:gd fmla="*/ 91 w 255" name="T40"/>
                <a:gd fmla="*/ 169 h 178" name="T41"/>
                <a:gd fmla="*/ 71 w 255" name="T42"/>
                <a:gd fmla="*/ 160 h 178" name="T43"/>
                <a:gd fmla="*/ 52 w 255" name="T44"/>
                <a:gd fmla="*/ 147 h 178" name="T45"/>
                <a:gd fmla="*/ 35 w 255" name="T46"/>
                <a:gd fmla="*/ 129 h 178" name="T47"/>
                <a:gd fmla="*/ 21 w 255" name="T48"/>
                <a:gd fmla="*/ 107 h 178" name="T49"/>
                <a:gd fmla="*/ 9 w 255" name="T50"/>
                <a:gd fmla="*/ 78 h 178" name="T51"/>
                <a:gd fmla="*/ 0 w 255" name="T52"/>
                <a:gd fmla="*/ 43 h 178" name="T53"/>
                <a:gd fmla="*/ 1 w 255" name="T54"/>
                <a:gd fmla="*/ 46 h 178" name="T55"/>
                <a:gd fmla="*/ 5 w 255" name="T56"/>
                <a:gd fmla="*/ 52 h 178" name="T57"/>
                <a:gd fmla="*/ 10 w 255" name="T58"/>
                <a:gd fmla="*/ 64 h 178" name="T59"/>
                <a:gd fmla="*/ 19 w 255" name="T60"/>
                <a:gd fmla="*/ 77 h 178" name="T61"/>
                <a:gd fmla="*/ 32 w 255" name="T62"/>
                <a:gd fmla="*/ 91 h 178" name="T63"/>
                <a:gd fmla="*/ 47 w 255" name="T64"/>
                <a:gd fmla="*/ 105 h 178" name="T65"/>
                <a:gd fmla="*/ 65 w 255" name="T66"/>
                <a:gd fmla="*/ 117 h 178" name="T67"/>
                <a:gd fmla="*/ 87 w 255" name="T68"/>
                <a:gd fmla="*/ 127 h 178" name="T69"/>
                <a:gd fmla="*/ 112 w 255" name="T70"/>
                <a:gd fmla="*/ 134 h 178" name="T71"/>
                <a:gd fmla="*/ 108 w 255" name="T72"/>
                <a:gd fmla="*/ 133 h 178" name="T73"/>
                <a:gd fmla="*/ 100 w 255" name="T74"/>
                <a:gd fmla="*/ 127 h 178" name="T75"/>
                <a:gd fmla="*/ 87 w 255" name="T76"/>
                <a:gd fmla="*/ 121 h 178" name="T77"/>
                <a:gd fmla="*/ 73 w 255" name="T78"/>
                <a:gd fmla="*/ 111 h 178" name="T79"/>
                <a:gd fmla="*/ 57 w 255" name="T80"/>
                <a:gd fmla="*/ 98 h 178" name="T81"/>
                <a:gd fmla="*/ 42 w 255" name="T82"/>
                <a:gd fmla="*/ 82 h 178" name="T83"/>
                <a:gd fmla="*/ 27 w 255" name="T84"/>
                <a:gd fmla="*/ 64 h 178" name="T85"/>
                <a:gd fmla="*/ 16 w 255" name="T86"/>
                <a:gd fmla="*/ 43 h 178" name="T87"/>
                <a:gd fmla="*/ 9 w 255" name="T88"/>
                <a:gd fmla="*/ 20 h 178" name="T89"/>
                <a:gd fmla="*/ 12 w 255" name="T90"/>
                <a:gd fmla="*/ 20 h 178" name="T91"/>
                <a:gd fmla="*/ 17 w 255" name="T92"/>
                <a:gd fmla="*/ 17 h 178" name="T93"/>
                <a:gd fmla="*/ 26 w 255" name="T94"/>
                <a:gd fmla="*/ 13 h 178" name="T95"/>
                <a:gd fmla="*/ 39 w 255" name="T96"/>
                <a:gd fmla="*/ 9 h 178" name="T97"/>
                <a:gd fmla="*/ 53 w 255" name="T98"/>
                <a:gd fmla="*/ 5 h 178" name="T99"/>
                <a:gd fmla="*/ 70 w 255" name="T100"/>
                <a:gd fmla="*/ 3 h 178" name="T101"/>
                <a:gd fmla="*/ 88 w 255" name="T102"/>
                <a:gd fmla="*/ 0 h 178"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78" w="255">
                  <a:moveTo>
                    <a:pt x="88" y="0"/>
                  </a:moveTo>
                  <a:lnTo>
                    <a:pt x="108" y="2"/>
                  </a:lnTo>
                  <a:lnTo>
                    <a:pt x="129" y="4"/>
                  </a:lnTo>
                  <a:lnTo>
                    <a:pt x="149" y="11"/>
                  </a:lnTo>
                  <a:lnTo>
                    <a:pt x="169" y="21"/>
                  </a:lnTo>
                  <a:lnTo>
                    <a:pt x="190" y="35"/>
                  </a:lnTo>
                  <a:lnTo>
                    <a:pt x="208" y="56"/>
                  </a:lnTo>
                  <a:lnTo>
                    <a:pt x="226" y="81"/>
                  </a:lnTo>
                  <a:lnTo>
                    <a:pt x="242" y="112"/>
                  </a:lnTo>
                  <a:lnTo>
                    <a:pt x="255" y="151"/>
                  </a:lnTo>
                  <a:lnTo>
                    <a:pt x="253" y="152"/>
                  </a:lnTo>
                  <a:lnTo>
                    <a:pt x="247" y="155"/>
                  </a:lnTo>
                  <a:lnTo>
                    <a:pt x="238" y="159"/>
                  </a:lnTo>
                  <a:lnTo>
                    <a:pt x="225" y="163"/>
                  </a:lnTo>
                  <a:lnTo>
                    <a:pt x="209" y="168"/>
                  </a:lnTo>
                  <a:lnTo>
                    <a:pt x="192" y="172"/>
                  </a:lnTo>
                  <a:lnTo>
                    <a:pt x="173" y="176"/>
                  </a:lnTo>
                  <a:lnTo>
                    <a:pt x="153" y="178"/>
                  </a:lnTo>
                  <a:lnTo>
                    <a:pt x="133" y="178"/>
                  </a:lnTo>
                  <a:lnTo>
                    <a:pt x="112" y="176"/>
                  </a:lnTo>
                  <a:lnTo>
                    <a:pt x="91" y="169"/>
                  </a:lnTo>
                  <a:lnTo>
                    <a:pt x="71" y="160"/>
                  </a:lnTo>
                  <a:lnTo>
                    <a:pt x="52" y="147"/>
                  </a:lnTo>
                  <a:lnTo>
                    <a:pt x="35" y="129"/>
                  </a:lnTo>
                  <a:lnTo>
                    <a:pt x="21" y="107"/>
                  </a:lnTo>
                  <a:lnTo>
                    <a:pt x="9" y="78"/>
                  </a:lnTo>
                  <a:lnTo>
                    <a:pt x="0" y="43"/>
                  </a:lnTo>
                  <a:lnTo>
                    <a:pt x="1" y="46"/>
                  </a:lnTo>
                  <a:lnTo>
                    <a:pt x="5" y="52"/>
                  </a:lnTo>
                  <a:lnTo>
                    <a:pt x="10" y="64"/>
                  </a:lnTo>
                  <a:lnTo>
                    <a:pt x="19" y="77"/>
                  </a:lnTo>
                  <a:lnTo>
                    <a:pt x="32" y="91"/>
                  </a:lnTo>
                  <a:lnTo>
                    <a:pt x="47" y="105"/>
                  </a:lnTo>
                  <a:lnTo>
                    <a:pt x="65" y="117"/>
                  </a:lnTo>
                  <a:lnTo>
                    <a:pt x="87" y="127"/>
                  </a:lnTo>
                  <a:lnTo>
                    <a:pt x="112" y="134"/>
                  </a:lnTo>
                  <a:lnTo>
                    <a:pt x="108" y="133"/>
                  </a:lnTo>
                  <a:lnTo>
                    <a:pt x="100" y="127"/>
                  </a:lnTo>
                  <a:lnTo>
                    <a:pt x="87" y="121"/>
                  </a:lnTo>
                  <a:lnTo>
                    <a:pt x="73" y="111"/>
                  </a:lnTo>
                  <a:lnTo>
                    <a:pt x="57" y="98"/>
                  </a:lnTo>
                  <a:lnTo>
                    <a:pt x="42" y="82"/>
                  </a:lnTo>
                  <a:lnTo>
                    <a:pt x="27" y="64"/>
                  </a:lnTo>
                  <a:lnTo>
                    <a:pt x="16" y="43"/>
                  </a:lnTo>
                  <a:lnTo>
                    <a:pt x="9" y="20"/>
                  </a:lnTo>
                  <a:lnTo>
                    <a:pt x="12" y="20"/>
                  </a:lnTo>
                  <a:lnTo>
                    <a:pt x="17" y="17"/>
                  </a:lnTo>
                  <a:lnTo>
                    <a:pt x="26" y="13"/>
                  </a:lnTo>
                  <a:lnTo>
                    <a:pt x="39" y="9"/>
                  </a:lnTo>
                  <a:lnTo>
                    <a:pt x="53" y="5"/>
                  </a:lnTo>
                  <a:lnTo>
                    <a:pt x="70" y="3"/>
                  </a:lnTo>
                  <a:lnTo>
                    <a:pt x="88" y="0"/>
                  </a:lnTo>
                  <a:close/>
                </a:path>
              </a:pathLst>
            </a:custGeom>
            <a:solidFill>
              <a:schemeClr val="accent5">
                <a:lumMod val="100000"/>
              </a:schemeClr>
            </a:solidFill>
            <a:ln w="0">
              <a:noFill/>
              <a:prstDash val="solid"/>
              <a:round/>
            </a:ln>
          </p:spPr>
          <p:txBody>
            <a:bodyPr anchor="ctr"/>
            <a:lstStyle/>
            <a:p>
              <a:pPr algn="ctr"/>
              <a:endParaRPr sz="1350">
                <a:cs typeface="+mn-ea"/>
                <a:sym typeface="+mn-lt"/>
              </a:endParaRPr>
            </a:p>
          </p:txBody>
        </p:sp>
        <p:sp>
          <p:nvSpPr>
            <p:cNvPr id="45" name="千图PPT彼岸天：ID 8661124库_任意多边形 44">
              <a:extLst>
                <a:ext uri="{FF2B5EF4-FFF2-40B4-BE49-F238E27FC236}">
                  <a16:creationId xmlns:a16="http://schemas.microsoft.com/office/drawing/2014/main" id="{C313D552-E841-4355-8E3C-16630055A71B}"/>
                </a:ext>
              </a:extLst>
            </p:cNvPr>
            <p:cNvSpPr/>
            <p:nvPr>
              <p:custDataLst>
                <p:tags r:id="rId31"/>
              </p:custDataLst>
            </p:nvPr>
          </p:nvSpPr>
          <p:spPr bwMode="auto">
            <a:xfrm>
              <a:off x="5105120" y="3793840"/>
              <a:ext cx="278819" cy="194774"/>
            </a:xfrm>
            <a:custGeom>
              <a:gdLst>
                <a:gd fmla="*/ 89 w 256" name="T0"/>
                <a:gd fmla="*/ 0 h 176" name="T1"/>
                <a:gd fmla="*/ 109 w 256" name="T2"/>
                <a:gd fmla="*/ 0 h 176" name="T3"/>
                <a:gd fmla="*/ 128 w 256" name="T4"/>
                <a:gd fmla="*/ 3 h 176" name="T5"/>
                <a:gd fmla="*/ 149 w 256" name="T6"/>
                <a:gd fmla="*/ 10 h 176" name="T7"/>
                <a:gd fmla="*/ 170 w 256" name="T8"/>
                <a:gd fmla="*/ 20 h 176" name="T9"/>
                <a:gd fmla="*/ 190 w 256" name="T10"/>
                <a:gd fmla="*/ 35 h 176" name="T11"/>
                <a:gd fmla="*/ 209 w 256" name="T12"/>
                <a:gd fmla="*/ 54 h 176" name="T13"/>
                <a:gd fmla="*/ 226 w 256" name="T14"/>
                <a:gd fmla="*/ 80 h 176" name="T15"/>
                <a:gd fmla="*/ 243 w 256" name="T16"/>
                <a:gd fmla="*/ 111 h 176" name="T17"/>
                <a:gd fmla="*/ 256 w 256" name="T18"/>
                <a:gd fmla="*/ 149 h 176" name="T19"/>
                <a:gd fmla="*/ 253 w 256" name="T20"/>
                <a:gd fmla="*/ 150 h 176" name="T21"/>
                <a:gd fmla="*/ 248 w 256" name="T22"/>
                <a:gd fmla="*/ 153 h 176" name="T23"/>
                <a:gd fmla="*/ 238 w 256" name="T24"/>
                <a:gd fmla="*/ 157 h 176" name="T25"/>
                <a:gd fmla="*/ 225 w 256" name="T26"/>
                <a:gd fmla="*/ 162 h 176" name="T27"/>
                <a:gd fmla="*/ 210 w 256" name="T28"/>
                <a:gd fmla="*/ 167 h 176" name="T29"/>
                <a:gd fmla="*/ 193 w 256" name="T30"/>
                <a:gd fmla="*/ 171 h 176" name="T31"/>
                <a:gd fmla="*/ 174 w 256" name="T32"/>
                <a:gd fmla="*/ 175 h 176" name="T33"/>
                <a:gd fmla="*/ 154 w 256" name="T34"/>
                <a:gd fmla="*/ 176 h 176" name="T35"/>
                <a:gd fmla="*/ 134 w 256" name="T36"/>
                <a:gd fmla="*/ 176 h 176" name="T37"/>
                <a:gd fmla="*/ 113 w 256" name="T38"/>
                <a:gd fmla="*/ 174 h 176" name="T39"/>
                <a:gd fmla="*/ 92 w 256" name="T40"/>
                <a:gd fmla="*/ 168 h 176" name="T41"/>
                <a:gd fmla="*/ 71 w 256" name="T42"/>
                <a:gd fmla="*/ 159 h 176" name="T43"/>
                <a:gd fmla="*/ 53 w 256" name="T44"/>
                <a:gd fmla="*/ 146 h 176" name="T45"/>
                <a:gd fmla="*/ 36 w 256" name="T46"/>
                <a:gd fmla="*/ 128 h 176" name="T47"/>
                <a:gd fmla="*/ 22 w 256" name="T48"/>
                <a:gd fmla="*/ 105 h 176" name="T49"/>
                <a:gd fmla="*/ 9 w 256" name="T50"/>
                <a:gd fmla="*/ 76 h 176" name="T51"/>
                <a:gd fmla="*/ 0 w 256" name="T52"/>
                <a:gd fmla="*/ 41 h 176" name="T53"/>
                <a:gd fmla="*/ 1 w 256" name="T54"/>
                <a:gd fmla="*/ 44 h 176" name="T55"/>
                <a:gd fmla="*/ 5 w 256" name="T56"/>
                <a:gd fmla="*/ 51 h 176" name="T57"/>
                <a:gd fmla="*/ 11 w 256" name="T58"/>
                <a:gd fmla="*/ 62 h 176" name="T59"/>
                <a:gd fmla="*/ 21 w 256" name="T60"/>
                <a:gd fmla="*/ 75 h 176" name="T61"/>
                <a:gd fmla="*/ 32 w 256" name="T62"/>
                <a:gd fmla="*/ 89 h 176" name="T63"/>
                <a:gd fmla="*/ 48 w 256" name="T64"/>
                <a:gd fmla="*/ 103 h 176" name="T65"/>
                <a:gd fmla="*/ 66 w 256" name="T66"/>
                <a:gd fmla="*/ 116 h 176" name="T67"/>
                <a:gd fmla="*/ 87 w 256" name="T68"/>
                <a:gd fmla="*/ 127 h 176" name="T69"/>
                <a:gd fmla="*/ 112 w 256" name="T70"/>
                <a:gd fmla="*/ 133 h 176" name="T71"/>
                <a:gd fmla="*/ 109 w 256" name="T72"/>
                <a:gd fmla="*/ 131 h 176" name="T73"/>
                <a:gd fmla="*/ 100 w 256" name="T74"/>
                <a:gd fmla="*/ 127 h 176" name="T75"/>
                <a:gd fmla="*/ 88 w 256" name="T76"/>
                <a:gd fmla="*/ 119 h 176" name="T77"/>
                <a:gd fmla="*/ 74 w 256" name="T78"/>
                <a:gd fmla="*/ 109 h 176" name="T79"/>
                <a:gd fmla="*/ 57 w 256" name="T80"/>
                <a:gd fmla="*/ 96 h 176" name="T81"/>
                <a:gd fmla="*/ 41 w 256" name="T82"/>
                <a:gd fmla="*/ 80 h 176" name="T83"/>
                <a:gd fmla="*/ 27 w 256" name="T84"/>
                <a:gd fmla="*/ 62 h 176" name="T85"/>
                <a:gd fmla="*/ 17 w 256" name="T86"/>
                <a:gd fmla="*/ 42 h 176" name="T87"/>
                <a:gd fmla="*/ 10 w 256" name="T88"/>
                <a:gd fmla="*/ 19 h 176" name="T89"/>
                <a:gd fmla="*/ 11 w 256" name="T90"/>
                <a:gd fmla="*/ 18 h 176" name="T91"/>
                <a:gd fmla="*/ 18 w 256" name="T92"/>
                <a:gd fmla="*/ 15 h 176" name="T93"/>
                <a:gd fmla="*/ 27 w 256" name="T94"/>
                <a:gd fmla="*/ 11 h 176" name="T95"/>
                <a:gd fmla="*/ 39 w 256" name="T96"/>
                <a:gd fmla="*/ 7 h 176" name="T97"/>
                <a:gd fmla="*/ 54 w 256" name="T98"/>
                <a:gd fmla="*/ 3 h 176" name="T99"/>
                <a:gd fmla="*/ 70 w 256" name="T100"/>
                <a:gd fmla="*/ 1 h 176" name="T101"/>
                <a:gd fmla="*/ 89 w 256" name="T102"/>
                <a:gd fmla="*/ 0 h 1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76" w="256">
                  <a:moveTo>
                    <a:pt x="89" y="0"/>
                  </a:moveTo>
                  <a:lnTo>
                    <a:pt x="109" y="0"/>
                  </a:lnTo>
                  <a:lnTo>
                    <a:pt x="128" y="3"/>
                  </a:lnTo>
                  <a:lnTo>
                    <a:pt x="149" y="10"/>
                  </a:lnTo>
                  <a:lnTo>
                    <a:pt x="170" y="20"/>
                  </a:lnTo>
                  <a:lnTo>
                    <a:pt x="190" y="35"/>
                  </a:lnTo>
                  <a:lnTo>
                    <a:pt x="209" y="54"/>
                  </a:lnTo>
                  <a:lnTo>
                    <a:pt x="226" y="80"/>
                  </a:lnTo>
                  <a:lnTo>
                    <a:pt x="243" y="111"/>
                  </a:lnTo>
                  <a:lnTo>
                    <a:pt x="256" y="149"/>
                  </a:lnTo>
                  <a:lnTo>
                    <a:pt x="253" y="150"/>
                  </a:lnTo>
                  <a:lnTo>
                    <a:pt x="248" y="153"/>
                  </a:lnTo>
                  <a:lnTo>
                    <a:pt x="238" y="157"/>
                  </a:lnTo>
                  <a:lnTo>
                    <a:pt x="225" y="162"/>
                  </a:lnTo>
                  <a:lnTo>
                    <a:pt x="210" y="167"/>
                  </a:lnTo>
                  <a:lnTo>
                    <a:pt x="193" y="171"/>
                  </a:lnTo>
                  <a:lnTo>
                    <a:pt x="174" y="175"/>
                  </a:lnTo>
                  <a:lnTo>
                    <a:pt x="154" y="176"/>
                  </a:lnTo>
                  <a:lnTo>
                    <a:pt x="134" y="176"/>
                  </a:lnTo>
                  <a:lnTo>
                    <a:pt x="113" y="174"/>
                  </a:lnTo>
                  <a:lnTo>
                    <a:pt x="92" y="168"/>
                  </a:lnTo>
                  <a:lnTo>
                    <a:pt x="71" y="159"/>
                  </a:lnTo>
                  <a:lnTo>
                    <a:pt x="53" y="146"/>
                  </a:lnTo>
                  <a:lnTo>
                    <a:pt x="36" y="128"/>
                  </a:lnTo>
                  <a:lnTo>
                    <a:pt x="22" y="105"/>
                  </a:lnTo>
                  <a:lnTo>
                    <a:pt x="9" y="76"/>
                  </a:lnTo>
                  <a:lnTo>
                    <a:pt x="0" y="41"/>
                  </a:lnTo>
                  <a:lnTo>
                    <a:pt x="1" y="44"/>
                  </a:lnTo>
                  <a:lnTo>
                    <a:pt x="5" y="51"/>
                  </a:lnTo>
                  <a:lnTo>
                    <a:pt x="11" y="62"/>
                  </a:lnTo>
                  <a:lnTo>
                    <a:pt x="21" y="75"/>
                  </a:lnTo>
                  <a:lnTo>
                    <a:pt x="32" y="89"/>
                  </a:lnTo>
                  <a:lnTo>
                    <a:pt x="48" y="103"/>
                  </a:lnTo>
                  <a:lnTo>
                    <a:pt x="66" y="116"/>
                  </a:lnTo>
                  <a:lnTo>
                    <a:pt x="87" y="127"/>
                  </a:lnTo>
                  <a:lnTo>
                    <a:pt x="112" y="133"/>
                  </a:lnTo>
                  <a:lnTo>
                    <a:pt x="109" y="131"/>
                  </a:lnTo>
                  <a:lnTo>
                    <a:pt x="100" y="127"/>
                  </a:lnTo>
                  <a:lnTo>
                    <a:pt x="88" y="119"/>
                  </a:lnTo>
                  <a:lnTo>
                    <a:pt x="74" y="109"/>
                  </a:lnTo>
                  <a:lnTo>
                    <a:pt x="57" y="96"/>
                  </a:lnTo>
                  <a:lnTo>
                    <a:pt x="41" y="80"/>
                  </a:lnTo>
                  <a:lnTo>
                    <a:pt x="27" y="62"/>
                  </a:lnTo>
                  <a:lnTo>
                    <a:pt x="17" y="42"/>
                  </a:lnTo>
                  <a:lnTo>
                    <a:pt x="10" y="19"/>
                  </a:lnTo>
                  <a:lnTo>
                    <a:pt x="11" y="18"/>
                  </a:lnTo>
                  <a:lnTo>
                    <a:pt x="18" y="15"/>
                  </a:lnTo>
                  <a:lnTo>
                    <a:pt x="27" y="11"/>
                  </a:lnTo>
                  <a:lnTo>
                    <a:pt x="39" y="7"/>
                  </a:lnTo>
                  <a:lnTo>
                    <a:pt x="54" y="3"/>
                  </a:lnTo>
                  <a:lnTo>
                    <a:pt x="70" y="1"/>
                  </a:lnTo>
                  <a:lnTo>
                    <a:pt x="89" y="0"/>
                  </a:lnTo>
                  <a:close/>
                </a:path>
              </a:pathLst>
            </a:custGeom>
            <a:solidFill>
              <a:schemeClr val="accent5">
                <a:lumMod val="100000"/>
              </a:schemeClr>
            </a:solidFill>
            <a:ln w="0">
              <a:noFill/>
              <a:prstDash val="solid"/>
              <a:round/>
            </a:ln>
          </p:spPr>
          <p:txBody>
            <a:bodyPr anchor="ctr"/>
            <a:lstStyle/>
            <a:p>
              <a:pPr algn="ctr"/>
              <a:endParaRPr sz="1350">
                <a:cs typeface="+mn-ea"/>
                <a:sym typeface="+mn-lt"/>
              </a:endParaRPr>
            </a:p>
          </p:txBody>
        </p:sp>
        <p:sp>
          <p:nvSpPr>
            <p:cNvPr id="46" name="千图PPT彼岸天：ID 8661124库_任意多边形 45">
              <a:extLst>
                <a:ext uri="{FF2B5EF4-FFF2-40B4-BE49-F238E27FC236}">
                  <a16:creationId xmlns:a16="http://schemas.microsoft.com/office/drawing/2014/main" id="{0CB690C4-4401-4241-9C5D-C25734088814}"/>
                </a:ext>
              </a:extLst>
            </p:cNvPr>
            <p:cNvSpPr/>
            <p:nvPr>
              <p:custDataLst>
                <p:tags r:id="rId32"/>
              </p:custDataLst>
            </p:nvPr>
          </p:nvSpPr>
          <p:spPr bwMode="auto">
            <a:xfrm>
              <a:off x="4698873" y="3825934"/>
              <a:ext cx="278819" cy="195881"/>
            </a:xfrm>
            <a:custGeom>
              <a:gdLst>
                <a:gd fmla="*/ 101 w 256" name="T0"/>
                <a:gd fmla="*/ 0 h 177" name="T1"/>
                <a:gd fmla="*/ 122 w 256" name="T2"/>
                <a:gd fmla="*/ 0 h 177" name="T3"/>
                <a:gd fmla="*/ 143 w 256" name="T4"/>
                <a:gd fmla="*/ 3 h 177" name="T5"/>
                <a:gd fmla="*/ 163 w 256" name="T6"/>
                <a:gd fmla="*/ 8 h 177" name="T7"/>
                <a:gd fmla="*/ 184 w 256" name="T8"/>
                <a:gd fmla="*/ 17 h 177" name="T9"/>
                <a:gd fmla="*/ 202 w 256" name="T10"/>
                <a:gd fmla="*/ 30 h 177" name="T11"/>
                <a:gd fmla="*/ 219 w 256" name="T12"/>
                <a:gd fmla="*/ 48 h 177" name="T13"/>
                <a:gd fmla="*/ 234 w 256" name="T14"/>
                <a:gd fmla="*/ 72 h 177" name="T15"/>
                <a:gd fmla="*/ 247 w 256" name="T16"/>
                <a:gd fmla="*/ 100 h 177" name="T17"/>
                <a:gd fmla="*/ 256 w 256" name="T18"/>
                <a:gd fmla="*/ 135 h 177" name="T19"/>
                <a:gd fmla="*/ 254 w 256" name="T20"/>
                <a:gd fmla="*/ 133 h 177" name="T21"/>
                <a:gd fmla="*/ 251 w 256" name="T22"/>
                <a:gd fmla="*/ 125 h 177" name="T23"/>
                <a:gd fmla="*/ 244 w 256" name="T24"/>
                <a:gd fmla="*/ 115 h 177" name="T25"/>
                <a:gd fmla="*/ 235 w 256" name="T26"/>
                <a:gd fmla="*/ 102 h 177" name="T27"/>
                <a:gd fmla="*/ 223 w 256" name="T28"/>
                <a:gd fmla="*/ 87 h 177" name="T29"/>
                <a:gd fmla="*/ 208 w 256" name="T30"/>
                <a:gd fmla="*/ 73 h 177" name="T31"/>
                <a:gd fmla="*/ 189 w 256" name="T32"/>
                <a:gd fmla="*/ 60 h 177" name="T33"/>
                <a:gd fmla="*/ 169 w 256" name="T34"/>
                <a:gd fmla="*/ 50 h 177" name="T35"/>
                <a:gd fmla="*/ 144 w 256" name="T36"/>
                <a:gd fmla="*/ 43 h 177" name="T37"/>
                <a:gd fmla="*/ 147 w 256" name="T38"/>
                <a:gd fmla="*/ 46 h 177" name="T39"/>
                <a:gd fmla="*/ 156 w 256" name="T40"/>
                <a:gd fmla="*/ 50 h 177" name="T41"/>
                <a:gd fmla="*/ 167 w 256" name="T42"/>
                <a:gd fmla="*/ 58 h 177" name="T43"/>
                <a:gd fmla="*/ 182 w 256" name="T44"/>
                <a:gd fmla="*/ 68 h 177" name="T45"/>
                <a:gd fmla="*/ 199 w 256" name="T46"/>
                <a:gd fmla="*/ 81 h 177" name="T47"/>
                <a:gd fmla="*/ 214 w 256" name="T48"/>
                <a:gd fmla="*/ 96 h 177" name="T49"/>
                <a:gd fmla="*/ 228 w 256" name="T50"/>
                <a:gd fmla="*/ 115 h 177" name="T51"/>
                <a:gd fmla="*/ 239 w 256" name="T52"/>
                <a:gd fmla="*/ 135 h 177" name="T53"/>
                <a:gd fmla="*/ 245 w 256" name="T54"/>
                <a:gd fmla="*/ 157 h 177" name="T55"/>
                <a:gd fmla="*/ 244 w 256" name="T56"/>
                <a:gd fmla="*/ 159 h 177" name="T57"/>
                <a:gd fmla="*/ 238 w 256" name="T58"/>
                <a:gd fmla="*/ 161 h 177" name="T59"/>
                <a:gd fmla="*/ 228 w 256" name="T60"/>
                <a:gd fmla="*/ 165 h 177" name="T61"/>
                <a:gd fmla="*/ 217 w 256" name="T62"/>
                <a:gd fmla="*/ 169 h 177" name="T63"/>
                <a:gd fmla="*/ 201 w 256" name="T64"/>
                <a:gd fmla="*/ 173 h 177" name="T65"/>
                <a:gd fmla="*/ 186 w 256" name="T66"/>
                <a:gd fmla="*/ 176 h 177" name="T67"/>
                <a:gd fmla="*/ 166 w 256" name="T68"/>
                <a:gd fmla="*/ 177 h 177" name="T69"/>
                <a:gd fmla="*/ 147 w 256" name="T70"/>
                <a:gd fmla="*/ 177 h 177" name="T71"/>
                <a:gd fmla="*/ 127 w 256" name="T72"/>
                <a:gd fmla="*/ 173 h 177" name="T73"/>
                <a:gd fmla="*/ 106 w 256" name="T74"/>
                <a:gd fmla="*/ 167 h 177" name="T75"/>
                <a:gd fmla="*/ 86 w 256" name="T76"/>
                <a:gd fmla="*/ 156 h 177" name="T77"/>
                <a:gd fmla="*/ 66 w 256" name="T78"/>
                <a:gd fmla="*/ 142 h 177" name="T79"/>
                <a:gd fmla="*/ 47 w 256" name="T80"/>
                <a:gd fmla="*/ 122 h 177" name="T81"/>
                <a:gd fmla="*/ 28 w 256" name="T82"/>
                <a:gd fmla="*/ 96 h 177" name="T83"/>
                <a:gd fmla="*/ 13 w 256" name="T84"/>
                <a:gd fmla="*/ 65 h 177" name="T85"/>
                <a:gd fmla="*/ 0 w 256" name="T86"/>
                <a:gd fmla="*/ 28 h 177" name="T87"/>
                <a:gd fmla="*/ 2 w 256" name="T88"/>
                <a:gd fmla="*/ 26 h 177" name="T89"/>
                <a:gd fmla="*/ 8 w 256" name="T90"/>
                <a:gd fmla="*/ 24 h 177" name="T91"/>
                <a:gd fmla="*/ 18 w 256" name="T92"/>
                <a:gd fmla="*/ 20 h 177" name="T93"/>
                <a:gd fmla="*/ 30 w 256" name="T94"/>
                <a:gd fmla="*/ 15 h 177" name="T95"/>
                <a:gd fmla="*/ 45 w 256" name="T96"/>
                <a:gd fmla="*/ 9 h 177" name="T97"/>
                <a:gd fmla="*/ 62 w 256" name="T98"/>
                <a:gd fmla="*/ 6 h 177" name="T99"/>
                <a:gd fmla="*/ 82 w 256" name="T100"/>
                <a:gd fmla="*/ 3 h 177" name="T101"/>
                <a:gd fmla="*/ 101 w 256" name="T102"/>
                <a:gd fmla="*/ 0 h 177"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77" w="256">
                  <a:moveTo>
                    <a:pt x="101" y="0"/>
                  </a:moveTo>
                  <a:lnTo>
                    <a:pt x="122" y="0"/>
                  </a:lnTo>
                  <a:lnTo>
                    <a:pt x="143" y="3"/>
                  </a:lnTo>
                  <a:lnTo>
                    <a:pt x="163" y="8"/>
                  </a:lnTo>
                  <a:lnTo>
                    <a:pt x="184" y="17"/>
                  </a:lnTo>
                  <a:lnTo>
                    <a:pt x="202" y="30"/>
                  </a:lnTo>
                  <a:lnTo>
                    <a:pt x="219" y="48"/>
                  </a:lnTo>
                  <a:lnTo>
                    <a:pt x="234" y="72"/>
                  </a:lnTo>
                  <a:lnTo>
                    <a:pt x="247" y="100"/>
                  </a:lnTo>
                  <a:lnTo>
                    <a:pt x="256" y="135"/>
                  </a:lnTo>
                  <a:lnTo>
                    <a:pt x="254" y="133"/>
                  </a:lnTo>
                  <a:lnTo>
                    <a:pt x="251" y="125"/>
                  </a:lnTo>
                  <a:lnTo>
                    <a:pt x="244" y="115"/>
                  </a:lnTo>
                  <a:lnTo>
                    <a:pt x="235" y="102"/>
                  </a:lnTo>
                  <a:lnTo>
                    <a:pt x="223" y="87"/>
                  </a:lnTo>
                  <a:lnTo>
                    <a:pt x="208" y="73"/>
                  </a:lnTo>
                  <a:lnTo>
                    <a:pt x="189" y="60"/>
                  </a:lnTo>
                  <a:lnTo>
                    <a:pt x="169" y="50"/>
                  </a:lnTo>
                  <a:lnTo>
                    <a:pt x="144" y="43"/>
                  </a:lnTo>
                  <a:lnTo>
                    <a:pt x="147" y="46"/>
                  </a:lnTo>
                  <a:lnTo>
                    <a:pt x="156" y="50"/>
                  </a:lnTo>
                  <a:lnTo>
                    <a:pt x="167" y="58"/>
                  </a:lnTo>
                  <a:lnTo>
                    <a:pt x="182" y="68"/>
                  </a:lnTo>
                  <a:lnTo>
                    <a:pt x="199" y="81"/>
                  </a:lnTo>
                  <a:lnTo>
                    <a:pt x="214" y="96"/>
                  </a:lnTo>
                  <a:lnTo>
                    <a:pt x="228" y="115"/>
                  </a:lnTo>
                  <a:lnTo>
                    <a:pt x="239" y="135"/>
                  </a:lnTo>
                  <a:lnTo>
                    <a:pt x="245" y="157"/>
                  </a:lnTo>
                  <a:lnTo>
                    <a:pt x="244" y="159"/>
                  </a:lnTo>
                  <a:lnTo>
                    <a:pt x="238" y="161"/>
                  </a:lnTo>
                  <a:lnTo>
                    <a:pt x="228" y="165"/>
                  </a:lnTo>
                  <a:lnTo>
                    <a:pt x="217" y="169"/>
                  </a:lnTo>
                  <a:lnTo>
                    <a:pt x="201" y="173"/>
                  </a:lnTo>
                  <a:lnTo>
                    <a:pt x="186" y="176"/>
                  </a:lnTo>
                  <a:lnTo>
                    <a:pt x="166" y="177"/>
                  </a:lnTo>
                  <a:lnTo>
                    <a:pt x="147" y="177"/>
                  </a:lnTo>
                  <a:lnTo>
                    <a:pt x="127" y="173"/>
                  </a:lnTo>
                  <a:lnTo>
                    <a:pt x="106" y="167"/>
                  </a:lnTo>
                  <a:lnTo>
                    <a:pt x="86" y="156"/>
                  </a:lnTo>
                  <a:lnTo>
                    <a:pt x="66" y="142"/>
                  </a:lnTo>
                  <a:lnTo>
                    <a:pt x="47" y="122"/>
                  </a:lnTo>
                  <a:lnTo>
                    <a:pt x="28" y="96"/>
                  </a:lnTo>
                  <a:lnTo>
                    <a:pt x="13" y="65"/>
                  </a:lnTo>
                  <a:lnTo>
                    <a:pt x="0" y="28"/>
                  </a:lnTo>
                  <a:lnTo>
                    <a:pt x="2" y="26"/>
                  </a:lnTo>
                  <a:lnTo>
                    <a:pt x="8" y="24"/>
                  </a:lnTo>
                  <a:lnTo>
                    <a:pt x="18" y="20"/>
                  </a:lnTo>
                  <a:lnTo>
                    <a:pt x="30" y="15"/>
                  </a:lnTo>
                  <a:lnTo>
                    <a:pt x="45" y="9"/>
                  </a:lnTo>
                  <a:lnTo>
                    <a:pt x="62" y="6"/>
                  </a:lnTo>
                  <a:lnTo>
                    <a:pt x="82" y="3"/>
                  </a:lnTo>
                  <a:lnTo>
                    <a:pt x="101" y="0"/>
                  </a:lnTo>
                  <a:close/>
                </a:path>
              </a:pathLst>
            </a:custGeom>
            <a:solidFill>
              <a:schemeClr val="accent5">
                <a:lumMod val="100000"/>
              </a:schemeClr>
            </a:solidFill>
            <a:ln w="0">
              <a:noFill/>
              <a:prstDash val="solid"/>
              <a:round/>
            </a:ln>
          </p:spPr>
          <p:txBody>
            <a:bodyPr anchor="ctr"/>
            <a:lstStyle/>
            <a:p>
              <a:pPr algn="ctr"/>
              <a:endParaRPr sz="1350">
                <a:cs typeface="+mn-ea"/>
                <a:sym typeface="+mn-lt"/>
              </a:endParaRPr>
            </a:p>
          </p:txBody>
        </p:sp>
        <p:sp>
          <p:nvSpPr>
            <p:cNvPr id="47" name="千图PPT彼岸天：ID 8661124库_任意多边形 46">
              <a:extLst>
                <a:ext uri="{FF2B5EF4-FFF2-40B4-BE49-F238E27FC236}">
                  <a16:creationId xmlns:a16="http://schemas.microsoft.com/office/drawing/2014/main" id="{4FE2080B-71E9-406B-8BC0-CE6D329F1E31}"/>
                </a:ext>
              </a:extLst>
            </p:cNvPr>
            <p:cNvSpPr/>
            <p:nvPr>
              <p:custDataLst>
                <p:tags r:id="rId33"/>
              </p:custDataLst>
            </p:nvPr>
          </p:nvSpPr>
          <p:spPr bwMode="auto">
            <a:xfrm>
              <a:off x="4452729" y="4190028"/>
              <a:ext cx="190599" cy="294374"/>
            </a:xfrm>
            <a:custGeom>
              <a:gdLst>
                <a:gd fmla="*/ 58 w 175" name="T0"/>
                <a:gd fmla="*/ 0 h 266" name="T1"/>
                <a:gd fmla="*/ 61 w 175" name="T2"/>
                <a:gd fmla="*/ 1 h 266" name="T3"/>
                <a:gd fmla="*/ 66 w 175" name="T4"/>
                <a:gd fmla="*/ 2 h 266" name="T5"/>
                <a:gd fmla="*/ 74 w 175" name="T6"/>
                <a:gd fmla="*/ 6 h 266" name="T7"/>
                <a:gd fmla="*/ 84 w 175" name="T8"/>
                <a:gd fmla="*/ 12 h 266" name="T9"/>
                <a:gd fmla="*/ 96 w 175" name="T10"/>
                <a:gd fmla="*/ 18 h 266" name="T11"/>
                <a:gd fmla="*/ 109 w 175" name="T12"/>
                <a:gd fmla="*/ 27 h 266" name="T13"/>
                <a:gd fmla="*/ 122 w 175" name="T14"/>
                <a:gd fmla="*/ 37 h 266" name="T15"/>
                <a:gd fmla="*/ 135 w 175" name="T16"/>
                <a:gd fmla="*/ 49 h 266" name="T17"/>
                <a:gd fmla="*/ 148 w 175" name="T18"/>
                <a:gd fmla="*/ 65 h 266" name="T19"/>
                <a:gd fmla="*/ 158 w 175" name="T20"/>
                <a:gd fmla="*/ 80 h 266" name="T21"/>
                <a:gd fmla="*/ 166 w 175" name="T22"/>
                <a:gd fmla="*/ 100 h 266" name="T23"/>
                <a:gd fmla="*/ 172 w 175" name="T24"/>
                <a:gd fmla="*/ 121 h 266" name="T25"/>
                <a:gd fmla="*/ 175 w 175" name="T26"/>
                <a:gd fmla="*/ 145 h 266" name="T27"/>
                <a:gd fmla="*/ 174 w 175" name="T28"/>
                <a:gd fmla="*/ 171 h 266" name="T29"/>
                <a:gd fmla="*/ 167 w 175" name="T30"/>
                <a:gd fmla="*/ 200 h 266" name="T31"/>
                <a:gd fmla="*/ 157 w 175" name="T32"/>
                <a:gd fmla="*/ 232 h 266" name="T33"/>
                <a:gd fmla="*/ 140 w 175" name="T34"/>
                <a:gd fmla="*/ 266 h 266" name="T35"/>
                <a:gd fmla="*/ 137 w 175" name="T36"/>
                <a:gd fmla="*/ 266 h 266" name="T37"/>
                <a:gd fmla="*/ 131 w 175" name="T38"/>
                <a:gd fmla="*/ 263 h 266" name="T39"/>
                <a:gd fmla="*/ 122 w 175" name="T40"/>
                <a:gd fmla="*/ 259 h 266" name="T41"/>
                <a:gd fmla="*/ 109 w 175" name="T42"/>
                <a:gd fmla="*/ 253 h 266" name="T43"/>
                <a:gd fmla="*/ 96 w 175" name="T44"/>
                <a:gd fmla="*/ 247 h 266" name="T45"/>
                <a:gd fmla="*/ 80 w 175" name="T46"/>
                <a:gd fmla="*/ 237 h 266" name="T47"/>
                <a:gd fmla="*/ 65 w 175" name="T48"/>
                <a:gd fmla="*/ 226 h 266" name="T49"/>
                <a:gd fmla="*/ 49 w 175" name="T50"/>
                <a:gd fmla="*/ 213 h 266" name="T51"/>
                <a:gd fmla="*/ 35 w 175" name="T52"/>
                <a:gd fmla="*/ 198 h 266" name="T53"/>
                <a:gd fmla="*/ 22 w 175" name="T54"/>
                <a:gd fmla="*/ 182 h 266" name="T55"/>
                <a:gd fmla="*/ 10 w 175" name="T56"/>
                <a:gd fmla="*/ 163 h 266" name="T57"/>
                <a:gd fmla="*/ 3 w 175" name="T58"/>
                <a:gd fmla="*/ 143 h 266" name="T59"/>
                <a:gd fmla="*/ 0 w 175" name="T60"/>
                <a:gd fmla="*/ 121 h 266" name="T61"/>
                <a:gd fmla="*/ 0 w 175" name="T62"/>
                <a:gd fmla="*/ 96 h 266" name="T63"/>
                <a:gd fmla="*/ 6 w 175" name="T64"/>
                <a:gd fmla="*/ 70 h 266" name="T65"/>
                <a:gd fmla="*/ 18 w 175" name="T66"/>
                <a:gd fmla="*/ 40 h 266" name="T67"/>
                <a:gd fmla="*/ 36 w 175" name="T68"/>
                <a:gd fmla="*/ 9 h 266" name="T69"/>
                <a:gd fmla="*/ 35 w 175" name="T70"/>
                <a:gd fmla="*/ 13 h 266" name="T71"/>
                <a:gd fmla="*/ 32 w 175" name="T72"/>
                <a:gd fmla="*/ 21 h 266" name="T73"/>
                <a:gd fmla="*/ 28 w 175" name="T74"/>
                <a:gd fmla="*/ 32 h 266" name="T75"/>
                <a:gd fmla="*/ 26 w 175" name="T76"/>
                <a:gd fmla="*/ 48 h 266" name="T77"/>
                <a:gd fmla="*/ 24 w 175" name="T78"/>
                <a:gd fmla="*/ 66 h 266" name="T79"/>
                <a:gd fmla="*/ 24 w 175" name="T80"/>
                <a:gd fmla="*/ 87 h 266" name="T81"/>
                <a:gd fmla="*/ 28 w 175" name="T82"/>
                <a:gd fmla="*/ 109 h 266" name="T83"/>
                <a:gd fmla="*/ 37 w 175" name="T84"/>
                <a:gd fmla="*/ 131 h 266" name="T85"/>
                <a:gd fmla="*/ 50 w 175" name="T86"/>
                <a:gd fmla="*/ 153 h 266" name="T87"/>
                <a:gd fmla="*/ 49 w 175" name="T88"/>
                <a:gd fmla="*/ 149 h 266" name="T89"/>
                <a:gd fmla="*/ 46 w 175" name="T90"/>
                <a:gd fmla="*/ 140 h 266" name="T91"/>
                <a:gd fmla="*/ 42 w 175" name="T92"/>
                <a:gd fmla="*/ 127 h 266" name="T93"/>
                <a:gd fmla="*/ 39 w 175" name="T94"/>
                <a:gd fmla="*/ 109 h 266" name="T95"/>
                <a:gd fmla="*/ 37 w 175" name="T96"/>
                <a:gd fmla="*/ 88 h 266" name="T97"/>
                <a:gd fmla="*/ 37 w 175" name="T98"/>
                <a:gd fmla="*/ 66 h 266" name="T99"/>
                <a:gd fmla="*/ 40 w 175" name="T100"/>
                <a:gd fmla="*/ 44 h 266" name="T101"/>
                <a:gd fmla="*/ 46 w 175" name="T102"/>
                <a:gd fmla="*/ 21 h 266" name="T103"/>
                <a:gd fmla="*/ 58 w 175" name="T104"/>
                <a:gd fmla="*/ 0 h 26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66" w="175">
                  <a:moveTo>
                    <a:pt x="58" y="0"/>
                  </a:moveTo>
                  <a:lnTo>
                    <a:pt x="61" y="1"/>
                  </a:lnTo>
                  <a:lnTo>
                    <a:pt x="66" y="2"/>
                  </a:lnTo>
                  <a:lnTo>
                    <a:pt x="74" y="6"/>
                  </a:lnTo>
                  <a:lnTo>
                    <a:pt x="84" y="12"/>
                  </a:lnTo>
                  <a:lnTo>
                    <a:pt x="96" y="18"/>
                  </a:lnTo>
                  <a:lnTo>
                    <a:pt x="109" y="27"/>
                  </a:lnTo>
                  <a:lnTo>
                    <a:pt x="122" y="37"/>
                  </a:lnTo>
                  <a:lnTo>
                    <a:pt x="135" y="49"/>
                  </a:lnTo>
                  <a:lnTo>
                    <a:pt x="148" y="65"/>
                  </a:lnTo>
                  <a:lnTo>
                    <a:pt x="158" y="80"/>
                  </a:lnTo>
                  <a:lnTo>
                    <a:pt x="166" y="100"/>
                  </a:lnTo>
                  <a:lnTo>
                    <a:pt x="172" y="121"/>
                  </a:lnTo>
                  <a:lnTo>
                    <a:pt x="175" y="145"/>
                  </a:lnTo>
                  <a:lnTo>
                    <a:pt x="174" y="171"/>
                  </a:lnTo>
                  <a:lnTo>
                    <a:pt x="167" y="200"/>
                  </a:lnTo>
                  <a:lnTo>
                    <a:pt x="157" y="232"/>
                  </a:lnTo>
                  <a:lnTo>
                    <a:pt x="140" y="266"/>
                  </a:lnTo>
                  <a:lnTo>
                    <a:pt x="137" y="266"/>
                  </a:lnTo>
                  <a:lnTo>
                    <a:pt x="131" y="263"/>
                  </a:lnTo>
                  <a:lnTo>
                    <a:pt x="122" y="259"/>
                  </a:lnTo>
                  <a:lnTo>
                    <a:pt x="109" y="253"/>
                  </a:lnTo>
                  <a:lnTo>
                    <a:pt x="96" y="247"/>
                  </a:lnTo>
                  <a:lnTo>
                    <a:pt x="80" y="237"/>
                  </a:lnTo>
                  <a:lnTo>
                    <a:pt x="65" y="226"/>
                  </a:lnTo>
                  <a:lnTo>
                    <a:pt x="49" y="213"/>
                  </a:lnTo>
                  <a:lnTo>
                    <a:pt x="35" y="198"/>
                  </a:lnTo>
                  <a:lnTo>
                    <a:pt x="22" y="182"/>
                  </a:lnTo>
                  <a:lnTo>
                    <a:pt x="10" y="163"/>
                  </a:lnTo>
                  <a:lnTo>
                    <a:pt x="3" y="143"/>
                  </a:lnTo>
                  <a:lnTo>
                    <a:pt x="0" y="121"/>
                  </a:lnTo>
                  <a:lnTo>
                    <a:pt x="0" y="96"/>
                  </a:lnTo>
                  <a:lnTo>
                    <a:pt x="6" y="70"/>
                  </a:lnTo>
                  <a:lnTo>
                    <a:pt x="18" y="40"/>
                  </a:lnTo>
                  <a:lnTo>
                    <a:pt x="36" y="9"/>
                  </a:lnTo>
                  <a:lnTo>
                    <a:pt x="35" y="13"/>
                  </a:lnTo>
                  <a:lnTo>
                    <a:pt x="32" y="21"/>
                  </a:lnTo>
                  <a:lnTo>
                    <a:pt x="28" y="32"/>
                  </a:lnTo>
                  <a:lnTo>
                    <a:pt x="26" y="48"/>
                  </a:lnTo>
                  <a:lnTo>
                    <a:pt x="24" y="66"/>
                  </a:lnTo>
                  <a:lnTo>
                    <a:pt x="24" y="87"/>
                  </a:lnTo>
                  <a:lnTo>
                    <a:pt x="28" y="109"/>
                  </a:lnTo>
                  <a:lnTo>
                    <a:pt x="37" y="131"/>
                  </a:lnTo>
                  <a:lnTo>
                    <a:pt x="50" y="153"/>
                  </a:lnTo>
                  <a:lnTo>
                    <a:pt x="49" y="149"/>
                  </a:lnTo>
                  <a:lnTo>
                    <a:pt x="46" y="140"/>
                  </a:lnTo>
                  <a:lnTo>
                    <a:pt x="42" y="127"/>
                  </a:lnTo>
                  <a:lnTo>
                    <a:pt x="39" y="109"/>
                  </a:lnTo>
                  <a:lnTo>
                    <a:pt x="37" y="88"/>
                  </a:lnTo>
                  <a:lnTo>
                    <a:pt x="37" y="66"/>
                  </a:lnTo>
                  <a:lnTo>
                    <a:pt x="40" y="44"/>
                  </a:lnTo>
                  <a:lnTo>
                    <a:pt x="46" y="21"/>
                  </a:lnTo>
                  <a:lnTo>
                    <a:pt x="58" y="0"/>
                  </a:lnTo>
                  <a:close/>
                </a:path>
              </a:pathLst>
            </a:custGeom>
            <a:solidFill>
              <a:schemeClr val="accent5">
                <a:lumMod val="100000"/>
              </a:schemeClr>
            </a:solidFill>
            <a:ln w="0">
              <a:noFill/>
              <a:prstDash val="solid"/>
              <a:round/>
            </a:ln>
          </p:spPr>
          <p:txBody>
            <a:bodyPr anchor="ctr"/>
            <a:lstStyle/>
            <a:p>
              <a:pPr algn="ctr"/>
              <a:endParaRPr sz="1350">
                <a:cs typeface="+mn-ea"/>
                <a:sym typeface="+mn-lt"/>
              </a:endParaRPr>
            </a:p>
          </p:txBody>
        </p:sp>
        <p:sp>
          <p:nvSpPr>
            <p:cNvPr id="48" name="千图PPT彼岸天：ID 8661124库_任意多边形 47">
              <a:extLst>
                <a:ext uri="{FF2B5EF4-FFF2-40B4-BE49-F238E27FC236}">
                  <a16:creationId xmlns:a16="http://schemas.microsoft.com/office/drawing/2014/main" id="{56F72C53-B984-4D68-BD69-591E889247BC}"/>
                </a:ext>
              </a:extLst>
            </p:cNvPr>
            <p:cNvSpPr/>
            <p:nvPr>
              <p:custDataLst>
                <p:tags r:id="rId34"/>
              </p:custDataLst>
            </p:nvPr>
          </p:nvSpPr>
          <p:spPr bwMode="auto">
            <a:xfrm>
              <a:off x="5224925" y="4364882"/>
              <a:ext cx="278819" cy="195881"/>
            </a:xfrm>
            <a:custGeom>
              <a:gdLst>
                <a:gd fmla="*/ 89 w 256" name="T0"/>
                <a:gd fmla="*/ 0 h 177" name="T1"/>
                <a:gd fmla="*/ 108 w 256" name="T2"/>
                <a:gd fmla="*/ 0 h 177" name="T3"/>
                <a:gd fmla="*/ 129 w 256" name="T4"/>
                <a:gd fmla="*/ 3 h 177" name="T5"/>
                <a:gd fmla="*/ 150 w 256" name="T6"/>
                <a:gd fmla="*/ 9 h 177" name="T7"/>
                <a:gd fmla="*/ 170 w 256" name="T8"/>
                <a:gd fmla="*/ 20 h 177" name="T9"/>
                <a:gd fmla="*/ 190 w 256" name="T10"/>
                <a:gd fmla="*/ 35 h 177" name="T11"/>
                <a:gd fmla="*/ 209 w 256" name="T12"/>
                <a:gd fmla="*/ 55 h 177" name="T13"/>
                <a:gd fmla="*/ 226 w 256" name="T14"/>
                <a:gd fmla="*/ 79 h 177" name="T15"/>
                <a:gd fmla="*/ 242 w 256" name="T16"/>
                <a:gd fmla="*/ 112 h 177" name="T17"/>
                <a:gd fmla="*/ 256 w 256" name="T18"/>
                <a:gd fmla="*/ 150 h 177" name="T19"/>
                <a:gd fmla="*/ 254 w 256" name="T20"/>
                <a:gd fmla="*/ 151 h 177" name="T21"/>
                <a:gd fmla="*/ 247 w 256" name="T22"/>
                <a:gd fmla="*/ 153 h 177" name="T23"/>
                <a:gd fmla="*/ 238 w 256" name="T24"/>
                <a:gd fmla="*/ 157 h 177" name="T25"/>
                <a:gd fmla="*/ 225 w 256" name="T26"/>
                <a:gd fmla="*/ 163 h 177" name="T27"/>
                <a:gd fmla="*/ 211 w 256" name="T28"/>
                <a:gd fmla="*/ 166 h 177" name="T29"/>
                <a:gd fmla="*/ 193 w 256" name="T30"/>
                <a:gd fmla="*/ 172 h 177" name="T31"/>
                <a:gd fmla="*/ 174 w 256" name="T32"/>
                <a:gd fmla="*/ 174 h 177" name="T33"/>
                <a:gd fmla="*/ 154 w 256" name="T34"/>
                <a:gd fmla="*/ 177 h 177" name="T35"/>
                <a:gd fmla="*/ 134 w 256" name="T36"/>
                <a:gd fmla="*/ 177 h 177" name="T37"/>
                <a:gd fmla="*/ 112 w 256" name="T38"/>
                <a:gd fmla="*/ 174 h 177" name="T39"/>
                <a:gd fmla="*/ 92 w 256" name="T40"/>
                <a:gd fmla="*/ 168 h 177" name="T41"/>
                <a:gd fmla="*/ 72 w 256" name="T42"/>
                <a:gd fmla="*/ 159 h 177" name="T43"/>
                <a:gd fmla="*/ 54 w 256" name="T44"/>
                <a:gd fmla="*/ 146 h 177" name="T45"/>
                <a:gd fmla="*/ 37 w 256" name="T46"/>
                <a:gd fmla="*/ 127 h 177" name="T47"/>
                <a:gd fmla="*/ 22 w 256" name="T48"/>
                <a:gd fmla="*/ 105 h 177" name="T49"/>
                <a:gd fmla="*/ 9 w 256" name="T50"/>
                <a:gd fmla="*/ 77 h 177" name="T51"/>
                <a:gd fmla="*/ 0 w 256" name="T52"/>
                <a:gd fmla="*/ 42 h 177" name="T53"/>
                <a:gd fmla="*/ 2 w 256" name="T54"/>
                <a:gd fmla="*/ 44 h 177" name="T55"/>
                <a:gd fmla="*/ 5 w 256" name="T56"/>
                <a:gd fmla="*/ 52 h 177" name="T57"/>
                <a:gd fmla="*/ 12 w 256" name="T58"/>
                <a:gd fmla="*/ 63 h 177" name="T59"/>
                <a:gd fmla="*/ 21 w 256" name="T60"/>
                <a:gd fmla="*/ 76 h 177" name="T61"/>
                <a:gd fmla="*/ 33 w 256" name="T62"/>
                <a:gd fmla="*/ 90 h 177" name="T63"/>
                <a:gd fmla="*/ 48 w 256" name="T64"/>
                <a:gd fmla="*/ 104 h 177" name="T65"/>
                <a:gd fmla="*/ 65 w 256" name="T66"/>
                <a:gd fmla="*/ 117 h 177" name="T67"/>
                <a:gd fmla="*/ 87 w 256" name="T68"/>
                <a:gd fmla="*/ 126 h 177" name="T69"/>
                <a:gd fmla="*/ 112 w 256" name="T70"/>
                <a:gd fmla="*/ 133 h 177" name="T71"/>
                <a:gd fmla="*/ 109 w 256" name="T72"/>
                <a:gd fmla="*/ 131 h 177" name="T73"/>
                <a:gd fmla="*/ 100 w 256" name="T74"/>
                <a:gd fmla="*/ 127 h 177" name="T75"/>
                <a:gd fmla="*/ 89 w 256" name="T76"/>
                <a:gd fmla="*/ 120 h 177" name="T77"/>
                <a:gd fmla="*/ 73 w 256" name="T78"/>
                <a:gd fmla="*/ 109 h 177" name="T79"/>
                <a:gd fmla="*/ 57 w 256" name="T80"/>
                <a:gd fmla="*/ 96 h 177" name="T81"/>
                <a:gd fmla="*/ 42 w 256" name="T82"/>
                <a:gd fmla="*/ 81 h 177" name="T83"/>
                <a:gd fmla="*/ 28 w 256" name="T84"/>
                <a:gd fmla="*/ 63 h 177" name="T85"/>
                <a:gd fmla="*/ 17 w 256" name="T86"/>
                <a:gd fmla="*/ 42 h 177" name="T87"/>
                <a:gd fmla="*/ 11 w 256" name="T88"/>
                <a:gd fmla="*/ 18 h 177" name="T89"/>
                <a:gd fmla="*/ 12 w 256" name="T90"/>
                <a:gd fmla="*/ 18 h 177" name="T91"/>
                <a:gd fmla="*/ 18 w 256" name="T92"/>
                <a:gd fmla="*/ 16 h 177" name="T93"/>
                <a:gd fmla="*/ 28 w 256" name="T94"/>
                <a:gd fmla="*/ 12 h 177" name="T95"/>
                <a:gd fmla="*/ 39 w 256" name="T96"/>
                <a:gd fmla="*/ 8 h 177" name="T97"/>
                <a:gd fmla="*/ 54 w 256" name="T98"/>
                <a:gd fmla="*/ 4 h 177" name="T99"/>
                <a:gd fmla="*/ 70 w 256" name="T100"/>
                <a:gd fmla="*/ 2 h 177" name="T101"/>
                <a:gd fmla="*/ 89 w 256" name="T102"/>
                <a:gd fmla="*/ 0 h 177"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77" w="256">
                  <a:moveTo>
                    <a:pt x="89" y="0"/>
                  </a:moveTo>
                  <a:lnTo>
                    <a:pt x="108" y="0"/>
                  </a:lnTo>
                  <a:lnTo>
                    <a:pt x="129" y="3"/>
                  </a:lnTo>
                  <a:lnTo>
                    <a:pt x="150" y="9"/>
                  </a:lnTo>
                  <a:lnTo>
                    <a:pt x="170" y="20"/>
                  </a:lnTo>
                  <a:lnTo>
                    <a:pt x="190" y="35"/>
                  </a:lnTo>
                  <a:lnTo>
                    <a:pt x="209" y="55"/>
                  </a:lnTo>
                  <a:lnTo>
                    <a:pt x="226" y="79"/>
                  </a:lnTo>
                  <a:lnTo>
                    <a:pt x="242" y="112"/>
                  </a:lnTo>
                  <a:lnTo>
                    <a:pt x="256" y="150"/>
                  </a:lnTo>
                  <a:lnTo>
                    <a:pt x="254" y="151"/>
                  </a:lnTo>
                  <a:lnTo>
                    <a:pt x="247" y="153"/>
                  </a:lnTo>
                  <a:lnTo>
                    <a:pt x="238" y="157"/>
                  </a:lnTo>
                  <a:lnTo>
                    <a:pt x="225" y="163"/>
                  </a:lnTo>
                  <a:lnTo>
                    <a:pt x="211" y="166"/>
                  </a:lnTo>
                  <a:lnTo>
                    <a:pt x="193" y="172"/>
                  </a:lnTo>
                  <a:lnTo>
                    <a:pt x="174" y="174"/>
                  </a:lnTo>
                  <a:lnTo>
                    <a:pt x="154" y="177"/>
                  </a:lnTo>
                  <a:lnTo>
                    <a:pt x="134" y="177"/>
                  </a:lnTo>
                  <a:lnTo>
                    <a:pt x="112" y="174"/>
                  </a:lnTo>
                  <a:lnTo>
                    <a:pt x="92" y="168"/>
                  </a:lnTo>
                  <a:lnTo>
                    <a:pt x="72" y="159"/>
                  </a:lnTo>
                  <a:lnTo>
                    <a:pt x="54" y="146"/>
                  </a:lnTo>
                  <a:lnTo>
                    <a:pt x="37" y="127"/>
                  </a:lnTo>
                  <a:lnTo>
                    <a:pt x="22" y="105"/>
                  </a:lnTo>
                  <a:lnTo>
                    <a:pt x="9" y="77"/>
                  </a:lnTo>
                  <a:lnTo>
                    <a:pt x="0" y="42"/>
                  </a:lnTo>
                  <a:lnTo>
                    <a:pt x="2" y="44"/>
                  </a:lnTo>
                  <a:lnTo>
                    <a:pt x="5" y="52"/>
                  </a:lnTo>
                  <a:lnTo>
                    <a:pt x="12" y="63"/>
                  </a:lnTo>
                  <a:lnTo>
                    <a:pt x="21" y="76"/>
                  </a:lnTo>
                  <a:lnTo>
                    <a:pt x="33" y="90"/>
                  </a:lnTo>
                  <a:lnTo>
                    <a:pt x="48" y="104"/>
                  </a:lnTo>
                  <a:lnTo>
                    <a:pt x="65" y="117"/>
                  </a:lnTo>
                  <a:lnTo>
                    <a:pt x="87" y="126"/>
                  </a:lnTo>
                  <a:lnTo>
                    <a:pt x="112" y="133"/>
                  </a:lnTo>
                  <a:lnTo>
                    <a:pt x="109" y="131"/>
                  </a:lnTo>
                  <a:lnTo>
                    <a:pt x="100" y="127"/>
                  </a:lnTo>
                  <a:lnTo>
                    <a:pt x="89" y="120"/>
                  </a:lnTo>
                  <a:lnTo>
                    <a:pt x="73" y="109"/>
                  </a:lnTo>
                  <a:lnTo>
                    <a:pt x="57" y="96"/>
                  </a:lnTo>
                  <a:lnTo>
                    <a:pt x="42" y="81"/>
                  </a:lnTo>
                  <a:lnTo>
                    <a:pt x="28" y="63"/>
                  </a:lnTo>
                  <a:lnTo>
                    <a:pt x="17" y="42"/>
                  </a:lnTo>
                  <a:lnTo>
                    <a:pt x="11" y="18"/>
                  </a:lnTo>
                  <a:lnTo>
                    <a:pt x="12" y="18"/>
                  </a:lnTo>
                  <a:lnTo>
                    <a:pt x="18" y="16"/>
                  </a:lnTo>
                  <a:lnTo>
                    <a:pt x="28" y="12"/>
                  </a:lnTo>
                  <a:lnTo>
                    <a:pt x="39" y="8"/>
                  </a:lnTo>
                  <a:lnTo>
                    <a:pt x="54" y="4"/>
                  </a:lnTo>
                  <a:lnTo>
                    <a:pt x="70" y="2"/>
                  </a:lnTo>
                  <a:lnTo>
                    <a:pt x="89" y="0"/>
                  </a:lnTo>
                  <a:close/>
                </a:path>
              </a:pathLst>
            </a:custGeom>
            <a:solidFill>
              <a:schemeClr val="accent5">
                <a:lumMod val="100000"/>
              </a:schemeClr>
            </a:solidFill>
            <a:ln w="0">
              <a:noFill/>
              <a:prstDash val="solid"/>
              <a:round/>
            </a:ln>
          </p:spPr>
          <p:txBody>
            <a:bodyPr anchor="ctr"/>
            <a:lstStyle/>
            <a:p>
              <a:pPr algn="ctr"/>
              <a:endParaRPr sz="1350">
                <a:cs typeface="+mn-ea"/>
                <a:sym typeface="+mn-lt"/>
              </a:endParaRPr>
            </a:p>
          </p:txBody>
        </p:sp>
        <p:sp>
          <p:nvSpPr>
            <p:cNvPr id="49" name="千图PPT彼岸天：ID 8661124库_任意多边形 48">
              <a:extLst>
                <a:ext uri="{FF2B5EF4-FFF2-40B4-BE49-F238E27FC236}">
                  <a16:creationId xmlns:a16="http://schemas.microsoft.com/office/drawing/2014/main" id="{CB7FE222-8703-4E75-A483-FCD158BF81F5}"/>
                </a:ext>
              </a:extLst>
            </p:cNvPr>
            <p:cNvSpPr/>
            <p:nvPr>
              <p:custDataLst>
                <p:tags r:id="rId35"/>
              </p:custDataLst>
            </p:nvPr>
          </p:nvSpPr>
          <p:spPr bwMode="auto">
            <a:xfrm>
              <a:off x="4784915" y="4287415"/>
              <a:ext cx="192777" cy="294374"/>
            </a:xfrm>
            <a:custGeom>
              <a:gdLst>
                <a:gd fmla="*/ 60 w 177" name="T0"/>
                <a:gd fmla="*/ 0 h 266" name="T1"/>
                <a:gd fmla="*/ 61 w 177" name="T2"/>
                <a:gd fmla="*/ 1 h 266" name="T3"/>
                <a:gd fmla="*/ 66 w 177" name="T4"/>
                <a:gd fmla="*/ 3 h 266" name="T5"/>
                <a:gd fmla="*/ 75 w 177" name="T6"/>
                <a:gd fmla="*/ 7 h 266" name="T7"/>
                <a:gd fmla="*/ 86 w 177" name="T8"/>
                <a:gd fmla="*/ 12 h 266" name="T9"/>
                <a:gd fmla="*/ 97 w 177" name="T10"/>
                <a:gd fmla="*/ 18 h 266" name="T11"/>
                <a:gd fmla="*/ 110 w 177" name="T12"/>
                <a:gd fmla="*/ 27 h 266" name="T13"/>
                <a:gd fmla="*/ 123 w 177" name="T14"/>
                <a:gd fmla="*/ 38 h 266" name="T15"/>
                <a:gd fmla="*/ 136 w 177" name="T16"/>
                <a:gd fmla="*/ 49 h 266" name="T17"/>
                <a:gd fmla="*/ 148 w 177" name="T18"/>
                <a:gd fmla="*/ 64 h 266" name="T19"/>
                <a:gd fmla="*/ 160 w 177" name="T20"/>
                <a:gd fmla="*/ 81 h 266" name="T21"/>
                <a:gd fmla="*/ 168 w 177" name="T22"/>
                <a:gd fmla="*/ 100 h 266" name="T23"/>
                <a:gd fmla="*/ 174 w 177" name="T24"/>
                <a:gd fmla="*/ 121 h 266" name="T25"/>
                <a:gd fmla="*/ 177 w 177" name="T26"/>
                <a:gd fmla="*/ 144 h 266" name="T27"/>
                <a:gd fmla="*/ 175 w 177" name="T28"/>
                <a:gd fmla="*/ 171 h 266" name="T29"/>
                <a:gd fmla="*/ 169 w 177" name="T30"/>
                <a:gd fmla="*/ 200 h 266" name="T31"/>
                <a:gd fmla="*/ 157 w 177" name="T32"/>
                <a:gd fmla="*/ 231 h 266" name="T33"/>
                <a:gd fmla="*/ 142 w 177" name="T34"/>
                <a:gd fmla="*/ 266 h 266" name="T35"/>
                <a:gd fmla="*/ 139 w 177" name="T36"/>
                <a:gd fmla="*/ 265 h 266" name="T37"/>
                <a:gd fmla="*/ 133 w 177" name="T38"/>
                <a:gd fmla="*/ 264 h 266" name="T39"/>
                <a:gd fmla="*/ 123 w 177" name="T40"/>
                <a:gd fmla="*/ 260 h 266" name="T41"/>
                <a:gd fmla="*/ 110 w 177" name="T42"/>
                <a:gd fmla="*/ 253 h 266" name="T43"/>
                <a:gd fmla="*/ 96 w 177" name="T44"/>
                <a:gd fmla="*/ 247 h 266" name="T45"/>
                <a:gd fmla="*/ 82 w 177" name="T46"/>
                <a:gd fmla="*/ 236 h 266" name="T47"/>
                <a:gd fmla="*/ 65 w 177" name="T48"/>
                <a:gd fmla="*/ 226 h 266" name="T49"/>
                <a:gd fmla="*/ 51 w 177" name="T50"/>
                <a:gd fmla="*/ 213 h 266" name="T51"/>
                <a:gd fmla="*/ 35 w 177" name="T52"/>
                <a:gd fmla="*/ 199 h 266" name="T53"/>
                <a:gd fmla="*/ 22 w 177" name="T54"/>
                <a:gd fmla="*/ 182 h 266" name="T55"/>
                <a:gd fmla="*/ 12 w 177" name="T56"/>
                <a:gd fmla="*/ 164 h 266" name="T57"/>
                <a:gd fmla="*/ 4 w 177" name="T58"/>
                <a:gd fmla="*/ 143 h 266" name="T59"/>
                <a:gd fmla="*/ 0 w 177" name="T60"/>
                <a:gd fmla="*/ 121 h 266" name="T61"/>
                <a:gd fmla="*/ 1 w 177" name="T62"/>
                <a:gd fmla="*/ 96 h 266" name="T63"/>
                <a:gd fmla="*/ 7 w 177" name="T64"/>
                <a:gd fmla="*/ 69 h 266" name="T65"/>
                <a:gd fmla="*/ 18 w 177" name="T66"/>
                <a:gd fmla="*/ 40 h 266" name="T67"/>
                <a:gd fmla="*/ 36 w 177" name="T68"/>
                <a:gd fmla="*/ 9 h 266" name="T69"/>
                <a:gd fmla="*/ 36 w 177" name="T70"/>
                <a:gd fmla="*/ 12 h 266" name="T71"/>
                <a:gd fmla="*/ 34 w 177" name="T72"/>
                <a:gd fmla="*/ 20 h 266" name="T73"/>
                <a:gd fmla="*/ 30 w 177" name="T74"/>
                <a:gd fmla="*/ 33 h 266" name="T75"/>
                <a:gd fmla="*/ 27 w 177" name="T76"/>
                <a:gd fmla="*/ 48 h 266" name="T77"/>
                <a:gd fmla="*/ 26 w 177" name="T78"/>
                <a:gd fmla="*/ 66 h 266" name="T79"/>
                <a:gd fmla="*/ 26 w 177" name="T80"/>
                <a:gd fmla="*/ 87 h 266" name="T81"/>
                <a:gd fmla="*/ 30 w 177" name="T82"/>
                <a:gd fmla="*/ 108 h 266" name="T83"/>
                <a:gd fmla="*/ 38 w 177" name="T84"/>
                <a:gd fmla="*/ 131 h 266" name="T85"/>
                <a:gd fmla="*/ 51 w 177" name="T86"/>
                <a:gd fmla="*/ 153 h 266" name="T87"/>
                <a:gd fmla="*/ 49 w 177" name="T88"/>
                <a:gd fmla="*/ 149 h 266" name="T89"/>
                <a:gd fmla="*/ 47 w 177" name="T90"/>
                <a:gd fmla="*/ 140 h 266" name="T91"/>
                <a:gd fmla="*/ 44 w 177" name="T92"/>
                <a:gd fmla="*/ 126 h 266" name="T93"/>
                <a:gd fmla="*/ 40 w 177" name="T94"/>
                <a:gd fmla="*/ 109 h 266" name="T95"/>
                <a:gd fmla="*/ 39 w 177" name="T96"/>
                <a:gd fmla="*/ 88 h 266" name="T97"/>
                <a:gd fmla="*/ 39 w 177" name="T98"/>
                <a:gd fmla="*/ 66 h 266" name="T99"/>
                <a:gd fmla="*/ 42 w 177" name="T100"/>
                <a:gd fmla="*/ 44 h 266" name="T101"/>
                <a:gd fmla="*/ 48 w 177" name="T102"/>
                <a:gd fmla="*/ 21 h 266" name="T103"/>
                <a:gd fmla="*/ 60 w 177" name="T104"/>
                <a:gd fmla="*/ 0 h 26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66" w="177">
                  <a:moveTo>
                    <a:pt x="60" y="0"/>
                  </a:moveTo>
                  <a:lnTo>
                    <a:pt x="61" y="1"/>
                  </a:lnTo>
                  <a:lnTo>
                    <a:pt x="66" y="3"/>
                  </a:lnTo>
                  <a:lnTo>
                    <a:pt x="75" y="7"/>
                  </a:lnTo>
                  <a:lnTo>
                    <a:pt x="86" y="12"/>
                  </a:lnTo>
                  <a:lnTo>
                    <a:pt x="97" y="18"/>
                  </a:lnTo>
                  <a:lnTo>
                    <a:pt x="110" y="27"/>
                  </a:lnTo>
                  <a:lnTo>
                    <a:pt x="123" y="38"/>
                  </a:lnTo>
                  <a:lnTo>
                    <a:pt x="136" y="49"/>
                  </a:lnTo>
                  <a:lnTo>
                    <a:pt x="148" y="64"/>
                  </a:lnTo>
                  <a:lnTo>
                    <a:pt x="160" y="81"/>
                  </a:lnTo>
                  <a:lnTo>
                    <a:pt x="168" y="100"/>
                  </a:lnTo>
                  <a:lnTo>
                    <a:pt x="174" y="121"/>
                  </a:lnTo>
                  <a:lnTo>
                    <a:pt x="177" y="144"/>
                  </a:lnTo>
                  <a:lnTo>
                    <a:pt x="175" y="171"/>
                  </a:lnTo>
                  <a:lnTo>
                    <a:pt x="169" y="200"/>
                  </a:lnTo>
                  <a:lnTo>
                    <a:pt x="157" y="231"/>
                  </a:lnTo>
                  <a:lnTo>
                    <a:pt x="142" y="266"/>
                  </a:lnTo>
                  <a:lnTo>
                    <a:pt x="139" y="265"/>
                  </a:lnTo>
                  <a:lnTo>
                    <a:pt x="133" y="264"/>
                  </a:lnTo>
                  <a:lnTo>
                    <a:pt x="123" y="260"/>
                  </a:lnTo>
                  <a:lnTo>
                    <a:pt x="110" y="253"/>
                  </a:lnTo>
                  <a:lnTo>
                    <a:pt x="96" y="247"/>
                  </a:lnTo>
                  <a:lnTo>
                    <a:pt x="82" y="236"/>
                  </a:lnTo>
                  <a:lnTo>
                    <a:pt x="65" y="226"/>
                  </a:lnTo>
                  <a:lnTo>
                    <a:pt x="51" y="213"/>
                  </a:lnTo>
                  <a:lnTo>
                    <a:pt x="35" y="199"/>
                  </a:lnTo>
                  <a:lnTo>
                    <a:pt x="22" y="182"/>
                  </a:lnTo>
                  <a:lnTo>
                    <a:pt x="12" y="164"/>
                  </a:lnTo>
                  <a:lnTo>
                    <a:pt x="4" y="143"/>
                  </a:lnTo>
                  <a:lnTo>
                    <a:pt x="0" y="121"/>
                  </a:lnTo>
                  <a:lnTo>
                    <a:pt x="1" y="96"/>
                  </a:lnTo>
                  <a:lnTo>
                    <a:pt x="7" y="69"/>
                  </a:lnTo>
                  <a:lnTo>
                    <a:pt x="18" y="40"/>
                  </a:lnTo>
                  <a:lnTo>
                    <a:pt x="36" y="9"/>
                  </a:lnTo>
                  <a:lnTo>
                    <a:pt x="36" y="12"/>
                  </a:lnTo>
                  <a:lnTo>
                    <a:pt x="34" y="20"/>
                  </a:lnTo>
                  <a:lnTo>
                    <a:pt x="30" y="33"/>
                  </a:lnTo>
                  <a:lnTo>
                    <a:pt x="27" y="48"/>
                  </a:lnTo>
                  <a:lnTo>
                    <a:pt x="26" y="66"/>
                  </a:lnTo>
                  <a:lnTo>
                    <a:pt x="26" y="87"/>
                  </a:lnTo>
                  <a:lnTo>
                    <a:pt x="30" y="108"/>
                  </a:lnTo>
                  <a:lnTo>
                    <a:pt x="38" y="131"/>
                  </a:lnTo>
                  <a:lnTo>
                    <a:pt x="51" y="153"/>
                  </a:lnTo>
                  <a:lnTo>
                    <a:pt x="49" y="149"/>
                  </a:lnTo>
                  <a:lnTo>
                    <a:pt x="47" y="140"/>
                  </a:lnTo>
                  <a:lnTo>
                    <a:pt x="44" y="126"/>
                  </a:lnTo>
                  <a:lnTo>
                    <a:pt x="40" y="109"/>
                  </a:lnTo>
                  <a:lnTo>
                    <a:pt x="39" y="88"/>
                  </a:lnTo>
                  <a:lnTo>
                    <a:pt x="39" y="66"/>
                  </a:lnTo>
                  <a:lnTo>
                    <a:pt x="42" y="44"/>
                  </a:lnTo>
                  <a:lnTo>
                    <a:pt x="48" y="21"/>
                  </a:lnTo>
                  <a:lnTo>
                    <a:pt x="60" y="0"/>
                  </a:lnTo>
                  <a:close/>
                </a:path>
              </a:pathLst>
            </a:custGeom>
            <a:solidFill>
              <a:schemeClr val="accent5">
                <a:lumMod val="100000"/>
              </a:schemeClr>
            </a:solidFill>
            <a:ln w="0">
              <a:noFill/>
              <a:prstDash val="solid"/>
              <a:round/>
            </a:ln>
          </p:spPr>
          <p:txBody>
            <a:bodyPr anchor="ctr"/>
            <a:lstStyle/>
            <a:p>
              <a:pPr algn="ctr"/>
              <a:endParaRPr sz="1350">
                <a:cs typeface="+mn-ea"/>
                <a:sym typeface="+mn-lt"/>
              </a:endParaRPr>
            </a:p>
          </p:txBody>
        </p:sp>
        <p:sp>
          <p:nvSpPr>
            <p:cNvPr id="50" name="千图PPT彼岸天：ID 8661124库_任意多边形 49">
              <a:extLst>
                <a:ext uri="{FF2B5EF4-FFF2-40B4-BE49-F238E27FC236}">
                  <a16:creationId xmlns:a16="http://schemas.microsoft.com/office/drawing/2014/main" id="{C1EECB4F-1C9B-489B-84D6-323B310415F5}"/>
                </a:ext>
              </a:extLst>
            </p:cNvPr>
            <p:cNvSpPr/>
            <p:nvPr>
              <p:custDataLst>
                <p:tags r:id="rId36"/>
              </p:custDataLst>
            </p:nvPr>
          </p:nvSpPr>
          <p:spPr bwMode="auto">
            <a:xfrm>
              <a:off x="4379757" y="3241612"/>
              <a:ext cx="192777" cy="283307"/>
            </a:xfrm>
            <a:custGeom>
              <a:gdLst>
                <a:gd fmla="*/ 135 w 177" name="T0"/>
                <a:gd fmla="*/ 0 h 256" name="T1"/>
                <a:gd fmla="*/ 133 w 177" name="T2"/>
                <a:gd fmla="*/ 1 h 256" name="T3"/>
                <a:gd fmla="*/ 125 w 177" name="T4"/>
                <a:gd fmla="*/ 5 h 256" name="T5"/>
                <a:gd fmla="*/ 115 w 177" name="T6"/>
                <a:gd fmla="*/ 12 h 256" name="T7"/>
                <a:gd fmla="*/ 102 w 177" name="T8"/>
                <a:gd fmla="*/ 21 h 256" name="T9"/>
                <a:gd fmla="*/ 87 w 177" name="T10"/>
                <a:gd fmla="*/ 33 h 256" name="T11"/>
                <a:gd fmla="*/ 73 w 177" name="T12"/>
                <a:gd fmla="*/ 47 h 256" name="T13"/>
                <a:gd fmla="*/ 60 w 177" name="T14"/>
                <a:gd fmla="*/ 65 h 256" name="T15"/>
                <a:gd fmla="*/ 51 w 177" name="T16"/>
                <a:gd fmla="*/ 87 h 256" name="T17"/>
                <a:gd fmla="*/ 44 w 177" name="T18"/>
                <a:gd fmla="*/ 112 h 256" name="T19"/>
                <a:gd fmla="*/ 46 w 177" name="T20"/>
                <a:gd fmla="*/ 108 h 256" name="T21"/>
                <a:gd fmla="*/ 50 w 177" name="T22"/>
                <a:gd fmla="*/ 100 h 256" name="T23"/>
                <a:gd fmla="*/ 57 w 177" name="T24"/>
                <a:gd fmla="*/ 88 h 256" name="T25"/>
                <a:gd fmla="*/ 68 w 177" name="T26"/>
                <a:gd fmla="*/ 73 h 256" name="T27"/>
                <a:gd fmla="*/ 81 w 177" name="T28"/>
                <a:gd fmla="*/ 57 h 256" name="T29"/>
                <a:gd fmla="*/ 96 w 177" name="T30"/>
                <a:gd fmla="*/ 42 h 256" name="T31"/>
                <a:gd fmla="*/ 115 w 177" name="T32"/>
                <a:gd fmla="*/ 27 h 256" name="T33"/>
                <a:gd fmla="*/ 135 w 177" name="T34"/>
                <a:gd fmla="*/ 17 h 256" name="T35"/>
                <a:gd fmla="*/ 158 w 177" name="T36"/>
                <a:gd fmla="*/ 9 h 256" name="T37"/>
                <a:gd fmla="*/ 159 w 177" name="T38"/>
                <a:gd fmla="*/ 12 h 256" name="T39"/>
                <a:gd fmla="*/ 161 w 177" name="T40"/>
                <a:gd fmla="*/ 17 h 256" name="T41"/>
                <a:gd fmla="*/ 165 w 177" name="T42"/>
                <a:gd fmla="*/ 27 h 256" name="T43"/>
                <a:gd fmla="*/ 169 w 177" name="T44"/>
                <a:gd fmla="*/ 39 h 256" name="T45"/>
                <a:gd fmla="*/ 173 w 177" name="T46"/>
                <a:gd fmla="*/ 53 h 256" name="T47"/>
                <a:gd fmla="*/ 176 w 177" name="T48"/>
                <a:gd fmla="*/ 70 h 256" name="T49"/>
                <a:gd fmla="*/ 177 w 177" name="T50"/>
                <a:gd fmla="*/ 88 h 256" name="T51"/>
                <a:gd fmla="*/ 177 w 177" name="T52"/>
                <a:gd fmla="*/ 108 h 256" name="T53"/>
                <a:gd fmla="*/ 173 w 177" name="T54"/>
                <a:gd fmla="*/ 129 h 256" name="T55"/>
                <a:gd fmla="*/ 167 w 177" name="T56"/>
                <a:gd fmla="*/ 149 h 256" name="T57"/>
                <a:gd fmla="*/ 158 w 177" name="T58"/>
                <a:gd fmla="*/ 170 h 256" name="T59"/>
                <a:gd fmla="*/ 142 w 177" name="T60"/>
                <a:gd fmla="*/ 190 h 256" name="T61"/>
                <a:gd fmla="*/ 122 w 177" name="T62"/>
                <a:gd fmla="*/ 209 h 256" name="T63"/>
                <a:gd fmla="*/ 98 w 177" name="T64"/>
                <a:gd fmla="*/ 226 h 256" name="T65"/>
                <a:gd fmla="*/ 65 w 177" name="T66"/>
                <a:gd fmla="*/ 242 h 256" name="T67"/>
                <a:gd fmla="*/ 28 w 177" name="T68"/>
                <a:gd fmla="*/ 256 h 256" name="T69"/>
                <a:gd fmla="*/ 26 w 177" name="T70"/>
                <a:gd fmla="*/ 253 h 256" name="T71"/>
                <a:gd fmla="*/ 24 w 177" name="T72"/>
                <a:gd fmla="*/ 247 h 256" name="T73"/>
                <a:gd fmla="*/ 20 w 177" name="T74"/>
                <a:gd fmla="*/ 238 h 256" name="T75"/>
                <a:gd fmla="*/ 15 w 177" name="T76"/>
                <a:gd fmla="*/ 225 h 256" name="T77"/>
                <a:gd fmla="*/ 11 w 177" name="T78"/>
                <a:gd fmla="*/ 209 h 256" name="T79"/>
                <a:gd fmla="*/ 5 w 177" name="T80"/>
                <a:gd fmla="*/ 192 h 256" name="T81"/>
                <a:gd fmla="*/ 3 w 177" name="T82"/>
                <a:gd fmla="*/ 174 h 256" name="T83"/>
                <a:gd fmla="*/ 0 w 177" name="T84"/>
                <a:gd fmla="*/ 153 h 256" name="T85"/>
                <a:gd fmla="*/ 0 w 177" name="T86"/>
                <a:gd fmla="*/ 132 h 256" name="T87"/>
                <a:gd fmla="*/ 3 w 177" name="T88"/>
                <a:gd fmla="*/ 112 h 256" name="T89"/>
                <a:gd fmla="*/ 8 w 177" name="T90"/>
                <a:gd fmla="*/ 91 h 256" name="T91"/>
                <a:gd fmla="*/ 17 w 177" name="T92"/>
                <a:gd fmla="*/ 71 h 256" name="T93"/>
                <a:gd fmla="*/ 31 w 177" name="T94"/>
                <a:gd fmla="*/ 53 h 256" name="T95"/>
                <a:gd fmla="*/ 48 w 177" name="T96"/>
                <a:gd fmla="*/ 36 h 256" name="T97"/>
                <a:gd fmla="*/ 72 w 177" name="T98"/>
                <a:gd fmla="*/ 21 h 256" name="T99"/>
                <a:gd fmla="*/ 100 w 177" name="T100"/>
                <a:gd fmla="*/ 9 h 256" name="T101"/>
                <a:gd fmla="*/ 135 w 177" name="T102"/>
                <a:gd fmla="*/ 0 h 25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56" w="177">
                  <a:moveTo>
                    <a:pt x="135" y="0"/>
                  </a:moveTo>
                  <a:lnTo>
                    <a:pt x="133" y="1"/>
                  </a:lnTo>
                  <a:lnTo>
                    <a:pt x="125" y="5"/>
                  </a:lnTo>
                  <a:lnTo>
                    <a:pt x="115" y="12"/>
                  </a:lnTo>
                  <a:lnTo>
                    <a:pt x="102" y="21"/>
                  </a:lnTo>
                  <a:lnTo>
                    <a:pt x="87" y="33"/>
                  </a:lnTo>
                  <a:lnTo>
                    <a:pt x="73" y="47"/>
                  </a:lnTo>
                  <a:lnTo>
                    <a:pt x="60" y="65"/>
                  </a:lnTo>
                  <a:lnTo>
                    <a:pt x="51" y="87"/>
                  </a:lnTo>
                  <a:lnTo>
                    <a:pt x="44" y="112"/>
                  </a:lnTo>
                  <a:lnTo>
                    <a:pt x="46" y="108"/>
                  </a:lnTo>
                  <a:lnTo>
                    <a:pt x="50" y="100"/>
                  </a:lnTo>
                  <a:lnTo>
                    <a:pt x="57" y="88"/>
                  </a:lnTo>
                  <a:lnTo>
                    <a:pt x="68" y="73"/>
                  </a:lnTo>
                  <a:lnTo>
                    <a:pt x="81" y="57"/>
                  </a:lnTo>
                  <a:lnTo>
                    <a:pt x="96" y="42"/>
                  </a:lnTo>
                  <a:lnTo>
                    <a:pt x="115" y="27"/>
                  </a:lnTo>
                  <a:lnTo>
                    <a:pt x="135" y="17"/>
                  </a:lnTo>
                  <a:lnTo>
                    <a:pt x="158" y="9"/>
                  </a:lnTo>
                  <a:lnTo>
                    <a:pt x="159" y="12"/>
                  </a:lnTo>
                  <a:lnTo>
                    <a:pt x="161" y="17"/>
                  </a:lnTo>
                  <a:lnTo>
                    <a:pt x="165" y="27"/>
                  </a:lnTo>
                  <a:lnTo>
                    <a:pt x="169" y="39"/>
                  </a:lnTo>
                  <a:lnTo>
                    <a:pt x="173" y="53"/>
                  </a:lnTo>
                  <a:lnTo>
                    <a:pt x="176" y="70"/>
                  </a:lnTo>
                  <a:lnTo>
                    <a:pt x="177" y="88"/>
                  </a:lnTo>
                  <a:lnTo>
                    <a:pt x="177" y="108"/>
                  </a:lnTo>
                  <a:lnTo>
                    <a:pt x="173" y="129"/>
                  </a:lnTo>
                  <a:lnTo>
                    <a:pt x="167" y="149"/>
                  </a:lnTo>
                  <a:lnTo>
                    <a:pt x="158" y="170"/>
                  </a:lnTo>
                  <a:lnTo>
                    <a:pt x="142" y="190"/>
                  </a:lnTo>
                  <a:lnTo>
                    <a:pt x="122" y="209"/>
                  </a:lnTo>
                  <a:lnTo>
                    <a:pt x="98" y="226"/>
                  </a:lnTo>
                  <a:lnTo>
                    <a:pt x="65" y="242"/>
                  </a:lnTo>
                  <a:lnTo>
                    <a:pt x="28" y="256"/>
                  </a:lnTo>
                  <a:lnTo>
                    <a:pt x="26" y="253"/>
                  </a:lnTo>
                  <a:lnTo>
                    <a:pt x="24" y="247"/>
                  </a:lnTo>
                  <a:lnTo>
                    <a:pt x="20" y="238"/>
                  </a:lnTo>
                  <a:lnTo>
                    <a:pt x="15" y="225"/>
                  </a:lnTo>
                  <a:lnTo>
                    <a:pt x="11" y="209"/>
                  </a:lnTo>
                  <a:lnTo>
                    <a:pt x="5" y="192"/>
                  </a:lnTo>
                  <a:lnTo>
                    <a:pt x="3" y="174"/>
                  </a:lnTo>
                  <a:lnTo>
                    <a:pt x="0" y="153"/>
                  </a:lnTo>
                  <a:lnTo>
                    <a:pt x="0" y="132"/>
                  </a:lnTo>
                  <a:lnTo>
                    <a:pt x="3" y="112"/>
                  </a:lnTo>
                  <a:lnTo>
                    <a:pt x="8" y="91"/>
                  </a:lnTo>
                  <a:lnTo>
                    <a:pt x="17" y="71"/>
                  </a:lnTo>
                  <a:lnTo>
                    <a:pt x="31" y="53"/>
                  </a:lnTo>
                  <a:lnTo>
                    <a:pt x="48" y="36"/>
                  </a:lnTo>
                  <a:lnTo>
                    <a:pt x="72" y="21"/>
                  </a:lnTo>
                  <a:lnTo>
                    <a:pt x="100" y="9"/>
                  </a:lnTo>
                  <a:lnTo>
                    <a:pt x="135" y="0"/>
                  </a:lnTo>
                  <a:close/>
                </a:path>
              </a:pathLst>
            </a:custGeom>
            <a:solidFill>
              <a:schemeClr val="accent3">
                <a:lumMod val="100000"/>
              </a:schemeClr>
            </a:solidFill>
            <a:ln w="0">
              <a:noFill/>
              <a:prstDash val="solid"/>
              <a:round/>
            </a:ln>
          </p:spPr>
          <p:txBody>
            <a:bodyPr anchor="ctr"/>
            <a:lstStyle/>
            <a:p>
              <a:pPr algn="ctr"/>
              <a:endParaRPr sz="1350">
                <a:cs typeface="+mn-ea"/>
                <a:sym typeface="+mn-lt"/>
              </a:endParaRPr>
            </a:p>
          </p:txBody>
        </p:sp>
        <p:sp>
          <p:nvSpPr>
            <p:cNvPr id="51" name="千图PPT彼岸天：ID 8661124库_任意多边形 50">
              <a:extLst>
                <a:ext uri="{FF2B5EF4-FFF2-40B4-BE49-F238E27FC236}">
                  <a16:creationId xmlns:a16="http://schemas.microsoft.com/office/drawing/2014/main" id="{703DD1E0-BFAE-4F6E-B553-BBD58D7E6804}"/>
                </a:ext>
              </a:extLst>
            </p:cNvPr>
            <p:cNvSpPr/>
            <p:nvPr>
              <p:custDataLst>
                <p:tags r:id="rId37"/>
              </p:custDataLst>
            </p:nvPr>
          </p:nvSpPr>
          <p:spPr bwMode="auto">
            <a:xfrm>
              <a:off x="3702314" y="2941704"/>
              <a:ext cx="190599" cy="294374"/>
            </a:xfrm>
            <a:custGeom>
              <a:gdLst>
                <a:gd fmla="*/ 60 w 175" name="T0"/>
                <a:gd fmla="*/ 0 h 266" name="T1"/>
                <a:gd fmla="*/ 61 w 175" name="T2"/>
                <a:gd fmla="*/ 1 h 266" name="T3"/>
                <a:gd fmla="*/ 66 w 175" name="T4"/>
                <a:gd fmla="*/ 2 h 266" name="T5"/>
                <a:gd fmla="*/ 75 w 175" name="T6"/>
                <a:gd fmla="*/ 6 h 266" name="T7"/>
                <a:gd fmla="*/ 84 w 175" name="T8"/>
                <a:gd fmla="*/ 11 h 266" name="T9"/>
                <a:gd fmla="*/ 97 w 175" name="T10"/>
                <a:gd fmla="*/ 18 h 266" name="T11"/>
                <a:gd fmla="*/ 110 w 175" name="T12"/>
                <a:gd fmla="*/ 27 h 266" name="T13"/>
                <a:gd fmla="*/ 123 w 175" name="T14"/>
                <a:gd fmla="*/ 37 h 266" name="T15"/>
                <a:gd fmla="*/ 136 w 175" name="T16"/>
                <a:gd fmla="*/ 49 h 266" name="T17"/>
                <a:gd fmla="*/ 148 w 175" name="T18"/>
                <a:gd fmla="*/ 65 h 266" name="T19"/>
                <a:gd fmla="*/ 158 w 175" name="T20"/>
                <a:gd fmla="*/ 80 h 266" name="T21"/>
                <a:gd fmla="*/ 167 w 175" name="T22"/>
                <a:gd fmla="*/ 100 h 266" name="T23"/>
                <a:gd fmla="*/ 173 w 175" name="T24"/>
                <a:gd fmla="*/ 120 h 266" name="T25"/>
                <a:gd fmla="*/ 175 w 175" name="T26"/>
                <a:gd fmla="*/ 145 h 266" name="T27"/>
                <a:gd fmla="*/ 174 w 175" name="T28"/>
                <a:gd fmla="*/ 171 h 266" name="T29"/>
                <a:gd fmla="*/ 169 w 175" name="T30"/>
                <a:gd fmla="*/ 200 h 266" name="T31"/>
                <a:gd fmla="*/ 157 w 175" name="T32"/>
                <a:gd fmla="*/ 232 h 266" name="T33"/>
                <a:gd fmla="*/ 140 w 175" name="T34"/>
                <a:gd fmla="*/ 266 h 266" name="T35"/>
                <a:gd fmla="*/ 139 w 175" name="T36"/>
                <a:gd fmla="*/ 266 h 266" name="T37"/>
                <a:gd fmla="*/ 132 w 175" name="T38"/>
                <a:gd fmla="*/ 263 h 266" name="T39"/>
                <a:gd fmla="*/ 122 w 175" name="T40"/>
                <a:gd fmla="*/ 259 h 266" name="T41"/>
                <a:gd fmla="*/ 110 w 175" name="T42"/>
                <a:gd fmla="*/ 253 h 266" name="T43"/>
                <a:gd fmla="*/ 96 w 175" name="T44"/>
                <a:gd fmla="*/ 246 h 266" name="T45"/>
                <a:gd fmla="*/ 80 w 175" name="T46"/>
                <a:gd fmla="*/ 237 h 266" name="T47"/>
                <a:gd fmla="*/ 65 w 175" name="T48"/>
                <a:gd fmla="*/ 226 h 266" name="T49"/>
                <a:gd fmla="*/ 49 w 175" name="T50"/>
                <a:gd fmla="*/ 213 h 266" name="T51"/>
                <a:gd fmla="*/ 35 w 175" name="T52"/>
                <a:gd fmla="*/ 198 h 266" name="T53"/>
                <a:gd fmla="*/ 22 w 175" name="T54"/>
                <a:gd fmla="*/ 181 h 266" name="T55"/>
                <a:gd fmla="*/ 11 w 175" name="T56"/>
                <a:gd fmla="*/ 163 h 266" name="T57"/>
                <a:gd fmla="*/ 4 w 175" name="T58"/>
                <a:gd fmla="*/ 143 h 266" name="T59"/>
                <a:gd fmla="*/ 0 w 175" name="T60"/>
                <a:gd fmla="*/ 120 h 266" name="T61"/>
                <a:gd fmla="*/ 1 w 175" name="T62"/>
                <a:gd fmla="*/ 96 h 266" name="T63"/>
                <a:gd fmla="*/ 6 w 175" name="T64"/>
                <a:gd fmla="*/ 70 h 266" name="T65"/>
                <a:gd fmla="*/ 18 w 175" name="T66"/>
                <a:gd fmla="*/ 40 h 266" name="T67"/>
                <a:gd fmla="*/ 36 w 175" name="T68"/>
                <a:gd fmla="*/ 9 h 266" name="T69"/>
                <a:gd fmla="*/ 35 w 175" name="T70"/>
                <a:gd fmla="*/ 11 h 266" name="T71"/>
                <a:gd fmla="*/ 32 w 175" name="T72"/>
                <a:gd fmla="*/ 21 h 266" name="T73"/>
                <a:gd fmla="*/ 30 w 175" name="T74"/>
                <a:gd fmla="*/ 32 h 266" name="T75"/>
                <a:gd fmla="*/ 27 w 175" name="T76"/>
                <a:gd fmla="*/ 48 h 266" name="T77"/>
                <a:gd fmla="*/ 24 w 175" name="T78"/>
                <a:gd fmla="*/ 66 h 266" name="T79"/>
                <a:gd fmla="*/ 26 w 175" name="T80"/>
                <a:gd fmla="*/ 87 h 266" name="T81"/>
                <a:gd fmla="*/ 30 w 175" name="T82"/>
                <a:gd fmla="*/ 109 h 266" name="T83"/>
                <a:gd fmla="*/ 37 w 175" name="T84"/>
                <a:gd fmla="*/ 131 h 266" name="T85"/>
                <a:gd fmla="*/ 50 w 175" name="T86"/>
                <a:gd fmla="*/ 153 h 266" name="T87"/>
                <a:gd fmla="*/ 49 w 175" name="T88"/>
                <a:gd fmla="*/ 149 h 266" name="T89"/>
                <a:gd fmla="*/ 47 w 175" name="T90"/>
                <a:gd fmla="*/ 140 h 266" name="T91"/>
                <a:gd fmla="*/ 43 w 175" name="T92"/>
                <a:gd fmla="*/ 127 h 266" name="T93"/>
                <a:gd fmla="*/ 40 w 175" name="T94"/>
                <a:gd fmla="*/ 109 h 266" name="T95"/>
                <a:gd fmla="*/ 37 w 175" name="T96"/>
                <a:gd fmla="*/ 88 h 266" name="T97"/>
                <a:gd fmla="*/ 37 w 175" name="T98"/>
                <a:gd fmla="*/ 66 h 266" name="T99"/>
                <a:gd fmla="*/ 41 w 175" name="T100"/>
                <a:gd fmla="*/ 44 h 266" name="T101"/>
                <a:gd fmla="*/ 48 w 175" name="T102"/>
                <a:gd fmla="*/ 22 h 266" name="T103"/>
                <a:gd fmla="*/ 60 w 175" name="T104"/>
                <a:gd fmla="*/ 0 h 26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66" w="175">
                  <a:moveTo>
                    <a:pt x="60" y="0"/>
                  </a:moveTo>
                  <a:lnTo>
                    <a:pt x="61" y="1"/>
                  </a:lnTo>
                  <a:lnTo>
                    <a:pt x="66" y="2"/>
                  </a:lnTo>
                  <a:lnTo>
                    <a:pt x="75" y="6"/>
                  </a:lnTo>
                  <a:lnTo>
                    <a:pt x="84" y="11"/>
                  </a:lnTo>
                  <a:lnTo>
                    <a:pt x="97" y="18"/>
                  </a:lnTo>
                  <a:lnTo>
                    <a:pt x="110" y="27"/>
                  </a:lnTo>
                  <a:lnTo>
                    <a:pt x="123" y="37"/>
                  </a:lnTo>
                  <a:lnTo>
                    <a:pt x="136" y="49"/>
                  </a:lnTo>
                  <a:lnTo>
                    <a:pt x="148" y="65"/>
                  </a:lnTo>
                  <a:lnTo>
                    <a:pt x="158" y="80"/>
                  </a:lnTo>
                  <a:lnTo>
                    <a:pt x="167" y="100"/>
                  </a:lnTo>
                  <a:lnTo>
                    <a:pt x="173" y="120"/>
                  </a:lnTo>
                  <a:lnTo>
                    <a:pt x="175" y="145"/>
                  </a:lnTo>
                  <a:lnTo>
                    <a:pt x="174" y="171"/>
                  </a:lnTo>
                  <a:lnTo>
                    <a:pt x="169" y="200"/>
                  </a:lnTo>
                  <a:lnTo>
                    <a:pt x="157" y="232"/>
                  </a:lnTo>
                  <a:lnTo>
                    <a:pt x="140" y="266"/>
                  </a:lnTo>
                  <a:lnTo>
                    <a:pt x="139" y="266"/>
                  </a:lnTo>
                  <a:lnTo>
                    <a:pt x="132" y="263"/>
                  </a:lnTo>
                  <a:lnTo>
                    <a:pt x="122" y="259"/>
                  </a:lnTo>
                  <a:lnTo>
                    <a:pt x="110" y="253"/>
                  </a:lnTo>
                  <a:lnTo>
                    <a:pt x="96" y="246"/>
                  </a:lnTo>
                  <a:lnTo>
                    <a:pt x="80" y="237"/>
                  </a:lnTo>
                  <a:lnTo>
                    <a:pt x="65" y="226"/>
                  </a:lnTo>
                  <a:lnTo>
                    <a:pt x="49" y="213"/>
                  </a:lnTo>
                  <a:lnTo>
                    <a:pt x="35" y="198"/>
                  </a:lnTo>
                  <a:lnTo>
                    <a:pt x="22" y="181"/>
                  </a:lnTo>
                  <a:lnTo>
                    <a:pt x="11" y="163"/>
                  </a:lnTo>
                  <a:lnTo>
                    <a:pt x="4" y="143"/>
                  </a:lnTo>
                  <a:lnTo>
                    <a:pt x="0" y="120"/>
                  </a:lnTo>
                  <a:lnTo>
                    <a:pt x="1" y="96"/>
                  </a:lnTo>
                  <a:lnTo>
                    <a:pt x="6" y="70"/>
                  </a:lnTo>
                  <a:lnTo>
                    <a:pt x="18" y="40"/>
                  </a:lnTo>
                  <a:lnTo>
                    <a:pt x="36" y="9"/>
                  </a:lnTo>
                  <a:lnTo>
                    <a:pt x="35" y="11"/>
                  </a:lnTo>
                  <a:lnTo>
                    <a:pt x="32" y="21"/>
                  </a:lnTo>
                  <a:lnTo>
                    <a:pt x="30" y="32"/>
                  </a:lnTo>
                  <a:lnTo>
                    <a:pt x="27" y="48"/>
                  </a:lnTo>
                  <a:lnTo>
                    <a:pt x="24" y="66"/>
                  </a:lnTo>
                  <a:lnTo>
                    <a:pt x="26" y="87"/>
                  </a:lnTo>
                  <a:lnTo>
                    <a:pt x="30" y="109"/>
                  </a:lnTo>
                  <a:lnTo>
                    <a:pt x="37" y="131"/>
                  </a:lnTo>
                  <a:lnTo>
                    <a:pt x="50" y="153"/>
                  </a:lnTo>
                  <a:lnTo>
                    <a:pt x="49" y="149"/>
                  </a:lnTo>
                  <a:lnTo>
                    <a:pt x="47" y="140"/>
                  </a:lnTo>
                  <a:lnTo>
                    <a:pt x="43" y="127"/>
                  </a:lnTo>
                  <a:lnTo>
                    <a:pt x="40" y="109"/>
                  </a:lnTo>
                  <a:lnTo>
                    <a:pt x="37" y="88"/>
                  </a:lnTo>
                  <a:lnTo>
                    <a:pt x="37" y="66"/>
                  </a:lnTo>
                  <a:lnTo>
                    <a:pt x="41" y="44"/>
                  </a:lnTo>
                  <a:lnTo>
                    <a:pt x="48" y="22"/>
                  </a:lnTo>
                  <a:lnTo>
                    <a:pt x="60" y="0"/>
                  </a:lnTo>
                  <a:close/>
                </a:path>
              </a:pathLst>
            </a:custGeom>
            <a:solidFill>
              <a:schemeClr val="accent2">
                <a:lumMod val="100000"/>
              </a:schemeClr>
            </a:solidFill>
            <a:ln w="0">
              <a:noFill/>
              <a:prstDash val="solid"/>
              <a:round/>
            </a:ln>
          </p:spPr>
          <p:txBody>
            <a:bodyPr anchor="ctr"/>
            <a:lstStyle/>
            <a:p>
              <a:pPr algn="ctr"/>
              <a:endParaRPr sz="1350">
                <a:cs typeface="+mn-ea"/>
                <a:sym typeface="+mn-lt"/>
              </a:endParaRPr>
            </a:p>
          </p:txBody>
        </p:sp>
        <p:sp>
          <p:nvSpPr>
            <p:cNvPr id="52" name="千图PPT彼岸天：ID 8661124库_任意多边形 51">
              <a:extLst>
                <a:ext uri="{FF2B5EF4-FFF2-40B4-BE49-F238E27FC236}">
                  <a16:creationId xmlns:a16="http://schemas.microsoft.com/office/drawing/2014/main" id="{F5545A34-F186-4255-81EA-0603974B08F1}"/>
                </a:ext>
              </a:extLst>
            </p:cNvPr>
            <p:cNvSpPr/>
            <p:nvPr>
              <p:custDataLst>
                <p:tags r:id="rId38"/>
              </p:custDataLst>
            </p:nvPr>
          </p:nvSpPr>
          <p:spPr bwMode="auto">
            <a:xfrm>
              <a:off x="3915785" y="3236079"/>
              <a:ext cx="192777" cy="283307"/>
            </a:xfrm>
            <a:custGeom>
              <a:gdLst>
                <a:gd fmla="*/ 135 w 177" name="T0"/>
                <a:gd fmla="*/ 0 h 256" name="T1"/>
                <a:gd fmla="*/ 133 w 177" name="T2"/>
                <a:gd fmla="*/ 1 h 256" name="T3"/>
                <a:gd fmla="*/ 125 w 177" name="T4"/>
                <a:gd fmla="*/ 5 h 256" name="T5"/>
                <a:gd fmla="*/ 114 w 177" name="T6"/>
                <a:gd fmla="*/ 12 h 256" name="T7"/>
                <a:gd fmla="*/ 101 w 177" name="T8"/>
                <a:gd fmla="*/ 21 h 256" name="T9"/>
                <a:gd fmla="*/ 87 w 177" name="T10"/>
                <a:gd fmla="*/ 32 h 256" name="T11"/>
                <a:gd fmla="*/ 73 w 177" name="T12"/>
                <a:gd fmla="*/ 48 h 256" name="T13"/>
                <a:gd fmla="*/ 61 w 177" name="T14"/>
                <a:gd fmla="*/ 66 h 256" name="T15"/>
                <a:gd fmla="*/ 51 w 177" name="T16"/>
                <a:gd fmla="*/ 87 h 256" name="T17"/>
                <a:gd fmla="*/ 44 w 177" name="T18"/>
                <a:gd fmla="*/ 112 h 256" name="T19"/>
                <a:gd fmla="*/ 45 w 177" name="T20"/>
                <a:gd fmla="*/ 109 h 256" name="T21"/>
                <a:gd fmla="*/ 49 w 177" name="T22"/>
                <a:gd fmla="*/ 100 h 256" name="T23"/>
                <a:gd fmla="*/ 57 w 177" name="T24"/>
                <a:gd fmla="*/ 88 h 256" name="T25"/>
                <a:gd fmla="*/ 68 w 177" name="T26"/>
                <a:gd fmla="*/ 74 h 256" name="T27"/>
                <a:gd fmla="*/ 81 w 177" name="T28"/>
                <a:gd fmla="*/ 57 h 256" name="T29"/>
                <a:gd fmla="*/ 96 w 177" name="T30"/>
                <a:gd fmla="*/ 41 h 256" name="T31"/>
                <a:gd fmla="*/ 114 w 177" name="T32"/>
                <a:gd fmla="*/ 27 h 256" name="T33"/>
                <a:gd fmla="*/ 135 w 177" name="T34"/>
                <a:gd fmla="*/ 17 h 256" name="T35"/>
                <a:gd fmla="*/ 159 w 177" name="T36"/>
                <a:gd fmla="*/ 10 h 256" name="T37"/>
                <a:gd fmla="*/ 159 w 177" name="T38"/>
                <a:gd fmla="*/ 12 h 256" name="T39"/>
                <a:gd fmla="*/ 161 w 177" name="T40"/>
                <a:gd fmla="*/ 18 h 256" name="T41"/>
                <a:gd fmla="*/ 165 w 177" name="T42"/>
                <a:gd fmla="*/ 27 h 256" name="T43"/>
                <a:gd fmla="*/ 169 w 177" name="T44"/>
                <a:gd fmla="*/ 39 h 256" name="T45"/>
                <a:gd fmla="*/ 173 w 177" name="T46"/>
                <a:gd fmla="*/ 54 h 256" name="T47"/>
                <a:gd fmla="*/ 175 w 177" name="T48"/>
                <a:gd fmla="*/ 70 h 256" name="T49"/>
                <a:gd fmla="*/ 177 w 177" name="T50"/>
                <a:gd fmla="*/ 89 h 256" name="T51"/>
                <a:gd fmla="*/ 177 w 177" name="T52"/>
                <a:gd fmla="*/ 109 h 256" name="T53"/>
                <a:gd fmla="*/ 174 w 177" name="T54"/>
                <a:gd fmla="*/ 128 h 256" name="T55"/>
                <a:gd fmla="*/ 168 w 177" name="T56"/>
                <a:gd fmla="*/ 149 h 256" name="T57"/>
                <a:gd fmla="*/ 157 w 177" name="T58"/>
                <a:gd fmla="*/ 170 h 256" name="T59"/>
                <a:gd fmla="*/ 143 w 177" name="T60"/>
                <a:gd fmla="*/ 189 h 256" name="T61"/>
                <a:gd fmla="*/ 122 w 177" name="T62"/>
                <a:gd fmla="*/ 209 h 256" name="T63"/>
                <a:gd fmla="*/ 97 w 177" name="T64"/>
                <a:gd fmla="*/ 226 h 256" name="T65"/>
                <a:gd fmla="*/ 66 w 177" name="T66"/>
                <a:gd fmla="*/ 243 h 256" name="T67"/>
                <a:gd fmla="*/ 27 w 177" name="T68"/>
                <a:gd fmla="*/ 256 h 256" name="T69"/>
                <a:gd fmla="*/ 26 w 177" name="T70"/>
                <a:gd fmla="*/ 253 h 256" name="T71"/>
                <a:gd fmla="*/ 23 w 177" name="T72"/>
                <a:gd fmla="*/ 248 h 256" name="T73"/>
                <a:gd fmla="*/ 19 w 177" name="T74"/>
                <a:gd fmla="*/ 237 h 256" name="T75"/>
                <a:gd fmla="*/ 14 w 177" name="T76"/>
                <a:gd fmla="*/ 224 h 256" name="T77"/>
                <a:gd fmla="*/ 10 w 177" name="T78"/>
                <a:gd fmla="*/ 210 h 256" name="T79"/>
                <a:gd fmla="*/ 5 w 177" name="T80"/>
                <a:gd fmla="*/ 192 h 256" name="T81"/>
                <a:gd fmla="*/ 3 w 177" name="T82"/>
                <a:gd fmla="*/ 174 h 256" name="T83"/>
                <a:gd fmla="*/ 0 w 177" name="T84"/>
                <a:gd fmla="*/ 154 h 256" name="T85"/>
                <a:gd fmla="*/ 0 w 177" name="T86"/>
                <a:gd fmla="*/ 134 h 256" name="T87"/>
                <a:gd fmla="*/ 3 w 177" name="T88"/>
                <a:gd fmla="*/ 113 h 256" name="T89"/>
                <a:gd fmla="*/ 9 w 177" name="T90"/>
                <a:gd fmla="*/ 92 h 256" name="T91"/>
                <a:gd fmla="*/ 18 w 177" name="T92"/>
                <a:gd fmla="*/ 71 h 256" name="T93"/>
                <a:gd fmla="*/ 31 w 177" name="T94"/>
                <a:gd fmla="*/ 53 h 256" name="T95"/>
                <a:gd fmla="*/ 49 w 177" name="T96"/>
                <a:gd fmla="*/ 36 h 256" name="T97"/>
                <a:gd fmla="*/ 71 w 177" name="T98"/>
                <a:gd fmla="*/ 22 h 256" name="T99"/>
                <a:gd fmla="*/ 100 w 177" name="T100"/>
                <a:gd fmla="*/ 9 h 256" name="T101"/>
                <a:gd fmla="*/ 135 w 177" name="T102"/>
                <a:gd fmla="*/ 0 h 25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56" w="177">
                  <a:moveTo>
                    <a:pt x="135" y="0"/>
                  </a:moveTo>
                  <a:lnTo>
                    <a:pt x="133" y="1"/>
                  </a:lnTo>
                  <a:lnTo>
                    <a:pt x="125" y="5"/>
                  </a:lnTo>
                  <a:lnTo>
                    <a:pt x="114" y="12"/>
                  </a:lnTo>
                  <a:lnTo>
                    <a:pt x="101" y="21"/>
                  </a:lnTo>
                  <a:lnTo>
                    <a:pt x="87" y="32"/>
                  </a:lnTo>
                  <a:lnTo>
                    <a:pt x="73" y="48"/>
                  </a:lnTo>
                  <a:lnTo>
                    <a:pt x="61" y="66"/>
                  </a:lnTo>
                  <a:lnTo>
                    <a:pt x="51" y="87"/>
                  </a:lnTo>
                  <a:lnTo>
                    <a:pt x="44" y="112"/>
                  </a:lnTo>
                  <a:lnTo>
                    <a:pt x="45" y="109"/>
                  </a:lnTo>
                  <a:lnTo>
                    <a:pt x="49" y="100"/>
                  </a:lnTo>
                  <a:lnTo>
                    <a:pt x="57" y="88"/>
                  </a:lnTo>
                  <a:lnTo>
                    <a:pt x="68" y="74"/>
                  </a:lnTo>
                  <a:lnTo>
                    <a:pt x="81" y="57"/>
                  </a:lnTo>
                  <a:lnTo>
                    <a:pt x="96" y="41"/>
                  </a:lnTo>
                  <a:lnTo>
                    <a:pt x="114" y="27"/>
                  </a:lnTo>
                  <a:lnTo>
                    <a:pt x="135" y="17"/>
                  </a:lnTo>
                  <a:lnTo>
                    <a:pt x="159" y="10"/>
                  </a:lnTo>
                  <a:lnTo>
                    <a:pt x="159" y="12"/>
                  </a:lnTo>
                  <a:lnTo>
                    <a:pt x="161" y="18"/>
                  </a:lnTo>
                  <a:lnTo>
                    <a:pt x="165" y="27"/>
                  </a:lnTo>
                  <a:lnTo>
                    <a:pt x="169" y="39"/>
                  </a:lnTo>
                  <a:lnTo>
                    <a:pt x="173" y="54"/>
                  </a:lnTo>
                  <a:lnTo>
                    <a:pt x="175" y="70"/>
                  </a:lnTo>
                  <a:lnTo>
                    <a:pt x="177" y="89"/>
                  </a:lnTo>
                  <a:lnTo>
                    <a:pt x="177" y="109"/>
                  </a:lnTo>
                  <a:lnTo>
                    <a:pt x="174" y="128"/>
                  </a:lnTo>
                  <a:lnTo>
                    <a:pt x="168" y="149"/>
                  </a:lnTo>
                  <a:lnTo>
                    <a:pt x="157" y="170"/>
                  </a:lnTo>
                  <a:lnTo>
                    <a:pt x="143" y="189"/>
                  </a:lnTo>
                  <a:lnTo>
                    <a:pt x="122" y="209"/>
                  </a:lnTo>
                  <a:lnTo>
                    <a:pt x="97" y="226"/>
                  </a:lnTo>
                  <a:lnTo>
                    <a:pt x="66" y="243"/>
                  </a:lnTo>
                  <a:lnTo>
                    <a:pt x="27" y="256"/>
                  </a:lnTo>
                  <a:lnTo>
                    <a:pt x="26" y="253"/>
                  </a:lnTo>
                  <a:lnTo>
                    <a:pt x="23" y="248"/>
                  </a:lnTo>
                  <a:lnTo>
                    <a:pt x="19" y="237"/>
                  </a:lnTo>
                  <a:lnTo>
                    <a:pt x="14" y="224"/>
                  </a:lnTo>
                  <a:lnTo>
                    <a:pt x="10" y="210"/>
                  </a:lnTo>
                  <a:lnTo>
                    <a:pt x="5" y="192"/>
                  </a:lnTo>
                  <a:lnTo>
                    <a:pt x="3" y="174"/>
                  </a:lnTo>
                  <a:lnTo>
                    <a:pt x="0" y="154"/>
                  </a:lnTo>
                  <a:lnTo>
                    <a:pt x="0" y="134"/>
                  </a:lnTo>
                  <a:lnTo>
                    <a:pt x="3" y="113"/>
                  </a:lnTo>
                  <a:lnTo>
                    <a:pt x="9" y="92"/>
                  </a:lnTo>
                  <a:lnTo>
                    <a:pt x="18" y="71"/>
                  </a:lnTo>
                  <a:lnTo>
                    <a:pt x="31" y="53"/>
                  </a:lnTo>
                  <a:lnTo>
                    <a:pt x="49" y="36"/>
                  </a:lnTo>
                  <a:lnTo>
                    <a:pt x="71" y="22"/>
                  </a:lnTo>
                  <a:lnTo>
                    <a:pt x="100" y="9"/>
                  </a:lnTo>
                  <a:lnTo>
                    <a:pt x="135" y="0"/>
                  </a:lnTo>
                  <a:close/>
                </a:path>
              </a:pathLst>
            </a:custGeom>
            <a:solidFill>
              <a:schemeClr val="accent3">
                <a:lumMod val="100000"/>
              </a:schemeClr>
            </a:solidFill>
            <a:ln w="0">
              <a:noFill/>
              <a:prstDash val="solid"/>
              <a:round/>
            </a:ln>
          </p:spPr>
          <p:txBody>
            <a:bodyPr anchor="ctr"/>
            <a:lstStyle/>
            <a:p>
              <a:pPr algn="ctr"/>
              <a:endParaRPr sz="1350">
                <a:cs typeface="+mn-ea"/>
                <a:sym typeface="+mn-lt"/>
              </a:endParaRPr>
            </a:p>
          </p:txBody>
        </p:sp>
        <p:sp>
          <p:nvSpPr>
            <p:cNvPr id="53" name="千图PPT彼岸天：ID 8661124库_任意多边形 52">
              <a:extLst>
                <a:ext uri="{FF2B5EF4-FFF2-40B4-BE49-F238E27FC236}">
                  <a16:creationId xmlns:a16="http://schemas.microsoft.com/office/drawing/2014/main" id="{45C3EA8C-AB04-46CB-8430-642B8CE01AC7}"/>
                </a:ext>
              </a:extLst>
            </p:cNvPr>
            <p:cNvSpPr/>
            <p:nvPr>
              <p:custDataLst>
                <p:tags r:id="rId39"/>
              </p:custDataLst>
            </p:nvPr>
          </p:nvSpPr>
          <p:spPr bwMode="auto">
            <a:xfrm>
              <a:off x="2491196" y="2377302"/>
              <a:ext cx="3171563" cy="2761142"/>
            </a:xfrm>
            <a:custGeom>
              <a:gdLst>
                <a:gd fmla="*/ 1771 w 2912" name="T0"/>
                <a:gd fmla="*/ 212 h 2495" name="T1"/>
                <a:gd fmla="*/ 1821 w 2912" name="T2"/>
                <a:gd fmla="*/ 523 h 2495" name="T3"/>
                <a:gd fmla="*/ 2166 w 2912" name="T4"/>
                <a:gd fmla="*/ 719 h 2495" name="T5"/>
                <a:gd fmla="*/ 2127 w 2912" name="T6"/>
                <a:gd fmla="*/ 721 h 2495" name="T7"/>
                <a:gd fmla="*/ 1993 w 2912" name="T8"/>
                <a:gd fmla="*/ 734 h 2495" name="T9"/>
                <a:gd fmla="*/ 1970 w 2912" name="T10"/>
                <a:gd fmla="*/ 668 h 2495" name="T11"/>
                <a:gd fmla="*/ 1784 w 2912" name="T12"/>
                <a:gd fmla="*/ 579 h 2495" name="T13"/>
                <a:gd fmla="*/ 1693 w 2912" name="T14"/>
                <a:gd fmla="*/ 823 h 2495" name="T15"/>
                <a:gd fmla="*/ 1672 w 2912" name="T16"/>
                <a:gd fmla="*/ 1263 h 2495" name="T17"/>
                <a:gd fmla="*/ 2279 w 2912" name="T18"/>
                <a:gd fmla="*/ 1043 h 2495" name="T19"/>
                <a:gd fmla="*/ 2512 w 2912" name="T20"/>
                <a:gd fmla="*/ 751 h 2495" name="T21"/>
                <a:gd fmla="*/ 2531 w 2912" name="T22"/>
                <a:gd fmla="*/ 416 h 2495" name="T23"/>
                <a:gd fmla="*/ 2540 w 2912" name="T24"/>
                <a:gd fmla="*/ 680 h 2495" name="T25"/>
                <a:gd fmla="*/ 2714 w 2912" name="T26"/>
                <a:gd fmla="*/ 610 h 2495" name="T27"/>
                <a:gd fmla="*/ 2812 w 2912" name="T28"/>
                <a:gd fmla="*/ 553 h 2495" name="T29"/>
                <a:gd fmla="*/ 2414 w 2912" name="T30"/>
                <a:gd fmla="*/ 1060 h 2495" name="T31"/>
                <a:gd fmla="*/ 2656 w 2912" name="T32"/>
                <a:gd fmla="*/ 1202 h 2495" name="T33"/>
                <a:gd fmla="*/ 2899 w 2912" name="T34"/>
                <a:gd fmla="*/ 1204 h 2495" name="T35"/>
                <a:gd fmla="*/ 2652 w 2912" name="T36"/>
                <a:gd fmla="*/ 1277 h 2495" name="T37"/>
                <a:gd fmla="*/ 2305 w 2912" name="T38"/>
                <a:gd fmla="*/ 1129 h 2495" name="T39"/>
                <a:gd fmla="*/ 1921 w 2912" name="T40"/>
                <a:gd fmla="*/ 1342 h 2495" name="T41"/>
                <a:gd fmla="*/ 1916 w 2912" name="T42"/>
                <a:gd fmla="*/ 1456 h 2495" name="T43"/>
                <a:gd fmla="*/ 2436 w 2912" name="T44"/>
                <a:gd fmla="*/ 1563 h 2495" name="T45"/>
                <a:gd fmla="*/ 2652 w 2912" name="T46"/>
                <a:gd fmla="*/ 1526 h 2495" name="T47"/>
                <a:gd fmla="*/ 2372 w 2912" name="T48"/>
                <a:gd fmla="*/ 1620 h 2495" name="T49"/>
                <a:gd fmla="*/ 2395 w 2912" name="T50"/>
                <a:gd fmla="*/ 1808 h 2495" name="T51"/>
                <a:gd fmla="*/ 2223 w 2912" name="T52"/>
                <a:gd fmla="*/ 1608 h 2495" name="T53"/>
                <a:gd fmla="*/ 1763 w 2912" name="T54"/>
                <a:gd fmla="*/ 1592 h 2495" name="T55"/>
                <a:gd fmla="*/ 1711 w 2912" name="T56"/>
                <a:gd fmla="*/ 2043 h 2495" name="T57"/>
                <a:gd fmla="*/ 1944 w 2912" name="T58"/>
                <a:gd fmla="*/ 2432 h 2495" name="T59"/>
                <a:gd fmla="*/ 1675 w 2912" name="T60"/>
                <a:gd fmla="*/ 2448 h 2495" name="T61"/>
                <a:gd fmla="*/ 1097 w 2912" name="T62"/>
                <a:gd fmla="*/ 2487 h 2495" name="T63"/>
                <a:gd fmla="*/ 1415 w 2912" name="T64"/>
                <a:gd fmla="*/ 2369 h 2495" name="T65"/>
                <a:gd fmla="*/ 1296 w 2912" name="T66"/>
                <a:gd fmla="*/ 1765 h 2495" name="T67"/>
                <a:gd fmla="*/ 867 w 2912" name="T68"/>
                <a:gd fmla="*/ 1553 h 2495" name="T69"/>
                <a:gd fmla="*/ 596 w 2912" name="T70"/>
                <a:gd fmla="*/ 1669 h 2495" name="T71"/>
                <a:gd fmla="*/ 372 w 2912" name="T72"/>
                <a:gd fmla="*/ 1769 h 2495" name="T73"/>
                <a:gd fmla="*/ 574 w 2912" name="T74"/>
                <a:gd fmla="*/ 1595 h 2495" name="T75"/>
                <a:gd fmla="*/ 281 w 2912" name="T76"/>
                <a:gd fmla="*/ 1443 h 2495" name="T77"/>
                <a:gd fmla="*/ 2 w 2912" name="T78"/>
                <a:gd fmla="*/ 1182 h 2495" name="T79"/>
                <a:gd fmla="*/ 232 w 2912" name="T80"/>
                <a:gd fmla="*/ 1374 h 2495" name="T81"/>
                <a:gd fmla="*/ 367 w 2912" name="T82"/>
                <a:gd fmla="*/ 1342 h 2495" name="T83"/>
                <a:gd fmla="*/ 420 w 2912" name="T84"/>
                <a:gd fmla="*/ 1194 h 2495" name="T85"/>
                <a:gd fmla="*/ 488 w 2912" name="T86"/>
                <a:gd fmla="*/ 1417 h 2495" name="T87"/>
                <a:gd fmla="*/ 984 w 2912" name="T88"/>
                <a:gd fmla="*/ 1443 h 2495" name="T89"/>
                <a:gd fmla="*/ 1199 w 2912" name="T90"/>
                <a:gd fmla="*/ 1196 h 2495" name="T91"/>
                <a:gd fmla="*/ 926 w 2912" name="T92"/>
                <a:gd fmla="*/ 678 h 2495" name="T93"/>
                <a:gd fmla="*/ 648 w 2912" name="T94"/>
                <a:gd fmla="*/ 566 h 2495" name="T95"/>
                <a:gd fmla="*/ 849 w 2912" name="T96"/>
                <a:gd fmla="*/ 630 h 2495" name="T97"/>
                <a:gd fmla="*/ 837 w 2912" name="T98"/>
                <a:gd fmla="*/ 342 h 2495" name="T99"/>
                <a:gd fmla="*/ 912 w 2912" name="T100"/>
                <a:gd fmla="*/ 194 h 2495" name="T101"/>
                <a:gd fmla="*/ 940 w 2912" name="T102"/>
                <a:gd fmla="*/ 460 h 2495" name="T103"/>
                <a:gd fmla="*/ 1181 w 2912" name="T104"/>
                <a:gd fmla="*/ 331 h 2495" name="T105"/>
                <a:gd fmla="*/ 947 w 2912" name="T106"/>
                <a:gd fmla="*/ 528 h 2495" name="T107"/>
                <a:gd fmla="*/ 1166 w 2912" name="T108"/>
                <a:gd fmla="*/ 904 h 2495" name="T109"/>
                <a:gd fmla="*/ 1496 w 2912" name="T110"/>
                <a:gd fmla="*/ 1139 h 2495" name="T111"/>
                <a:gd fmla="*/ 1564 w 2912" name="T112"/>
                <a:gd fmla="*/ 746 h 2495" name="T113"/>
                <a:gd fmla="*/ 1334 w 2912" name="T114"/>
                <a:gd fmla="*/ 449 h 2495" name="T115"/>
                <a:gd fmla="*/ 1517 w 2912" name="T116"/>
                <a:gd fmla="*/ 654 h 2495" name="T117"/>
                <a:gd fmla="*/ 1701 w 2912" name="T118"/>
                <a:gd fmla="*/ 386 h 2495"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2495" w="2912">
                  <a:moveTo>
                    <a:pt x="1750" y="0"/>
                  </a:moveTo>
                  <a:lnTo>
                    <a:pt x="1750" y="2"/>
                  </a:lnTo>
                  <a:lnTo>
                    <a:pt x="1752" y="7"/>
                  </a:lnTo>
                  <a:lnTo>
                    <a:pt x="1755" y="16"/>
                  </a:lnTo>
                  <a:lnTo>
                    <a:pt x="1759" y="31"/>
                  </a:lnTo>
                  <a:lnTo>
                    <a:pt x="1763" y="49"/>
                  </a:lnTo>
                  <a:lnTo>
                    <a:pt x="1765" y="72"/>
                  </a:lnTo>
                  <a:lnTo>
                    <a:pt x="1768" y="100"/>
                  </a:lnTo>
                  <a:lnTo>
                    <a:pt x="1771" y="132"/>
                  </a:lnTo>
                  <a:lnTo>
                    <a:pt x="1772" y="170"/>
                  </a:lnTo>
                  <a:lnTo>
                    <a:pt x="1771" y="212"/>
                  </a:lnTo>
                  <a:lnTo>
                    <a:pt x="1768" y="262"/>
                  </a:lnTo>
                  <a:lnTo>
                    <a:pt x="1763" y="315"/>
                  </a:lnTo>
                  <a:lnTo>
                    <a:pt x="1756" y="376"/>
                  </a:lnTo>
                  <a:lnTo>
                    <a:pt x="1746" y="442"/>
                  </a:lnTo>
                  <a:lnTo>
                    <a:pt x="1732" y="515"/>
                  </a:lnTo>
                  <a:lnTo>
                    <a:pt x="1734" y="515"/>
                  </a:lnTo>
                  <a:lnTo>
                    <a:pt x="1743" y="515"/>
                  </a:lnTo>
                  <a:lnTo>
                    <a:pt x="1756" y="516"/>
                  </a:lnTo>
                  <a:lnTo>
                    <a:pt x="1775" y="518"/>
                  </a:lnTo>
                  <a:lnTo>
                    <a:pt x="1797" y="519"/>
                  </a:lnTo>
                  <a:lnTo>
                    <a:pt x="1821" y="523"/>
                  </a:lnTo>
                  <a:lnTo>
                    <a:pt x="1850" y="528"/>
                  </a:lnTo>
                  <a:lnTo>
                    <a:pt x="1880" y="534"/>
                  </a:lnTo>
                  <a:lnTo>
                    <a:pt x="1912" y="543"/>
                  </a:lnTo>
                  <a:lnTo>
                    <a:pt x="1946" y="555"/>
                  </a:lnTo>
                  <a:lnTo>
                    <a:pt x="1980" y="568"/>
                  </a:lnTo>
                  <a:lnTo>
                    <a:pt x="2014" y="585"/>
                  </a:lnTo>
                  <a:lnTo>
                    <a:pt x="2048" y="604"/>
                  </a:lnTo>
                  <a:lnTo>
                    <a:pt x="2080" y="628"/>
                  </a:lnTo>
                  <a:lnTo>
                    <a:pt x="2111" y="654"/>
                  </a:lnTo>
                  <a:lnTo>
                    <a:pt x="2140" y="685"/>
                  </a:lnTo>
                  <a:lnTo>
                    <a:pt x="2166" y="719"/>
                  </a:lnTo>
                  <a:lnTo>
                    <a:pt x="2189" y="758"/>
                  </a:lnTo>
                  <a:lnTo>
                    <a:pt x="2207" y="802"/>
                  </a:lnTo>
                  <a:lnTo>
                    <a:pt x="2223" y="850"/>
                  </a:lnTo>
                  <a:lnTo>
                    <a:pt x="2222" y="847"/>
                  </a:lnTo>
                  <a:lnTo>
                    <a:pt x="2216" y="838"/>
                  </a:lnTo>
                  <a:lnTo>
                    <a:pt x="2209" y="825"/>
                  </a:lnTo>
                  <a:lnTo>
                    <a:pt x="2197" y="807"/>
                  </a:lnTo>
                  <a:lnTo>
                    <a:pt x="2183" y="788"/>
                  </a:lnTo>
                  <a:lnTo>
                    <a:pt x="2167" y="765"/>
                  </a:lnTo>
                  <a:lnTo>
                    <a:pt x="2148" y="743"/>
                  </a:lnTo>
                  <a:lnTo>
                    <a:pt x="2127" y="721"/>
                  </a:lnTo>
                  <a:lnTo>
                    <a:pt x="2103" y="699"/>
                  </a:lnTo>
                  <a:lnTo>
                    <a:pt x="2077" y="681"/>
                  </a:lnTo>
                  <a:lnTo>
                    <a:pt x="2051" y="666"/>
                  </a:lnTo>
                  <a:lnTo>
                    <a:pt x="2022" y="654"/>
                  </a:lnTo>
                  <a:lnTo>
                    <a:pt x="1992" y="647"/>
                  </a:lnTo>
                  <a:lnTo>
                    <a:pt x="1993" y="650"/>
                  </a:lnTo>
                  <a:lnTo>
                    <a:pt x="1996" y="659"/>
                  </a:lnTo>
                  <a:lnTo>
                    <a:pt x="1997" y="672"/>
                  </a:lnTo>
                  <a:lnTo>
                    <a:pt x="1998" y="690"/>
                  </a:lnTo>
                  <a:lnTo>
                    <a:pt x="1997" y="711"/>
                  </a:lnTo>
                  <a:lnTo>
                    <a:pt x="1993" y="734"/>
                  </a:lnTo>
                  <a:lnTo>
                    <a:pt x="1984" y="759"/>
                  </a:lnTo>
                  <a:lnTo>
                    <a:pt x="1968" y="785"/>
                  </a:lnTo>
                  <a:lnTo>
                    <a:pt x="1946" y="812"/>
                  </a:lnTo>
                  <a:lnTo>
                    <a:pt x="1949" y="810"/>
                  </a:lnTo>
                  <a:lnTo>
                    <a:pt x="1953" y="802"/>
                  </a:lnTo>
                  <a:lnTo>
                    <a:pt x="1960" y="790"/>
                  </a:lnTo>
                  <a:lnTo>
                    <a:pt x="1967" y="773"/>
                  </a:lnTo>
                  <a:lnTo>
                    <a:pt x="1972" y="751"/>
                  </a:lnTo>
                  <a:lnTo>
                    <a:pt x="1976" y="727"/>
                  </a:lnTo>
                  <a:lnTo>
                    <a:pt x="1976" y="699"/>
                  </a:lnTo>
                  <a:lnTo>
                    <a:pt x="1970" y="668"/>
                  </a:lnTo>
                  <a:lnTo>
                    <a:pt x="1958" y="633"/>
                  </a:lnTo>
                  <a:lnTo>
                    <a:pt x="1955" y="632"/>
                  </a:lnTo>
                  <a:lnTo>
                    <a:pt x="1947" y="628"/>
                  </a:lnTo>
                  <a:lnTo>
                    <a:pt x="1934" y="623"/>
                  </a:lnTo>
                  <a:lnTo>
                    <a:pt x="1919" y="615"/>
                  </a:lnTo>
                  <a:lnTo>
                    <a:pt x="1899" y="607"/>
                  </a:lnTo>
                  <a:lnTo>
                    <a:pt x="1877" y="599"/>
                  </a:lnTo>
                  <a:lnTo>
                    <a:pt x="1855" y="592"/>
                  </a:lnTo>
                  <a:lnTo>
                    <a:pt x="1830" y="585"/>
                  </a:lnTo>
                  <a:lnTo>
                    <a:pt x="1807" y="581"/>
                  </a:lnTo>
                  <a:lnTo>
                    <a:pt x="1784" y="579"/>
                  </a:lnTo>
                  <a:lnTo>
                    <a:pt x="1763" y="580"/>
                  </a:lnTo>
                  <a:lnTo>
                    <a:pt x="1742" y="584"/>
                  </a:lnTo>
                  <a:lnTo>
                    <a:pt x="1725" y="593"/>
                  </a:lnTo>
                  <a:lnTo>
                    <a:pt x="1725" y="597"/>
                  </a:lnTo>
                  <a:lnTo>
                    <a:pt x="1724" y="610"/>
                  </a:lnTo>
                  <a:lnTo>
                    <a:pt x="1721" y="629"/>
                  </a:lnTo>
                  <a:lnTo>
                    <a:pt x="1717" y="655"/>
                  </a:lnTo>
                  <a:lnTo>
                    <a:pt x="1712" y="689"/>
                  </a:lnTo>
                  <a:lnTo>
                    <a:pt x="1707" y="728"/>
                  </a:lnTo>
                  <a:lnTo>
                    <a:pt x="1701" y="773"/>
                  </a:lnTo>
                  <a:lnTo>
                    <a:pt x="1693" y="823"/>
                  </a:lnTo>
                  <a:lnTo>
                    <a:pt x="1684" y="877"/>
                  </a:lnTo>
                  <a:lnTo>
                    <a:pt x="1673" y="936"/>
                  </a:lnTo>
                  <a:lnTo>
                    <a:pt x="1662" y="998"/>
                  </a:lnTo>
                  <a:lnTo>
                    <a:pt x="1650" y="1063"/>
                  </a:lnTo>
                  <a:lnTo>
                    <a:pt x="1636" y="1130"/>
                  </a:lnTo>
                  <a:lnTo>
                    <a:pt x="1621" y="1199"/>
                  </a:lnTo>
                  <a:lnTo>
                    <a:pt x="1606" y="1269"/>
                  </a:lnTo>
                  <a:lnTo>
                    <a:pt x="1611" y="1269"/>
                  </a:lnTo>
                  <a:lnTo>
                    <a:pt x="1623" y="1268"/>
                  </a:lnTo>
                  <a:lnTo>
                    <a:pt x="1643" y="1267"/>
                  </a:lnTo>
                  <a:lnTo>
                    <a:pt x="1672" y="1263"/>
                  </a:lnTo>
                  <a:lnTo>
                    <a:pt x="1706" y="1257"/>
                  </a:lnTo>
                  <a:lnTo>
                    <a:pt x="1746" y="1250"/>
                  </a:lnTo>
                  <a:lnTo>
                    <a:pt x="1791" y="1241"/>
                  </a:lnTo>
                  <a:lnTo>
                    <a:pt x="1842" y="1228"/>
                  </a:lnTo>
                  <a:lnTo>
                    <a:pt x="1897" y="1213"/>
                  </a:lnTo>
                  <a:lnTo>
                    <a:pt x="1955" y="1195"/>
                  </a:lnTo>
                  <a:lnTo>
                    <a:pt x="2016" y="1173"/>
                  </a:lnTo>
                  <a:lnTo>
                    <a:pt x="2080" y="1147"/>
                  </a:lnTo>
                  <a:lnTo>
                    <a:pt x="2146" y="1117"/>
                  </a:lnTo>
                  <a:lnTo>
                    <a:pt x="2213" y="1082"/>
                  </a:lnTo>
                  <a:lnTo>
                    <a:pt x="2279" y="1043"/>
                  </a:lnTo>
                  <a:lnTo>
                    <a:pt x="2346" y="999"/>
                  </a:lnTo>
                  <a:lnTo>
                    <a:pt x="2413" y="950"/>
                  </a:lnTo>
                  <a:lnTo>
                    <a:pt x="2478" y="895"/>
                  </a:lnTo>
                  <a:lnTo>
                    <a:pt x="2541" y="833"/>
                  </a:lnTo>
                  <a:lnTo>
                    <a:pt x="2543" y="830"/>
                  </a:lnTo>
                  <a:lnTo>
                    <a:pt x="2540" y="824"/>
                  </a:lnTo>
                  <a:lnTo>
                    <a:pt x="2538" y="815"/>
                  </a:lnTo>
                  <a:lnTo>
                    <a:pt x="2531" y="803"/>
                  </a:lnTo>
                  <a:lnTo>
                    <a:pt x="2526" y="789"/>
                  </a:lnTo>
                  <a:lnTo>
                    <a:pt x="2518" y="772"/>
                  </a:lnTo>
                  <a:lnTo>
                    <a:pt x="2512" y="751"/>
                  </a:lnTo>
                  <a:lnTo>
                    <a:pt x="2505" y="728"/>
                  </a:lnTo>
                  <a:lnTo>
                    <a:pt x="2500" y="701"/>
                  </a:lnTo>
                  <a:lnTo>
                    <a:pt x="2496" y="671"/>
                  </a:lnTo>
                  <a:lnTo>
                    <a:pt x="2493" y="636"/>
                  </a:lnTo>
                  <a:lnTo>
                    <a:pt x="2495" y="598"/>
                  </a:lnTo>
                  <a:lnTo>
                    <a:pt x="2499" y="555"/>
                  </a:lnTo>
                  <a:lnTo>
                    <a:pt x="2505" y="510"/>
                  </a:lnTo>
                  <a:lnTo>
                    <a:pt x="2517" y="459"/>
                  </a:lnTo>
                  <a:lnTo>
                    <a:pt x="2532" y="405"/>
                  </a:lnTo>
                  <a:lnTo>
                    <a:pt x="2532" y="407"/>
                  </a:lnTo>
                  <a:lnTo>
                    <a:pt x="2531" y="416"/>
                  </a:lnTo>
                  <a:lnTo>
                    <a:pt x="2531" y="429"/>
                  </a:lnTo>
                  <a:lnTo>
                    <a:pt x="2531" y="446"/>
                  </a:lnTo>
                  <a:lnTo>
                    <a:pt x="2530" y="467"/>
                  </a:lnTo>
                  <a:lnTo>
                    <a:pt x="2530" y="490"/>
                  </a:lnTo>
                  <a:lnTo>
                    <a:pt x="2530" y="515"/>
                  </a:lnTo>
                  <a:lnTo>
                    <a:pt x="2530" y="542"/>
                  </a:lnTo>
                  <a:lnTo>
                    <a:pt x="2531" y="571"/>
                  </a:lnTo>
                  <a:lnTo>
                    <a:pt x="2532" y="599"/>
                  </a:lnTo>
                  <a:lnTo>
                    <a:pt x="2534" y="627"/>
                  </a:lnTo>
                  <a:lnTo>
                    <a:pt x="2536" y="654"/>
                  </a:lnTo>
                  <a:lnTo>
                    <a:pt x="2540" y="680"/>
                  </a:lnTo>
                  <a:lnTo>
                    <a:pt x="2544" y="703"/>
                  </a:lnTo>
                  <a:lnTo>
                    <a:pt x="2551" y="724"/>
                  </a:lnTo>
                  <a:lnTo>
                    <a:pt x="2557" y="742"/>
                  </a:lnTo>
                  <a:lnTo>
                    <a:pt x="2565" y="755"/>
                  </a:lnTo>
                  <a:lnTo>
                    <a:pt x="2573" y="763"/>
                  </a:lnTo>
                  <a:lnTo>
                    <a:pt x="2583" y="767"/>
                  </a:lnTo>
                  <a:lnTo>
                    <a:pt x="2596" y="764"/>
                  </a:lnTo>
                  <a:lnTo>
                    <a:pt x="2609" y="755"/>
                  </a:lnTo>
                  <a:lnTo>
                    <a:pt x="2625" y="740"/>
                  </a:lnTo>
                  <a:lnTo>
                    <a:pt x="2671" y="677"/>
                  </a:lnTo>
                  <a:lnTo>
                    <a:pt x="2714" y="610"/>
                  </a:lnTo>
                  <a:lnTo>
                    <a:pt x="2756" y="538"/>
                  </a:lnTo>
                  <a:lnTo>
                    <a:pt x="2794" y="462"/>
                  </a:lnTo>
                  <a:lnTo>
                    <a:pt x="2827" y="380"/>
                  </a:lnTo>
                  <a:lnTo>
                    <a:pt x="2829" y="384"/>
                  </a:lnTo>
                  <a:lnTo>
                    <a:pt x="2829" y="393"/>
                  </a:lnTo>
                  <a:lnTo>
                    <a:pt x="2830" y="407"/>
                  </a:lnTo>
                  <a:lnTo>
                    <a:pt x="2829" y="428"/>
                  </a:lnTo>
                  <a:lnTo>
                    <a:pt x="2827" y="453"/>
                  </a:lnTo>
                  <a:lnTo>
                    <a:pt x="2825" y="482"/>
                  </a:lnTo>
                  <a:lnTo>
                    <a:pt x="2820" y="515"/>
                  </a:lnTo>
                  <a:lnTo>
                    <a:pt x="2812" y="553"/>
                  </a:lnTo>
                  <a:lnTo>
                    <a:pt x="2801" y="592"/>
                  </a:lnTo>
                  <a:lnTo>
                    <a:pt x="2787" y="634"/>
                  </a:lnTo>
                  <a:lnTo>
                    <a:pt x="2768" y="678"/>
                  </a:lnTo>
                  <a:lnTo>
                    <a:pt x="2745" y="725"/>
                  </a:lnTo>
                  <a:lnTo>
                    <a:pt x="2717" y="773"/>
                  </a:lnTo>
                  <a:lnTo>
                    <a:pt x="2683" y="821"/>
                  </a:lnTo>
                  <a:lnTo>
                    <a:pt x="2643" y="869"/>
                  </a:lnTo>
                  <a:lnTo>
                    <a:pt x="2597" y="919"/>
                  </a:lnTo>
                  <a:lnTo>
                    <a:pt x="2544" y="967"/>
                  </a:lnTo>
                  <a:lnTo>
                    <a:pt x="2483" y="1015"/>
                  </a:lnTo>
                  <a:lnTo>
                    <a:pt x="2414" y="1060"/>
                  </a:lnTo>
                  <a:lnTo>
                    <a:pt x="2418" y="1063"/>
                  </a:lnTo>
                  <a:lnTo>
                    <a:pt x="2426" y="1068"/>
                  </a:lnTo>
                  <a:lnTo>
                    <a:pt x="2437" y="1078"/>
                  </a:lnTo>
                  <a:lnTo>
                    <a:pt x="2456" y="1090"/>
                  </a:lnTo>
                  <a:lnTo>
                    <a:pt x="2476" y="1104"/>
                  </a:lnTo>
                  <a:lnTo>
                    <a:pt x="2500" y="1121"/>
                  </a:lnTo>
                  <a:lnTo>
                    <a:pt x="2527" y="1138"/>
                  </a:lnTo>
                  <a:lnTo>
                    <a:pt x="2557" y="1155"/>
                  </a:lnTo>
                  <a:lnTo>
                    <a:pt x="2588" y="1172"/>
                  </a:lnTo>
                  <a:lnTo>
                    <a:pt x="2622" y="1187"/>
                  </a:lnTo>
                  <a:lnTo>
                    <a:pt x="2656" y="1202"/>
                  </a:lnTo>
                  <a:lnTo>
                    <a:pt x="2691" y="1215"/>
                  </a:lnTo>
                  <a:lnTo>
                    <a:pt x="2725" y="1225"/>
                  </a:lnTo>
                  <a:lnTo>
                    <a:pt x="2760" y="1230"/>
                  </a:lnTo>
                  <a:lnTo>
                    <a:pt x="2794" y="1233"/>
                  </a:lnTo>
                  <a:lnTo>
                    <a:pt x="2826" y="1232"/>
                  </a:lnTo>
                  <a:lnTo>
                    <a:pt x="2857" y="1224"/>
                  </a:lnTo>
                  <a:lnTo>
                    <a:pt x="2886" y="1211"/>
                  </a:lnTo>
                  <a:lnTo>
                    <a:pt x="2912" y="1191"/>
                  </a:lnTo>
                  <a:lnTo>
                    <a:pt x="2911" y="1194"/>
                  </a:lnTo>
                  <a:lnTo>
                    <a:pt x="2907" y="1198"/>
                  </a:lnTo>
                  <a:lnTo>
                    <a:pt x="2899" y="1204"/>
                  </a:lnTo>
                  <a:lnTo>
                    <a:pt x="2890" y="1213"/>
                  </a:lnTo>
                  <a:lnTo>
                    <a:pt x="2877" y="1224"/>
                  </a:lnTo>
                  <a:lnTo>
                    <a:pt x="2862" y="1234"/>
                  </a:lnTo>
                  <a:lnTo>
                    <a:pt x="2844" y="1245"/>
                  </a:lnTo>
                  <a:lnTo>
                    <a:pt x="2825" y="1255"/>
                  </a:lnTo>
                  <a:lnTo>
                    <a:pt x="2801" y="1264"/>
                  </a:lnTo>
                  <a:lnTo>
                    <a:pt x="2777" y="1272"/>
                  </a:lnTo>
                  <a:lnTo>
                    <a:pt x="2748" y="1277"/>
                  </a:lnTo>
                  <a:lnTo>
                    <a:pt x="2718" y="1281"/>
                  </a:lnTo>
                  <a:lnTo>
                    <a:pt x="2687" y="1281"/>
                  </a:lnTo>
                  <a:lnTo>
                    <a:pt x="2652" y="1277"/>
                  </a:lnTo>
                  <a:lnTo>
                    <a:pt x="2615" y="1269"/>
                  </a:lnTo>
                  <a:lnTo>
                    <a:pt x="2575" y="1256"/>
                  </a:lnTo>
                  <a:lnTo>
                    <a:pt x="2535" y="1238"/>
                  </a:lnTo>
                  <a:lnTo>
                    <a:pt x="2491" y="1215"/>
                  </a:lnTo>
                  <a:lnTo>
                    <a:pt x="2445" y="1185"/>
                  </a:lnTo>
                  <a:lnTo>
                    <a:pt x="2398" y="1147"/>
                  </a:lnTo>
                  <a:lnTo>
                    <a:pt x="2349" y="1102"/>
                  </a:lnTo>
                  <a:lnTo>
                    <a:pt x="2345" y="1104"/>
                  </a:lnTo>
                  <a:lnTo>
                    <a:pt x="2337" y="1109"/>
                  </a:lnTo>
                  <a:lnTo>
                    <a:pt x="2323" y="1117"/>
                  </a:lnTo>
                  <a:lnTo>
                    <a:pt x="2305" y="1129"/>
                  </a:lnTo>
                  <a:lnTo>
                    <a:pt x="2283" y="1143"/>
                  </a:lnTo>
                  <a:lnTo>
                    <a:pt x="2257" y="1159"/>
                  </a:lnTo>
                  <a:lnTo>
                    <a:pt x="2227" y="1176"/>
                  </a:lnTo>
                  <a:lnTo>
                    <a:pt x="2194" y="1195"/>
                  </a:lnTo>
                  <a:lnTo>
                    <a:pt x="2159" y="1216"/>
                  </a:lnTo>
                  <a:lnTo>
                    <a:pt x="2122" y="1237"/>
                  </a:lnTo>
                  <a:lnTo>
                    <a:pt x="2083" y="1257"/>
                  </a:lnTo>
                  <a:lnTo>
                    <a:pt x="2044" y="1280"/>
                  </a:lnTo>
                  <a:lnTo>
                    <a:pt x="2002" y="1300"/>
                  </a:lnTo>
                  <a:lnTo>
                    <a:pt x="1962" y="1321"/>
                  </a:lnTo>
                  <a:lnTo>
                    <a:pt x="1921" y="1342"/>
                  </a:lnTo>
                  <a:lnTo>
                    <a:pt x="1881" y="1360"/>
                  </a:lnTo>
                  <a:lnTo>
                    <a:pt x="1842" y="1378"/>
                  </a:lnTo>
                  <a:lnTo>
                    <a:pt x="1804" y="1392"/>
                  </a:lnTo>
                  <a:lnTo>
                    <a:pt x="1769" y="1405"/>
                  </a:lnTo>
                  <a:lnTo>
                    <a:pt x="1773" y="1407"/>
                  </a:lnTo>
                  <a:lnTo>
                    <a:pt x="1782" y="1411"/>
                  </a:lnTo>
                  <a:lnTo>
                    <a:pt x="1799" y="1417"/>
                  </a:lnTo>
                  <a:lnTo>
                    <a:pt x="1821" y="1425"/>
                  </a:lnTo>
                  <a:lnTo>
                    <a:pt x="1849" y="1434"/>
                  </a:lnTo>
                  <a:lnTo>
                    <a:pt x="1880" y="1444"/>
                  </a:lnTo>
                  <a:lnTo>
                    <a:pt x="1916" y="1456"/>
                  </a:lnTo>
                  <a:lnTo>
                    <a:pt x="1955" y="1468"/>
                  </a:lnTo>
                  <a:lnTo>
                    <a:pt x="1998" y="1481"/>
                  </a:lnTo>
                  <a:lnTo>
                    <a:pt x="2042" y="1494"/>
                  </a:lnTo>
                  <a:lnTo>
                    <a:pt x="2090" y="1505"/>
                  </a:lnTo>
                  <a:lnTo>
                    <a:pt x="2139" y="1518"/>
                  </a:lnTo>
                  <a:lnTo>
                    <a:pt x="2188" y="1529"/>
                  </a:lnTo>
                  <a:lnTo>
                    <a:pt x="2239" y="1539"/>
                  </a:lnTo>
                  <a:lnTo>
                    <a:pt x="2289" y="1548"/>
                  </a:lnTo>
                  <a:lnTo>
                    <a:pt x="2339" y="1555"/>
                  </a:lnTo>
                  <a:lnTo>
                    <a:pt x="2388" y="1560"/>
                  </a:lnTo>
                  <a:lnTo>
                    <a:pt x="2436" y="1563"/>
                  </a:lnTo>
                  <a:lnTo>
                    <a:pt x="2482" y="1564"/>
                  </a:lnTo>
                  <a:lnTo>
                    <a:pt x="2525" y="1561"/>
                  </a:lnTo>
                  <a:lnTo>
                    <a:pt x="2564" y="1556"/>
                  </a:lnTo>
                  <a:lnTo>
                    <a:pt x="2601" y="1547"/>
                  </a:lnTo>
                  <a:lnTo>
                    <a:pt x="2634" y="1534"/>
                  </a:lnTo>
                  <a:lnTo>
                    <a:pt x="2661" y="1518"/>
                  </a:lnTo>
                  <a:lnTo>
                    <a:pt x="2684" y="1498"/>
                  </a:lnTo>
                  <a:lnTo>
                    <a:pt x="2682" y="1499"/>
                  </a:lnTo>
                  <a:lnTo>
                    <a:pt x="2677" y="1505"/>
                  </a:lnTo>
                  <a:lnTo>
                    <a:pt x="2666" y="1515"/>
                  </a:lnTo>
                  <a:lnTo>
                    <a:pt x="2652" y="1526"/>
                  </a:lnTo>
                  <a:lnTo>
                    <a:pt x="2635" y="1540"/>
                  </a:lnTo>
                  <a:lnTo>
                    <a:pt x="2613" y="1555"/>
                  </a:lnTo>
                  <a:lnTo>
                    <a:pt x="2588" y="1569"/>
                  </a:lnTo>
                  <a:lnTo>
                    <a:pt x="2560" y="1582"/>
                  </a:lnTo>
                  <a:lnTo>
                    <a:pt x="2527" y="1594"/>
                  </a:lnTo>
                  <a:lnTo>
                    <a:pt x="2492" y="1603"/>
                  </a:lnTo>
                  <a:lnTo>
                    <a:pt x="2453" y="1609"/>
                  </a:lnTo>
                  <a:lnTo>
                    <a:pt x="2411" y="1612"/>
                  </a:lnTo>
                  <a:lnTo>
                    <a:pt x="2366" y="1609"/>
                  </a:lnTo>
                  <a:lnTo>
                    <a:pt x="2369" y="1612"/>
                  </a:lnTo>
                  <a:lnTo>
                    <a:pt x="2372" y="1620"/>
                  </a:lnTo>
                  <a:lnTo>
                    <a:pt x="2379" y="1633"/>
                  </a:lnTo>
                  <a:lnTo>
                    <a:pt x="2387" y="1650"/>
                  </a:lnTo>
                  <a:lnTo>
                    <a:pt x="2393" y="1670"/>
                  </a:lnTo>
                  <a:lnTo>
                    <a:pt x="2400" y="1696"/>
                  </a:lnTo>
                  <a:lnTo>
                    <a:pt x="2405" y="1726"/>
                  </a:lnTo>
                  <a:lnTo>
                    <a:pt x="2408" y="1760"/>
                  </a:lnTo>
                  <a:lnTo>
                    <a:pt x="2406" y="1798"/>
                  </a:lnTo>
                  <a:lnTo>
                    <a:pt x="2400" y="1838"/>
                  </a:lnTo>
                  <a:lnTo>
                    <a:pt x="2400" y="1835"/>
                  </a:lnTo>
                  <a:lnTo>
                    <a:pt x="2397" y="1825"/>
                  </a:lnTo>
                  <a:lnTo>
                    <a:pt x="2395" y="1808"/>
                  </a:lnTo>
                  <a:lnTo>
                    <a:pt x="2391" y="1788"/>
                  </a:lnTo>
                  <a:lnTo>
                    <a:pt x="2384" y="1765"/>
                  </a:lnTo>
                  <a:lnTo>
                    <a:pt x="2378" y="1740"/>
                  </a:lnTo>
                  <a:lnTo>
                    <a:pt x="2367" y="1714"/>
                  </a:lnTo>
                  <a:lnTo>
                    <a:pt x="2357" y="1688"/>
                  </a:lnTo>
                  <a:lnTo>
                    <a:pt x="2344" y="1665"/>
                  </a:lnTo>
                  <a:lnTo>
                    <a:pt x="2328" y="1644"/>
                  </a:lnTo>
                  <a:lnTo>
                    <a:pt x="2310" y="1627"/>
                  </a:lnTo>
                  <a:lnTo>
                    <a:pt x="2291" y="1616"/>
                  </a:lnTo>
                  <a:lnTo>
                    <a:pt x="2268" y="1611"/>
                  </a:lnTo>
                  <a:lnTo>
                    <a:pt x="2223" y="1608"/>
                  </a:lnTo>
                  <a:lnTo>
                    <a:pt x="2172" y="1604"/>
                  </a:lnTo>
                  <a:lnTo>
                    <a:pt x="2118" y="1600"/>
                  </a:lnTo>
                  <a:lnTo>
                    <a:pt x="2059" y="1594"/>
                  </a:lnTo>
                  <a:lnTo>
                    <a:pt x="1999" y="1586"/>
                  </a:lnTo>
                  <a:lnTo>
                    <a:pt x="1940" y="1576"/>
                  </a:lnTo>
                  <a:lnTo>
                    <a:pt x="1881" y="1563"/>
                  </a:lnTo>
                  <a:lnTo>
                    <a:pt x="1851" y="1557"/>
                  </a:lnTo>
                  <a:lnTo>
                    <a:pt x="1824" y="1559"/>
                  </a:lnTo>
                  <a:lnTo>
                    <a:pt x="1801" y="1565"/>
                  </a:lnTo>
                  <a:lnTo>
                    <a:pt x="1780" y="1576"/>
                  </a:lnTo>
                  <a:lnTo>
                    <a:pt x="1763" y="1592"/>
                  </a:lnTo>
                  <a:lnTo>
                    <a:pt x="1749" y="1613"/>
                  </a:lnTo>
                  <a:lnTo>
                    <a:pt x="1737" y="1639"/>
                  </a:lnTo>
                  <a:lnTo>
                    <a:pt x="1726" y="1669"/>
                  </a:lnTo>
                  <a:lnTo>
                    <a:pt x="1719" y="1704"/>
                  </a:lnTo>
                  <a:lnTo>
                    <a:pt x="1713" y="1742"/>
                  </a:lnTo>
                  <a:lnTo>
                    <a:pt x="1710" y="1785"/>
                  </a:lnTo>
                  <a:lnTo>
                    <a:pt x="1708" y="1830"/>
                  </a:lnTo>
                  <a:lnTo>
                    <a:pt x="1707" y="1879"/>
                  </a:lnTo>
                  <a:lnTo>
                    <a:pt x="1707" y="1931"/>
                  </a:lnTo>
                  <a:lnTo>
                    <a:pt x="1708" y="1986"/>
                  </a:lnTo>
                  <a:lnTo>
                    <a:pt x="1711" y="2043"/>
                  </a:lnTo>
                  <a:lnTo>
                    <a:pt x="1713" y="2104"/>
                  </a:lnTo>
                  <a:lnTo>
                    <a:pt x="1716" y="2166"/>
                  </a:lnTo>
                  <a:lnTo>
                    <a:pt x="1719" y="2231"/>
                  </a:lnTo>
                  <a:lnTo>
                    <a:pt x="1721" y="2297"/>
                  </a:lnTo>
                  <a:lnTo>
                    <a:pt x="1724" y="2365"/>
                  </a:lnTo>
                  <a:lnTo>
                    <a:pt x="1764" y="2371"/>
                  </a:lnTo>
                  <a:lnTo>
                    <a:pt x="1803" y="2382"/>
                  </a:lnTo>
                  <a:lnTo>
                    <a:pt x="1841" y="2392"/>
                  </a:lnTo>
                  <a:lnTo>
                    <a:pt x="1877" y="2405"/>
                  </a:lnTo>
                  <a:lnTo>
                    <a:pt x="1912" y="2418"/>
                  </a:lnTo>
                  <a:lnTo>
                    <a:pt x="1944" y="2432"/>
                  </a:lnTo>
                  <a:lnTo>
                    <a:pt x="1972" y="2445"/>
                  </a:lnTo>
                  <a:lnTo>
                    <a:pt x="1997" y="2458"/>
                  </a:lnTo>
                  <a:lnTo>
                    <a:pt x="2019" y="2470"/>
                  </a:lnTo>
                  <a:lnTo>
                    <a:pt x="2036" y="2480"/>
                  </a:lnTo>
                  <a:lnTo>
                    <a:pt x="2049" y="2487"/>
                  </a:lnTo>
                  <a:lnTo>
                    <a:pt x="2057" y="2492"/>
                  </a:lnTo>
                  <a:lnTo>
                    <a:pt x="2059" y="2495"/>
                  </a:lnTo>
                  <a:lnTo>
                    <a:pt x="1955" y="2478"/>
                  </a:lnTo>
                  <a:lnTo>
                    <a:pt x="1855" y="2465"/>
                  </a:lnTo>
                  <a:lnTo>
                    <a:pt x="1763" y="2454"/>
                  </a:lnTo>
                  <a:lnTo>
                    <a:pt x="1675" y="2448"/>
                  </a:lnTo>
                  <a:lnTo>
                    <a:pt x="1593" y="2445"/>
                  </a:lnTo>
                  <a:lnTo>
                    <a:pt x="1516" y="2444"/>
                  </a:lnTo>
                  <a:lnTo>
                    <a:pt x="1446" y="2445"/>
                  </a:lnTo>
                  <a:lnTo>
                    <a:pt x="1381" y="2448"/>
                  </a:lnTo>
                  <a:lnTo>
                    <a:pt x="1322" y="2452"/>
                  </a:lnTo>
                  <a:lnTo>
                    <a:pt x="1270" y="2457"/>
                  </a:lnTo>
                  <a:lnTo>
                    <a:pt x="1224" y="2462"/>
                  </a:lnTo>
                  <a:lnTo>
                    <a:pt x="1183" y="2469"/>
                  </a:lnTo>
                  <a:lnTo>
                    <a:pt x="1148" y="2475"/>
                  </a:lnTo>
                  <a:lnTo>
                    <a:pt x="1120" y="2482"/>
                  </a:lnTo>
                  <a:lnTo>
                    <a:pt x="1097" y="2487"/>
                  </a:lnTo>
                  <a:lnTo>
                    <a:pt x="1082" y="2491"/>
                  </a:lnTo>
                  <a:lnTo>
                    <a:pt x="1073" y="2493"/>
                  </a:lnTo>
                  <a:lnTo>
                    <a:pt x="1069" y="2495"/>
                  </a:lnTo>
                  <a:lnTo>
                    <a:pt x="1127" y="2463"/>
                  </a:lnTo>
                  <a:lnTo>
                    <a:pt x="1182" y="2439"/>
                  </a:lnTo>
                  <a:lnTo>
                    <a:pt x="1233" y="2419"/>
                  </a:lnTo>
                  <a:lnTo>
                    <a:pt x="1279" y="2402"/>
                  </a:lnTo>
                  <a:lnTo>
                    <a:pt x="1321" y="2391"/>
                  </a:lnTo>
                  <a:lnTo>
                    <a:pt x="1357" y="2382"/>
                  </a:lnTo>
                  <a:lnTo>
                    <a:pt x="1390" y="2374"/>
                  </a:lnTo>
                  <a:lnTo>
                    <a:pt x="1415" y="2369"/>
                  </a:lnTo>
                  <a:lnTo>
                    <a:pt x="1434" y="2365"/>
                  </a:lnTo>
                  <a:lnTo>
                    <a:pt x="1433" y="2280"/>
                  </a:lnTo>
                  <a:lnTo>
                    <a:pt x="1429" y="2204"/>
                  </a:lnTo>
                  <a:lnTo>
                    <a:pt x="1422" y="2134"/>
                  </a:lnTo>
                  <a:lnTo>
                    <a:pt x="1413" y="2069"/>
                  </a:lnTo>
                  <a:lnTo>
                    <a:pt x="1402" y="2009"/>
                  </a:lnTo>
                  <a:lnTo>
                    <a:pt x="1387" y="1953"/>
                  </a:lnTo>
                  <a:lnTo>
                    <a:pt x="1370" y="1903"/>
                  </a:lnTo>
                  <a:lnTo>
                    <a:pt x="1350" y="1855"/>
                  </a:lnTo>
                  <a:lnTo>
                    <a:pt x="1325" y="1809"/>
                  </a:lnTo>
                  <a:lnTo>
                    <a:pt x="1296" y="1765"/>
                  </a:lnTo>
                  <a:lnTo>
                    <a:pt x="1264" y="1724"/>
                  </a:lnTo>
                  <a:lnTo>
                    <a:pt x="1227" y="1682"/>
                  </a:lnTo>
                  <a:lnTo>
                    <a:pt x="1187" y="1640"/>
                  </a:lnTo>
                  <a:lnTo>
                    <a:pt x="1161" y="1621"/>
                  </a:lnTo>
                  <a:lnTo>
                    <a:pt x="1130" y="1604"/>
                  </a:lnTo>
                  <a:lnTo>
                    <a:pt x="1095" y="1590"/>
                  </a:lnTo>
                  <a:lnTo>
                    <a:pt x="1056" y="1579"/>
                  </a:lnTo>
                  <a:lnTo>
                    <a:pt x="1013" y="1570"/>
                  </a:lnTo>
                  <a:lnTo>
                    <a:pt x="967" y="1564"/>
                  </a:lnTo>
                  <a:lnTo>
                    <a:pt x="918" y="1559"/>
                  </a:lnTo>
                  <a:lnTo>
                    <a:pt x="867" y="1553"/>
                  </a:lnTo>
                  <a:lnTo>
                    <a:pt x="814" y="1550"/>
                  </a:lnTo>
                  <a:lnTo>
                    <a:pt x="760" y="1546"/>
                  </a:lnTo>
                  <a:lnTo>
                    <a:pt x="704" y="1542"/>
                  </a:lnTo>
                  <a:lnTo>
                    <a:pt x="702" y="1544"/>
                  </a:lnTo>
                  <a:lnTo>
                    <a:pt x="697" y="1552"/>
                  </a:lnTo>
                  <a:lnTo>
                    <a:pt x="691" y="1565"/>
                  </a:lnTo>
                  <a:lnTo>
                    <a:pt x="679" y="1581"/>
                  </a:lnTo>
                  <a:lnTo>
                    <a:pt x="665" y="1600"/>
                  </a:lnTo>
                  <a:lnTo>
                    <a:pt x="646" y="1622"/>
                  </a:lnTo>
                  <a:lnTo>
                    <a:pt x="623" y="1646"/>
                  </a:lnTo>
                  <a:lnTo>
                    <a:pt x="596" y="1669"/>
                  </a:lnTo>
                  <a:lnTo>
                    <a:pt x="563" y="1694"/>
                  </a:lnTo>
                  <a:lnTo>
                    <a:pt x="526" y="1718"/>
                  </a:lnTo>
                  <a:lnTo>
                    <a:pt x="483" y="1742"/>
                  </a:lnTo>
                  <a:lnTo>
                    <a:pt x="435" y="1764"/>
                  </a:lnTo>
                  <a:lnTo>
                    <a:pt x="380" y="1783"/>
                  </a:lnTo>
                  <a:lnTo>
                    <a:pt x="319" y="1799"/>
                  </a:lnTo>
                  <a:lnTo>
                    <a:pt x="322" y="1798"/>
                  </a:lnTo>
                  <a:lnTo>
                    <a:pt x="329" y="1794"/>
                  </a:lnTo>
                  <a:lnTo>
                    <a:pt x="340" y="1787"/>
                  </a:lnTo>
                  <a:lnTo>
                    <a:pt x="355" y="1779"/>
                  </a:lnTo>
                  <a:lnTo>
                    <a:pt x="372" y="1769"/>
                  </a:lnTo>
                  <a:lnTo>
                    <a:pt x="392" y="1757"/>
                  </a:lnTo>
                  <a:lnTo>
                    <a:pt x="414" y="1744"/>
                  </a:lnTo>
                  <a:lnTo>
                    <a:pt x="436" y="1730"/>
                  </a:lnTo>
                  <a:lnTo>
                    <a:pt x="458" y="1714"/>
                  </a:lnTo>
                  <a:lnTo>
                    <a:pt x="480" y="1698"/>
                  </a:lnTo>
                  <a:lnTo>
                    <a:pt x="502" y="1681"/>
                  </a:lnTo>
                  <a:lnTo>
                    <a:pt x="522" y="1664"/>
                  </a:lnTo>
                  <a:lnTo>
                    <a:pt x="540" y="1647"/>
                  </a:lnTo>
                  <a:lnTo>
                    <a:pt x="554" y="1629"/>
                  </a:lnTo>
                  <a:lnTo>
                    <a:pt x="566" y="1612"/>
                  </a:lnTo>
                  <a:lnTo>
                    <a:pt x="574" y="1595"/>
                  </a:lnTo>
                  <a:lnTo>
                    <a:pt x="576" y="1579"/>
                  </a:lnTo>
                  <a:lnTo>
                    <a:pt x="574" y="1565"/>
                  </a:lnTo>
                  <a:lnTo>
                    <a:pt x="566" y="1551"/>
                  </a:lnTo>
                  <a:lnTo>
                    <a:pt x="550" y="1538"/>
                  </a:lnTo>
                  <a:lnTo>
                    <a:pt x="528" y="1528"/>
                  </a:lnTo>
                  <a:lnTo>
                    <a:pt x="487" y="1511"/>
                  </a:lnTo>
                  <a:lnTo>
                    <a:pt x="445" y="1496"/>
                  </a:lnTo>
                  <a:lnTo>
                    <a:pt x="403" y="1483"/>
                  </a:lnTo>
                  <a:lnTo>
                    <a:pt x="362" y="1470"/>
                  </a:lnTo>
                  <a:lnTo>
                    <a:pt x="322" y="1456"/>
                  </a:lnTo>
                  <a:lnTo>
                    <a:pt x="281" y="1443"/>
                  </a:lnTo>
                  <a:lnTo>
                    <a:pt x="244" y="1429"/>
                  </a:lnTo>
                  <a:lnTo>
                    <a:pt x="207" y="1412"/>
                  </a:lnTo>
                  <a:lnTo>
                    <a:pt x="172" y="1395"/>
                  </a:lnTo>
                  <a:lnTo>
                    <a:pt x="140" y="1374"/>
                  </a:lnTo>
                  <a:lnTo>
                    <a:pt x="108" y="1351"/>
                  </a:lnTo>
                  <a:lnTo>
                    <a:pt x="81" y="1325"/>
                  </a:lnTo>
                  <a:lnTo>
                    <a:pt x="55" y="1295"/>
                  </a:lnTo>
                  <a:lnTo>
                    <a:pt x="33" y="1261"/>
                  </a:lnTo>
                  <a:lnTo>
                    <a:pt x="15" y="1224"/>
                  </a:lnTo>
                  <a:lnTo>
                    <a:pt x="0" y="1180"/>
                  </a:lnTo>
                  <a:lnTo>
                    <a:pt x="2" y="1182"/>
                  </a:lnTo>
                  <a:lnTo>
                    <a:pt x="8" y="1191"/>
                  </a:lnTo>
                  <a:lnTo>
                    <a:pt x="16" y="1204"/>
                  </a:lnTo>
                  <a:lnTo>
                    <a:pt x="29" y="1220"/>
                  </a:lnTo>
                  <a:lnTo>
                    <a:pt x="45" y="1239"/>
                  </a:lnTo>
                  <a:lnTo>
                    <a:pt x="63" y="1260"/>
                  </a:lnTo>
                  <a:lnTo>
                    <a:pt x="85" y="1281"/>
                  </a:lnTo>
                  <a:lnTo>
                    <a:pt x="108" y="1303"/>
                  </a:lnTo>
                  <a:lnTo>
                    <a:pt x="136" y="1324"/>
                  </a:lnTo>
                  <a:lnTo>
                    <a:pt x="166" y="1343"/>
                  </a:lnTo>
                  <a:lnTo>
                    <a:pt x="198" y="1360"/>
                  </a:lnTo>
                  <a:lnTo>
                    <a:pt x="232" y="1374"/>
                  </a:lnTo>
                  <a:lnTo>
                    <a:pt x="268" y="1383"/>
                  </a:lnTo>
                  <a:lnTo>
                    <a:pt x="307" y="1387"/>
                  </a:lnTo>
                  <a:lnTo>
                    <a:pt x="309" y="1387"/>
                  </a:lnTo>
                  <a:lnTo>
                    <a:pt x="312" y="1387"/>
                  </a:lnTo>
                  <a:lnTo>
                    <a:pt x="316" y="1387"/>
                  </a:lnTo>
                  <a:lnTo>
                    <a:pt x="323" y="1386"/>
                  </a:lnTo>
                  <a:lnTo>
                    <a:pt x="331" y="1382"/>
                  </a:lnTo>
                  <a:lnTo>
                    <a:pt x="340" y="1377"/>
                  </a:lnTo>
                  <a:lnTo>
                    <a:pt x="349" y="1369"/>
                  </a:lnTo>
                  <a:lnTo>
                    <a:pt x="358" y="1357"/>
                  </a:lnTo>
                  <a:lnTo>
                    <a:pt x="367" y="1342"/>
                  </a:lnTo>
                  <a:lnTo>
                    <a:pt x="376" y="1322"/>
                  </a:lnTo>
                  <a:lnTo>
                    <a:pt x="384" y="1298"/>
                  </a:lnTo>
                  <a:lnTo>
                    <a:pt x="392" y="1268"/>
                  </a:lnTo>
                  <a:lnTo>
                    <a:pt x="398" y="1232"/>
                  </a:lnTo>
                  <a:lnTo>
                    <a:pt x="403" y="1189"/>
                  </a:lnTo>
                  <a:lnTo>
                    <a:pt x="406" y="1138"/>
                  </a:lnTo>
                  <a:lnTo>
                    <a:pt x="407" y="1141"/>
                  </a:lnTo>
                  <a:lnTo>
                    <a:pt x="410" y="1147"/>
                  </a:lnTo>
                  <a:lnTo>
                    <a:pt x="414" y="1159"/>
                  </a:lnTo>
                  <a:lnTo>
                    <a:pt x="418" y="1174"/>
                  </a:lnTo>
                  <a:lnTo>
                    <a:pt x="420" y="1194"/>
                  </a:lnTo>
                  <a:lnTo>
                    <a:pt x="423" y="1219"/>
                  </a:lnTo>
                  <a:lnTo>
                    <a:pt x="424" y="1247"/>
                  </a:lnTo>
                  <a:lnTo>
                    <a:pt x="422" y="1281"/>
                  </a:lnTo>
                  <a:lnTo>
                    <a:pt x="418" y="1318"/>
                  </a:lnTo>
                  <a:lnTo>
                    <a:pt x="409" y="1361"/>
                  </a:lnTo>
                  <a:lnTo>
                    <a:pt x="396" y="1407"/>
                  </a:lnTo>
                  <a:lnTo>
                    <a:pt x="399" y="1408"/>
                  </a:lnTo>
                  <a:lnTo>
                    <a:pt x="412" y="1409"/>
                  </a:lnTo>
                  <a:lnTo>
                    <a:pt x="431" y="1411"/>
                  </a:lnTo>
                  <a:lnTo>
                    <a:pt x="457" y="1413"/>
                  </a:lnTo>
                  <a:lnTo>
                    <a:pt x="488" y="1417"/>
                  </a:lnTo>
                  <a:lnTo>
                    <a:pt x="524" y="1420"/>
                  </a:lnTo>
                  <a:lnTo>
                    <a:pt x="563" y="1424"/>
                  </a:lnTo>
                  <a:lnTo>
                    <a:pt x="607" y="1428"/>
                  </a:lnTo>
                  <a:lnTo>
                    <a:pt x="653" y="1430"/>
                  </a:lnTo>
                  <a:lnTo>
                    <a:pt x="701" y="1434"/>
                  </a:lnTo>
                  <a:lnTo>
                    <a:pt x="750" y="1437"/>
                  </a:lnTo>
                  <a:lnTo>
                    <a:pt x="800" y="1439"/>
                  </a:lnTo>
                  <a:lnTo>
                    <a:pt x="848" y="1442"/>
                  </a:lnTo>
                  <a:lnTo>
                    <a:pt x="896" y="1443"/>
                  </a:lnTo>
                  <a:lnTo>
                    <a:pt x="941" y="1443"/>
                  </a:lnTo>
                  <a:lnTo>
                    <a:pt x="984" y="1443"/>
                  </a:lnTo>
                  <a:lnTo>
                    <a:pt x="1025" y="1442"/>
                  </a:lnTo>
                  <a:lnTo>
                    <a:pt x="1060" y="1439"/>
                  </a:lnTo>
                  <a:lnTo>
                    <a:pt x="1090" y="1435"/>
                  </a:lnTo>
                  <a:lnTo>
                    <a:pt x="1116" y="1429"/>
                  </a:lnTo>
                  <a:lnTo>
                    <a:pt x="1134" y="1422"/>
                  </a:lnTo>
                  <a:lnTo>
                    <a:pt x="1144" y="1413"/>
                  </a:lnTo>
                  <a:lnTo>
                    <a:pt x="1172" y="1370"/>
                  </a:lnTo>
                  <a:lnTo>
                    <a:pt x="1190" y="1328"/>
                  </a:lnTo>
                  <a:lnTo>
                    <a:pt x="1200" y="1285"/>
                  </a:lnTo>
                  <a:lnTo>
                    <a:pt x="1203" y="1241"/>
                  </a:lnTo>
                  <a:lnTo>
                    <a:pt x="1199" y="1196"/>
                  </a:lnTo>
                  <a:lnTo>
                    <a:pt x="1188" y="1152"/>
                  </a:lnTo>
                  <a:lnTo>
                    <a:pt x="1173" y="1108"/>
                  </a:lnTo>
                  <a:lnTo>
                    <a:pt x="1153" y="1063"/>
                  </a:lnTo>
                  <a:lnTo>
                    <a:pt x="1130" y="1017"/>
                  </a:lnTo>
                  <a:lnTo>
                    <a:pt x="1104" y="971"/>
                  </a:lnTo>
                  <a:lnTo>
                    <a:pt x="1075" y="924"/>
                  </a:lnTo>
                  <a:lnTo>
                    <a:pt x="1044" y="876"/>
                  </a:lnTo>
                  <a:lnTo>
                    <a:pt x="1014" y="828"/>
                  </a:lnTo>
                  <a:lnTo>
                    <a:pt x="983" y="780"/>
                  </a:lnTo>
                  <a:lnTo>
                    <a:pt x="954" y="729"/>
                  </a:lnTo>
                  <a:lnTo>
                    <a:pt x="926" y="678"/>
                  </a:lnTo>
                  <a:lnTo>
                    <a:pt x="923" y="678"/>
                  </a:lnTo>
                  <a:lnTo>
                    <a:pt x="915" y="678"/>
                  </a:lnTo>
                  <a:lnTo>
                    <a:pt x="904" y="677"/>
                  </a:lnTo>
                  <a:lnTo>
                    <a:pt x="887" y="675"/>
                  </a:lnTo>
                  <a:lnTo>
                    <a:pt x="865" y="669"/>
                  </a:lnTo>
                  <a:lnTo>
                    <a:pt x="839" y="662"/>
                  </a:lnTo>
                  <a:lnTo>
                    <a:pt x="809" y="651"/>
                  </a:lnTo>
                  <a:lnTo>
                    <a:pt x="775" y="637"/>
                  </a:lnTo>
                  <a:lnTo>
                    <a:pt x="736" y="619"/>
                  </a:lnTo>
                  <a:lnTo>
                    <a:pt x="693" y="595"/>
                  </a:lnTo>
                  <a:lnTo>
                    <a:pt x="648" y="566"/>
                  </a:lnTo>
                  <a:lnTo>
                    <a:pt x="650" y="567"/>
                  </a:lnTo>
                  <a:lnTo>
                    <a:pt x="658" y="571"/>
                  </a:lnTo>
                  <a:lnTo>
                    <a:pt x="672" y="575"/>
                  </a:lnTo>
                  <a:lnTo>
                    <a:pt x="689" y="581"/>
                  </a:lnTo>
                  <a:lnTo>
                    <a:pt x="709" y="588"/>
                  </a:lnTo>
                  <a:lnTo>
                    <a:pt x="732" y="595"/>
                  </a:lnTo>
                  <a:lnTo>
                    <a:pt x="756" y="603"/>
                  </a:lnTo>
                  <a:lnTo>
                    <a:pt x="780" y="611"/>
                  </a:lnTo>
                  <a:lnTo>
                    <a:pt x="805" y="619"/>
                  </a:lnTo>
                  <a:lnTo>
                    <a:pt x="828" y="625"/>
                  </a:lnTo>
                  <a:lnTo>
                    <a:pt x="849" y="630"/>
                  </a:lnTo>
                  <a:lnTo>
                    <a:pt x="869" y="634"/>
                  </a:lnTo>
                  <a:lnTo>
                    <a:pt x="884" y="637"/>
                  </a:lnTo>
                  <a:lnTo>
                    <a:pt x="896" y="638"/>
                  </a:lnTo>
                  <a:lnTo>
                    <a:pt x="901" y="636"/>
                  </a:lnTo>
                  <a:lnTo>
                    <a:pt x="902" y="632"/>
                  </a:lnTo>
                  <a:lnTo>
                    <a:pt x="883" y="585"/>
                  </a:lnTo>
                  <a:lnTo>
                    <a:pt x="866" y="538"/>
                  </a:lnTo>
                  <a:lnTo>
                    <a:pt x="853" y="490"/>
                  </a:lnTo>
                  <a:lnTo>
                    <a:pt x="843" y="442"/>
                  </a:lnTo>
                  <a:lnTo>
                    <a:pt x="837" y="393"/>
                  </a:lnTo>
                  <a:lnTo>
                    <a:pt x="837" y="342"/>
                  </a:lnTo>
                  <a:lnTo>
                    <a:pt x="843" y="292"/>
                  </a:lnTo>
                  <a:lnTo>
                    <a:pt x="853" y="240"/>
                  </a:lnTo>
                  <a:lnTo>
                    <a:pt x="871" y="188"/>
                  </a:lnTo>
                  <a:lnTo>
                    <a:pt x="896" y="133"/>
                  </a:lnTo>
                  <a:lnTo>
                    <a:pt x="928" y="79"/>
                  </a:lnTo>
                  <a:lnTo>
                    <a:pt x="928" y="83"/>
                  </a:lnTo>
                  <a:lnTo>
                    <a:pt x="926" y="94"/>
                  </a:lnTo>
                  <a:lnTo>
                    <a:pt x="923" y="112"/>
                  </a:lnTo>
                  <a:lnTo>
                    <a:pt x="919" y="136"/>
                  </a:lnTo>
                  <a:lnTo>
                    <a:pt x="915" y="163"/>
                  </a:lnTo>
                  <a:lnTo>
                    <a:pt x="912" y="194"/>
                  </a:lnTo>
                  <a:lnTo>
                    <a:pt x="909" y="228"/>
                  </a:lnTo>
                  <a:lnTo>
                    <a:pt x="906" y="263"/>
                  </a:lnTo>
                  <a:lnTo>
                    <a:pt x="904" y="298"/>
                  </a:lnTo>
                  <a:lnTo>
                    <a:pt x="904" y="332"/>
                  </a:lnTo>
                  <a:lnTo>
                    <a:pt x="905" y="366"/>
                  </a:lnTo>
                  <a:lnTo>
                    <a:pt x="909" y="395"/>
                  </a:lnTo>
                  <a:lnTo>
                    <a:pt x="915" y="421"/>
                  </a:lnTo>
                  <a:lnTo>
                    <a:pt x="923" y="444"/>
                  </a:lnTo>
                  <a:lnTo>
                    <a:pt x="935" y="459"/>
                  </a:lnTo>
                  <a:lnTo>
                    <a:pt x="936" y="459"/>
                  </a:lnTo>
                  <a:lnTo>
                    <a:pt x="940" y="460"/>
                  </a:lnTo>
                  <a:lnTo>
                    <a:pt x="947" y="460"/>
                  </a:lnTo>
                  <a:lnTo>
                    <a:pt x="957" y="460"/>
                  </a:lnTo>
                  <a:lnTo>
                    <a:pt x="969" y="459"/>
                  </a:lnTo>
                  <a:lnTo>
                    <a:pt x="984" y="457"/>
                  </a:lnTo>
                  <a:lnTo>
                    <a:pt x="1003" y="450"/>
                  </a:lnTo>
                  <a:lnTo>
                    <a:pt x="1025" y="441"/>
                  </a:lnTo>
                  <a:lnTo>
                    <a:pt x="1049" y="429"/>
                  </a:lnTo>
                  <a:lnTo>
                    <a:pt x="1077" y="412"/>
                  </a:lnTo>
                  <a:lnTo>
                    <a:pt x="1108" y="390"/>
                  </a:lnTo>
                  <a:lnTo>
                    <a:pt x="1143" y="363"/>
                  </a:lnTo>
                  <a:lnTo>
                    <a:pt x="1181" y="331"/>
                  </a:lnTo>
                  <a:lnTo>
                    <a:pt x="1179" y="334"/>
                  </a:lnTo>
                  <a:lnTo>
                    <a:pt x="1175" y="342"/>
                  </a:lnTo>
                  <a:lnTo>
                    <a:pt x="1168" y="357"/>
                  </a:lnTo>
                  <a:lnTo>
                    <a:pt x="1156" y="375"/>
                  </a:lnTo>
                  <a:lnTo>
                    <a:pt x="1140" y="395"/>
                  </a:lnTo>
                  <a:lnTo>
                    <a:pt x="1121" y="418"/>
                  </a:lnTo>
                  <a:lnTo>
                    <a:pt x="1096" y="441"/>
                  </a:lnTo>
                  <a:lnTo>
                    <a:pt x="1066" y="466"/>
                  </a:lnTo>
                  <a:lnTo>
                    <a:pt x="1032" y="488"/>
                  </a:lnTo>
                  <a:lnTo>
                    <a:pt x="992" y="510"/>
                  </a:lnTo>
                  <a:lnTo>
                    <a:pt x="947" y="528"/>
                  </a:lnTo>
                  <a:lnTo>
                    <a:pt x="948" y="532"/>
                  </a:lnTo>
                  <a:lnTo>
                    <a:pt x="953" y="542"/>
                  </a:lnTo>
                  <a:lnTo>
                    <a:pt x="961" y="560"/>
                  </a:lnTo>
                  <a:lnTo>
                    <a:pt x="971" y="584"/>
                  </a:lnTo>
                  <a:lnTo>
                    <a:pt x="987" y="614"/>
                  </a:lnTo>
                  <a:lnTo>
                    <a:pt x="1005" y="649"/>
                  </a:lnTo>
                  <a:lnTo>
                    <a:pt x="1029" y="690"/>
                  </a:lnTo>
                  <a:lnTo>
                    <a:pt x="1056" y="737"/>
                  </a:lnTo>
                  <a:lnTo>
                    <a:pt x="1087" y="788"/>
                  </a:lnTo>
                  <a:lnTo>
                    <a:pt x="1125" y="843"/>
                  </a:lnTo>
                  <a:lnTo>
                    <a:pt x="1166" y="904"/>
                  </a:lnTo>
                  <a:lnTo>
                    <a:pt x="1213" y="968"/>
                  </a:lnTo>
                  <a:lnTo>
                    <a:pt x="1265" y="1035"/>
                  </a:lnTo>
                  <a:lnTo>
                    <a:pt x="1322" y="1107"/>
                  </a:lnTo>
                  <a:lnTo>
                    <a:pt x="1386" y="1181"/>
                  </a:lnTo>
                  <a:lnTo>
                    <a:pt x="1456" y="1257"/>
                  </a:lnTo>
                  <a:lnTo>
                    <a:pt x="1457" y="1254"/>
                  </a:lnTo>
                  <a:lnTo>
                    <a:pt x="1461" y="1243"/>
                  </a:lnTo>
                  <a:lnTo>
                    <a:pt x="1467" y="1226"/>
                  </a:lnTo>
                  <a:lnTo>
                    <a:pt x="1476" y="1203"/>
                  </a:lnTo>
                  <a:lnTo>
                    <a:pt x="1485" y="1174"/>
                  </a:lnTo>
                  <a:lnTo>
                    <a:pt x="1496" y="1139"/>
                  </a:lnTo>
                  <a:lnTo>
                    <a:pt x="1509" y="1100"/>
                  </a:lnTo>
                  <a:lnTo>
                    <a:pt x="1524" y="1056"/>
                  </a:lnTo>
                  <a:lnTo>
                    <a:pt x="1539" y="1008"/>
                  </a:lnTo>
                  <a:lnTo>
                    <a:pt x="1555" y="956"/>
                  </a:lnTo>
                  <a:lnTo>
                    <a:pt x="1572" y="900"/>
                  </a:lnTo>
                  <a:lnTo>
                    <a:pt x="1589" y="842"/>
                  </a:lnTo>
                  <a:lnTo>
                    <a:pt x="1606" y="781"/>
                  </a:lnTo>
                  <a:lnTo>
                    <a:pt x="1603" y="776"/>
                  </a:lnTo>
                  <a:lnTo>
                    <a:pt x="1595" y="768"/>
                  </a:lnTo>
                  <a:lnTo>
                    <a:pt x="1582" y="759"/>
                  </a:lnTo>
                  <a:lnTo>
                    <a:pt x="1564" y="746"/>
                  </a:lnTo>
                  <a:lnTo>
                    <a:pt x="1542" y="730"/>
                  </a:lnTo>
                  <a:lnTo>
                    <a:pt x="1519" y="711"/>
                  </a:lnTo>
                  <a:lnTo>
                    <a:pt x="1491" y="688"/>
                  </a:lnTo>
                  <a:lnTo>
                    <a:pt x="1464" y="660"/>
                  </a:lnTo>
                  <a:lnTo>
                    <a:pt x="1434" y="628"/>
                  </a:lnTo>
                  <a:lnTo>
                    <a:pt x="1405" y="590"/>
                  </a:lnTo>
                  <a:lnTo>
                    <a:pt x="1378" y="547"/>
                  </a:lnTo>
                  <a:lnTo>
                    <a:pt x="1352" y="498"/>
                  </a:lnTo>
                  <a:lnTo>
                    <a:pt x="1329" y="444"/>
                  </a:lnTo>
                  <a:lnTo>
                    <a:pt x="1329" y="444"/>
                  </a:lnTo>
                  <a:lnTo>
                    <a:pt x="1334" y="449"/>
                  </a:lnTo>
                  <a:lnTo>
                    <a:pt x="1342" y="459"/>
                  </a:lnTo>
                  <a:lnTo>
                    <a:pt x="1352" y="472"/>
                  </a:lnTo>
                  <a:lnTo>
                    <a:pt x="1365" y="488"/>
                  </a:lnTo>
                  <a:lnTo>
                    <a:pt x="1381" y="506"/>
                  </a:lnTo>
                  <a:lnTo>
                    <a:pt x="1398" y="527"/>
                  </a:lnTo>
                  <a:lnTo>
                    <a:pt x="1416" y="547"/>
                  </a:lnTo>
                  <a:lnTo>
                    <a:pt x="1435" y="569"/>
                  </a:lnTo>
                  <a:lnTo>
                    <a:pt x="1455" y="592"/>
                  </a:lnTo>
                  <a:lnTo>
                    <a:pt x="1476" y="614"/>
                  </a:lnTo>
                  <a:lnTo>
                    <a:pt x="1496" y="634"/>
                  </a:lnTo>
                  <a:lnTo>
                    <a:pt x="1517" y="654"/>
                  </a:lnTo>
                  <a:lnTo>
                    <a:pt x="1537" y="671"/>
                  </a:lnTo>
                  <a:lnTo>
                    <a:pt x="1556" y="685"/>
                  </a:lnTo>
                  <a:lnTo>
                    <a:pt x="1574" y="695"/>
                  </a:lnTo>
                  <a:lnTo>
                    <a:pt x="1590" y="703"/>
                  </a:lnTo>
                  <a:lnTo>
                    <a:pt x="1604" y="706"/>
                  </a:lnTo>
                  <a:lnTo>
                    <a:pt x="1616" y="703"/>
                  </a:lnTo>
                  <a:lnTo>
                    <a:pt x="1626" y="694"/>
                  </a:lnTo>
                  <a:lnTo>
                    <a:pt x="1632" y="680"/>
                  </a:lnTo>
                  <a:lnTo>
                    <a:pt x="1656" y="584"/>
                  </a:lnTo>
                  <a:lnTo>
                    <a:pt x="1680" y="486"/>
                  </a:lnTo>
                  <a:lnTo>
                    <a:pt x="1701" y="386"/>
                  </a:lnTo>
                  <a:lnTo>
                    <a:pt x="1717" y="286"/>
                  </a:lnTo>
                  <a:lnTo>
                    <a:pt x="1733" y="188"/>
                  </a:lnTo>
                  <a:lnTo>
                    <a:pt x="1743" y="92"/>
                  </a:lnTo>
                  <a:lnTo>
                    <a:pt x="1750" y="0"/>
                  </a:lnTo>
                  <a:close/>
                </a:path>
              </a:pathLst>
            </a:custGeom>
            <a:solidFill>
              <a:schemeClr val="tx2">
                <a:lumMod val="40000"/>
                <a:lumOff val="60000"/>
              </a:schemeClr>
            </a:solidFill>
            <a:ln w="0">
              <a:noFill/>
              <a:prstDash val="solid"/>
              <a:round/>
            </a:ln>
          </p:spPr>
          <p:txBody>
            <a:bodyPr anchor="ctr"/>
            <a:lstStyle/>
            <a:p>
              <a:pPr algn="ctr"/>
              <a:endParaRPr sz="1350">
                <a:cs typeface="+mn-ea"/>
                <a:sym typeface="+mn-lt"/>
              </a:endParaRPr>
            </a:p>
          </p:txBody>
        </p:sp>
        <p:sp>
          <p:nvSpPr>
            <p:cNvPr id="11" name="任意多边形: 形状 10">
              <a:extLst>
                <a:ext uri="{FF2B5EF4-FFF2-40B4-BE49-F238E27FC236}">
                  <a16:creationId xmlns:a16="http://schemas.microsoft.com/office/drawing/2014/main" id="{AF72E953-4932-413D-B3F6-DF6EE2340CC8}"/>
                </a:ext>
              </a:extLst>
            </p:cNvPr>
            <p:cNvSpPr/>
            <p:nvPr/>
          </p:nvSpPr>
          <p:spPr bwMode="auto">
            <a:xfrm>
              <a:off x="6507791" y="4227823"/>
              <a:ext cx="210741" cy="303610"/>
            </a:xfrm>
            <a:custGeom>
              <a:gdLst>
                <a:gd fmla="*/ 149 w 177" name="T0"/>
                <a:gd fmla="*/ 0 h 255" name="T1"/>
                <a:gd fmla="*/ 151 w 177" name="T2"/>
                <a:gd fmla="*/ 2 h 255" name="T3"/>
                <a:gd fmla="*/ 153 w 177" name="T4"/>
                <a:gd fmla="*/ 8 h 255" name="T5"/>
                <a:gd fmla="*/ 157 w 177" name="T6"/>
                <a:gd fmla="*/ 17 h 255" name="T7"/>
                <a:gd fmla="*/ 162 w 177" name="T8"/>
                <a:gd fmla="*/ 30 h 255" name="T9"/>
                <a:gd fmla="*/ 166 w 177" name="T10"/>
                <a:gd fmla="*/ 46 h 255" name="T11"/>
                <a:gd fmla="*/ 170 w 177" name="T12"/>
                <a:gd fmla="*/ 63 h 255" name="T13"/>
                <a:gd fmla="*/ 174 w 177" name="T14"/>
                <a:gd fmla="*/ 82 h 255" name="T15"/>
                <a:gd fmla="*/ 177 w 177" name="T16"/>
                <a:gd fmla="*/ 102 h 255" name="T17"/>
                <a:gd fmla="*/ 177 w 177" name="T18"/>
                <a:gd fmla="*/ 122 h 255" name="T19"/>
                <a:gd fmla="*/ 174 w 177" name="T20"/>
                <a:gd fmla="*/ 143 h 255" name="T21"/>
                <a:gd fmla="*/ 168 w 177" name="T22"/>
                <a:gd fmla="*/ 164 h 255" name="T23"/>
                <a:gd fmla="*/ 159 w 177" name="T24"/>
                <a:gd fmla="*/ 183 h 255" name="T25"/>
                <a:gd fmla="*/ 146 w 177" name="T26"/>
                <a:gd fmla="*/ 203 h 255" name="T27"/>
                <a:gd fmla="*/ 127 w 177" name="T28"/>
                <a:gd fmla="*/ 220 h 255" name="T29"/>
                <a:gd fmla="*/ 105 w 177" name="T30"/>
                <a:gd fmla="*/ 234 h 255" name="T31"/>
                <a:gd fmla="*/ 77 w 177" name="T32"/>
                <a:gd fmla="*/ 246 h 255" name="T33"/>
                <a:gd fmla="*/ 42 w 177" name="T34"/>
                <a:gd fmla="*/ 255 h 255" name="T35"/>
                <a:gd fmla="*/ 44 w 177" name="T36"/>
                <a:gd fmla="*/ 253 h 255" name="T37"/>
                <a:gd fmla="*/ 51 w 177" name="T38"/>
                <a:gd fmla="*/ 250 h 255" name="T39"/>
                <a:gd fmla="*/ 62 w 177" name="T40"/>
                <a:gd fmla="*/ 244 h 255" name="T41"/>
                <a:gd fmla="*/ 75 w 177" name="T42"/>
                <a:gd fmla="*/ 235 h 255" name="T43"/>
                <a:gd fmla="*/ 90 w 177" name="T44"/>
                <a:gd fmla="*/ 222 h 255" name="T45"/>
                <a:gd fmla="*/ 104 w 177" name="T46"/>
                <a:gd fmla="*/ 208 h 255" name="T47"/>
                <a:gd fmla="*/ 116 w 177" name="T48"/>
                <a:gd fmla="*/ 190 h 255" name="T49"/>
                <a:gd fmla="*/ 126 w 177" name="T50"/>
                <a:gd fmla="*/ 169 h 255" name="T51"/>
                <a:gd fmla="*/ 133 w 177" name="T52"/>
                <a:gd fmla="*/ 143 h 255" name="T53"/>
                <a:gd fmla="*/ 131 w 177" name="T54"/>
                <a:gd fmla="*/ 147 h 255" name="T55"/>
                <a:gd fmla="*/ 127 w 177" name="T56"/>
                <a:gd fmla="*/ 155 h 255" name="T57"/>
                <a:gd fmla="*/ 120 w 177" name="T58"/>
                <a:gd fmla="*/ 168 h 255" name="T59"/>
                <a:gd fmla="*/ 109 w 177" name="T60"/>
                <a:gd fmla="*/ 182 h 255" name="T61"/>
                <a:gd fmla="*/ 96 w 177" name="T62"/>
                <a:gd fmla="*/ 198 h 255" name="T63"/>
                <a:gd fmla="*/ 81 w 177" name="T64"/>
                <a:gd fmla="*/ 213 h 255" name="T65"/>
                <a:gd fmla="*/ 62 w 177" name="T66"/>
                <a:gd fmla="*/ 227 h 255" name="T67"/>
                <a:gd fmla="*/ 42 w 177" name="T68"/>
                <a:gd fmla="*/ 239 h 255" name="T69"/>
                <a:gd fmla="*/ 18 w 177" name="T70"/>
                <a:gd fmla="*/ 246 h 255" name="T71"/>
                <a:gd fmla="*/ 18 w 177" name="T72"/>
                <a:gd fmla="*/ 243 h 255" name="T73"/>
                <a:gd fmla="*/ 16 w 177" name="T74"/>
                <a:gd fmla="*/ 238 h 255" name="T75"/>
                <a:gd fmla="*/ 12 w 177" name="T76"/>
                <a:gd fmla="*/ 229 h 255" name="T77"/>
                <a:gd fmla="*/ 8 w 177" name="T78"/>
                <a:gd fmla="*/ 216 h 255" name="T79"/>
                <a:gd fmla="*/ 4 w 177" name="T80"/>
                <a:gd fmla="*/ 201 h 255" name="T81"/>
                <a:gd fmla="*/ 1 w 177" name="T82"/>
                <a:gd fmla="*/ 185 h 255" name="T83"/>
                <a:gd fmla="*/ 0 w 177" name="T84"/>
                <a:gd fmla="*/ 166 h 255" name="T85"/>
                <a:gd fmla="*/ 0 w 177" name="T86"/>
                <a:gd fmla="*/ 147 h 255" name="T87"/>
                <a:gd fmla="*/ 3 w 177" name="T88"/>
                <a:gd fmla="*/ 126 h 255" name="T89"/>
                <a:gd fmla="*/ 9 w 177" name="T90"/>
                <a:gd fmla="*/ 105 h 255" name="T91"/>
                <a:gd fmla="*/ 19 w 177" name="T92"/>
                <a:gd fmla="*/ 86 h 255" name="T93"/>
                <a:gd fmla="*/ 34 w 177" name="T94"/>
                <a:gd fmla="*/ 65 h 255" name="T95"/>
                <a:gd fmla="*/ 55 w 177" name="T96"/>
                <a:gd fmla="*/ 47 h 255" name="T97"/>
                <a:gd fmla="*/ 79 w 177" name="T98"/>
                <a:gd fmla="*/ 29 h 255" name="T99"/>
                <a:gd fmla="*/ 110 w 177" name="T100"/>
                <a:gd fmla="*/ 13 h 255" name="T101"/>
                <a:gd fmla="*/ 149 w 177" name="T102"/>
                <a:gd fmla="*/ 0 h 255"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55" w="177">
                  <a:moveTo>
                    <a:pt x="149" y="0"/>
                  </a:moveTo>
                  <a:lnTo>
                    <a:pt x="151" y="2"/>
                  </a:lnTo>
                  <a:lnTo>
                    <a:pt x="153" y="8"/>
                  </a:lnTo>
                  <a:lnTo>
                    <a:pt x="157" y="17"/>
                  </a:lnTo>
                  <a:lnTo>
                    <a:pt x="162" y="30"/>
                  </a:lnTo>
                  <a:lnTo>
                    <a:pt x="166" y="46"/>
                  </a:lnTo>
                  <a:lnTo>
                    <a:pt x="170" y="63"/>
                  </a:lnTo>
                  <a:lnTo>
                    <a:pt x="174" y="82"/>
                  </a:lnTo>
                  <a:lnTo>
                    <a:pt x="177" y="102"/>
                  </a:lnTo>
                  <a:lnTo>
                    <a:pt x="177" y="122"/>
                  </a:lnTo>
                  <a:lnTo>
                    <a:pt x="174" y="143"/>
                  </a:lnTo>
                  <a:lnTo>
                    <a:pt x="168" y="164"/>
                  </a:lnTo>
                  <a:lnTo>
                    <a:pt x="159" y="183"/>
                  </a:lnTo>
                  <a:lnTo>
                    <a:pt x="146" y="203"/>
                  </a:lnTo>
                  <a:lnTo>
                    <a:pt x="127" y="220"/>
                  </a:lnTo>
                  <a:lnTo>
                    <a:pt x="105" y="234"/>
                  </a:lnTo>
                  <a:lnTo>
                    <a:pt x="77" y="246"/>
                  </a:lnTo>
                  <a:lnTo>
                    <a:pt x="42" y="255"/>
                  </a:lnTo>
                  <a:lnTo>
                    <a:pt x="44" y="253"/>
                  </a:lnTo>
                  <a:lnTo>
                    <a:pt x="51" y="250"/>
                  </a:lnTo>
                  <a:lnTo>
                    <a:pt x="62" y="244"/>
                  </a:lnTo>
                  <a:lnTo>
                    <a:pt x="75" y="235"/>
                  </a:lnTo>
                  <a:lnTo>
                    <a:pt x="90" y="222"/>
                  </a:lnTo>
                  <a:lnTo>
                    <a:pt x="104" y="208"/>
                  </a:lnTo>
                  <a:lnTo>
                    <a:pt x="116" y="190"/>
                  </a:lnTo>
                  <a:lnTo>
                    <a:pt x="126" y="169"/>
                  </a:lnTo>
                  <a:lnTo>
                    <a:pt x="133" y="143"/>
                  </a:lnTo>
                  <a:lnTo>
                    <a:pt x="131" y="147"/>
                  </a:lnTo>
                  <a:lnTo>
                    <a:pt x="127" y="155"/>
                  </a:lnTo>
                  <a:lnTo>
                    <a:pt x="120" y="168"/>
                  </a:lnTo>
                  <a:lnTo>
                    <a:pt x="109" y="182"/>
                  </a:lnTo>
                  <a:lnTo>
                    <a:pt x="96" y="198"/>
                  </a:lnTo>
                  <a:lnTo>
                    <a:pt x="81" y="213"/>
                  </a:lnTo>
                  <a:lnTo>
                    <a:pt x="62" y="227"/>
                  </a:lnTo>
                  <a:lnTo>
                    <a:pt x="42" y="239"/>
                  </a:lnTo>
                  <a:lnTo>
                    <a:pt x="18" y="246"/>
                  </a:lnTo>
                  <a:lnTo>
                    <a:pt x="18" y="243"/>
                  </a:lnTo>
                  <a:lnTo>
                    <a:pt x="16" y="238"/>
                  </a:lnTo>
                  <a:lnTo>
                    <a:pt x="12" y="229"/>
                  </a:lnTo>
                  <a:lnTo>
                    <a:pt x="8" y="216"/>
                  </a:lnTo>
                  <a:lnTo>
                    <a:pt x="4" y="201"/>
                  </a:lnTo>
                  <a:lnTo>
                    <a:pt x="1" y="185"/>
                  </a:lnTo>
                  <a:lnTo>
                    <a:pt x="0" y="166"/>
                  </a:lnTo>
                  <a:lnTo>
                    <a:pt x="0" y="147"/>
                  </a:lnTo>
                  <a:lnTo>
                    <a:pt x="3" y="126"/>
                  </a:lnTo>
                  <a:lnTo>
                    <a:pt x="9" y="105"/>
                  </a:lnTo>
                  <a:lnTo>
                    <a:pt x="19" y="86"/>
                  </a:lnTo>
                  <a:lnTo>
                    <a:pt x="34" y="65"/>
                  </a:lnTo>
                  <a:lnTo>
                    <a:pt x="55" y="47"/>
                  </a:lnTo>
                  <a:lnTo>
                    <a:pt x="79" y="29"/>
                  </a:lnTo>
                  <a:lnTo>
                    <a:pt x="110" y="13"/>
                  </a:lnTo>
                  <a:lnTo>
                    <a:pt x="149" y="0"/>
                  </a:lnTo>
                  <a:close/>
                </a:path>
              </a:pathLst>
            </a:custGeom>
            <a:solidFill>
              <a:schemeClr val="accent3">
                <a:lumMod val="100000"/>
              </a:schemeClr>
            </a:solidFill>
            <a:ln w="0">
              <a:noFill/>
              <a:prstDash val="solid"/>
              <a:round/>
            </a:ln>
          </p:spPr>
          <p:txBody>
            <a:bodyPr anchor="ctr"/>
            <a:lstStyle/>
            <a:p>
              <a:pPr algn="ctr"/>
              <a:endParaRPr sz="1350">
                <a:cs typeface="+mn-ea"/>
                <a:sym typeface="+mn-lt"/>
              </a:endParaRPr>
            </a:p>
          </p:txBody>
        </p:sp>
        <p:grpSp>
          <p:nvGrpSpPr>
            <p:cNvPr id="2" name="千图PPT彼岸天：ID 8661124库_组合 1">
              <a:extLst>
                <a:ext uri="{FF2B5EF4-FFF2-40B4-BE49-F238E27FC236}">
                  <a16:creationId xmlns:a16="http://schemas.microsoft.com/office/drawing/2014/main" id="{5DD073AD-B776-4768-9F89-B0AAC0330E71}"/>
                </a:ext>
              </a:extLst>
            </p:cNvPr>
            <p:cNvGrpSpPr/>
            <p:nvPr>
              <p:custDataLst>
                <p:tags r:id="rId40"/>
              </p:custDataLst>
            </p:nvPr>
          </p:nvGrpSpPr>
          <p:grpSpPr>
            <a:xfrm>
              <a:off x="6507791" y="2572384"/>
              <a:ext cx="3236257" cy="554135"/>
              <a:chOff x="6645053" y="2286843"/>
              <a:chExt cx="4315009" cy="738847"/>
            </a:xfrm>
          </p:grpSpPr>
          <p:sp>
            <p:nvSpPr>
              <p:cNvPr id="15" name="任意多边形: 形状 14">
                <a:extLst>
                  <a:ext uri="{FF2B5EF4-FFF2-40B4-BE49-F238E27FC236}">
                    <a16:creationId xmlns:a16="http://schemas.microsoft.com/office/drawing/2014/main" id="{470DDF6A-173E-4917-BA89-9F8DAD44FEF5}"/>
                  </a:ext>
                </a:extLst>
              </p:cNvPr>
              <p:cNvSpPr/>
              <p:nvPr/>
            </p:nvSpPr>
            <p:spPr bwMode="auto">
              <a:xfrm>
                <a:off x="6645053" y="2286843"/>
                <a:ext cx="280988" cy="404813"/>
              </a:xfrm>
              <a:custGeom>
                <a:gdLst>
                  <a:gd fmla="*/ 149 w 177" name="T0"/>
                  <a:gd fmla="*/ 0 h 255" name="T1"/>
                  <a:gd fmla="*/ 151 w 177" name="T2"/>
                  <a:gd fmla="*/ 2 h 255" name="T3"/>
                  <a:gd fmla="*/ 153 w 177" name="T4"/>
                  <a:gd fmla="*/ 8 h 255" name="T5"/>
                  <a:gd fmla="*/ 157 w 177" name="T6"/>
                  <a:gd fmla="*/ 17 h 255" name="T7"/>
                  <a:gd fmla="*/ 162 w 177" name="T8"/>
                  <a:gd fmla="*/ 30 h 255" name="T9"/>
                  <a:gd fmla="*/ 166 w 177" name="T10"/>
                  <a:gd fmla="*/ 46 h 255" name="T11"/>
                  <a:gd fmla="*/ 170 w 177" name="T12"/>
                  <a:gd fmla="*/ 63 h 255" name="T13"/>
                  <a:gd fmla="*/ 174 w 177" name="T14"/>
                  <a:gd fmla="*/ 82 h 255" name="T15"/>
                  <a:gd fmla="*/ 177 w 177" name="T16"/>
                  <a:gd fmla="*/ 102 h 255" name="T17"/>
                  <a:gd fmla="*/ 177 w 177" name="T18"/>
                  <a:gd fmla="*/ 122 h 255" name="T19"/>
                  <a:gd fmla="*/ 174 w 177" name="T20"/>
                  <a:gd fmla="*/ 143 h 255" name="T21"/>
                  <a:gd fmla="*/ 168 w 177" name="T22"/>
                  <a:gd fmla="*/ 164 h 255" name="T23"/>
                  <a:gd fmla="*/ 159 w 177" name="T24"/>
                  <a:gd fmla="*/ 183 h 255" name="T25"/>
                  <a:gd fmla="*/ 146 w 177" name="T26"/>
                  <a:gd fmla="*/ 203 h 255" name="T27"/>
                  <a:gd fmla="*/ 127 w 177" name="T28"/>
                  <a:gd fmla="*/ 220 h 255" name="T29"/>
                  <a:gd fmla="*/ 105 w 177" name="T30"/>
                  <a:gd fmla="*/ 234 h 255" name="T31"/>
                  <a:gd fmla="*/ 77 w 177" name="T32"/>
                  <a:gd fmla="*/ 246 h 255" name="T33"/>
                  <a:gd fmla="*/ 42 w 177" name="T34"/>
                  <a:gd fmla="*/ 255 h 255" name="T35"/>
                  <a:gd fmla="*/ 44 w 177" name="T36"/>
                  <a:gd fmla="*/ 253 h 255" name="T37"/>
                  <a:gd fmla="*/ 51 w 177" name="T38"/>
                  <a:gd fmla="*/ 250 h 255" name="T39"/>
                  <a:gd fmla="*/ 62 w 177" name="T40"/>
                  <a:gd fmla="*/ 244 h 255" name="T41"/>
                  <a:gd fmla="*/ 75 w 177" name="T42"/>
                  <a:gd fmla="*/ 235 h 255" name="T43"/>
                  <a:gd fmla="*/ 90 w 177" name="T44"/>
                  <a:gd fmla="*/ 222 h 255" name="T45"/>
                  <a:gd fmla="*/ 104 w 177" name="T46"/>
                  <a:gd fmla="*/ 208 h 255" name="T47"/>
                  <a:gd fmla="*/ 116 w 177" name="T48"/>
                  <a:gd fmla="*/ 190 h 255" name="T49"/>
                  <a:gd fmla="*/ 126 w 177" name="T50"/>
                  <a:gd fmla="*/ 169 h 255" name="T51"/>
                  <a:gd fmla="*/ 133 w 177" name="T52"/>
                  <a:gd fmla="*/ 143 h 255" name="T53"/>
                  <a:gd fmla="*/ 131 w 177" name="T54"/>
                  <a:gd fmla="*/ 147 h 255" name="T55"/>
                  <a:gd fmla="*/ 127 w 177" name="T56"/>
                  <a:gd fmla="*/ 155 h 255" name="T57"/>
                  <a:gd fmla="*/ 120 w 177" name="T58"/>
                  <a:gd fmla="*/ 168 h 255" name="T59"/>
                  <a:gd fmla="*/ 109 w 177" name="T60"/>
                  <a:gd fmla="*/ 182 h 255" name="T61"/>
                  <a:gd fmla="*/ 96 w 177" name="T62"/>
                  <a:gd fmla="*/ 198 h 255" name="T63"/>
                  <a:gd fmla="*/ 81 w 177" name="T64"/>
                  <a:gd fmla="*/ 213 h 255" name="T65"/>
                  <a:gd fmla="*/ 62 w 177" name="T66"/>
                  <a:gd fmla="*/ 227 h 255" name="T67"/>
                  <a:gd fmla="*/ 42 w 177" name="T68"/>
                  <a:gd fmla="*/ 239 h 255" name="T69"/>
                  <a:gd fmla="*/ 18 w 177" name="T70"/>
                  <a:gd fmla="*/ 246 h 255" name="T71"/>
                  <a:gd fmla="*/ 18 w 177" name="T72"/>
                  <a:gd fmla="*/ 243 h 255" name="T73"/>
                  <a:gd fmla="*/ 16 w 177" name="T74"/>
                  <a:gd fmla="*/ 238 h 255" name="T75"/>
                  <a:gd fmla="*/ 12 w 177" name="T76"/>
                  <a:gd fmla="*/ 229 h 255" name="T77"/>
                  <a:gd fmla="*/ 8 w 177" name="T78"/>
                  <a:gd fmla="*/ 216 h 255" name="T79"/>
                  <a:gd fmla="*/ 4 w 177" name="T80"/>
                  <a:gd fmla="*/ 201 h 255" name="T81"/>
                  <a:gd fmla="*/ 1 w 177" name="T82"/>
                  <a:gd fmla="*/ 185 h 255" name="T83"/>
                  <a:gd fmla="*/ 0 w 177" name="T84"/>
                  <a:gd fmla="*/ 166 h 255" name="T85"/>
                  <a:gd fmla="*/ 0 w 177" name="T86"/>
                  <a:gd fmla="*/ 147 h 255" name="T87"/>
                  <a:gd fmla="*/ 3 w 177" name="T88"/>
                  <a:gd fmla="*/ 126 h 255" name="T89"/>
                  <a:gd fmla="*/ 9 w 177" name="T90"/>
                  <a:gd fmla="*/ 105 h 255" name="T91"/>
                  <a:gd fmla="*/ 19 w 177" name="T92"/>
                  <a:gd fmla="*/ 86 h 255" name="T93"/>
                  <a:gd fmla="*/ 34 w 177" name="T94"/>
                  <a:gd fmla="*/ 65 h 255" name="T95"/>
                  <a:gd fmla="*/ 55 w 177" name="T96"/>
                  <a:gd fmla="*/ 47 h 255" name="T97"/>
                  <a:gd fmla="*/ 79 w 177" name="T98"/>
                  <a:gd fmla="*/ 29 h 255" name="T99"/>
                  <a:gd fmla="*/ 110 w 177" name="T100"/>
                  <a:gd fmla="*/ 13 h 255" name="T101"/>
                  <a:gd fmla="*/ 149 w 177" name="T102"/>
                  <a:gd fmla="*/ 0 h 255"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55" w="177">
                    <a:moveTo>
                      <a:pt x="149" y="0"/>
                    </a:moveTo>
                    <a:lnTo>
                      <a:pt x="151" y="2"/>
                    </a:lnTo>
                    <a:lnTo>
                      <a:pt x="153" y="8"/>
                    </a:lnTo>
                    <a:lnTo>
                      <a:pt x="157" y="17"/>
                    </a:lnTo>
                    <a:lnTo>
                      <a:pt x="162" y="30"/>
                    </a:lnTo>
                    <a:lnTo>
                      <a:pt x="166" y="46"/>
                    </a:lnTo>
                    <a:lnTo>
                      <a:pt x="170" y="63"/>
                    </a:lnTo>
                    <a:lnTo>
                      <a:pt x="174" y="82"/>
                    </a:lnTo>
                    <a:lnTo>
                      <a:pt x="177" y="102"/>
                    </a:lnTo>
                    <a:lnTo>
                      <a:pt x="177" y="122"/>
                    </a:lnTo>
                    <a:lnTo>
                      <a:pt x="174" y="143"/>
                    </a:lnTo>
                    <a:lnTo>
                      <a:pt x="168" y="164"/>
                    </a:lnTo>
                    <a:lnTo>
                      <a:pt x="159" y="183"/>
                    </a:lnTo>
                    <a:lnTo>
                      <a:pt x="146" y="203"/>
                    </a:lnTo>
                    <a:lnTo>
                      <a:pt x="127" y="220"/>
                    </a:lnTo>
                    <a:lnTo>
                      <a:pt x="105" y="234"/>
                    </a:lnTo>
                    <a:lnTo>
                      <a:pt x="77" y="246"/>
                    </a:lnTo>
                    <a:lnTo>
                      <a:pt x="42" y="255"/>
                    </a:lnTo>
                    <a:lnTo>
                      <a:pt x="44" y="253"/>
                    </a:lnTo>
                    <a:lnTo>
                      <a:pt x="51" y="250"/>
                    </a:lnTo>
                    <a:lnTo>
                      <a:pt x="62" y="244"/>
                    </a:lnTo>
                    <a:lnTo>
                      <a:pt x="75" y="235"/>
                    </a:lnTo>
                    <a:lnTo>
                      <a:pt x="90" y="222"/>
                    </a:lnTo>
                    <a:lnTo>
                      <a:pt x="104" y="208"/>
                    </a:lnTo>
                    <a:lnTo>
                      <a:pt x="116" y="190"/>
                    </a:lnTo>
                    <a:lnTo>
                      <a:pt x="126" y="169"/>
                    </a:lnTo>
                    <a:lnTo>
                      <a:pt x="133" y="143"/>
                    </a:lnTo>
                    <a:lnTo>
                      <a:pt x="131" y="147"/>
                    </a:lnTo>
                    <a:lnTo>
                      <a:pt x="127" y="155"/>
                    </a:lnTo>
                    <a:lnTo>
                      <a:pt x="120" y="168"/>
                    </a:lnTo>
                    <a:lnTo>
                      <a:pt x="109" y="182"/>
                    </a:lnTo>
                    <a:lnTo>
                      <a:pt x="96" y="198"/>
                    </a:lnTo>
                    <a:lnTo>
                      <a:pt x="81" y="213"/>
                    </a:lnTo>
                    <a:lnTo>
                      <a:pt x="62" y="227"/>
                    </a:lnTo>
                    <a:lnTo>
                      <a:pt x="42" y="239"/>
                    </a:lnTo>
                    <a:lnTo>
                      <a:pt x="18" y="246"/>
                    </a:lnTo>
                    <a:lnTo>
                      <a:pt x="18" y="243"/>
                    </a:lnTo>
                    <a:lnTo>
                      <a:pt x="16" y="238"/>
                    </a:lnTo>
                    <a:lnTo>
                      <a:pt x="12" y="229"/>
                    </a:lnTo>
                    <a:lnTo>
                      <a:pt x="8" y="216"/>
                    </a:lnTo>
                    <a:lnTo>
                      <a:pt x="4" y="201"/>
                    </a:lnTo>
                    <a:lnTo>
                      <a:pt x="1" y="185"/>
                    </a:lnTo>
                    <a:lnTo>
                      <a:pt x="0" y="166"/>
                    </a:lnTo>
                    <a:lnTo>
                      <a:pt x="0" y="147"/>
                    </a:lnTo>
                    <a:lnTo>
                      <a:pt x="3" y="126"/>
                    </a:lnTo>
                    <a:lnTo>
                      <a:pt x="9" y="105"/>
                    </a:lnTo>
                    <a:lnTo>
                      <a:pt x="19" y="86"/>
                    </a:lnTo>
                    <a:lnTo>
                      <a:pt x="34" y="65"/>
                    </a:lnTo>
                    <a:lnTo>
                      <a:pt x="55" y="47"/>
                    </a:lnTo>
                    <a:lnTo>
                      <a:pt x="79" y="29"/>
                    </a:lnTo>
                    <a:lnTo>
                      <a:pt x="110" y="13"/>
                    </a:lnTo>
                    <a:lnTo>
                      <a:pt x="149" y="0"/>
                    </a:lnTo>
                    <a:close/>
                  </a:path>
                </a:pathLst>
              </a:custGeom>
              <a:solidFill>
                <a:schemeClr val="accent1">
                  <a:lumMod val="100000"/>
                </a:schemeClr>
              </a:solidFill>
              <a:ln w="0">
                <a:noFill/>
                <a:prstDash val="solid"/>
                <a:round/>
              </a:ln>
            </p:spPr>
            <p:txBody>
              <a:bodyPr anchor="ctr"/>
              <a:lstStyle/>
              <a:p>
                <a:pPr algn="ctr"/>
                <a:endParaRPr sz="1350">
                  <a:cs typeface="+mn-ea"/>
                  <a:sym typeface="+mn-lt"/>
                </a:endParaRPr>
              </a:p>
            </p:txBody>
          </p:sp>
          <p:cxnSp>
            <p:nvCxnSpPr>
              <p:cNvPr id="6" name="直接连接符 5">
                <a:extLst>
                  <a:ext uri="{FF2B5EF4-FFF2-40B4-BE49-F238E27FC236}">
                    <a16:creationId xmlns:a16="http://schemas.microsoft.com/office/drawing/2014/main" id="{847068A8-DF7F-4978-933B-5AF11457143D}"/>
                  </a:ext>
                </a:extLst>
              </p:cNvPr>
              <p:cNvCxnSpPr/>
              <p:nvPr/>
            </p:nvCxnSpPr>
            <p:spPr>
              <a:xfrm>
                <a:off x="6645053" y="3025690"/>
                <a:ext cx="4315009" cy="0"/>
              </a:xfrm>
              <a:prstGeom prst="line">
                <a:avLst/>
              </a:prstGeom>
              <a:ln w="3175">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54" name="千图PPT彼岸天：ID 8661124库_组合 53">
              <a:extLst>
                <a:ext uri="{FF2B5EF4-FFF2-40B4-BE49-F238E27FC236}">
                  <a16:creationId xmlns:a16="http://schemas.microsoft.com/office/drawing/2014/main" id="{5CD2A664-FF59-4699-8FF2-228CA49415EC}"/>
                </a:ext>
              </a:extLst>
            </p:cNvPr>
            <p:cNvGrpSpPr/>
            <p:nvPr>
              <p:custDataLst>
                <p:tags r:id="rId41"/>
              </p:custDataLst>
            </p:nvPr>
          </p:nvGrpSpPr>
          <p:grpSpPr>
            <a:xfrm>
              <a:off x="6507791" y="3400102"/>
              <a:ext cx="3236257" cy="569378"/>
              <a:chOff x="6645053" y="3390470"/>
              <a:chExt cx="4315009" cy="759170"/>
            </a:xfrm>
          </p:grpSpPr>
          <p:sp>
            <p:nvSpPr>
              <p:cNvPr id="13" name="任意多边形: 形状 12">
                <a:extLst>
                  <a:ext uri="{FF2B5EF4-FFF2-40B4-BE49-F238E27FC236}">
                    <a16:creationId xmlns:a16="http://schemas.microsoft.com/office/drawing/2014/main" id="{EF1EF179-312B-4E1E-990B-6FD8CAB62439}"/>
                  </a:ext>
                </a:extLst>
              </p:cNvPr>
              <p:cNvSpPr/>
              <p:nvPr/>
            </p:nvSpPr>
            <p:spPr bwMode="auto">
              <a:xfrm>
                <a:off x="6645053" y="3390470"/>
                <a:ext cx="280988" cy="404813"/>
              </a:xfrm>
              <a:custGeom>
                <a:gdLst>
                  <a:gd fmla="*/ 149 w 177" name="T0"/>
                  <a:gd fmla="*/ 0 h 255" name="T1"/>
                  <a:gd fmla="*/ 151 w 177" name="T2"/>
                  <a:gd fmla="*/ 2 h 255" name="T3"/>
                  <a:gd fmla="*/ 153 w 177" name="T4"/>
                  <a:gd fmla="*/ 8 h 255" name="T5"/>
                  <a:gd fmla="*/ 157 w 177" name="T6"/>
                  <a:gd fmla="*/ 17 h 255" name="T7"/>
                  <a:gd fmla="*/ 162 w 177" name="T8"/>
                  <a:gd fmla="*/ 30 h 255" name="T9"/>
                  <a:gd fmla="*/ 166 w 177" name="T10"/>
                  <a:gd fmla="*/ 46 h 255" name="T11"/>
                  <a:gd fmla="*/ 170 w 177" name="T12"/>
                  <a:gd fmla="*/ 63 h 255" name="T13"/>
                  <a:gd fmla="*/ 174 w 177" name="T14"/>
                  <a:gd fmla="*/ 82 h 255" name="T15"/>
                  <a:gd fmla="*/ 177 w 177" name="T16"/>
                  <a:gd fmla="*/ 102 h 255" name="T17"/>
                  <a:gd fmla="*/ 177 w 177" name="T18"/>
                  <a:gd fmla="*/ 122 h 255" name="T19"/>
                  <a:gd fmla="*/ 174 w 177" name="T20"/>
                  <a:gd fmla="*/ 143 h 255" name="T21"/>
                  <a:gd fmla="*/ 168 w 177" name="T22"/>
                  <a:gd fmla="*/ 164 h 255" name="T23"/>
                  <a:gd fmla="*/ 159 w 177" name="T24"/>
                  <a:gd fmla="*/ 183 h 255" name="T25"/>
                  <a:gd fmla="*/ 146 w 177" name="T26"/>
                  <a:gd fmla="*/ 203 h 255" name="T27"/>
                  <a:gd fmla="*/ 127 w 177" name="T28"/>
                  <a:gd fmla="*/ 220 h 255" name="T29"/>
                  <a:gd fmla="*/ 105 w 177" name="T30"/>
                  <a:gd fmla="*/ 234 h 255" name="T31"/>
                  <a:gd fmla="*/ 77 w 177" name="T32"/>
                  <a:gd fmla="*/ 246 h 255" name="T33"/>
                  <a:gd fmla="*/ 42 w 177" name="T34"/>
                  <a:gd fmla="*/ 255 h 255" name="T35"/>
                  <a:gd fmla="*/ 44 w 177" name="T36"/>
                  <a:gd fmla="*/ 253 h 255" name="T37"/>
                  <a:gd fmla="*/ 51 w 177" name="T38"/>
                  <a:gd fmla="*/ 250 h 255" name="T39"/>
                  <a:gd fmla="*/ 62 w 177" name="T40"/>
                  <a:gd fmla="*/ 244 h 255" name="T41"/>
                  <a:gd fmla="*/ 75 w 177" name="T42"/>
                  <a:gd fmla="*/ 235 h 255" name="T43"/>
                  <a:gd fmla="*/ 90 w 177" name="T44"/>
                  <a:gd fmla="*/ 222 h 255" name="T45"/>
                  <a:gd fmla="*/ 104 w 177" name="T46"/>
                  <a:gd fmla="*/ 208 h 255" name="T47"/>
                  <a:gd fmla="*/ 116 w 177" name="T48"/>
                  <a:gd fmla="*/ 190 h 255" name="T49"/>
                  <a:gd fmla="*/ 126 w 177" name="T50"/>
                  <a:gd fmla="*/ 169 h 255" name="T51"/>
                  <a:gd fmla="*/ 133 w 177" name="T52"/>
                  <a:gd fmla="*/ 143 h 255" name="T53"/>
                  <a:gd fmla="*/ 131 w 177" name="T54"/>
                  <a:gd fmla="*/ 147 h 255" name="T55"/>
                  <a:gd fmla="*/ 127 w 177" name="T56"/>
                  <a:gd fmla="*/ 155 h 255" name="T57"/>
                  <a:gd fmla="*/ 120 w 177" name="T58"/>
                  <a:gd fmla="*/ 168 h 255" name="T59"/>
                  <a:gd fmla="*/ 109 w 177" name="T60"/>
                  <a:gd fmla="*/ 182 h 255" name="T61"/>
                  <a:gd fmla="*/ 96 w 177" name="T62"/>
                  <a:gd fmla="*/ 198 h 255" name="T63"/>
                  <a:gd fmla="*/ 81 w 177" name="T64"/>
                  <a:gd fmla="*/ 213 h 255" name="T65"/>
                  <a:gd fmla="*/ 62 w 177" name="T66"/>
                  <a:gd fmla="*/ 227 h 255" name="T67"/>
                  <a:gd fmla="*/ 42 w 177" name="T68"/>
                  <a:gd fmla="*/ 239 h 255" name="T69"/>
                  <a:gd fmla="*/ 18 w 177" name="T70"/>
                  <a:gd fmla="*/ 246 h 255" name="T71"/>
                  <a:gd fmla="*/ 18 w 177" name="T72"/>
                  <a:gd fmla="*/ 243 h 255" name="T73"/>
                  <a:gd fmla="*/ 16 w 177" name="T74"/>
                  <a:gd fmla="*/ 238 h 255" name="T75"/>
                  <a:gd fmla="*/ 12 w 177" name="T76"/>
                  <a:gd fmla="*/ 229 h 255" name="T77"/>
                  <a:gd fmla="*/ 8 w 177" name="T78"/>
                  <a:gd fmla="*/ 216 h 255" name="T79"/>
                  <a:gd fmla="*/ 4 w 177" name="T80"/>
                  <a:gd fmla="*/ 201 h 255" name="T81"/>
                  <a:gd fmla="*/ 1 w 177" name="T82"/>
                  <a:gd fmla="*/ 185 h 255" name="T83"/>
                  <a:gd fmla="*/ 0 w 177" name="T84"/>
                  <a:gd fmla="*/ 166 h 255" name="T85"/>
                  <a:gd fmla="*/ 0 w 177" name="T86"/>
                  <a:gd fmla="*/ 147 h 255" name="T87"/>
                  <a:gd fmla="*/ 3 w 177" name="T88"/>
                  <a:gd fmla="*/ 126 h 255" name="T89"/>
                  <a:gd fmla="*/ 9 w 177" name="T90"/>
                  <a:gd fmla="*/ 105 h 255" name="T91"/>
                  <a:gd fmla="*/ 19 w 177" name="T92"/>
                  <a:gd fmla="*/ 86 h 255" name="T93"/>
                  <a:gd fmla="*/ 34 w 177" name="T94"/>
                  <a:gd fmla="*/ 65 h 255" name="T95"/>
                  <a:gd fmla="*/ 55 w 177" name="T96"/>
                  <a:gd fmla="*/ 47 h 255" name="T97"/>
                  <a:gd fmla="*/ 79 w 177" name="T98"/>
                  <a:gd fmla="*/ 29 h 255" name="T99"/>
                  <a:gd fmla="*/ 110 w 177" name="T100"/>
                  <a:gd fmla="*/ 13 h 255" name="T101"/>
                  <a:gd fmla="*/ 149 w 177" name="T102"/>
                  <a:gd fmla="*/ 0 h 255"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55" w="177">
                    <a:moveTo>
                      <a:pt x="149" y="0"/>
                    </a:moveTo>
                    <a:lnTo>
                      <a:pt x="151" y="2"/>
                    </a:lnTo>
                    <a:lnTo>
                      <a:pt x="153" y="8"/>
                    </a:lnTo>
                    <a:lnTo>
                      <a:pt x="157" y="17"/>
                    </a:lnTo>
                    <a:lnTo>
                      <a:pt x="162" y="30"/>
                    </a:lnTo>
                    <a:lnTo>
                      <a:pt x="166" y="46"/>
                    </a:lnTo>
                    <a:lnTo>
                      <a:pt x="170" y="63"/>
                    </a:lnTo>
                    <a:lnTo>
                      <a:pt x="174" y="82"/>
                    </a:lnTo>
                    <a:lnTo>
                      <a:pt x="177" y="102"/>
                    </a:lnTo>
                    <a:lnTo>
                      <a:pt x="177" y="122"/>
                    </a:lnTo>
                    <a:lnTo>
                      <a:pt x="174" y="143"/>
                    </a:lnTo>
                    <a:lnTo>
                      <a:pt x="168" y="164"/>
                    </a:lnTo>
                    <a:lnTo>
                      <a:pt x="159" y="183"/>
                    </a:lnTo>
                    <a:lnTo>
                      <a:pt x="146" y="203"/>
                    </a:lnTo>
                    <a:lnTo>
                      <a:pt x="127" y="220"/>
                    </a:lnTo>
                    <a:lnTo>
                      <a:pt x="105" y="234"/>
                    </a:lnTo>
                    <a:lnTo>
                      <a:pt x="77" y="246"/>
                    </a:lnTo>
                    <a:lnTo>
                      <a:pt x="42" y="255"/>
                    </a:lnTo>
                    <a:lnTo>
                      <a:pt x="44" y="253"/>
                    </a:lnTo>
                    <a:lnTo>
                      <a:pt x="51" y="250"/>
                    </a:lnTo>
                    <a:lnTo>
                      <a:pt x="62" y="244"/>
                    </a:lnTo>
                    <a:lnTo>
                      <a:pt x="75" y="235"/>
                    </a:lnTo>
                    <a:lnTo>
                      <a:pt x="90" y="222"/>
                    </a:lnTo>
                    <a:lnTo>
                      <a:pt x="104" y="208"/>
                    </a:lnTo>
                    <a:lnTo>
                      <a:pt x="116" y="190"/>
                    </a:lnTo>
                    <a:lnTo>
                      <a:pt x="126" y="169"/>
                    </a:lnTo>
                    <a:lnTo>
                      <a:pt x="133" y="143"/>
                    </a:lnTo>
                    <a:lnTo>
                      <a:pt x="131" y="147"/>
                    </a:lnTo>
                    <a:lnTo>
                      <a:pt x="127" y="155"/>
                    </a:lnTo>
                    <a:lnTo>
                      <a:pt x="120" y="168"/>
                    </a:lnTo>
                    <a:lnTo>
                      <a:pt x="109" y="182"/>
                    </a:lnTo>
                    <a:lnTo>
                      <a:pt x="96" y="198"/>
                    </a:lnTo>
                    <a:lnTo>
                      <a:pt x="81" y="213"/>
                    </a:lnTo>
                    <a:lnTo>
                      <a:pt x="62" y="227"/>
                    </a:lnTo>
                    <a:lnTo>
                      <a:pt x="42" y="239"/>
                    </a:lnTo>
                    <a:lnTo>
                      <a:pt x="18" y="246"/>
                    </a:lnTo>
                    <a:lnTo>
                      <a:pt x="18" y="243"/>
                    </a:lnTo>
                    <a:lnTo>
                      <a:pt x="16" y="238"/>
                    </a:lnTo>
                    <a:lnTo>
                      <a:pt x="12" y="229"/>
                    </a:lnTo>
                    <a:lnTo>
                      <a:pt x="8" y="216"/>
                    </a:lnTo>
                    <a:lnTo>
                      <a:pt x="4" y="201"/>
                    </a:lnTo>
                    <a:lnTo>
                      <a:pt x="1" y="185"/>
                    </a:lnTo>
                    <a:lnTo>
                      <a:pt x="0" y="166"/>
                    </a:lnTo>
                    <a:lnTo>
                      <a:pt x="0" y="147"/>
                    </a:lnTo>
                    <a:lnTo>
                      <a:pt x="3" y="126"/>
                    </a:lnTo>
                    <a:lnTo>
                      <a:pt x="9" y="105"/>
                    </a:lnTo>
                    <a:lnTo>
                      <a:pt x="19" y="86"/>
                    </a:lnTo>
                    <a:lnTo>
                      <a:pt x="34" y="65"/>
                    </a:lnTo>
                    <a:lnTo>
                      <a:pt x="55" y="47"/>
                    </a:lnTo>
                    <a:lnTo>
                      <a:pt x="79" y="29"/>
                    </a:lnTo>
                    <a:lnTo>
                      <a:pt x="110" y="13"/>
                    </a:lnTo>
                    <a:lnTo>
                      <a:pt x="149" y="0"/>
                    </a:lnTo>
                    <a:close/>
                  </a:path>
                </a:pathLst>
              </a:custGeom>
              <a:solidFill>
                <a:schemeClr val="accent2">
                  <a:lumMod val="100000"/>
                </a:schemeClr>
              </a:solidFill>
              <a:ln w="0">
                <a:noFill/>
                <a:prstDash val="solid"/>
                <a:round/>
              </a:ln>
            </p:spPr>
            <p:txBody>
              <a:bodyPr anchor="ctr"/>
              <a:lstStyle/>
              <a:p>
                <a:pPr algn="ctr"/>
                <a:endParaRPr sz="1350">
                  <a:cs typeface="+mn-ea"/>
                  <a:sym typeface="+mn-lt"/>
                </a:endParaRPr>
              </a:p>
            </p:txBody>
          </p:sp>
          <p:cxnSp>
            <p:nvCxnSpPr>
              <p:cNvPr id="7" name="直接连接符 6">
                <a:extLst>
                  <a:ext uri="{FF2B5EF4-FFF2-40B4-BE49-F238E27FC236}">
                    <a16:creationId xmlns:a16="http://schemas.microsoft.com/office/drawing/2014/main" id="{5C69870E-6DCD-46F6-8F01-FAAEE7C50EF2}"/>
                  </a:ext>
                </a:extLst>
              </p:cNvPr>
              <p:cNvCxnSpPr/>
              <p:nvPr/>
            </p:nvCxnSpPr>
            <p:spPr>
              <a:xfrm>
                <a:off x="6645053" y="4149640"/>
                <a:ext cx="4315009" cy="0"/>
              </a:xfrm>
              <a:prstGeom prst="line">
                <a:avLst/>
              </a:prstGeom>
              <a:ln w="3175">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6" name="išľíďè">
              <a:extLst>
                <a:ext uri="{FF2B5EF4-FFF2-40B4-BE49-F238E27FC236}">
                  <a16:creationId xmlns:a16="http://schemas.microsoft.com/office/drawing/2014/main" id="{4F5D0A54-A171-45B9-AC8E-2CECF837D71A}"/>
                </a:ext>
              </a:extLst>
            </p:cNvPr>
            <p:cNvSpPr/>
            <p:nvPr/>
          </p:nvSpPr>
          <p:spPr bwMode="auto">
            <a:xfrm>
              <a:off x="6925066" y="2723792"/>
              <a:ext cx="2586482"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57" name="iSlíďè">
              <a:extLst>
                <a:ext uri="{FF2B5EF4-FFF2-40B4-BE49-F238E27FC236}">
                  <a16:creationId xmlns:a16="http://schemas.microsoft.com/office/drawing/2014/main" id="{26891D23-C65D-4AED-99F4-632EFD4B08DA}"/>
                </a:ext>
              </a:extLst>
            </p:cNvPr>
            <p:cNvSpPr txBox="1"/>
            <p:nvPr/>
          </p:nvSpPr>
          <p:spPr bwMode="auto">
            <a:xfrm>
              <a:off x="6940588" y="2468187"/>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58" name="išľíďè">
              <a:extLst>
                <a:ext uri="{FF2B5EF4-FFF2-40B4-BE49-F238E27FC236}">
                  <a16:creationId xmlns:a16="http://schemas.microsoft.com/office/drawing/2014/main" id="{8283660A-A71D-463C-8C0F-52A3D9E198EA}"/>
                </a:ext>
              </a:extLst>
            </p:cNvPr>
            <p:cNvSpPr/>
            <p:nvPr/>
          </p:nvSpPr>
          <p:spPr bwMode="auto">
            <a:xfrm>
              <a:off x="6925066" y="3514389"/>
              <a:ext cx="2586482"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59" name="iSlíďè">
              <a:extLst>
                <a:ext uri="{FF2B5EF4-FFF2-40B4-BE49-F238E27FC236}">
                  <a16:creationId xmlns:a16="http://schemas.microsoft.com/office/drawing/2014/main" id="{8DA47D39-FE7E-4F50-9D74-E7E1FE3A9389}"/>
                </a:ext>
              </a:extLst>
            </p:cNvPr>
            <p:cNvSpPr txBox="1"/>
            <p:nvPr/>
          </p:nvSpPr>
          <p:spPr bwMode="auto">
            <a:xfrm>
              <a:off x="6940588" y="3258784"/>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60" name="išľíďè">
              <a:extLst>
                <a:ext uri="{FF2B5EF4-FFF2-40B4-BE49-F238E27FC236}">
                  <a16:creationId xmlns:a16="http://schemas.microsoft.com/office/drawing/2014/main" id="{50DABB7E-47EB-4308-BB20-599EC7C1B738}"/>
                </a:ext>
              </a:extLst>
            </p:cNvPr>
            <p:cNvSpPr/>
            <p:nvPr/>
          </p:nvSpPr>
          <p:spPr bwMode="auto">
            <a:xfrm>
              <a:off x="6925066" y="4370415"/>
              <a:ext cx="2586482"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61" name="iSlíďè">
              <a:extLst>
                <a:ext uri="{FF2B5EF4-FFF2-40B4-BE49-F238E27FC236}">
                  <a16:creationId xmlns:a16="http://schemas.microsoft.com/office/drawing/2014/main" id="{D0AB4DA7-0FAF-4386-A416-5FDBD0861939}"/>
                </a:ext>
              </a:extLst>
            </p:cNvPr>
            <p:cNvSpPr txBox="1"/>
            <p:nvPr/>
          </p:nvSpPr>
          <p:spPr bwMode="auto">
            <a:xfrm>
              <a:off x="6940588" y="4114810"/>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grpSp>
      <p:grpSp>
        <p:nvGrpSpPr>
          <p:cNvPr id="5" name="组合 4">
            <a:extLst>
              <a:ext uri="{FF2B5EF4-FFF2-40B4-BE49-F238E27FC236}">
                <a16:creationId xmlns:a16="http://schemas.microsoft.com/office/drawing/2014/main" id="{12FCA44B-8403-49E7-B340-324372696CB5}"/>
              </a:ext>
            </a:extLst>
          </p:cNvPr>
          <p:cNvGrpSpPr/>
          <p:nvPr/>
        </p:nvGrpSpPr>
        <p:grpSpPr>
          <a:xfrm>
            <a:off x="794328" y="674255"/>
            <a:ext cx="12605619" cy="6438627"/>
            <a:chOff x="794328" y="674255"/>
            <a:chExt cx="12605619" cy="6438627"/>
          </a:xfrm>
        </p:grpSpPr>
        <p:sp>
          <p:nvSpPr>
            <p:cNvPr id="74" name="矩形: 圆角 73">
              <a:extLst>
                <a:ext uri="{FF2B5EF4-FFF2-40B4-BE49-F238E27FC236}">
                  <a16:creationId xmlns:a16="http://schemas.microsoft.com/office/drawing/2014/main" id="{CF870B30-EBD3-45C7-86EE-DD316D4CC784}"/>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4" name="文本框 3">
              <a:extLst>
                <a:ext uri="{FF2B5EF4-FFF2-40B4-BE49-F238E27FC236}">
                  <a16:creationId xmlns:a16="http://schemas.microsoft.com/office/drawing/2014/main" id="{4CC7F845-610F-49C1-87A5-CEC0040003AF}"/>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75" name="图片 74">
              <a:extLst>
                <a:ext uri="{FF2B5EF4-FFF2-40B4-BE49-F238E27FC236}">
                  <a16:creationId xmlns:a16="http://schemas.microsoft.com/office/drawing/2014/main" id="{A5E409A5-A57C-4386-BD45-9905864E7B1A}"/>
                </a:ext>
              </a:extLst>
            </p:cNvPr>
            <p:cNvPicPr>
              <a:picLocks noChangeAspect="1"/>
            </p:cNvPicPr>
            <p:nvPr/>
          </p:nvPicPr>
          <p:blipFill>
            <a:blip r:embed="rId42">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2055067617"/>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3"/>
                                        </p:tgtEl>
                                        <p:attrNameLst>
                                          <p:attrName>style.visibility</p:attrName>
                                        </p:attrNameLst>
                                      </p:cBhvr>
                                      <p:to>
                                        <p:strVal val="visible"/>
                                      </p:to>
                                    </p:set>
                                    <p:animEffect filter="randombar(horizontal)" transition="in">
                                      <p:cBhvr>
                                        <p:cTn dur="500" id="7"/>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a:extLst>
              <a:ext uri="{FF2B5EF4-FFF2-40B4-BE49-F238E27FC236}">
                <a16:creationId xmlns:a16="http://schemas.microsoft.com/office/drawing/2014/main" id="{722260AB-3130-4E95-AEE6-70C73683846F}"/>
              </a:ext>
            </a:extLst>
          </p:cNvPr>
          <p:cNvGrpSpPr/>
          <p:nvPr/>
        </p:nvGrpSpPr>
        <p:grpSpPr>
          <a:xfrm>
            <a:off x="2195844" y="1842434"/>
            <a:ext cx="7957713" cy="3595984"/>
            <a:chOff x="2195844" y="1842434"/>
            <a:chExt cx="7957713" cy="3595984"/>
          </a:xfrm>
        </p:grpSpPr>
        <p:cxnSp>
          <p:nvCxnSpPr>
            <p:cNvPr id="32" name="Straight Connector 31"/>
            <p:cNvCxnSpPr/>
            <p:nvPr/>
          </p:nvCxnSpPr>
          <p:spPr>
            <a:xfrm rot="5400000">
              <a:off x="4458542" y="3344613"/>
              <a:ext cx="2971801" cy="1588"/>
            </a:xfrm>
            <a:prstGeom prst="line">
              <a:avLst/>
            </a:prstGeom>
            <a:ln>
              <a:solidFill>
                <a:srgbClr val="595959"/>
              </a:solidFill>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6363715" y="1997734"/>
              <a:ext cx="384482" cy="38460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lang="en-US" sz="1799">
                <a:cs typeface="+mn-ea"/>
                <a:sym typeface="+mn-lt"/>
              </a:endParaRPr>
            </a:p>
          </p:txBody>
        </p:sp>
        <p:sp>
          <p:nvSpPr>
            <p:cNvPr id="36" name="Oval 35"/>
            <p:cNvSpPr/>
            <p:nvPr/>
          </p:nvSpPr>
          <p:spPr>
            <a:xfrm>
              <a:off x="6341224" y="2702970"/>
              <a:ext cx="384482" cy="38460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lang="en-US" sz="1799">
                <a:cs typeface="+mn-ea"/>
                <a:sym typeface="+mn-lt"/>
              </a:endParaRPr>
            </a:p>
          </p:txBody>
        </p:sp>
        <p:sp>
          <p:nvSpPr>
            <p:cNvPr id="37" name="Oval 36"/>
            <p:cNvSpPr/>
            <p:nvPr/>
          </p:nvSpPr>
          <p:spPr>
            <a:xfrm>
              <a:off x="6344762" y="3399403"/>
              <a:ext cx="384482" cy="38460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lang="en-US" sz="1799">
                <a:cs typeface="+mn-ea"/>
                <a:sym typeface="+mn-lt"/>
              </a:endParaRPr>
            </a:p>
          </p:txBody>
        </p:sp>
        <p:sp>
          <p:nvSpPr>
            <p:cNvPr id="38" name="Oval 37"/>
            <p:cNvSpPr/>
            <p:nvPr/>
          </p:nvSpPr>
          <p:spPr>
            <a:xfrm>
              <a:off x="6341224" y="4055137"/>
              <a:ext cx="384482" cy="38460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lang="en-US" sz="1799">
                <a:cs typeface="+mn-ea"/>
                <a:sym typeface="+mn-lt"/>
              </a:endParaRPr>
            </a:p>
          </p:txBody>
        </p:sp>
        <p:sp>
          <p:nvSpPr>
            <p:cNvPr id="39" name="Rectangle 38"/>
            <p:cNvSpPr/>
            <p:nvPr/>
          </p:nvSpPr>
          <p:spPr>
            <a:xfrm>
              <a:off x="6381610" y="1997737"/>
              <a:ext cx="365718" cy="342728"/>
            </a:xfrm>
            <a:prstGeom prst="rect">
              <a:avLst/>
            </a:prstGeom>
          </p:spPr>
          <p:txBody>
            <a:bodyPr bIns="34280" lIns="68559" rIns="68559" tIns="34280" wrap="none">
              <a:spAutoFit/>
            </a:bodyPr>
            <a:lstStyle/>
            <a:p>
              <a:r>
                <a:rPr lang="en-US" sz="1799">
                  <a:solidFill>
                    <a:schemeClr val="bg1"/>
                  </a:solidFill>
                  <a:cs typeface="+mn-ea"/>
                  <a:sym typeface="+mn-lt"/>
                </a:rPr>
                <a:t></a:t>
              </a:r>
            </a:p>
          </p:txBody>
        </p:sp>
        <p:sp>
          <p:nvSpPr>
            <p:cNvPr id="40" name="Rectangle 39"/>
            <p:cNvSpPr/>
            <p:nvPr/>
          </p:nvSpPr>
          <p:spPr>
            <a:xfrm>
              <a:off x="6341888" y="2703033"/>
              <a:ext cx="273643" cy="342728"/>
            </a:xfrm>
            <a:prstGeom prst="rect">
              <a:avLst/>
            </a:prstGeom>
          </p:spPr>
          <p:txBody>
            <a:bodyPr bIns="34280" lIns="68559" rIns="68559" tIns="34280" wrap="none">
              <a:spAutoFit/>
            </a:bodyPr>
            <a:lstStyle/>
            <a:p>
              <a:r>
                <a:rPr lang="en-US" sz="1799">
                  <a:solidFill>
                    <a:schemeClr val="bg1"/>
                  </a:solidFill>
                  <a:cs typeface="+mn-ea"/>
                  <a:sym typeface="+mn-lt"/>
                </a:rPr>
                <a:t></a:t>
              </a:r>
            </a:p>
          </p:txBody>
        </p:sp>
        <p:sp>
          <p:nvSpPr>
            <p:cNvPr id="42" name="Rectangle 41"/>
            <p:cNvSpPr/>
            <p:nvPr/>
          </p:nvSpPr>
          <p:spPr>
            <a:xfrm>
              <a:off x="6367037" y="4075577"/>
              <a:ext cx="365718" cy="342728"/>
            </a:xfrm>
            <a:prstGeom prst="rect">
              <a:avLst/>
            </a:prstGeom>
            <a:noFill/>
          </p:spPr>
          <p:txBody>
            <a:bodyPr bIns="34280" lIns="68559" rIns="68559" tIns="34280" wrap="none">
              <a:spAutoFit/>
            </a:bodyPr>
            <a:lstStyle/>
            <a:p>
              <a:r>
                <a:rPr lang="en-US" sz="1799">
                  <a:solidFill>
                    <a:schemeClr val="bg1"/>
                  </a:solidFill>
                  <a:cs typeface="+mn-ea"/>
                  <a:sym typeface="+mn-lt"/>
                </a:rPr>
                <a:t></a:t>
              </a:r>
            </a:p>
          </p:txBody>
        </p:sp>
        <p:sp>
          <p:nvSpPr>
            <p:cNvPr id="146" name="Freeform 287"/>
            <p:cNvSpPr/>
            <p:nvPr/>
          </p:nvSpPr>
          <p:spPr bwMode="auto">
            <a:xfrm>
              <a:off x="3244314" y="1937557"/>
              <a:ext cx="154145" cy="188089"/>
            </a:xfrm>
            <a:custGeom>
              <a:cxnLst>
                <a:cxn ang="0">
                  <a:pos x="43" y="50"/>
                </a:cxn>
                <a:cxn ang="0">
                  <a:pos x="4" y="52"/>
                </a:cxn>
                <a:cxn ang="0">
                  <a:pos x="0" y="3"/>
                </a:cxn>
                <a:cxn ang="0">
                  <a:pos x="40" y="0"/>
                </a:cxn>
                <a:cxn ang="0">
                  <a:pos x="43" y="50"/>
                </a:cxn>
              </a:cxnLst>
              <a:rect b="b" l="0" r="r" t="0"/>
              <a:pathLst>
                <a:path h="52" w="43">
                  <a:moveTo>
                    <a:pt x="43" y="50"/>
                  </a:moveTo>
                  <a:lnTo>
                    <a:pt x="4" y="52"/>
                  </a:lnTo>
                  <a:lnTo>
                    <a:pt x="0" y="3"/>
                  </a:lnTo>
                  <a:lnTo>
                    <a:pt x="40" y="0"/>
                  </a:lnTo>
                  <a:lnTo>
                    <a:pt x="43" y="5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47" name="Freeform 288"/>
            <p:cNvSpPr/>
            <p:nvPr/>
          </p:nvSpPr>
          <p:spPr bwMode="auto">
            <a:xfrm>
              <a:off x="3054320" y="1962875"/>
              <a:ext cx="179239" cy="202558"/>
            </a:xfrm>
            <a:custGeom>
              <a:cxnLst>
                <a:cxn ang="0">
                  <a:pos x="50" y="47"/>
                </a:cxn>
                <a:cxn ang="0">
                  <a:pos x="12" y="56"/>
                </a:cxn>
                <a:cxn ang="0">
                  <a:pos x="0" y="9"/>
                </a:cxn>
                <a:cxn ang="0">
                  <a:pos x="39" y="0"/>
                </a:cxn>
                <a:cxn ang="0">
                  <a:pos x="50" y="47"/>
                </a:cxn>
              </a:cxnLst>
              <a:rect b="b" l="0" r="r" t="0"/>
              <a:pathLst>
                <a:path h="56" w="50">
                  <a:moveTo>
                    <a:pt x="50" y="47"/>
                  </a:moveTo>
                  <a:lnTo>
                    <a:pt x="12" y="56"/>
                  </a:lnTo>
                  <a:lnTo>
                    <a:pt x="0" y="9"/>
                  </a:lnTo>
                  <a:lnTo>
                    <a:pt x="39" y="0"/>
                  </a:lnTo>
                  <a:lnTo>
                    <a:pt x="50" y="47"/>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68" name="Freeform 309"/>
            <p:cNvSpPr/>
            <p:nvPr/>
          </p:nvSpPr>
          <p:spPr bwMode="auto">
            <a:xfrm>
              <a:off x="3588450" y="1959259"/>
              <a:ext cx="186409" cy="206174"/>
            </a:xfrm>
            <a:custGeom>
              <a:cxnLst>
                <a:cxn ang="0">
                  <a:pos x="39" y="57"/>
                </a:cxn>
                <a:cxn ang="0">
                  <a:pos x="0" y="46"/>
                </a:cxn>
                <a:cxn ang="0">
                  <a:pos x="14" y="0"/>
                </a:cxn>
                <a:cxn ang="0">
                  <a:pos x="52" y="10"/>
                </a:cxn>
                <a:cxn ang="0">
                  <a:pos x="39" y="57"/>
                </a:cxn>
              </a:cxnLst>
              <a:rect b="b" l="0" r="r" t="0"/>
              <a:pathLst>
                <a:path h="57" w="52">
                  <a:moveTo>
                    <a:pt x="39" y="57"/>
                  </a:moveTo>
                  <a:lnTo>
                    <a:pt x="0" y="46"/>
                  </a:lnTo>
                  <a:lnTo>
                    <a:pt x="14" y="0"/>
                  </a:lnTo>
                  <a:lnTo>
                    <a:pt x="52" y="10"/>
                  </a:lnTo>
                  <a:lnTo>
                    <a:pt x="39" y="57"/>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69" name="Freeform 310"/>
            <p:cNvSpPr/>
            <p:nvPr/>
          </p:nvSpPr>
          <p:spPr bwMode="auto">
            <a:xfrm>
              <a:off x="3423552" y="1933938"/>
              <a:ext cx="161315" cy="191706"/>
            </a:xfrm>
            <a:custGeom>
              <a:cxnLst>
                <a:cxn ang="0">
                  <a:pos x="39" y="53"/>
                </a:cxn>
                <a:cxn ang="0">
                  <a:pos x="0" y="50"/>
                </a:cxn>
                <a:cxn ang="0">
                  <a:pos x="6" y="0"/>
                </a:cxn>
                <a:cxn ang="0">
                  <a:pos x="45" y="4"/>
                </a:cxn>
                <a:cxn ang="0">
                  <a:pos x="39" y="53"/>
                </a:cxn>
              </a:cxnLst>
              <a:rect b="b" l="0" r="r" t="0"/>
              <a:pathLst>
                <a:path h="52" w="45">
                  <a:moveTo>
                    <a:pt x="39" y="53"/>
                  </a:moveTo>
                  <a:lnTo>
                    <a:pt x="0" y="50"/>
                  </a:lnTo>
                  <a:lnTo>
                    <a:pt x="6" y="0"/>
                  </a:lnTo>
                  <a:lnTo>
                    <a:pt x="45" y="4"/>
                  </a:lnTo>
                  <a:lnTo>
                    <a:pt x="39" y="53"/>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70" name="Freeform 311"/>
            <p:cNvSpPr/>
            <p:nvPr/>
          </p:nvSpPr>
          <p:spPr bwMode="auto">
            <a:xfrm>
              <a:off x="3244314" y="1937557"/>
              <a:ext cx="154145" cy="188089"/>
            </a:xfrm>
            <a:custGeom>
              <a:cxnLst>
                <a:cxn ang="0">
                  <a:pos x="43" y="50"/>
                </a:cxn>
                <a:cxn ang="0">
                  <a:pos x="4" y="52"/>
                </a:cxn>
                <a:cxn ang="0">
                  <a:pos x="0" y="3"/>
                </a:cxn>
                <a:cxn ang="0">
                  <a:pos x="40" y="0"/>
                </a:cxn>
                <a:cxn ang="0">
                  <a:pos x="43" y="50"/>
                </a:cxn>
              </a:cxnLst>
              <a:rect b="b" l="0" r="r" t="0"/>
              <a:pathLst>
                <a:path h="52" w="43">
                  <a:moveTo>
                    <a:pt x="43" y="50"/>
                  </a:moveTo>
                  <a:lnTo>
                    <a:pt x="4" y="52"/>
                  </a:lnTo>
                  <a:lnTo>
                    <a:pt x="0" y="3"/>
                  </a:lnTo>
                  <a:lnTo>
                    <a:pt x="40" y="0"/>
                  </a:lnTo>
                  <a:lnTo>
                    <a:pt x="43" y="5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42" name="Freeform 283"/>
            <p:cNvSpPr/>
            <p:nvPr/>
          </p:nvSpPr>
          <p:spPr bwMode="auto">
            <a:xfrm>
              <a:off x="2882250" y="3923337"/>
              <a:ext cx="204332" cy="220642"/>
            </a:xfrm>
            <a:custGeom>
              <a:cxnLst>
                <a:cxn ang="0">
                  <a:pos x="21" y="0"/>
                </a:cxn>
                <a:cxn ang="0">
                  <a:pos x="57" y="17"/>
                </a:cxn>
                <a:cxn ang="0">
                  <a:pos x="36" y="61"/>
                </a:cxn>
                <a:cxn ang="0">
                  <a:pos x="0" y="44"/>
                </a:cxn>
                <a:cxn ang="0">
                  <a:pos x="21" y="0"/>
                </a:cxn>
              </a:cxnLst>
              <a:rect b="b" l="0" r="r" t="0"/>
              <a:pathLst>
                <a:path h="61" w="57">
                  <a:moveTo>
                    <a:pt x="21" y="0"/>
                  </a:moveTo>
                  <a:lnTo>
                    <a:pt x="57" y="17"/>
                  </a:lnTo>
                  <a:lnTo>
                    <a:pt x="36" y="61"/>
                  </a:lnTo>
                  <a:lnTo>
                    <a:pt x="0" y="44"/>
                  </a:lnTo>
                  <a:lnTo>
                    <a:pt x="21" y="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43" name="Freeform 284"/>
            <p:cNvSpPr/>
            <p:nvPr/>
          </p:nvSpPr>
          <p:spPr bwMode="auto">
            <a:xfrm>
              <a:off x="3065074" y="3988444"/>
              <a:ext cx="186409" cy="213408"/>
            </a:xfrm>
            <a:custGeom>
              <a:cxnLst>
                <a:cxn ang="0">
                  <a:pos x="13" y="0"/>
                </a:cxn>
                <a:cxn ang="0">
                  <a:pos x="52" y="11"/>
                </a:cxn>
                <a:cxn ang="0">
                  <a:pos x="38" y="59"/>
                </a:cxn>
                <a:cxn ang="0">
                  <a:pos x="0" y="47"/>
                </a:cxn>
                <a:cxn ang="0">
                  <a:pos x="13" y="0"/>
                </a:cxn>
              </a:cxnLst>
              <a:rect b="b" l="0" r="r" t="0"/>
              <a:pathLst>
                <a:path h="59" w="52">
                  <a:moveTo>
                    <a:pt x="13" y="0"/>
                  </a:moveTo>
                  <a:lnTo>
                    <a:pt x="52" y="11"/>
                  </a:lnTo>
                  <a:lnTo>
                    <a:pt x="38" y="59"/>
                  </a:lnTo>
                  <a:lnTo>
                    <a:pt x="0" y="47"/>
                  </a:lnTo>
                  <a:lnTo>
                    <a:pt x="13" y="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44" name="Freeform 285"/>
            <p:cNvSpPr/>
            <p:nvPr/>
          </p:nvSpPr>
          <p:spPr bwMode="auto">
            <a:xfrm>
              <a:off x="3258651" y="4028231"/>
              <a:ext cx="157730" cy="191706"/>
            </a:xfrm>
            <a:custGeom>
              <a:cxnLst>
                <a:cxn ang="0">
                  <a:pos x="4" y="0"/>
                </a:cxn>
                <a:cxn ang="0">
                  <a:pos x="44" y="5"/>
                </a:cxn>
                <a:cxn ang="0">
                  <a:pos x="39" y="53"/>
                </a:cxn>
                <a:cxn ang="0">
                  <a:pos x="0" y="49"/>
                </a:cxn>
                <a:cxn ang="0">
                  <a:pos x="4" y="0"/>
                </a:cxn>
              </a:cxnLst>
              <a:rect b="b" l="0" r="r" t="0"/>
              <a:pathLst>
                <a:path h="52" w="44">
                  <a:moveTo>
                    <a:pt x="4" y="0"/>
                  </a:moveTo>
                  <a:lnTo>
                    <a:pt x="44" y="5"/>
                  </a:lnTo>
                  <a:lnTo>
                    <a:pt x="39" y="53"/>
                  </a:lnTo>
                  <a:lnTo>
                    <a:pt x="0" y="49"/>
                  </a:lnTo>
                  <a:lnTo>
                    <a:pt x="4" y="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45" name="Freeform 286"/>
            <p:cNvSpPr/>
            <p:nvPr/>
          </p:nvSpPr>
          <p:spPr bwMode="auto">
            <a:xfrm>
              <a:off x="3437891" y="4028234"/>
              <a:ext cx="154145" cy="188089"/>
            </a:xfrm>
            <a:custGeom>
              <a:cxnLst>
                <a:cxn ang="0">
                  <a:pos x="0" y="4"/>
                </a:cxn>
                <a:cxn ang="0">
                  <a:pos x="40" y="0"/>
                </a:cxn>
                <a:cxn ang="0">
                  <a:pos x="43" y="50"/>
                </a:cxn>
                <a:cxn ang="0">
                  <a:pos x="4" y="52"/>
                </a:cxn>
                <a:cxn ang="0">
                  <a:pos x="0" y="4"/>
                </a:cxn>
              </a:cxnLst>
              <a:rect b="b" l="0" r="r" t="0"/>
              <a:pathLst>
                <a:path h="52" w="43">
                  <a:moveTo>
                    <a:pt x="0" y="4"/>
                  </a:moveTo>
                  <a:lnTo>
                    <a:pt x="40" y="0"/>
                  </a:lnTo>
                  <a:lnTo>
                    <a:pt x="43" y="50"/>
                  </a:lnTo>
                  <a:lnTo>
                    <a:pt x="4" y="52"/>
                  </a:lnTo>
                  <a:lnTo>
                    <a:pt x="0" y="4"/>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48" name="Freeform 289"/>
            <p:cNvSpPr/>
            <p:nvPr/>
          </p:nvSpPr>
          <p:spPr bwMode="auto">
            <a:xfrm>
              <a:off x="2875081" y="2020749"/>
              <a:ext cx="200747" cy="217025"/>
            </a:xfrm>
            <a:custGeom>
              <a:cxnLst>
                <a:cxn ang="0">
                  <a:pos x="56" y="45"/>
                </a:cxn>
                <a:cxn ang="0">
                  <a:pos x="19" y="60"/>
                </a:cxn>
                <a:cxn ang="0">
                  <a:pos x="0" y="15"/>
                </a:cxn>
                <a:cxn ang="0">
                  <a:pos x="36" y="0"/>
                </a:cxn>
                <a:cxn ang="0">
                  <a:pos x="56" y="45"/>
                </a:cxn>
              </a:cxnLst>
              <a:rect b="b" l="0" r="r" t="0"/>
              <a:pathLst>
                <a:path h="60" w="56">
                  <a:moveTo>
                    <a:pt x="56" y="45"/>
                  </a:moveTo>
                  <a:lnTo>
                    <a:pt x="19" y="60"/>
                  </a:lnTo>
                  <a:lnTo>
                    <a:pt x="0" y="15"/>
                  </a:lnTo>
                  <a:lnTo>
                    <a:pt x="36" y="0"/>
                  </a:lnTo>
                  <a:lnTo>
                    <a:pt x="56" y="45"/>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49" name="Freeform 290"/>
            <p:cNvSpPr/>
            <p:nvPr/>
          </p:nvSpPr>
          <p:spPr bwMode="auto">
            <a:xfrm>
              <a:off x="2706595" y="2107559"/>
              <a:ext cx="218672" cy="224259"/>
            </a:xfrm>
            <a:custGeom>
              <a:cxnLst>
                <a:cxn ang="0">
                  <a:pos x="61" y="41"/>
                </a:cxn>
                <a:cxn ang="0">
                  <a:pos x="29" y="62"/>
                </a:cxn>
                <a:cxn ang="0">
                  <a:pos x="0" y="22"/>
                </a:cxn>
                <a:cxn ang="0">
                  <a:pos x="34" y="0"/>
                </a:cxn>
                <a:cxn ang="0">
                  <a:pos x="61" y="41"/>
                </a:cxn>
              </a:cxnLst>
              <a:rect b="b" l="0" r="r" t="0"/>
              <a:pathLst>
                <a:path h="62" w="61">
                  <a:moveTo>
                    <a:pt x="61" y="41"/>
                  </a:moveTo>
                  <a:lnTo>
                    <a:pt x="29" y="62"/>
                  </a:lnTo>
                  <a:lnTo>
                    <a:pt x="0" y="22"/>
                  </a:lnTo>
                  <a:lnTo>
                    <a:pt x="34" y="0"/>
                  </a:lnTo>
                  <a:lnTo>
                    <a:pt x="61" y="41"/>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50" name="Freeform 291"/>
            <p:cNvSpPr/>
            <p:nvPr/>
          </p:nvSpPr>
          <p:spPr bwMode="auto">
            <a:xfrm>
              <a:off x="2566789" y="2226923"/>
              <a:ext cx="225842" cy="224259"/>
            </a:xfrm>
            <a:custGeom>
              <a:cxnLst>
                <a:cxn ang="0">
                  <a:pos x="63" y="35"/>
                </a:cxn>
                <a:cxn ang="0">
                  <a:pos x="34" y="62"/>
                </a:cxn>
                <a:cxn ang="0">
                  <a:pos x="0" y="27"/>
                </a:cxn>
                <a:cxn ang="0">
                  <a:pos x="28" y="0"/>
                </a:cxn>
                <a:cxn ang="0">
                  <a:pos x="63" y="35"/>
                </a:cxn>
              </a:cxnLst>
              <a:rect b="b" l="0" r="r" t="0"/>
              <a:pathLst>
                <a:path h="62" w="62">
                  <a:moveTo>
                    <a:pt x="63" y="35"/>
                  </a:moveTo>
                  <a:lnTo>
                    <a:pt x="34" y="62"/>
                  </a:lnTo>
                  <a:lnTo>
                    <a:pt x="0" y="27"/>
                  </a:lnTo>
                  <a:lnTo>
                    <a:pt x="28" y="0"/>
                  </a:lnTo>
                  <a:lnTo>
                    <a:pt x="63" y="35"/>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51" name="Freeform 292"/>
            <p:cNvSpPr/>
            <p:nvPr/>
          </p:nvSpPr>
          <p:spPr bwMode="auto">
            <a:xfrm>
              <a:off x="2448491" y="2371608"/>
              <a:ext cx="225842" cy="217025"/>
            </a:xfrm>
            <a:custGeom>
              <a:cxnLst>
                <a:cxn ang="0">
                  <a:pos x="63" y="29"/>
                </a:cxn>
                <a:cxn ang="0">
                  <a:pos x="40" y="60"/>
                </a:cxn>
                <a:cxn ang="0">
                  <a:pos x="0" y="32"/>
                </a:cxn>
                <a:cxn ang="0">
                  <a:pos x="24" y="0"/>
                </a:cxn>
                <a:cxn ang="0">
                  <a:pos x="63" y="29"/>
                </a:cxn>
              </a:cxnLst>
              <a:rect b="b" l="0" r="r" t="0"/>
              <a:pathLst>
                <a:path h="60" w="62">
                  <a:moveTo>
                    <a:pt x="63" y="29"/>
                  </a:moveTo>
                  <a:lnTo>
                    <a:pt x="40" y="60"/>
                  </a:lnTo>
                  <a:lnTo>
                    <a:pt x="0" y="32"/>
                  </a:lnTo>
                  <a:lnTo>
                    <a:pt x="24" y="0"/>
                  </a:lnTo>
                  <a:lnTo>
                    <a:pt x="63" y="29"/>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52" name="Freeform 293"/>
            <p:cNvSpPr/>
            <p:nvPr/>
          </p:nvSpPr>
          <p:spPr bwMode="auto">
            <a:xfrm>
              <a:off x="2366041" y="2537992"/>
              <a:ext cx="218672" cy="206174"/>
            </a:xfrm>
            <a:custGeom>
              <a:cxnLst>
                <a:cxn ang="0">
                  <a:pos x="61" y="21"/>
                </a:cxn>
                <a:cxn ang="0">
                  <a:pos x="44" y="57"/>
                </a:cxn>
                <a:cxn ang="0">
                  <a:pos x="0" y="36"/>
                </a:cxn>
                <a:cxn ang="0">
                  <a:pos x="17" y="0"/>
                </a:cxn>
                <a:cxn ang="0">
                  <a:pos x="61" y="21"/>
                </a:cxn>
              </a:cxnLst>
              <a:rect b="b" l="0" r="r" t="0"/>
              <a:pathLst>
                <a:path h="57" w="61">
                  <a:moveTo>
                    <a:pt x="61" y="21"/>
                  </a:moveTo>
                  <a:lnTo>
                    <a:pt x="44" y="57"/>
                  </a:lnTo>
                  <a:lnTo>
                    <a:pt x="0" y="36"/>
                  </a:lnTo>
                  <a:lnTo>
                    <a:pt x="17" y="0"/>
                  </a:lnTo>
                  <a:lnTo>
                    <a:pt x="61" y="21"/>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53" name="Freeform 294"/>
            <p:cNvSpPr/>
            <p:nvPr/>
          </p:nvSpPr>
          <p:spPr bwMode="auto">
            <a:xfrm>
              <a:off x="2308685" y="2718847"/>
              <a:ext cx="207917" cy="188089"/>
            </a:xfrm>
            <a:custGeom>
              <a:cxnLst>
                <a:cxn ang="0">
                  <a:pos x="58" y="14"/>
                </a:cxn>
                <a:cxn ang="0">
                  <a:pos x="47" y="52"/>
                </a:cxn>
                <a:cxn ang="0">
                  <a:pos x="0" y="38"/>
                </a:cxn>
                <a:cxn ang="0">
                  <a:pos x="11" y="0"/>
                </a:cxn>
                <a:cxn ang="0">
                  <a:pos x="58" y="14"/>
                </a:cxn>
              </a:cxnLst>
              <a:rect b="b" l="0" r="r" t="0"/>
              <a:pathLst>
                <a:path h="52" w="57">
                  <a:moveTo>
                    <a:pt x="58" y="14"/>
                  </a:moveTo>
                  <a:lnTo>
                    <a:pt x="47" y="52"/>
                  </a:lnTo>
                  <a:lnTo>
                    <a:pt x="0" y="38"/>
                  </a:lnTo>
                  <a:lnTo>
                    <a:pt x="11" y="0"/>
                  </a:lnTo>
                  <a:lnTo>
                    <a:pt x="58" y="14"/>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54" name="Freeform 295"/>
            <p:cNvSpPr/>
            <p:nvPr/>
          </p:nvSpPr>
          <p:spPr bwMode="auto">
            <a:xfrm>
              <a:off x="2287178" y="2910551"/>
              <a:ext cx="189993" cy="166386"/>
            </a:xfrm>
            <a:custGeom>
              <a:cxnLst>
                <a:cxn ang="0">
                  <a:pos x="53" y="6"/>
                </a:cxn>
                <a:cxn ang="0">
                  <a:pos x="49" y="46"/>
                </a:cxn>
                <a:cxn ang="0">
                  <a:pos x="0" y="40"/>
                </a:cxn>
                <a:cxn ang="0">
                  <a:pos x="5" y="0"/>
                </a:cxn>
                <a:cxn ang="0">
                  <a:pos x="53" y="6"/>
                </a:cxn>
              </a:cxnLst>
              <a:rect b="b" l="0" r="r" t="0"/>
              <a:pathLst>
                <a:path h="46" w="52">
                  <a:moveTo>
                    <a:pt x="53" y="6"/>
                  </a:moveTo>
                  <a:lnTo>
                    <a:pt x="49" y="46"/>
                  </a:lnTo>
                  <a:lnTo>
                    <a:pt x="0" y="40"/>
                  </a:lnTo>
                  <a:lnTo>
                    <a:pt x="5" y="0"/>
                  </a:lnTo>
                  <a:lnTo>
                    <a:pt x="53" y="6"/>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55" name="Freeform 296"/>
            <p:cNvSpPr/>
            <p:nvPr/>
          </p:nvSpPr>
          <p:spPr bwMode="auto">
            <a:xfrm>
              <a:off x="2290761" y="3098643"/>
              <a:ext cx="182824" cy="155535"/>
            </a:xfrm>
            <a:custGeom>
              <a:cxnLst>
                <a:cxn ang="0">
                  <a:pos x="49" y="0"/>
                </a:cxn>
                <a:cxn ang="0">
                  <a:pos x="51" y="40"/>
                </a:cxn>
                <a:cxn ang="0">
                  <a:pos x="3" y="43"/>
                </a:cxn>
                <a:cxn ang="0">
                  <a:pos x="0" y="4"/>
                </a:cxn>
                <a:cxn ang="0">
                  <a:pos x="49" y="0"/>
                </a:cxn>
              </a:cxnLst>
              <a:rect b="b" l="0" r="r" t="0"/>
              <a:pathLst>
                <a:path h="43" w="51">
                  <a:moveTo>
                    <a:pt x="49" y="0"/>
                  </a:moveTo>
                  <a:lnTo>
                    <a:pt x="51" y="40"/>
                  </a:lnTo>
                  <a:lnTo>
                    <a:pt x="3" y="43"/>
                  </a:lnTo>
                  <a:lnTo>
                    <a:pt x="0" y="4"/>
                  </a:lnTo>
                  <a:lnTo>
                    <a:pt x="49" y="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56" name="Freeform 297"/>
            <p:cNvSpPr/>
            <p:nvPr/>
          </p:nvSpPr>
          <p:spPr bwMode="auto">
            <a:xfrm>
              <a:off x="2312271" y="3268645"/>
              <a:ext cx="204332" cy="177237"/>
            </a:xfrm>
            <a:custGeom>
              <a:cxnLst>
                <a:cxn ang="0">
                  <a:pos x="48" y="0"/>
                </a:cxn>
                <a:cxn ang="0">
                  <a:pos x="57" y="38"/>
                </a:cxn>
                <a:cxn ang="0">
                  <a:pos x="10" y="49"/>
                </a:cxn>
                <a:cxn ang="0">
                  <a:pos x="0" y="11"/>
                </a:cxn>
                <a:cxn ang="0">
                  <a:pos x="48" y="0"/>
                </a:cxn>
              </a:cxnLst>
              <a:rect b="b" l="0" r="r" t="0"/>
              <a:pathLst>
                <a:path h="49" w="57">
                  <a:moveTo>
                    <a:pt x="48" y="0"/>
                  </a:moveTo>
                  <a:lnTo>
                    <a:pt x="57" y="38"/>
                  </a:lnTo>
                  <a:lnTo>
                    <a:pt x="10" y="49"/>
                  </a:lnTo>
                  <a:lnTo>
                    <a:pt x="0" y="11"/>
                  </a:lnTo>
                  <a:lnTo>
                    <a:pt x="48" y="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57" name="Freeform 298"/>
            <p:cNvSpPr/>
            <p:nvPr/>
          </p:nvSpPr>
          <p:spPr bwMode="auto">
            <a:xfrm>
              <a:off x="2369626" y="3427796"/>
              <a:ext cx="218672" cy="202558"/>
            </a:xfrm>
            <a:custGeom>
              <a:cxnLst>
                <a:cxn ang="0">
                  <a:pos x="45" y="0"/>
                </a:cxn>
                <a:cxn ang="0">
                  <a:pos x="61" y="36"/>
                </a:cxn>
                <a:cxn ang="0">
                  <a:pos x="17" y="56"/>
                </a:cxn>
                <a:cxn ang="0">
                  <a:pos x="0" y="20"/>
                </a:cxn>
                <a:cxn ang="0">
                  <a:pos x="45" y="0"/>
                </a:cxn>
              </a:cxnLst>
              <a:rect b="b" l="0" r="r" t="0"/>
              <a:pathLst>
                <a:path h="56" w="61">
                  <a:moveTo>
                    <a:pt x="45" y="0"/>
                  </a:moveTo>
                  <a:lnTo>
                    <a:pt x="61" y="36"/>
                  </a:lnTo>
                  <a:lnTo>
                    <a:pt x="17" y="56"/>
                  </a:lnTo>
                  <a:lnTo>
                    <a:pt x="0" y="20"/>
                  </a:lnTo>
                  <a:lnTo>
                    <a:pt x="45" y="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58" name="Freeform 299"/>
            <p:cNvSpPr/>
            <p:nvPr/>
          </p:nvSpPr>
          <p:spPr bwMode="auto">
            <a:xfrm>
              <a:off x="2459245" y="3576096"/>
              <a:ext cx="225842" cy="220642"/>
            </a:xfrm>
            <a:custGeom>
              <a:cxnLst>
                <a:cxn ang="0">
                  <a:pos x="40" y="0"/>
                </a:cxn>
                <a:cxn ang="0">
                  <a:pos x="63" y="33"/>
                </a:cxn>
                <a:cxn ang="0">
                  <a:pos x="22" y="61"/>
                </a:cxn>
                <a:cxn ang="0">
                  <a:pos x="0" y="27"/>
                </a:cxn>
                <a:cxn ang="0">
                  <a:pos x="40" y="0"/>
                </a:cxn>
              </a:cxnLst>
              <a:rect b="b" l="0" r="r" t="0"/>
              <a:pathLst>
                <a:path h="61" w="62">
                  <a:moveTo>
                    <a:pt x="40" y="0"/>
                  </a:moveTo>
                  <a:lnTo>
                    <a:pt x="63" y="33"/>
                  </a:lnTo>
                  <a:lnTo>
                    <a:pt x="22" y="61"/>
                  </a:lnTo>
                  <a:lnTo>
                    <a:pt x="0" y="27"/>
                  </a:lnTo>
                  <a:lnTo>
                    <a:pt x="40" y="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59" name="Freeform 300"/>
            <p:cNvSpPr/>
            <p:nvPr/>
          </p:nvSpPr>
          <p:spPr bwMode="auto">
            <a:xfrm>
              <a:off x="2573959" y="3709929"/>
              <a:ext cx="225842" cy="231494"/>
            </a:xfrm>
            <a:custGeom>
              <a:cxnLst>
                <a:cxn ang="0">
                  <a:pos x="36" y="0"/>
                </a:cxn>
                <a:cxn ang="0">
                  <a:pos x="63" y="30"/>
                </a:cxn>
                <a:cxn ang="0">
                  <a:pos x="28" y="64"/>
                </a:cxn>
                <a:cxn ang="0">
                  <a:pos x="0" y="34"/>
                </a:cxn>
                <a:cxn ang="0">
                  <a:pos x="36" y="0"/>
                </a:cxn>
              </a:cxnLst>
              <a:rect b="b" l="0" r="r" t="0"/>
              <a:pathLst>
                <a:path h="64" w="62">
                  <a:moveTo>
                    <a:pt x="36" y="0"/>
                  </a:moveTo>
                  <a:lnTo>
                    <a:pt x="63" y="30"/>
                  </a:lnTo>
                  <a:lnTo>
                    <a:pt x="28" y="64"/>
                  </a:lnTo>
                  <a:lnTo>
                    <a:pt x="0" y="34"/>
                  </a:lnTo>
                  <a:lnTo>
                    <a:pt x="36" y="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60" name="Freeform 301"/>
            <p:cNvSpPr/>
            <p:nvPr/>
          </p:nvSpPr>
          <p:spPr bwMode="auto">
            <a:xfrm>
              <a:off x="2720934" y="3829293"/>
              <a:ext cx="218672" cy="227877"/>
            </a:xfrm>
            <a:custGeom>
              <a:cxnLst>
                <a:cxn ang="0">
                  <a:pos x="28" y="0"/>
                </a:cxn>
                <a:cxn ang="0">
                  <a:pos x="61" y="24"/>
                </a:cxn>
                <a:cxn ang="0">
                  <a:pos x="31" y="63"/>
                </a:cxn>
                <a:cxn ang="0">
                  <a:pos x="0" y="40"/>
                </a:cxn>
                <a:cxn ang="0">
                  <a:pos x="28" y="0"/>
                </a:cxn>
              </a:cxnLst>
              <a:rect b="b" l="0" r="r" t="0"/>
              <a:pathLst>
                <a:path h="62" w="61">
                  <a:moveTo>
                    <a:pt x="28" y="0"/>
                  </a:moveTo>
                  <a:lnTo>
                    <a:pt x="61" y="24"/>
                  </a:lnTo>
                  <a:lnTo>
                    <a:pt x="31" y="63"/>
                  </a:lnTo>
                  <a:lnTo>
                    <a:pt x="0" y="40"/>
                  </a:lnTo>
                  <a:lnTo>
                    <a:pt x="28" y="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61" name="Freeform 302"/>
            <p:cNvSpPr/>
            <p:nvPr/>
          </p:nvSpPr>
          <p:spPr bwMode="auto">
            <a:xfrm>
              <a:off x="4366346" y="2903319"/>
              <a:ext cx="182824" cy="155535"/>
            </a:xfrm>
            <a:custGeom>
              <a:cxnLst>
                <a:cxn ang="0">
                  <a:pos x="2" y="43"/>
                </a:cxn>
                <a:cxn ang="0">
                  <a:pos x="0" y="4"/>
                </a:cxn>
                <a:cxn ang="0">
                  <a:pos x="48" y="0"/>
                </a:cxn>
                <a:cxn ang="0">
                  <a:pos x="51" y="40"/>
                </a:cxn>
                <a:cxn ang="0">
                  <a:pos x="2" y="43"/>
                </a:cxn>
              </a:cxnLst>
              <a:rect b="b" l="0" r="r" t="0"/>
              <a:pathLst>
                <a:path h="43" w="51">
                  <a:moveTo>
                    <a:pt x="2" y="43"/>
                  </a:moveTo>
                  <a:lnTo>
                    <a:pt x="0" y="4"/>
                  </a:lnTo>
                  <a:lnTo>
                    <a:pt x="48" y="0"/>
                  </a:lnTo>
                  <a:lnTo>
                    <a:pt x="51" y="40"/>
                  </a:lnTo>
                  <a:lnTo>
                    <a:pt x="2" y="43"/>
                  </a:lnTo>
                  <a:close/>
                </a:path>
              </a:pathLst>
            </a:custGeom>
            <a:solidFill>
              <a:srgbClr val="BFBFBF"/>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62" name="Freeform 303"/>
            <p:cNvSpPr/>
            <p:nvPr/>
          </p:nvSpPr>
          <p:spPr bwMode="auto">
            <a:xfrm>
              <a:off x="4319745" y="2707996"/>
              <a:ext cx="207917" cy="184472"/>
            </a:xfrm>
            <a:custGeom>
              <a:cxnLst>
                <a:cxn ang="0">
                  <a:pos x="10" y="51"/>
                </a:cxn>
                <a:cxn ang="0">
                  <a:pos x="0" y="12"/>
                </a:cxn>
                <a:cxn ang="0">
                  <a:pos x="49" y="0"/>
                </a:cxn>
                <a:cxn ang="0">
                  <a:pos x="58" y="38"/>
                </a:cxn>
                <a:cxn ang="0">
                  <a:pos x="10" y="51"/>
                </a:cxn>
              </a:cxnLst>
              <a:rect b="b" l="0" r="r" t="0"/>
              <a:pathLst>
                <a:path h="51" w="57">
                  <a:moveTo>
                    <a:pt x="10" y="51"/>
                  </a:moveTo>
                  <a:lnTo>
                    <a:pt x="0" y="12"/>
                  </a:lnTo>
                  <a:lnTo>
                    <a:pt x="49" y="0"/>
                  </a:lnTo>
                  <a:lnTo>
                    <a:pt x="58" y="38"/>
                  </a:lnTo>
                  <a:lnTo>
                    <a:pt x="10" y="51"/>
                  </a:lnTo>
                  <a:close/>
                </a:path>
              </a:pathLst>
            </a:custGeom>
            <a:solidFill>
              <a:srgbClr val="BFBFBF"/>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63" name="Freeform 304"/>
            <p:cNvSpPr/>
            <p:nvPr/>
          </p:nvSpPr>
          <p:spPr bwMode="auto">
            <a:xfrm>
              <a:off x="4251634" y="2523524"/>
              <a:ext cx="218672" cy="206174"/>
            </a:xfrm>
            <a:custGeom>
              <a:cxnLst>
                <a:cxn ang="0">
                  <a:pos x="16" y="57"/>
                </a:cxn>
                <a:cxn ang="0">
                  <a:pos x="0" y="21"/>
                </a:cxn>
                <a:cxn ang="0">
                  <a:pos x="45" y="0"/>
                </a:cxn>
                <a:cxn ang="0">
                  <a:pos x="61" y="38"/>
                </a:cxn>
                <a:cxn ang="0">
                  <a:pos x="16" y="57"/>
                </a:cxn>
              </a:cxnLst>
              <a:rect b="b" l="0" r="r" t="0"/>
              <a:pathLst>
                <a:path h="57" w="61">
                  <a:moveTo>
                    <a:pt x="16" y="57"/>
                  </a:moveTo>
                  <a:lnTo>
                    <a:pt x="0" y="21"/>
                  </a:lnTo>
                  <a:lnTo>
                    <a:pt x="45" y="0"/>
                  </a:lnTo>
                  <a:lnTo>
                    <a:pt x="61" y="38"/>
                  </a:lnTo>
                  <a:lnTo>
                    <a:pt x="16" y="57"/>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64" name="Freeform 305"/>
            <p:cNvSpPr/>
            <p:nvPr/>
          </p:nvSpPr>
          <p:spPr bwMode="auto">
            <a:xfrm>
              <a:off x="4158431" y="2360755"/>
              <a:ext cx="222257" cy="217025"/>
            </a:xfrm>
            <a:custGeom>
              <a:cxnLst>
                <a:cxn ang="0">
                  <a:pos x="22" y="60"/>
                </a:cxn>
                <a:cxn ang="0">
                  <a:pos x="0" y="27"/>
                </a:cxn>
                <a:cxn ang="0">
                  <a:pos x="41" y="0"/>
                </a:cxn>
                <a:cxn ang="0">
                  <a:pos x="62" y="33"/>
                </a:cxn>
                <a:cxn ang="0">
                  <a:pos x="22" y="60"/>
                </a:cxn>
              </a:cxnLst>
              <a:rect b="b" l="0" r="r" t="0"/>
              <a:pathLst>
                <a:path h="60" w="62">
                  <a:moveTo>
                    <a:pt x="22" y="60"/>
                  </a:moveTo>
                  <a:lnTo>
                    <a:pt x="0" y="27"/>
                  </a:lnTo>
                  <a:lnTo>
                    <a:pt x="41" y="0"/>
                  </a:lnTo>
                  <a:lnTo>
                    <a:pt x="62" y="33"/>
                  </a:lnTo>
                  <a:lnTo>
                    <a:pt x="22" y="6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65" name="Freeform 306"/>
            <p:cNvSpPr/>
            <p:nvPr/>
          </p:nvSpPr>
          <p:spPr bwMode="auto">
            <a:xfrm>
              <a:off x="4036547" y="2219688"/>
              <a:ext cx="225842" cy="224259"/>
            </a:xfrm>
            <a:custGeom>
              <a:cxnLst>
                <a:cxn ang="0">
                  <a:pos x="28" y="62"/>
                </a:cxn>
                <a:cxn ang="0">
                  <a:pos x="0" y="34"/>
                </a:cxn>
                <a:cxn ang="0">
                  <a:pos x="36" y="0"/>
                </a:cxn>
                <a:cxn ang="0">
                  <a:pos x="63" y="28"/>
                </a:cxn>
                <a:cxn ang="0">
                  <a:pos x="28" y="62"/>
                </a:cxn>
              </a:cxnLst>
              <a:rect b="b" l="0" r="r" t="0"/>
              <a:pathLst>
                <a:path h="62" w="62">
                  <a:moveTo>
                    <a:pt x="28" y="62"/>
                  </a:moveTo>
                  <a:lnTo>
                    <a:pt x="0" y="34"/>
                  </a:lnTo>
                  <a:lnTo>
                    <a:pt x="36" y="0"/>
                  </a:lnTo>
                  <a:lnTo>
                    <a:pt x="63" y="28"/>
                  </a:lnTo>
                  <a:lnTo>
                    <a:pt x="28" y="62"/>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66" name="Freeform 307"/>
            <p:cNvSpPr/>
            <p:nvPr/>
          </p:nvSpPr>
          <p:spPr bwMode="auto">
            <a:xfrm>
              <a:off x="3903910" y="2100324"/>
              <a:ext cx="218672" cy="227877"/>
            </a:xfrm>
            <a:custGeom>
              <a:cxnLst>
                <a:cxn ang="0">
                  <a:pos x="32" y="63"/>
                </a:cxn>
                <a:cxn ang="0">
                  <a:pos x="0" y="40"/>
                </a:cxn>
                <a:cxn ang="0">
                  <a:pos x="28" y="0"/>
                </a:cxn>
                <a:cxn ang="0">
                  <a:pos x="61" y="23"/>
                </a:cxn>
                <a:cxn ang="0">
                  <a:pos x="32" y="63"/>
                </a:cxn>
              </a:cxnLst>
              <a:rect b="b" l="0" r="r" t="0"/>
              <a:pathLst>
                <a:path h="62" w="61">
                  <a:moveTo>
                    <a:pt x="32" y="63"/>
                  </a:moveTo>
                  <a:lnTo>
                    <a:pt x="0" y="40"/>
                  </a:lnTo>
                  <a:lnTo>
                    <a:pt x="28" y="0"/>
                  </a:lnTo>
                  <a:lnTo>
                    <a:pt x="61" y="23"/>
                  </a:lnTo>
                  <a:lnTo>
                    <a:pt x="32" y="63"/>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67" name="Freeform 308"/>
            <p:cNvSpPr/>
            <p:nvPr/>
          </p:nvSpPr>
          <p:spPr bwMode="auto">
            <a:xfrm>
              <a:off x="3749765" y="2009897"/>
              <a:ext cx="207917" cy="224259"/>
            </a:xfrm>
            <a:custGeom>
              <a:cxnLst>
                <a:cxn ang="0">
                  <a:pos x="36" y="62"/>
                </a:cxn>
                <a:cxn ang="0">
                  <a:pos x="0" y="44"/>
                </a:cxn>
                <a:cxn ang="0">
                  <a:pos x="22" y="0"/>
                </a:cxn>
                <a:cxn ang="0">
                  <a:pos x="58" y="18"/>
                </a:cxn>
                <a:cxn ang="0">
                  <a:pos x="36" y="62"/>
                </a:cxn>
              </a:cxnLst>
              <a:rect b="b" l="0" r="r" t="0"/>
              <a:pathLst>
                <a:path h="62" w="57">
                  <a:moveTo>
                    <a:pt x="36" y="62"/>
                  </a:moveTo>
                  <a:lnTo>
                    <a:pt x="0" y="44"/>
                  </a:lnTo>
                  <a:lnTo>
                    <a:pt x="22" y="0"/>
                  </a:lnTo>
                  <a:lnTo>
                    <a:pt x="58" y="18"/>
                  </a:lnTo>
                  <a:lnTo>
                    <a:pt x="36" y="62"/>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71" name="Freeform 312"/>
            <p:cNvSpPr/>
            <p:nvPr/>
          </p:nvSpPr>
          <p:spPr bwMode="auto">
            <a:xfrm>
              <a:off x="2545280" y="3095024"/>
              <a:ext cx="146976" cy="119364"/>
            </a:xfrm>
            <a:custGeom>
              <a:cxnLst>
                <a:cxn ang="0">
                  <a:pos x="39" y="0"/>
                </a:cxn>
                <a:cxn ang="0">
                  <a:pos x="41" y="31"/>
                </a:cxn>
                <a:cxn ang="0">
                  <a:pos x="3" y="33"/>
                </a:cxn>
                <a:cxn ang="0">
                  <a:pos x="0" y="2"/>
                </a:cxn>
                <a:cxn ang="0">
                  <a:pos x="39" y="0"/>
                </a:cxn>
              </a:cxnLst>
              <a:rect b="b" l="0" r="r" t="0"/>
              <a:pathLst>
                <a:path h="33" w="41">
                  <a:moveTo>
                    <a:pt x="39" y="0"/>
                  </a:moveTo>
                  <a:lnTo>
                    <a:pt x="41" y="31"/>
                  </a:lnTo>
                  <a:lnTo>
                    <a:pt x="3" y="33"/>
                  </a:lnTo>
                  <a:lnTo>
                    <a:pt x="0" y="2"/>
                  </a:lnTo>
                  <a:lnTo>
                    <a:pt x="39" y="0"/>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72" name="Freeform 313"/>
            <p:cNvSpPr/>
            <p:nvPr/>
          </p:nvSpPr>
          <p:spPr bwMode="auto">
            <a:xfrm>
              <a:off x="2566789" y="3221622"/>
              <a:ext cx="157730" cy="144684"/>
            </a:xfrm>
            <a:custGeom>
              <a:cxnLst>
                <a:cxn ang="0">
                  <a:pos x="36" y="0"/>
                </a:cxn>
                <a:cxn ang="0">
                  <a:pos x="44" y="31"/>
                </a:cxn>
                <a:cxn ang="0">
                  <a:pos x="7" y="40"/>
                </a:cxn>
                <a:cxn ang="0">
                  <a:pos x="0" y="9"/>
                </a:cxn>
                <a:cxn ang="0">
                  <a:pos x="36" y="0"/>
                </a:cxn>
              </a:cxnLst>
              <a:rect b="b" l="0" r="r" t="0"/>
              <a:pathLst>
                <a:path h="40" w="44">
                  <a:moveTo>
                    <a:pt x="36" y="0"/>
                  </a:moveTo>
                  <a:lnTo>
                    <a:pt x="44" y="31"/>
                  </a:lnTo>
                  <a:lnTo>
                    <a:pt x="7" y="40"/>
                  </a:lnTo>
                  <a:lnTo>
                    <a:pt x="0" y="9"/>
                  </a:lnTo>
                  <a:lnTo>
                    <a:pt x="36" y="0"/>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73" name="Freeform 314"/>
            <p:cNvSpPr/>
            <p:nvPr/>
          </p:nvSpPr>
          <p:spPr bwMode="auto">
            <a:xfrm>
              <a:off x="2609805" y="3348221"/>
              <a:ext cx="168484" cy="155535"/>
            </a:xfrm>
            <a:custGeom>
              <a:cxnLst>
                <a:cxn ang="0">
                  <a:pos x="34" y="0"/>
                </a:cxn>
                <a:cxn ang="0">
                  <a:pos x="47" y="28"/>
                </a:cxn>
                <a:cxn ang="0">
                  <a:pos x="13" y="43"/>
                </a:cxn>
                <a:cxn ang="0">
                  <a:pos x="0" y="15"/>
                </a:cxn>
                <a:cxn ang="0">
                  <a:pos x="34" y="0"/>
                </a:cxn>
              </a:cxnLst>
              <a:rect b="b" l="0" r="r" t="0"/>
              <a:pathLst>
                <a:path h="43" w="47">
                  <a:moveTo>
                    <a:pt x="34" y="0"/>
                  </a:moveTo>
                  <a:lnTo>
                    <a:pt x="47" y="28"/>
                  </a:lnTo>
                  <a:lnTo>
                    <a:pt x="13" y="43"/>
                  </a:lnTo>
                  <a:lnTo>
                    <a:pt x="0" y="15"/>
                  </a:lnTo>
                  <a:lnTo>
                    <a:pt x="34" y="0"/>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74" name="Freeform 315"/>
            <p:cNvSpPr/>
            <p:nvPr/>
          </p:nvSpPr>
          <p:spPr bwMode="auto">
            <a:xfrm>
              <a:off x="2674332" y="3463966"/>
              <a:ext cx="175654" cy="166386"/>
            </a:xfrm>
            <a:custGeom>
              <a:cxnLst>
                <a:cxn ang="0">
                  <a:pos x="32" y="0"/>
                </a:cxn>
                <a:cxn ang="0">
                  <a:pos x="49" y="26"/>
                </a:cxn>
                <a:cxn ang="0">
                  <a:pos x="18" y="46"/>
                </a:cxn>
                <a:cxn ang="0">
                  <a:pos x="0" y="21"/>
                </a:cxn>
                <a:cxn ang="0">
                  <a:pos x="32" y="0"/>
                </a:cxn>
              </a:cxnLst>
              <a:rect b="b" l="0" r="r" t="0"/>
              <a:pathLst>
                <a:path h="46" w="49">
                  <a:moveTo>
                    <a:pt x="32" y="0"/>
                  </a:moveTo>
                  <a:lnTo>
                    <a:pt x="49" y="26"/>
                  </a:lnTo>
                  <a:lnTo>
                    <a:pt x="18" y="46"/>
                  </a:lnTo>
                  <a:lnTo>
                    <a:pt x="0" y="21"/>
                  </a:lnTo>
                  <a:lnTo>
                    <a:pt x="32" y="0"/>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75" name="Freeform 316"/>
            <p:cNvSpPr/>
            <p:nvPr/>
          </p:nvSpPr>
          <p:spPr bwMode="auto">
            <a:xfrm>
              <a:off x="2767536" y="3568863"/>
              <a:ext cx="175654" cy="173620"/>
            </a:xfrm>
            <a:custGeom>
              <a:cxnLst>
                <a:cxn ang="0">
                  <a:pos x="27" y="0"/>
                </a:cxn>
                <a:cxn ang="0">
                  <a:pos x="49" y="21"/>
                </a:cxn>
                <a:cxn ang="0">
                  <a:pos x="22" y="48"/>
                </a:cxn>
                <a:cxn ang="0">
                  <a:pos x="0" y="26"/>
                </a:cxn>
                <a:cxn ang="0">
                  <a:pos x="27" y="0"/>
                </a:cxn>
              </a:cxnLst>
              <a:rect b="b" l="0" r="r" t="0"/>
              <a:pathLst>
                <a:path h="48" w="49">
                  <a:moveTo>
                    <a:pt x="27" y="0"/>
                  </a:moveTo>
                  <a:lnTo>
                    <a:pt x="49" y="21"/>
                  </a:lnTo>
                  <a:lnTo>
                    <a:pt x="22" y="48"/>
                  </a:lnTo>
                  <a:lnTo>
                    <a:pt x="0" y="26"/>
                  </a:lnTo>
                  <a:lnTo>
                    <a:pt x="27" y="0"/>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76" name="Freeform 317"/>
            <p:cNvSpPr/>
            <p:nvPr/>
          </p:nvSpPr>
          <p:spPr bwMode="auto">
            <a:xfrm>
              <a:off x="3287329" y="2197985"/>
              <a:ext cx="114713" cy="144684"/>
            </a:xfrm>
            <a:custGeom>
              <a:cxnLst>
                <a:cxn ang="0">
                  <a:pos x="32" y="37"/>
                </a:cxn>
                <a:cxn ang="0">
                  <a:pos x="2" y="40"/>
                </a:cxn>
                <a:cxn ang="0">
                  <a:pos x="0" y="2"/>
                </a:cxn>
                <a:cxn ang="0">
                  <a:pos x="30" y="0"/>
                </a:cxn>
                <a:cxn ang="0">
                  <a:pos x="32" y="37"/>
                </a:cxn>
              </a:cxnLst>
              <a:rect b="b" l="0" r="r" t="0"/>
              <a:pathLst>
                <a:path h="40" w="32">
                  <a:moveTo>
                    <a:pt x="32" y="37"/>
                  </a:moveTo>
                  <a:lnTo>
                    <a:pt x="2" y="40"/>
                  </a:lnTo>
                  <a:lnTo>
                    <a:pt x="0" y="2"/>
                  </a:lnTo>
                  <a:lnTo>
                    <a:pt x="30" y="0"/>
                  </a:lnTo>
                  <a:lnTo>
                    <a:pt x="32" y="37"/>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77" name="Freeform 318"/>
            <p:cNvSpPr/>
            <p:nvPr/>
          </p:nvSpPr>
          <p:spPr bwMode="auto">
            <a:xfrm>
              <a:off x="3136769" y="2216072"/>
              <a:ext cx="139806" cy="159152"/>
            </a:xfrm>
            <a:custGeom>
              <a:cxnLst>
                <a:cxn ang="0">
                  <a:pos x="39" y="37"/>
                </a:cxn>
                <a:cxn ang="0">
                  <a:pos x="9" y="44"/>
                </a:cxn>
                <a:cxn ang="0">
                  <a:pos x="0" y="8"/>
                </a:cxn>
                <a:cxn ang="0">
                  <a:pos x="30" y="0"/>
                </a:cxn>
                <a:cxn ang="0">
                  <a:pos x="39" y="37"/>
                </a:cxn>
              </a:cxnLst>
              <a:rect b="b" l="0" r="r" t="0"/>
              <a:pathLst>
                <a:path h="44" w="39">
                  <a:moveTo>
                    <a:pt x="39" y="37"/>
                  </a:moveTo>
                  <a:lnTo>
                    <a:pt x="9" y="44"/>
                  </a:lnTo>
                  <a:lnTo>
                    <a:pt x="0" y="8"/>
                  </a:lnTo>
                  <a:lnTo>
                    <a:pt x="30" y="0"/>
                  </a:lnTo>
                  <a:lnTo>
                    <a:pt x="39" y="37"/>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78" name="Freeform 319"/>
            <p:cNvSpPr/>
            <p:nvPr/>
          </p:nvSpPr>
          <p:spPr bwMode="auto">
            <a:xfrm>
              <a:off x="3000549" y="2259478"/>
              <a:ext cx="150560" cy="170003"/>
            </a:xfrm>
            <a:custGeom>
              <a:cxnLst>
                <a:cxn ang="0">
                  <a:pos x="42" y="35"/>
                </a:cxn>
                <a:cxn ang="0">
                  <a:pos x="14" y="47"/>
                </a:cxn>
                <a:cxn ang="0">
                  <a:pos x="0" y="12"/>
                </a:cxn>
                <a:cxn ang="0">
                  <a:pos x="28" y="0"/>
                </a:cxn>
                <a:cxn ang="0">
                  <a:pos x="42" y="35"/>
                </a:cxn>
              </a:cxnLst>
              <a:rect b="b" l="0" r="r" t="0"/>
              <a:pathLst>
                <a:path h="47" w="42">
                  <a:moveTo>
                    <a:pt x="42" y="35"/>
                  </a:moveTo>
                  <a:lnTo>
                    <a:pt x="14" y="47"/>
                  </a:lnTo>
                  <a:lnTo>
                    <a:pt x="0" y="12"/>
                  </a:lnTo>
                  <a:lnTo>
                    <a:pt x="28" y="0"/>
                  </a:lnTo>
                  <a:lnTo>
                    <a:pt x="42" y="35"/>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79" name="Freeform 320"/>
            <p:cNvSpPr/>
            <p:nvPr/>
          </p:nvSpPr>
          <p:spPr bwMode="auto">
            <a:xfrm>
              <a:off x="2871495" y="2328201"/>
              <a:ext cx="168484" cy="177237"/>
            </a:xfrm>
            <a:custGeom>
              <a:cxnLst>
                <a:cxn ang="0">
                  <a:pos x="47" y="32"/>
                </a:cxn>
                <a:cxn ang="0">
                  <a:pos x="21" y="49"/>
                </a:cxn>
                <a:cxn ang="0">
                  <a:pos x="0" y="17"/>
                </a:cxn>
                <a:cxn ang="0">
                  <a:pos x="25" y="0"/>
                </a:cxn>
                <a:cxn ang="0">
                  <a:pos x="47" y="32"/>
                </a:cxn>
              </a:cxnLst>
              <a:rect b="b" l="0" r="r" t="0"/>
              <a:pathLst>
                <a:path h="49" w="47">
                  <a:moveTo>
                    <a:pt x="47" y="32"/>
                  </a:moveTo>
                  <a:lnTo>
                    <a:pt x="21" y="49"/>
                  </a:lnTo>
                  <a:lnTo>
                    <a:pt x="0" y="17"/>
                  </a:lnTo>
                  <a:lnTo>
                    <a:pt x="25" y="0"/>
                  </a:lnTo>
                  <a:lnTo>
                    <a:pt x="47" y="32"/>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80" name="Freeform 321"/>
            <p:cNvSpPr/>
            <p:nvPr/>
          </p:nvSpPr>
          <p:spPr bwMode="auto">
            <a:xfrm>
              <a:off x="2760367" y="2418629"/>
              <a:ext cx="175654" cy="177237"/>
            </a:xfrm>
            <a:custGeom>
              <a:cxnLst>
                <a:cxn ang="0">
                  <a:pos x="49" y="28"/>
                </a:cxn>
                <a:cxn ang="0">
                  <a:pos x="26" y="49"/>
                </a:cxn>
                <a:cxn ang="0">
                  <a:pos x="0" y="21"/>
                </a:cxn>
                <a:cxn ang="0">
                  <a:pos x="23" y="0"/>
                </a:cxn>
                <a:cxn ang="0">
                  <a:pos x="49" y="28"/>
                </a:cxn>
              </a:cxnLst>
              <a:rect b="b" l="0" r="r" t="0"/>
              <a:pathLst>
                <a:path h="49" w="49">
                  <a:moveTo>
                    <a:pt x="49" y="28"/>
                  </a:moveTo>
                  <a:lnTo>
                    <a:pt x="26" y="49"/>
                  </a:lnTo>
                  <a:lnTo>
                    <a:pt x="0" y="21"/>
                  </a:lnTo>
                  <a:lnTo>
                    <a:pt x="23" y="0"/>
                  </a:lnTo>
                  <a:lnTo>
                    <a:pt x="49" y="28"/>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81" name="Freeform 322"/>
            <p:cNvSpPr/>
            <p:nvPr/>
          </p:nvSpPr>
          <p:spPr bwMode="auto">
            <a:xfrm>
              <a:off x="2670747" y="2534377"/>
              <a:ext cx="175654" cy="170003"/>
            </a:xfrm>
            <a:custGeom>
              <a:cxnLst>
                <a:cxn ang="0">
                  <a:pos x="49" y="22"/>
                </a:cxn>
                <a:cxn ang="0">
                  <a:pos x="31" y="47"/>
                </a:cxn>
                <a:cxn ang="0">
                  <a:pos x="0" y="24"/>
                </a:cxn>
                <a:cxn ang="0">
                  <a:pos x="18" y="0"/>
                </a:cxn>
                <a:cxn ang="0">
                  <a:pos x="49" y="22"/>
                </a:cxn>
              </a:cxnLst>
              <a:rect b="b" l="0" r="r" t="0"/>
              <a:pathLst>
                <a:path h="47" w="49">
                  <a:moveTo>
                    <a:pt x="49" y="22"/>
                  </a:moveTo>
                  <a:lnTo>
                    <a:pt x="31" y="47"/>
                  </a:lnTo>
                  <a:lnTo>
                    <a:pt x="0" y="24"/>
                  </a:lnTo>
                  <a:lnTo>
                    <a:pt x="18" y="0"/>
                  </a:lnTo>
                  <a:lnTo>
                    <a:pt x="49" y="22"/>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82" name="Freeform 323"/>
            <p:cNvSpPr/>
            <p:nvPr/>
          </p:nvSpPr>
          <p:spPr bwMode="auto">
            <a:xfrm>
              <a:off x="2602638" y="2660974"/>
              <a:ext cx="168484" cy="159152"/>
            </a:xfrm>
            <a:custGeom>
              <a:cxnLst>
                <a:cxn ang="0">
                  <a:pos x="47" y="16"/>
                </a:cxn>
                <a:cxn ang="0">
                  <a:pos x="34" y="44"/>
                </a:cxn>
                <a:cxn ang="0">
                  <a:pos x="0" y="28"/>
                </a:cxn>
                <a:cxn ang="0">
                  <a:pos x="14" y="0"/>
                </a:cxn>
                <a:cxn ang="0">
                  <a:pos x="47" y="16"/>
                </a:cxn>
              </a:cxnLst>
              <a:rect b="b" l="0" r="r" t="0"/>
              <a:pathLst>
                <a:path h="44" w="47">
                  <a:moveTo>
                    <a:pt x="47" y="16"/>
                  </a:moveTo>
                  <a:lnTo>
                    <a:pt x="34" y="44"/>
                  </a:lnTo>
                  <a:lnTo>
                    <a:pt x="0" y="28"/>
                  </a:lnTo>
                  <a:lnTo>
                    <a:pt x="14" y="0"/>
                  </a:lnTo>
                  <a:lnTo>
                    <a:pt x="47" y="16"/>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83" name="Freeform 324"/>
            <p:cNvSpPr/>
            <p:nvPr/>
          </p:nvSpPr>
          <p:spPr bwMode="auto">
            <a:xfrm>
              <a:off x="2563206" y="2802039"/>
              <a:ext cx="161315" cy="141067"/>
            </a:xfrm>
            <a:custGeom>
              <a:cxnLst>
                <a:cxn ang="0">
                  <a:pos x="45" y="10"/>
                </a:cxn>
                <a:cxn ang="0">
                  <a:pos x="36" y="39"/>
                </a:cxn>
                <a:cxn ang="0">
                  <a:pos x="0" y="29"/>
                </a:cxn>
                <a:cxn ang="0">
                  <a:pos x="8" y="0"/>
                </a:cxn>
                <a:cxn ang="0">
                  <a:pos x="45" y="10"/>
                </a:cxn>
              </a:cxnLst>
              <a:rect b="b" l="0" r="r" t="0"/>
              <a:pathLst>
                <a:path h="39" w="45">
                  <a:moveTo>
                    <a:pt x="45" y="10"/>
                  </a:moveTo>
                  <a:lnTo>
                    <a:pt x="36" y="39"/>
                  </a:lnTo>
                  <a:lnTo>
                    <a:pt x="0" y="29"/>
                  </a:lnTo>
                  <a:lnTo>
                    <a:pt x="8" y="0"/>
                  </a:lnTo>
                  <a:lnTo>
                    <a:pt x="45" y="10"/>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84" name="Freeform 325"/>
            <p:cNvSpPr/>
            <p:nvPr/>
          </p:nvSpPr>
          <p:spPr bwMode="auto">
            <a:xfrm>
              <a:off x="2545280" y="2950341"/>
              <a:ext cx="146976" cy="126598"/>
            </a:xfrm>
            <a:custGeom>
              <a:cxnLst>
                <a:cxn ang="0">
                  <a:pos x="41" y="4"/>
                </a:cxn>
                <a:cxn ang="0">
                  <a:pos x="38" y="35"/>
                </a:cxn>
                <a:cxn ang="0">
                  <a:pos x="0" y="30"/>
                </a:cxn>
                <a:cxn ang="0">
                  <a:pos x="4" y="0"/>
                </a:cxn>
                <a:cxn ang="0">
                  <a:pos x="41" y="4"/>
                </a:cxn>
              </a:cxnLst>
              <a:rect b="b" l="0" r="r" t="0"/>
              <a:pathLst>
                <a:path h="35" w="41">
                  <a:moveTo>
                    <a:pt x="41" y="4"/>
                  </a:moveTo>
                  <a:lnTo>
                    <a:pt x="38" y="35"/>
                  </a:lnTo>
                  <a:lnTo>
                    <a:pt x="0" y="30"/>
                  </a:lnTo>
                  <a:lnTo>
                    <a:pt x="4" y="0"/>
                  </a:lnTo>
                  <a:lnTo>
                    <a:pt x="41" y="4"/>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85" name="Freeform 326"/>
            <p:cNvSpPr/>
            <p:nvPr/>
          </p:nvSpPr>
          <p:spPr bwMode="auto">
            <a:xfrm>
              <a:off x="4151260" y="2939491"/>
              <a:ext cx="139806" cy="122981"/>
            </a:xfrm>
            <a:custGeom>
              <a:cxnLst>
                <a:cxn ang="0">
                  <a:pos x="2" y="34"/>
                </a:cxn>
                <a:cxn ang="0">
                  <a:pos x="0" y="4"/>
                </a:cxn>
                <a:cxn ang="0">
                  <a:pos x="37" y="0"/>
                </a:cxn>
                <a:cxn ang="0">
                  <a:pos x="39" y="32"/>
                </a:cxn>
                <a:cxn ang="0">
                  <a:pos x="2" y="34"/>
                </a:cxn>
              </a:cxnLst>
              <a:rect b="b" l="0" r="r" t="0"/>
              <a:pathLst>
                <a:path h="34" w="39">
                  <a:moveTo>
                    <a:pt x="2" y="34"/>
                  </a:moveTo>
                  <a:lnTo>
                    <a:pt x="0" y="4"/>
                  </a:lnTo>
                  <a:lnTo>
                    <a:pt x="37" y="0"/>
                  </a:lnTo>
                  <a:lnTo>
                    <a:pt x="39" y="32"/>
                  </a:lnTo>
                  <a:lnTo>
                    <a:pt x="2" y="34"/>
                  </a:lnTo>
                  <a:close/>
                </a:path>
              </a:pathLst>
            </a:custGeom>
            <a:solidFill>
              <a:srgbClr val="BFBFBF"/>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86" name="Freeform 327"/>
            <p:cNvSpPr/>
            <p:nvPr/>
          </p:nvSpPr>
          <p:spPr bwMode="auto">
            <a:xfrm>
              <a:off x="4118998" y="2794807"/>
              <a:ext cx="157730" cy="137449"/>
            </a:xfrm>
            <a:custGeom>
              <a:cxnLst>
                <a:cxn ang="0">
                  <a:pos x="7" y="38"/>
                </a:cxn>
                <a:cxn ang="0">
                  <a:pos x="0" y="9"/>
                </a:cxn>
                <a:cxn ang="0">
                  <a:pos x="36" y="0"/>
                </a:cxn>
                <a:cxn ang="0">
                  <a:pos x="44" y="29"/>
                </a:cxn>
                <a:cxn ang="0">
                  <a:pos x="7" y="38"/>
                </a:cxn>
              </a:cxnLst>
              <a:rect b="b" l="0" r="r" t="0"/>
              <a:pathLst>
                <a:path h="38" w="44">
                  <a:moveTo>
                    <a:pt x="7" y="38"/>
                  </a:moveTo>
                  <a:lnTo>
                    <a:pt x="0" y="9"/>
                  </a:lnTo>
                  <a:lnTo>
                    <a:pt x="36" y="0"/>
                  </a:lnTo>
                  <a:lnTo>
                    <a:pt x="44" y="29"/>
                  </a:lnTo>
                  <a:lnTo>
                    <a:pt x="7" y="38"/>
                  </a:lnTo>
                  <a:close/>
                </a:path>
              </a:pathLst>
            </a:custGeom>
            <a:solidFill>
              <a:srgbClr val="BFBFBF"/>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87" name="Freeform 328"/>
            <p:cNvSpPr/>
            <p:nvPr/>
          </p:nvSpPr>
          <p:spPr bwMode="auto">
            <a:xfrm>
              <a:off x="4061640" y="2650123"/>
              <a:ext cx="168484" cy="159152"/>
            </a:xfrm>
            <a:custGeom>
              <a:cxnLst>
                <a:cxn ang="0">
                  <a:pos x="12" y="44"/>
                </a:cxn>
                <a:cxn ang="0">
                  <a:pos x="0" y="16"/>
                </a:cxn>
                <a:cxn ang="0">
                  <a:pos x="35" y="0"/>
                </a:cxn>
                <a:cxn ang="0">
                  <a:pos x="47" y="28"/>
                </a:cxn>
                <a:cxn ang="0">
                  <a:pos x="12" y="44"/>
                </a:cxn>
              </a:cxnLst>
              <a:rect b="b" l="0" r="r" t="0"/>
              <a:pathLst>
                <a:path h="44" w="47">
                  <a:moveTo>
                    <a:pt x="12" y="44"/>
                  </a:moveTo>
                  <a:lnTo>
                    <a:pt x="0" y="16"/>
                  </a:lnTo>
                  <a:lnTo>
                    <a:pt x="35" y="0"/>
                  </a:lnTo>
                  <a:lnTo>
                    <a:pt x="47" y="28"/>
                  </a:lnTo>
                  <a:lnTo>
                    <a:pt x="12" y="44"/>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88" name="Freeform 329"/>
            <p:cNvSpPr/>
            <p:nvPr/>
          </p:nvSpPr>
          <p:spPr bwMode="auto">
            <a:xfrm>
              <a:off x="3989945" y="2523524"/>
              <a:ext cx="172069" cy="170003"/>
            </a:xfrm>
            <a:custGeom>
              <a:cxnLst>
                <a:cxn ang="0">
                  <a:pos x="17" y="47"/>
                </a:cxn>
                <a:cxn ang="0">
                  <a:pos x="0" y="22"/>
                </a:cxn>
                <a:cxn ang="0">
                  <a:pos x="31" y="0"/>
                </a:cxn>
                <a:cxn ang="0">
                  <a:pos x="48" y="26"/>
                </a:cxn>
                <a:cxn ang="0">
                  <a:pos x="17" y="47"/>
                </a:cxn>
              </a:cxnLst>
              <a:rect b="b" l="0" r="r" t="0"/>
              <a:pathLst>
                <a:path h="47" w="48">
                  <a:moveTo>
                    <a:pt x="17" y="47"/>
                  </a:moveTo>
                  <a:lnTo>
                    <a:pt x="0" y="22"/>
                  </a:lnTo>
                  <a:lnTo>
                    <a:pt x="31" y="0"/>
                  </a:lnTo>
                  <a:lnTo>
                    <a:pt x="48" y="26"/>
                  </a:lnTo>
                  <a:lnTo>
                    <a:pt x="17" y="47"/>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89" name="Freeform 330"/>
            <p:cNvSpPr/>
            <p:nvPr/>
          </p:nvSpPr>
          <p:spPr bwMode="auto">
            <a:xfrm>
              <a:off x="3900326" y="2415012"/>
              <a:ext cx="172069" cy="173620"/>
            </a:xfrm>
            <a:custGeom>
              <a:cxnLst>
                <a:cxn ang="0">
                  <a:pos x="20" y="48"/>
                </a:cxn>
                <a:cxn ang="0">
                  <a:pos x="0" y="26"/>
                </a:cxn>
                <a:cxn ang="0">
                  <a:pos x="27" y="0"/>
                </a:cxn>
                <a:cxn ang="0">
                  <a:pos x="48" y="21"/>
                </a:cxn>
                <a:cxn ang="0">
                  <a:pos x="20" y="48"/>
                </a:cxn>
              </a:cxnLst>
              <a:rect b="b" l="0" r="r" t="0"/>
              <a:pathLst>
                <a:path h="48" w="48">
                  <a:moveTo>
                    <a:pt x="20" y="48"/>
                  </a:moveTo>
                  <a:lnTo>
                    <a:pt x="0" y="26"/>
                  </a:lnTo>
                  <a:lnTo>
                    <a:pt x="27" y="0"/>
                  </a:lnTo>
                  <a:lnTo>
                    <a:pt x="48" y="21"/>
                  </a:lnTo>
                  <a:lnTo>
                    <a:pt x="20" y="48"/>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90" name="Freeform 331"/>
            <p:cNvSpPr/>
            <p:nvPr/>
          </p:nvSpPr>
          <p:spPr bwMode="auto">
            <a:xfrm>
              <a:off x="3792783" y="2320966"/>
              <a:ext cx="168484" cy="180854"/>
            </a:xfrm>
            <a:custGeom>
              <a:cxnLst>
                <a:cxn ang="0">
                  <a:pos x="24" y="50"/>
                </a:cxn>
                <a:cxn ang="0">
                  <a:pos x="0" y="32"/>
                </a:cxn>
                <a:cxn ang="0">
                  <a:pos x="22" y="0"/>
                </a:cxn>
                <a:cxn ang="0">
                  <a:pos x="47" y="18"/>
                </a:cxn>
                <a:cxn ang="0">
                  <a:pos x="24" y="50"/>
                </a:cxn>
              </a:cxnLst>
              <a:rect b="b" l="0" r="r" t="0"/>
              <a:pathLst>
                <a:path h="50" w="47">
                  <a:moveTo>
                    <a:pt x="24" y="50"/>
                  </a:moveTo>
                  <a:lnTo>
                    <a:pt x="0" y="32"/>
                  </a:lnTo>
                  <a:lnTo>
                    <a:pt x="22" y="0"/>
                  </a:lnTo>
                  <a:lnTo>
                    <a:pt x="47" y="18"/>
                  </a:lnTo>
                  <a:lnTo>
                    <a:pt x="24" y="50"/>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91" name="Freeform 332"/>
            <p:cNvSpPr/>
            <p:nvPr/>
          </p:nvSpPr>
          <p:spPr bwMode="auto">
            <a:xfrm>
              <a:off x="3678070" y="2255860"/>
              <a:ext cx="157730" cy="170003"/>
            </a:xfrm>
            <a:custGeom>
              <a:cxnLst>
                <a:cxn ang="0">
                  <a:pos x="27" y="47"/>
                </a:cxn>
                <a:cxn ang="0">
                  <a:pos x="0" y="34"/>
                </a:cxn>
                <a:cxn ang="0">
                  <a:pos x="16" y="0"/>
                </a:cxn>
                <a:cxn ang="0">
                  <a:pos x="44" y="13"/>
                </a:cxn>
                <a:cxn ang="0">
                  <a:pos x="27" y="47"/>
                </a:cxn>
              </a:cxnLst>
              <a:rect b="b" l="0" r="r" t="0"/>
              <a:pathLst>
                <a:path h="47" w="44">
                  <a:moveTo>
                    <a:pt x="27" y="47"/>
                  </a:moveTo>
                  <a:lnTo>
                    <a:pt x="0" y="34"/>
                  </a:lnTo>
                  <a:lnTo>
                    <a:pt x="16" y="0"/>
                  </a:lnTo>
                  <a:lnTo>
                    <a:pt x="44" y="13"/>
                  </a:lnTo>
                  <a:lnTo>
                    <a:pt x="27" y="47"/>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92" name="Freeform 333"/>
            <p:cNvSpPr/>
            <p:nvPr/>
          </p:nvSpPr>
          <p:spPr bwMode="auto">
            <a:xfrm>
              <a:off x="3552602" y="2212456"/>
              <a:ext cx="139806" cy="162769"/>
            </a:xfrm>
            <a:custGeom>
              <a:cxnLst>
                <a:cxn ang="0">
                  <a:pos x="29" y="45"/>
                </a:cxn>
                <a:cxn ang="0">
                  <a:pos x="0" y="37"/>
                </a:cxn>
                <a:cxn ang="0">
                  <a:pos x="10" y="0"/>
                </a:cxn>
                <a:cxn ang="0">
                  <a:pos x="39" y="9"/>
                </a:cxn>
                <a:cxn ang="0">
                  <a:pos x="29" y="45"/>
                </a:cxn>
              </a:cxnLst>
              <a:rect b="b" l="0" r="r" t="0"/>
              <a:pathLst>
                <a:path h="45" w="39">
                  <a:moveTo>
                    <a:pt x="29" y="45"/>
                  </a:moveTo>
                  <a:lnTo>
                    <a:pt x="0" y="37"/>
                  </a:lnTo>
                  <a:lnTo>
                    <a:pt x="10" y="0"/>
                  </a:lnTo>
                  <a:lnTo>
                    <a:pt x="39" y="9"/>
                  </a:lnTo>
                  <a:lnTo>
                    <a:pt x="29" y="45"/>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93" name="Freeform 334"/>
            <p:cNvSpPr/>
            <p:nvPr/>
          </p:nvSpPr>
          <p:spPr bwMode="auto">
            <a:xfrm>
              <a:off x="3423550" y="2194368"/>
              <a:ext cx="125468" cy="151918"/>
            </a:xfrm>
            <a:custGeom>
              <a:cxnLst>
                <a:cxn ang="0">
                  <a:pos x="30" y="42"/>
                </a:cxn>
                <a:cxn ang="0">
                  <a:pos x="0" y="38"/>
                </a:cxn>
                <a:cxn ang="0">
                  <a:pos x="4" y="0"/>
                </a:cxn>
                <a:cxn ang="0">
                  <a:pos x="35" y="3"/>
                </a:cxn>
                <a:cxn ang="0">
                  <a:pos x="30" y="42"/>
                </a:cxn>
              </a:cxnLst>
              <a:rect b="b" l="0" r="r" t="0"/>
              <a:pathLst>
                <a:path h="42" w="35">
                  <a:moveTo>
                    <a:pt x="30" y="42"/>
                  </a:moveTo>
                  <a:lnTo>
                    <a:pt x="0" y="38"/>
                  </a:lnTo>
                  <a:lnTo>
                    <a:pt x="4" y="0"/>
                  </a:lnTo>
                  <a:lnTo>
                    <a:pt x="35" y="3"/>
                  </a:lnTo>
                  <a:lnTo>
                    <a:pt x="30" y="42"/>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94" name="Freeform 335"/>
            <p:cNvSpPr/>
            <p:nvPr/>
          </p:nvSpPr>
          <p:spPr bwMode="auto">
            <a:xfrm>
              <a:off x="3287329" y="2197985"/>
              <a:ext cx="114713" cy="144684"/>
            </a:xfrm>
            <a:custGeom>
              <a:cxnLst>
                <a:cxn ang="0">
                  <a:pos x="32" y="37"/>
                </a:cxn>
                <a:cxn ang="0">
                  <a:pos x="2" y="40"/>
                </a:cxn>
                <a:cxn ang="0">
                  <a:pos x="0" y="2"/>
                </a:cxn>
                <a:cxn ang="0">
                  <a:pos x="30" y="0"/>
                </a:cxn>
                <a:cxn ang="0">
                  <a:pos x="32" y="37"/>
                </a:cxn>
              </a:cxnLst>
              <a:rect b="b" l="0" r="r" t="0"/>
              <a:pathLst>
                <a:path h="40" w="32">
                  <a:moveTo>
                    <a:pt x="32" y="37"/>
                  </a:moveTo>
                  <a:lnTo>
                    <a:pt x="2" y="40"/>
                  </a:lnTo>
                  <a:lnTo>
                    <a:pt x="0" y="2"/>
                  </a:lnTo>
                  <a:lnTo>
                    <a:pt x="30" y="0"/>
                  </a:lnTo>
                  <a:lnTo>
                    <a:pt x="32" y="37"/>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95" name="Freeform 336"/>
            <p:cNvSpPr/>
            <p:nvPr/>
          </p:nvSpPr>
          <p:spPr bwMode="auto">
            <a:xfrm>
              <a:off x="3323178" y="2425863"/>
              <a:ext cx="82450" cy="108514"/>
            </a:xfrm>
            <a:custGeom>
              <a:cxnLst>
                <a:cxn ang="0">
                  <a:pos x="23" y="27"/>
                </a:cxn>
                <a:cxn ang="0">
                  <a:pos x="1" y="30"/>
                </a:cxn>
                <a:cxn ang="0">
                  <a:pos x="0" y="1"/>
                </a:cxn>
                <a:cxn ang="0">
                  <a:pos x="22" y="0"/>
                </a:cxn>
                <a:cxn ang="0">
                  <a:pos x="23" y="27"/>
                </a:cxn>
              </a:cxnLst>
              <a:rect b="b" l="0" r="r" t="0"/>
              <a:pathLst>
                <a:path h="30" w="23">
                  <a:moveTo>
                    <a:pt x="23" y="27"/>
                  </a:moveTo>
                  <a:lnTo>
                    <a:pt x="1" y="30"/>
                  </a:lnTo>
                  <a:lnTo>
                    <a:pt x="0" y="1"/>
                  </a:lnTo>
                  <a:lnTo>
                    <a:pt x="22" y="0"/>
                  </a:lnTo>
                  <a:lnTo>
                    <a:pt x="23" y="27"/>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96" name="Freeform 337"/>
            <p:cNvSpPr/>
            <p:nvPr/>
          </p:nvSpPr>
          <p:spPr bwMode="auto">
            <a:xfrm>
              <a:off x="3208465" y="2440331"/>
              <a:ext cx="107543" cy="115746"/>
            </a:xfrm>
            <a:custGeom>
              <a:cxnLst>
                <a:cxn ang="0">
                  <a:pos x="30" y="27"/>
                </a:cxn>
                <a:cxn ang="0">
                  <a:pos x="7" y="32"/>
                </a:cxn>
                <a:cxn ang="0">
                  <a:pos x="0" y="5"/>
                </a:cxn>
                <a:cxn ang="0">
                  <a:pos x="23" y="0"/>
                </a:cxn>
                <a:cxn ang="0">
                  <a:pos x="30" y="27"/>
                </a:cxn>
              </a:cxnLst>
              <a:rect b="b" l="0" r="r" t="0"/>
              <a:pathLst>
                <a:path h="32" w="30">
                  <a:moveTo>
                    <a:pt x="30" y="27"/>
                  </a:moveTo>
                  <a:lnTo>
                    <a:pt x="7" y="32"/>
                  </a:lnTo>
                  <a:lnTo>
                    <a:pt x="0" y="5"/>
                  </a:lnTo>
                  <a:lnTo>
                    <a:pt x="23" y="0"/>
                  </a:lnTo>
                  <a:lnTo>
                    <a:pt x="30" y="27"/>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97" name="Freeform 338"/>
            <p:cNvSpPr/>
            <p:nvPr/>
          </p:nvSpPr>
          <p:spPr bwMode="auto">
            <a:xfrm>
              <a:off x="3108090" y="2472885"/>
              <a:ext cx="114713" cy="126598"/>
            </a:xfrm>
            <a:custGeom>
              <a:cxnLst>
                <a:cxn ang="0">
                  <a:pos x="32" y="26"/>
                </a:cxn>
                <a:cxn ang="0">
                  <a:pos x="11" y="35"/>
                </a:cxn>
                <a:cxn ang="0">
                  <a:pos x="0" y="9"/>
                </a:cxn>
                <a:cxn ang="0">
                  <a:pos x="20" y="0"/>
                </a:cxn>
                <a:cxn ang="0">
                  <a:pos x="32" y="26"/>
                </a:cxn>
              </a:cxnLst>
              <a:rect b="b" l="0" r="r" t="0"/>
              <a:pathLst>
                <a:path h="35" w="32">
                  <a:moveTo>
                    <a:pt x="32" y="26"/>
                  </a:moveTo>
                  <a:lnTo>
                    <a:pt x="11" y="35"/>
                  </a:lnTo>
                  <a:lnTo>
                    <a:pt x="0" y="9"/>
                  </a:lnTo>
                  <a:lnTo>
                    <a:pt x="20" y="0"/>
                  </a:lnTo>
                  <a:lnTo>
                    <a:pt x="32" y="26"/>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98" name="Freeform 339"/>
            <p:cNvSpPr/>
            <p:nvPr/>
          </p:nvSpPr>
          <p:spPr bwMode="auto">
            <a:xfrm>
              <a:off x="3011300" y="2519907"/>
              <a:ext cx="125468" cy="130215"/>
            </a:xfrm>
            <a:custGeom>
              <a:cxnLst>
                <a:cxn ang="0">
                  <a:pos x="35" y="24"/>
                </a:cxn>
                <a:cxn ang="0">
                  <a:pos x="16" y="36"/>
                </a:cxn>
                <a:cxn ang="0">
                  <a:pos x="0" y="14"/>
                </a:cxn>
                <a:cxn ang="0">
                  <a:pos x="19" y="0"/>
                </a:cxn>
                <a:cxn ang="0">
                  <a:pos x="35" y="24"/>
                </a:cxn>
              </a:cxnLst>
              <a:rect b="b" l="0" r="r" t="0"/>
              <a:pathLst>
                <a:path h="36" w="35">
                  <a:moveTo>
                    <a:pt x="35" y="24"/>
                  </a:moveTo>
                  <a:lnTo>
                    <a:pt x="16" y="36"/>
                  </a:lnTo>
                  <a:lnTo>
                    <a:pt x="0" y="14"/>
                  </a:lnTo>
                  <a:lnTo>
                    <a:pt x="19" y="0"/>
                  </a:lnTo>
                  <a:lnTo>
                    <a:pt x="35" y="24"/>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199" name="Freeform 340"/>
            <p:cNvSpPr/>
            <p:nvPr/>
          </p:nvSpPr>
          <p:spPr bwMode="auto">
            <a:xfrm>
              <a:off x="2928852" y="2588632"/>
              <a:ext cx="132637" cy="130215"/>
            </a:xfrm>
            <a:custGeom>
              <a:cxnLst>
                <a:cxn ang="0">
                  <a:pos x="37" y="21"/>
                </a:cxn>
                <a:cxn ang="0">
                  <a:pos x="20" y="36"/>
                </a:cxn>
                <a:cxn ang="0">
                  <a:pos x="0" y="16"/>
                </a:cxn>
                <a:cxn ang="0">
                  <a:pos x="17" y="0"/>
                </a:cxn>
                <a:cxn ang="0">
                  <a:pos x="37" y="21"/>
                </a:cxn>
              </a:cxnLst>
              <a:rect b="b" l="0" r="r" t="0"/>
              <a:pathLst>
                <a:path h="36" w="37">
                  <a:moveTo>
                    <a:pt x="37" y="21"/>
                  </a:moveTo>
                  <a:lnTo>
                    <a:pt x="20" y="36"/>
                  </a:lnTo>
                  <a:lnTo>
                    <a:pt x="0" y="16"/>
                  </a:lnTo>
                  <a:lnTo>
                    <a:pt x="17" y="0"/>
                  </a:lnTo>
                  <a:lnTo>
                    <a:pt x="37" y="21"/>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00" name="Freeform 341"/>
            <p:cNvSpPr/>
            <p:nvPr/>
          </p:nvSpPr>
          <p:spPr bwMode="auto">
            <a:xfrm>
              <a:off x="2864325" y="2671824"/>
              <a:ext cx="129053" cy="126598"/>
            </a:xfrm>
            <a:custGeom>
              <a:cxnLst>
                <a:cxn ang="0">
                  <a:pos x="36" y="17"/>
                </a:cxn>
                <a:cxn ang="0">
                  <a:pos x="23" y="35"/>
                </a:cxn>
                <a:cxn ang="0">
                  <a:pos x="0" y="19"/>
                </a:cxn>
                <a:cxn ang="0">
                  <a:pos x="14" y="0"/>
                </a:cxn>
                <a:cxn ang="0">
                  <a:pos x="36" y="17"/>
                </a:cxn>
              </a:cxnLst>
              <a:rect b="b" l="0" r="r" t="0"/>
              <a:pathLst>
                <a:path h="35" w="36">
                  <a:moveTo>
                    <a:pt x="36" y="17"/>
                  </a:moveTo>
                  <a:lnTo>
                    <a:pt x="23" y="35"/>
                  </a:lnTo>
                  <a:lnTo>
                    <a:pt x="0" y="19"/>
                  </a:lnTo>
                  <a:lnTo>
                    <a:pt x="14" y="0"/>
                  </a:lnTo>
                  <a:lnTo>
                    <a:pt x="36" y="17"/>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01" name="Freeform 342"/>
            <p:cNvSpPr/>
            <p:nvPr/>
          </p:nvSpPr>
          <p:spPr bwMode="auto">
            <a:xfrm>
              <a:off x="2814139" y="2769485"/>
              <a:ext cx="129053" cy="119364"/>
            </a:xfrm>
            <a:custGeom>
              <a:cxnLst>
                <a:cxn ang="0">
                  <a:pos x="36" y="12"/>
                </a:cxn>
                <a:cxn ang="0">
                  <a:pos x="26" y="33"/>
                </a:cxn>
                <a:cxn ang="0">
                  <a:pos x="0" y="20"/>
                </a:cxn>
                <a:cxn ang="0">
                  <a:pos x="10" y="0"/>
                </a:cxn>
                <a:cxn ang="0">
                  <a:pos x="36" y="12"/>
                </a:cxn>
              </a:cxnLst>
              <a:rect b="b" l="0" r="r" t="0"/>
              <a:pathLst>
                <a:path h="33" w="36">
                  <a:moveTo>
                    <a:pt x="36" y="12"/>
                  </a:moveTo>
                  <a:lnTo>
                    <a:pt x="26" y="33"/>
                  </a:lnTo>
                  <a:lnTo>
                    <a:pt x="0" y="20"/>
                  </a:lnTo>
                  <a:lnTo>
                    <a:pt x="10" y="0"/>
                  </a:lnTo>
                  <a:lnTo>
                    <a:pt x="36" y="12"/>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02" name="Freeform 343"/>
            <p:cNvSpPr/>
            <p:nvPr/>
          </p:nvSpPr>
          <p:spPr bwMode="auto">
            <a:xfrm>
              <a:off x="2785461" y="2870765"/>
              <a:ext cx="118298" cy="112130"/>
            </a:xfrm>
            <a:custGeom>
              <a:cxnLst>
                <a:cxn ang="0">
                  <a:pos x="33" y="8"/>
                </a:cxn>
                <a:cxn ang="0">
                  <a:pos x="26" y="31"/>
                </a:cxn>
                <a:cxn ang="0">
                  <a:pos x="0" y="23"/>
                </a:cxn>
                <a:cxn ang="0">
                  <a:pos x="6" y="0"/>
                </a:cxn>
                <a:cxn ang="0">
                  <a:pos x="33" y="8"/>
                </a:cxn>
              </a:cxnLst>
              <a:rect b="b" l="0" r="r" t="0"/>
              <a:pathLst>
                <a:path h="31" w="33">
                  <a:moveTo>
                    <a:pt x="33" y="8"/>
                  </a:moveTo>
                  <a:lnTo>
                    <a:pt x="26" y="31"/>
                  </a:lnTo>
                  <a:lnTo>
                    <a:pt x="0" y="23"/>
                  </a:lnTo>
                  <a:lnTo>
                    <a:pt x="6" y="0"/>
                  </a:lnTo>
                  <a:lnTo>
                    <a:pt x="33" y="8"/>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03" name="Freeform 344"/>
            <p:cNvSpPr/>
            <p:nvPr/>
          </p:nvSpPr>
          <p:spPr bwMode="auto">
            <a:xfrm>
              <a:off x="2771122" y="2982894"/>
              <a:ext cx="107543" cy="94044"/>
            </a:xfrm>
            <a:custGeom>
              <a:cxnLst>
                <a:cxn ang="0">
                  <a:pos x="30" y="3"/>
                </a:cxn>
                <a:cxn ang="0">
                  <a:pos x="28" y="26"/>
                </a:cxn>
                <a:cxn ang="0">
                  <a:pos x="0" y="22"/>
                </a:cxn>
                <a:cxn ang="0">
                  <a:pos x="3" y="0"/>
                </a:cxn>
                <a:cxn ang="0">
                  <a:pos x="30" y="3"/>
                </a:cxn>
              </a:cxnLst>
              <a:rect b="b" l="0" r="r" t="0"/>
              <a:pathLst>
                <a:path h="26" w="30">
                  <a:moveTo>
                    <a:pt x="30" y="3"/>
                  </a:moveTo>
                  <a:lnTo>
                    <a:pt x="28" y="26"/>
                  </a:lnTo>
                  <a:lnTo>
                    <a:pt x="0" y="22"/>
                  </a:lnTo>
                  <a:lnTo>
                    <a:pt x="3" y="0"/>
                  </a:lnTo>
                  <a:lnTo>
                    <a:pt x="30" y="3"/>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04" name="Freeform 345"/>
            <p:cNvSpPr/>
            <p:nvPr/>
          </p:nvSpPr>
          <p:spPr bwMode="auto">
            <a:xfrm>
              <a:off x="2771122" y="3091408"/>
              <a:ext cx="107543" cy="86810"/>
            </a:xfrm>
            <a:custGeom>
              <a:cxnLst>
                <a:cxn ang="0">
                  <a:pos x="29" y="0"/>
                </a:cxn>
                <a:cxn ang="0">
                  <a:pos x="30" y="23"/>
                </a:cxn>
                <a:cxn ang="0">
                  <a:pos x="2" y="24"/>
                </a:cxn>
                <a:cxn ang="0">
                  <a:pos x="0" y="1"/>
                </a:cxn>
                <a:cxn ang="0">
                  <a:pos x="29" y="0"/>
                </a:cxn>
              </a:cxnLst>
              <a:rect b="b" l="0" r="r" t="0"/>
              <a:pathLst>
                <a:path h="24" w="30">
                  <a:moveTo>
                    <a:pt x="29" y="0"/>
                  </a:moveTo>
                  <a:lnTo>
                    <a:pt x="30" y="23"/>
                  </a:lnTo>
                  <a:lnTo>
                    <a:pt x="2" y="24"/>
                  </a:lnTo>
                  <a:lnTo>
                    <a:pt x="0" y="1"/>
                  </a:lnTo>
                  <a:lnTo>
                    <a:pt x="29" y="0"/>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05" name="Freeform 346"/>
            <p:cNvSpPr/>
            <p:nvPr/>
          </p:nvSpPr>
          <p:spPr bwMode="auto">
            <a:xfrm>
              <a:off x="2785461" y="3185451"/>
              <a:ext cx="118298" cy="104896"/>
            </a:xfrm>
            <a:custGeom>
              <a:cxnLst>
                <a:cxn ang="0">
                  <a:pos x="27" y="0"/>
                </a:cxn>
                <a:cxn ang="0">
                  <a:pos x="33" y="23"/>
                </a:cxn>
                <a:cxn ang="0">
                  <a:pos x="6" y="29"/>
                </a:cxn>
                <a:cxn ang="0">
                  <a:pos x="0" y="7"/>
                </a:cxn>
                <a:cxn ang="0">
                  <a:pos x="27" y="0"/>
                </a:cxn>
              </a:cxnLst>
              <a:rect b="b" l="0" r="r" t="0"/>
              <a:pathLst>
                <a:path h="28" w="33">
                  <a:moveTo>
                    <a:pt x="27" y="0"/>
                  </a:moveTo>
                  <a:lnTo>
                    <a:pt x="33" y="23"/>
                  </a:lnTo>
                  <a:lnTo>
                    <a:pt x="6" y="29"/>
                  </a:lnTo>
                  <a:lnTo>
                    <a:pt x="0" y="7"/>
                  </a:lnTo>
                  <a:lnTo>
                    <a:pt x="27" y="0"/>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06" name="Freeform 347"/>
            <p:cNvSpPr/>
            <p:nvPr/>
          </p:nvSpPr>
          <p:spPr bwMode="auto">
            <a:xfrm>
              <a:off x="2817724" y="3279496"/>
              <a:ext cx="125468" cy="112130"/>
            </a:xfrm>
            <a:custGeom>
              <a:cxnLst>
                <a:cxn ang="0">
                  <a:pos x="26" y="0"/>
                </a:cxn>
                <a:cxn ang="0">
                  <a:pos x="35" y="20"/>
                </a:cxn>
                <a:cxn ang="0">
                  <a:pos x="9" y="31"/>
                </a:cxn>
                <a:cxn ang="0">
                  <a:pos x="0" y="11"/>
                </a:cxn>
                <a:cxn ang="0">
                  <a:pos x="26" y="0"/>
                </a:cxn>
              </a:cxnLst>
              <a:rect b="b" l="0" r="r" t="0"/>
              <a:pathLst>
                <a:path h="31" w="35">
                  <a:moveTo>
                    <a:pt x="26" y="0"/>
                  </a:moveTo>
                  <a:lnTo>
                    <a:pt x="35" y="20"/>
                  </a:lnTo>
                  <a:lnTo>
                    <a:pt x="9" y="31"/>
                  </a:lnTo>
                  <a:lnTo>
                    <a:pt x="0" y="11"/>
                  </a:lnTo>
                  <a:lnTo>
                    <a:pt x="26" y="0"/>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07" name="Freeform 348"/>
            <p:cNvSpPr/>
            <p:nvPr/>
          </p:nvSpPr>
          <p:spPr bwMode="auto">
            <a:xfrm>
              <a:off x="2871496" y="3366305"/>
              <a:ext cx="129053" cy="119364"/>
            </a:xfrm>
            <a:custGeom>
              <a:cxnLst>
                <a:cxn ang="0">
                  <a:pos x="22" y="0"/>
                </a:cxn>
                <a:cxn ang="0">
                  <a:pos x="36" y="19"/>
                </a:cxn>
                <a:cxn ang="0">
                  <a:pos x="12" y="33"/>
                </a:cxn>
                <a:cxn ang="0">
                  <a:pos x="0" y="15"/>
                </a:cxn>
                <a:cxn ang="0">
                  <a:pos x="22" y="0"/>
                </a:cxn>
              </a:cxnLst>
              <a:rect b="b" l="0" r="r" t="0"/>
              <a:pathLst>
                <a:path h="33" w="36">
                  <a:moveTo>
                    <a:pt x="22" y="0"/>
                  </a:moveTo>
                  <a:lnTo>
                    <a:pt x="36" y="19"/>
                  </a:lnTo>
                  <a:lnTo>
                    <a:pt x="12" y="33"/>
                  </a:lnTo>
                  <a:lnTo>
                    <a:pt x="0" y="15"/>
                  </a:lnTo>
                  <a:lnTo>
                    <a:pt x="22" y="0"/>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08" name="Freeform 349"/>
            <p:cNvSpPr/>
            <p:nvPr/>
          </p:nvSpPr>
          <p:spPr bwMode="auto">
            <a:xfrm>
              <a:off x="2936021" y="3442264"/>
              <a:ext cx="129053" cy="130215"/>
            </a:xfrm>
            <a:custGeom>
              <a:cxnLst>
                <a:cxn ang="0">
                  <a:pos x="20" y="0"/>
                </a:cxn>
                <a:cxn ang="0">
                  <a:pos x="36" y="16"/>
                </a:cxn>
                <a:cxn ang="0">
                  <a:pos x="15" y="36"/>
                </a:cxn>
                <a:cxn ang="0">
                  <a:pos x="0" y="19"/>
                </a:cxn>
                <a:cxn ang="0">
                  <a:pos x="20" y="0"/>
                </a:cxn>
              </a:cxnLst>
              <a:rect b="b" l="0" r="r" t="0"/>
              <a:pathLst>
                <a:path h="36" w="36">
                  <a:moveTo>
                    <a:pt x="20" y="0"/>
                  </a:moveTo>
                  <a:lnTo>
                    <a:pt x="36" y="16"/>
                  </a:lnTo>
                  <a:lnTo>
                    <a:pt x="15" y="36"/>
                  </a:lnTo>
                  <a:lnTo>
                    <a:pt x="0" y="19"/>
                  </a:lnTo>
                  <a:lnTo>
                    <a:pt x="20" y="0"/>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09" name="Freeform 350"/>
            <p:cNvSpPr/>
            <p:nvPr/>
          </p:nvSpPr>
          <p:spPr bwMode="auto">
            <a:xfrm>
              <a:off x="3018469" y="3507373"/>
              <a:ext cx="125468" cy="130215"/>
            </a:xfrm>
            <a:custGeom>
              <a:cxnLst>
                <a:cxn ang="0">
                  <a:pos x="16" y="0"/>
                </a:cxn>
                <a:cxn ang="0">
                  <a:pos x="35" y="14"/>
                </a:cxn>
                <a:cxn ang="0">
                  <a:pos x="18" y="36"/>
                </a:cxn>
                <a:cxn ang="0">
                  <a:pos x="0" y="23"/>
                </a:cxn>
                <a:cxn ang="0">
                  <a:pos x="16" y="0"/>
                </a:cxn>
              </a:cxnLst>
              <a:rect b="b" l="0" r="r" t="0"/>
              <a:pathLst>
                <a:path h="36" w="35">
                  <a:moveTo>
                    <a:pt x="16" y="0"/>
                  </a:moveTo>
                  <a:lnTo>
                    <a:pt x="35" y="14"/>
                  </a:lnTo>
                  <a:lnTo>
                    <a:pt x="18" y="36"/>
                  </a:lnTo>
                  <a:lnTo>
                    <a:pt x="0" y="23"/>
                  </a:lnTo>
                  <a:lnTo>
                    <a:pt x="16" y="0"/>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10" name="Freeform 351"/>
            <p:cNvSpPr/>
            <p:nvPr/>
          </p:nvSpPr>
          <p:spPr bwMode="auto">
            <a:xfrm>
              <a:off x="3111675" y="3561629"/>
              <a:ext cx="118298" cy="130215"/>
            </a:xfrm>
            <a:custGeom>
              <a:cxnLst>
                <a:cxn ang="0">
                  <a:pos x="13" y="0"/>
                </a:cxn>
                <a:cxn ang="0">
                  <a:pos x="33" y="10"/>
                </a:cxn>
                <a:cxn ang="0">
                  <a:pos x="20" y="36"/>
                </a:cxn>
                <a:cxn ang="0">
                  <a:pos x="0" y="26"/>
                </a:cxn>
                <a:cxn ang="0">
                  <a:pos x="13" y="0"/>
                </a:cxn>
              </a:cxnLst>
              <a:rect b="b" l="0" r="r" t="0"/>
              <a:pathLst>
                <a:path h="36" w="33">
                  <a:moveTo>
                    <a:pt x="13" y="0"/>
                  </a:moveTo>
                  <a:lnTo>
                    <a:pt x="33" y="10"/>
                  </a:lnTo>
                  <a:lnTo>
                    <a:pt x="20" y="36"/>
                  </a:lnTo>
                  <a:lnTo>
                    <a:pt x="0" y="26"/>
                  </a:lnTo>
                  <a:lnTo>
                    <a:pt x="13" y="0"/>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11" name="Freeform 352"/>
            <p:cNvSpPr/>
            <p:nvPr/>
          </p:nvSpPr>
          <p:spPr bwMode="auto">
            <a:xfrm>
              <a:off x="3961267" y="2979278"/>
              <a:ext cx="103959" cy="86810"/>
            </a:xfrm>
            <a:custGeom>
              <a:cxnLst>
                <a:cxn ang="0">
                  <a:pos x="2" y="24"/>
                </a:cxn>
                <a:cxn ang="0">
                  <a:pos x="0" y="2"/>
                </a:cxn>
                <a:cxn ang="0">
                  <a:pos x="28" y="0"/>
                </a:cxn>
                <a:cxn ang="0">
                  <a:pos x="29" y="22"/>
                </a:cxn>
                <a:cxn ang="0">
                  <a:pos x="2" y="24"/>
                </a:cxn>
              </a:cxnLst>
              <a:rect b="b" l="0" r="r" t="0"/>
              <a:pathLst>
                <a:path h="24" w="28">
                  <a:moveTo>
                    <a:pt x="2" y="24"/>
                  </a:moveTo>
                  <a:lnTo>
                    <a:pt x="0" y="2"/>
                  </a:lnTo>
                  <a:lnTo>
                    <a:pt x="28" y="0"/>
                  </a:lnTo>
                  <a:lnTo>
                    <a:pt x="29" y="22"/>
                  </a:lnTo>
                  <a:lnTo>
                    <a:pt x="2" y="24"/>
                  </a:lnTo>
                  <a:close/>
                </a:path>
              </a:pathLst>
            </a:custGeom>
            <a:solidFill>
              <a:srgbClr val="BFBFBF"/>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12" name="Freeform 353"/>
            <p:cNvSpPr/>
            <p:nvPr/>
          </p:nvSpPr>
          <p:spPr bwMode="auto">
            <a:xfrm>
              <a:off x="3936172" y="2867148"/>
              <a:ext cx="118298" cy="101278"/>
            </a:xfrm>
            <a:custGeom>
              <a:cxnLst>
                <a:cxn ang="0">
                  <a:pos x="6" y="28"/>
                </a:cxn>
                <a:cxn ang="0">
                  <a:pos x="0" y="7"/>
                </a:cxn>
                <a:cxn ang="0">
                  <a:pos x="27" y="0"/>
                </a:cxn>
                <a:cxn ang="0">
                  <a:pos x="33" y="21"/>
                </a:cxn>
                <a:cxn ang="0">
                  <a:pos x="6" y="28"/>
                </a:cxn>
              </a:cxnLst>
              <a:rect b="b" l="0" r="r" t="0"/>
              <a:pathLst>
                <a:path h="28" w="33">
                  <a:moveTo>
                    <a:pt x="6" y="28"/>
                  </a:moveTo>
                  <a:lnTo>
                    <a:pt x="0" y="7"/>
                  </a:lnTo>
                  <a:lnTo>
                    <a:pt x="27" y="0"/>
                  </a:lnTo>
                  <a:lnTo>
                    <a:pt x="33" y="21"/>
                  </a:lnTo>
                  <a:lnTo>
                    <a:pt x="6" y="28"/>
                  </a:lnTo>
                  <a:close/>
                </a:path>
              </a:pathLst>
            </a:custGeom>
            <a:solidFill>
              <a:srgbClr val="BFBFBF"/>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13" name="Freeform 354"/>
            <p:cNvSpPr/>
            <p:nvPr/>
          </p:nvSpPr>
          <p:spPr bwMode="auto">
            <a:xfrm>
              <a:off x="3896740" y="2762252"/>
              <a:ext cx="125468" cy="115746"/>
            </a:xfrm>
            <a:custGeom>
              <a:cxnLst>
                <a:cxn ang="0">
                  <a:pos x="9" y="32"/>
                </a:cxn>
                <a:cxn ang="0">
                  <a:pos x="0" y="11"/>
                </a:cxn>
                <a:cxn ang="0">
                  <a:pos x="26" y="0"/>
                </a:cxn>
                <a:cxn ang="0">
                  <a:pos x="35" y="21"/>
                </a:cxn>
                <a:cxn ang="0">
                  <a:pos x="9" y="32"/>
                </a:cxn>
              </a:cxnLst>
              <a:rect b="b" l="0" r="r" t="0"/>
              <a:pathLst>
                <a:path h="32" w="35">
                  <a:moveTo>
                    <a:pt x="9" y="32"/>
                  </a:moveTo>
                  <a:lnTo>
                    <a:pt x="0" y="11"/>
                  </a:lnTo>
                  <a:lnTo>
                    <a:pt x="26" y="0"/>
                  </a:lnTo>
                  <a:lnTo>
                    <a:pt x="35" y="21"/>
                  </a:lnTo>
                  <a:lnTo>
                    <a:pt x="9" y="32"/>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14" name="Freeform 355"/>
            <p:cNvSpPr/>
            <p:nvPr/>
          </p:nvSpPr>
          <p:spPr bwMode="auto">
            <a:xfrm>
              <a:off x="3842969" y="2668208"/>
              <a:ext cx="129053" cy="126598"/>
            </a:xfrm>
            <a:custGeom>
              <a:cxnLst>
                <a:cxn ang="0">
                  <a:pos x="13" y="35"/>
                </a:cxn>
                <a:cxn ang="0">
                  <a:pos x="0" y="16"/>
                </a:cxn>
                <a:cxn ang="0">
                  <a:pos x="23" y="0"/>
                </a:cxn>
                <a:cxn ang="0">
                  <a:pos x="36" y="19"/>
                </a:cxn>
                <a:cxn ang="0">
                  <a:pos x="13" y="35"/>
                </a:cxn>
              </a:cxnLst>
              <a:rect b="b" l="0" r="r" t="0"/>
              <a:pathLst>
                <a:path h="35" w="36">
                  <a:moveTo>
                    <a:pt x="13" y="35"/>
                  </a:moveTo>
                  <a:lnTo>
                    <a:pt x="0" y="16"/>
                  </a:lnTo>
                  <a:lnTo>
                    <a:pt x="23" y="0"/>
                  </a:lnTo>
                  <a:lnTo>
                    <a:pt x="36" y="19"/>
                  </a:lnTo>
                  <a:lnTo>
                    <a:pt x="13" y="35"/>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15" name="Freeform 356"/>
            <p:cNvSpPr/>
            <p:nvPr/>
          </p:nvSpPr>
          <p:spPr bwMode="auto">
            <a:xfrm>
              <a:off x="3774859" y="2585015"/>
              <a:ext cx="129053" cy="130215"/>
            </a:xfrm>
            <a:custGeom>
              <a:cxnLst>
                <a:cxn ang="0">
                  <a:pos x="16" y="36"/>
                </a:cxn>
                <a:cxn ang="0">
                  <a:pos x="0" y="19"/>
                </a:cxn>
                <a:cxn ang="0">
                  <a:pos x="20" y="0"/>
                </a:cxn>
                <a:cxn ang="0">
                  <a:pos x="36" y="16"/>
                </a:cxn>
                <a:cxn ang="0">
                  <a:pos x="16" y="36"/>
                </a:cxn>
              </a:cxnLst>
              <a:rect b="b" l="0" r="r" t="0"/>
              <a:pathLst>
                <a:path h="36" w="36">
                  <a:moveTo>
                    <a:pt x="16" y="36"/>
                  </a:moveTo>
                  <a:lnTo>
                    <a:pt x="0" y="19"/>
                  </a:lnTo>
                  <a:lnTo>
                    <a:pt x="20" y="0"/>
                  </a:lnTo>
                  <a:lnTo>
                    <a:pt x="36" y="16"/>
                  </a:lnTo>
                  <a:lnTo>
                    <a:pt x="16" y="36"/>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16" name="Freeform 357"/>
            <p:cNvSpPr/>
            <p:nvPr/>
          </p:nvSpPr>
          <p:spPr bwMode="auto">
            <a:xfrm>
              <a:off x="3699577" y="2516290"/>
              <a:ext cx="125468" cy="130215"/>
            </a:xfrm>
            <a:custGeom>
              <a:cxnLst>
                <a:cxn ang="0">
                  <a:pos x="18" y="36"/>
                </a:cxn>
                <a:cxn ang="0">
                  <a:pos x="0" y="23"/>
                </a:cxn>
                <a:cxn ang="0">
                  <a:pos x="15" y="0"/>
                </a:cxn>
                <a:cxn ang="0">
                  <a:pos x="35" y="14"/>
                </a:cxn>
                <a:cxn ang="0">
                  <a:pos x="18" y="36"/>
                </a:cxn>
              </a:cxnLst>
              <a:rect b="b" l="0" r="r" t="0"/>
              <a:pathLst>
                <a:path h="36" w="35">
                  <a:moveTo>
                    <a:pt x="18" y="36"/>
                  </a:moveTo>
                  <a:lnTo>
                    <a:pt x="0" y="23"/>
                  </a:lnTo>
                  <a:lnTo>
                    <a:pt x="15" y="0"/>
                  </a:lnTo>
                  <a:lnTo>
                    <a:pt x="35" y="14"/>
                  </a:lnTo>
                  <a:lnTo>
                    <a:pt x="18" y="36"/>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17" name="Freeform 358"/>
            <p:cNvSpPr/>
            <p:nvPr/>
          </p:nvSpPr>
          <p:spPr bwMode="auto">
            <a:xfrm>
              <a:off x="3609958" y="2469267"/>
              <a:ext cx="118298" cy="126598"/>
            </a:xfrm>
            <a:custGeom>
              <a:cxnLst>
                <a:cxn ang="0">
                  <a:pos x="20" y="35"/>
                </a:cxn>
                <a:cxn ang="0">
                  <a:pos x="0" y="24"/>
                </a:cxn>
                <a:cxn ang="0">
                  <a:pos x="12" y="0"/>
                </a:cxn>
                <a:cxn ang="0">
                  <a:pos x="33" y="10"/>
                </a:cxn>
                <a:cxn ang="0">
                  <a:pos x="20" y="35"/>
                </a:cxn>
              </a:cxnLst>
              <a:rect b="b" l="0" r="r" t="0"/>
              <a:pathLst>
                <a:path h="35" w="33">
                  <a:moveTo>
                    <a:pt x="20" y="35"/>
                  </a:moveTo>
                  <a:lnTo>
                    <a:pt x="0" y="24"/>
                  </a:lnTo>
                  <a:lnTo>
                    <a:pt x="12" y="0"/>
                  </a:lnTo>
                  <a:lnTo>
                    <a:pt x="33" y="10"/>
                  </a:lnTo>
                  <a:lnTo>
                    <a:pt x="20" y="35"/>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18" name="Freeform 359"/>
            <p:cNvSpPr/>
            <p:nvPr/>
          </p:nvSpPr>
          <p:spPr bwMode="auto">
            <a:xfrm>
              <a:off x="3516756" y="2436713"/>
              <a:ext cx="107543" cy="119364"/>
            </a:xfrm>
            <a:custGeom>
              <a:cxnLst>
                <a:cxn ang="0">
                  <a:pos x="22" y="33"/>
                </a:cxn>
                <a:cxn ang="0">
                  <a:pos x="0" y="27"/>
                </a:cxn>
                <a:cxn ang="0">
                  <a:pos x="8" y="0"/>
                </a:cxn>
                <a:cxn ang="0">
                  <a:pos x="30" y="6"/>
                </a:cxn>
                <a:cxn ang="0">
                  <a:pos x="22" y="33"/>
                </a:cxn>
              </a:cxnLst>
              <a:rect b="b" l="0" r="r" t="0"/>
              <a:pathLst>
                <a:path h="33" w="30">
                  <a:moveTo>
                    <a:pt x="22" y="33"/>
                  </a:moveTo>
                  <a:lnTo>
                    <a:pt x="0" y="27"/>
                  </a:lnTo>
                  <a:lnTo>
                    <a:pt x="8" y="0"/>
                  </a:lnTo>
                  <a:lnTo>
                    <a:pt x="30" y="6"/>
                  </a:lnTo>
                  <a:lnTo>
                    <a:pt x="22" y="33"/>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19" name="Freeform 360"/>
            <p:cNvSpPr/>
            <p:nvPr/>
          </p:nvSpPr>
          <p:spPr bwMode="auto">
            <a:xfrm>
              <a:off x="3423551" y="2422246"/>
              <a:ext cx="93204" cy="112130"/>
            </a:xfrm>
            <a:custGeom>
              <a:cxnLst>
                <a:cxn ang="0">
                  <a:pos x="23" y="31"/>
                </a:cxn>
                <a:cxn ang="0">
                  <a:pos x="0" y="28"/>
                </a:cxn>
                <a:cxn ang="0">
                  <a:pos x="2" y="0"/>
                </a:cxn>
                <a:cxn ang="0">
                  <a:pos x="26" y="2"/>
                </a:cxn>
                <a:cxn ang="0">
                  <a:pos x="23" y="31"/>
                </a:cxn>
              </a:cxnLst>
              <a:rect b="b" l="0" r="r" t="0"/>
              <a:pathLst>
                <a:path h="31" w="26">
                  <a:moveTo>
                    <a:pt x="23" y="31"/>
                  </a:moveTo>
                  <a:lnTo>
                    <a:pt x="0" y="28"/>
                  </a:lnTo>
                  <a:lnTo>
                    <a:pt x="2" y="0"/>
                  </a:lnTo>
                  <a:lnTo>
                    <a:pt x="26" y="2"/>
                  </a:lnTo>
                  <a:lnTo>
                    <a:pt x="23" y="31"/>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20" name="Freeform 361"/>
            <p:cNvSpPr/>
            <p:nvPr/>
          </p:nvSpPr>
          <p:spPr bwMode="auto">
            <a:xfrm>
              <a:off x="3319593" y="2425863"/>
              <a:ext cx="86035" cy="108514"/>
            </a:xfrm>
            <a:custGeom>
              <a:cxnLst>
                <a:cxn ang="0">
                  <a:pos x="24" y="27"/>
                </a:cxn>
                <a:cxn ang="0">
                  <a:pos x="2" y="30"/>
                </a:cxn>
                <a:cxn ang="0">
                  <a:pos x="0" y="1"/>
                </a:cxn>
                <a:cxn ang="0">
                  <a:pos x="23" y="0"/>
                </a:cxn>
                <a:cxn ang="0">
                  <a:pos x="24" y="27"/>
                </a:cxn>
              </a:cxnLst>
              <a:rect b="b" l="0" r="r" t="0"/>
              <a:pathLst>
                <a:path h="30" w="24">
                  <a:moveTo>
                    <a:pt x="24" y="27"/>
                  </a:moveTo>
                  <a:lnTo>
                    <a:pt x="2" y="30"/>
                  </a:lnTo>
                  <a:lnTo>
                    <a:pt x="0" y="1"/>
                  </a:lnTo>
                  <a:lnTo>
                    <a:pt x="23" y="0"/>
                  </a:lnTo>
                  <a:lnTo>
                    <a:pt x="24" y="27"/>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21" name="Freeform 362"/>
            <p:cNvSpPr/>
            <p:nvPr/>
          </p:nvSpPr>
          <p:spPr bwMode="auto">
            <a:xfrm>
              <a:off x="3606375" y="3988443"/>
              <a:ext cx="179239" cy="209792"/>
            </a:xfrm>
            <a:custGeom>
              <a:cxnLst>
                <a:cxn ang="0">
                  <a:pos x="0" y="9"/>
                </a:cxn>
                <a:cxn ang="0">
                  <a:pos x="38" y="0"/>
                </a:cxn>
                <a:cxn ang="0">
                  <a:pos x="50" y="47"/>
                </a:cxn>
                <a:cxn ang="0">
                  <a:pos x="12" y="58"/>
                </a:cxn>
                <a:cxn ang="0">
                  <a:pos x="0" y="9"/>
                </a:cxn>
              </a:cxnLst>
              <a:rect b="b" l="0" r="r" t="0"/>
              <a:pathLst>
                <a:path h="57" w="50">
                  <a:moveTo>
                    <a:pt x="0" y="9"/>
                  </a:moveTo>
                  <a:lnTo>
                    <a:pt x="38" y="0"/>
                  </a:lnTo>
                  <a:lnTo>
                    <a:pt x="50" y="47"/>
                  </a:lnTo>
                  <a:lnTo>
                    <a:pt x="12" y="58"/>
                  </a:lnTo>
                  <a:lnTo>
                    <a:pt x="0" y="9"/>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22" name="Freeform 363"/>
            <p:cNvSpPr/>
            <p:nvPr/>
          </p:nvSpPr>
          <p:spPr bwMode="auto">
            <a:xfrm>
              <a:off x="3767689" y="3919720"/>
              <a:ext cx="197163" cy="220642"/>
            </a:xfrm>
            <a:custGeom>
              <a:cxnLst>
                <a:cxn ang="0">
                  <a:pos x="0" y="16"/>
                </a:cxn>
                <a:cxn ang="0">
                  <a:pos x="36" y="0"/>
                </a:cxn>
                <a:cxn ang="0">
                  <a:pos x="55" y="44"/>
                </a:cxn>
                <a:cxn ang="0">
                  <a:pos x="19" y="61"/>
                </a:cxn>
                <a:cxn ang="0">
                  <a:pos x="0" y="16"/>
                </a:cxn>
              </a:cxnLst>
              <a:rect b="b" l="0" r="r" t="0"/>
              <a:pathLst>
                <a:path h="61" w="55">
                  <a:moveTo>
                    <a:pt x="0" y="16"/>
                  </a:moveTo>
                  <a:lnTo>
                    <a:pt x="36" y="0"/>
                  </a:lnTo>
                  <a:lnTo>
                    <a:pt x="55" y="44"/>
                  </a:lnTo>
                  <a:lnTo>
                    <a:pt x="19" y="61"/>
                  </a:lnTo>
                  <a:lnTo>
                    <a:pt x="0" y="16"/>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23" name="Freeform 364"/>
            <p:cNvSpPr/>
            <p:nvPr/>
          </p:nvSpPr>
          <p:spPr bwMode="auto">
            <a:xfrm>
              <a:off x="3914666" y="3822059"/>
              <a:ext cx="215087" cy="227877"/>
            </a:xfrm>
            <a:custGeom>
              <a:cxnLst>
                <a:cxn ang="0">
                  <a:pos x="0" y="22"/>
                </a:cxn>
                <a:cxn ang="0">
                  <a:pos x="33" y="0"/>
                </a:cxn>
                <a:cxn ang="0">
                  <a:pos x="60" y="40"/>
                </a:cxn>
                <a:cxn ang="0">
                  <a:pos x="28" y="63"/>
                </a:cxn>
                <a:cxn ang="0">
                  <a:pos x="0" y="22"/>
                </a:cxn>
              </a:cxnLst>
              <a:rect b="b" l="0" r="r" t="0"/>
              <a:pathLst>
                <a:path h="62" w="60">
                  <a:moveTo>
                    <a:pt x="0" y="22"/>
                  </a:moveTo>
                  <a:lnTo>
                    <a:pt x="33" y="0"/>
                  </a:lnTo>
                  <a:lnTo>
                    <a:pt x="60" y="40"/>
                  </a:lnTo>
                  <a:lnTo>
                    <a:pt x="28" y="63"/>
                  </a:lnTo>
                  <a:lnTo>
                    <a:pt x="0" y="22"/>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24" name="Freeform 365"/>
            <p:cNvSpPr/>
            <p:nvPr/>
          </p:nvSpPr>
          <p:spPr bwMode="auto">
            <a:xfrm>
              <a:off x="4050887" y="3702695"/>
              <a:ext cx="222257" cy="227877"/>
            </a:xfrm>
            <a:custGeom>
              <a:cxnLst>
                <a:cxn ang="0">
                  <a:pos x="0" y="27"/>
                </a:cxn>
                <a:cxn ang="0">
                  <a:pos x="28" y="0"/>
                </a:cxn>
                <a:cxn ang="0">
                  <a:pos x="62" y="35"/>
                </a:cxn>
                <a:cxn ang="0">
                  <a:pos x="34" y="63"/>
                </a:cxn>
                <a:cxn ang="0">
                  <a:pos x="0" y="27"/>
                </a:cxn>
              </a:cxnLst>
              <a:rect b="b" l="0" r="r" t="0"/>
              <a:pathLst>
                <a:path h="62" w="62">
                  <a:moveTo>
                    <a:pt x="0" y="27"/>
                  </a:moveTo>
                  <a:lnTo>
                    <a:pt x="28" y="0"/>
                  </a:lnTo>
                  <a:lnTo>
                    <a:pt x="62" y="35"/>
                  </a:lnTo>
                  <a:lnTo>
                    <a:pt x="34" y="63"/>
                  </a:lnTo>
                  <a:lnTo>
                    <a:pt x="0" y="27"/>
                  </a:lnTo>
                  <a:close/>
                </a:path>
              </a:pathLst>
            </a:custGeom>
            <a:solidFill>
              <a:srgbClr val="BFBFBF"/>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25" name="Freeform 366"/>
            <p:cNvSpPr/>
            <p:nvPr/>
          </p:nvSpPr>
          <p:spPr bwMode="auto">
            <a:xfrm>
              <a:off x="4176353" y="3550778"/>
              <a:ext cx="218672" cy="217025"/>
            </a:xfrm>
            <a:custGeom>
              <a:cxnLst>
                <a:cxn ang="0">
                  <a:pos x="0" y="32"/>
                </a:cxn>
                <a:cxn ang="0">
                  <a:pos x="22" y="0"/>
                </a:cxn>
                <a:cxn ang="0">
                  <a:pos x="61" y="29"/>
                </a:cxn>
                <a:cxn ang="0">
                  <a:pos x="38" y="60"/>
                </a:cxn>
                <a:cxn ang="0">
                  <a:pos x="0" y="32"/>
                </a:cxn>
              </a:cxnLst>
              <a:rect b="b" l="0" r="r" t="0"/>
              <a:pathLst>
                <a:path h="60" w="61">
                  <a:moveTo>
                    <a:pt x="0" y="32"/>
                  </a:moveTo>
                  <a:lnTo>
                    <a:pt x="22" y="0"/>
                  </a:lnTo>
                  <a:lnTo>
                    <a:pt x="61" y="29"/>
                  </a:lnTo>
                  <a:lnTo>
                    <a:pt x="38" y="60"/>
                  </a:lnTo>
                  <a:lnTo>
                    <a:pt x="0" y="32"/>
                  </a:lnTo>
                  <a:close/>
                </a:path>
              </a:pathLst>
            </a:custGeom>
            <a:solidFill>
              <a:schemeClr val="bg1">
                <a:lumMod val="75000"/>
              </a:schemeClr>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26" name="Freeform 367"/>
            <p:cNvSpPr/>
            <p:nvPr/>
          </p:nvSpPr>
          <p:spPr bwMode="auto">
            <a:xfrm>
              <a:off x="4262390" y="3406093"/>
              <a:ext cx="215087" cy="198940"/>
            </a:xfrm>
            <a:custGeom>
              <a:cxnLst>
                <a:cxn ang="0">
                  <a:pos x="0" y="35"/>
                </a:cxn>
                <a:cxn ang="0">
                  <a:pos x="17" y="0"/>
                </a:cxn>
                <a:cxn ang="0">
                  <a:pos x="60" y="20"/>
                </a:cxn>
                <a:cxn ang="0">
                  <a:pos x="43" y="55"/>
                </a:cxn>
                <a:cxn ang="0">
                  <a:pos x="0" y="35"/>
                </a:cxn>
              </a:cxnLst>
              <a:rect b="b" l="0" r="r" t="0"/>
              <a:pathLst>
                <a:path h="55" w="60">
                  <a:moveTo>
                    <a:pt x="0" y="35"/>
                  </a:moveTo>
                  <a:lnTo>
                    <a:pt x="17" y="0"/>
                  </a:lnTo>
                  <a:lnTo>
                    <a:pt x="60" y="20"/>
                  </a:lnTo>
                  <a:lnTo>
                    <a:pt x="43" y="55"/>
                  </a:lnTo>
                  <a:lnTo>
                    <a:pt x="0" y="35"/>
                  </a:lnTo>
                  <a:close/>
                </a:path>
              </a:pathLst>
            </a:custGeom>
            <a:solidFill>
              <a:schemeClr val="bg1">
                <a:lumMod val="75000"/>
              </a:schemeClr>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27" name="Freeform 368"/>
            <p:cNvSpPr/>
            <p:nvPr/>
          </p:nvSpPr>
          <p:spPr bwMode="auto">
            <a:xfrm>
              <a:off x="4326914" y="3246942"/>
              <a:ext cx="204332" cy="184472"/>
            </a:xfrm>
            <a:custGeom>
              <a:cxnLst>
                <a:cxn ang="0">
                  <a:pos x="0" y="37"/>
                </a:cxn>
                <a:cxn ang="0">
                  <a:pos x="12" y="0"/>
                </a:cxn>
                <a:cxn ang="0">
                  <a:pos x="57" y="13"/>
                </a:cxn>
                <a:cxn ang="0">
                  <a:pos x="47" y="51"/>
                </a:cxn>
                <a:cxn ang="0">
                  <a:pos x="0" y="37"/>
                </a:cxn>
              </a:cxnLst>
              <a:rect b="b" l="0" r="r" t="0"/>
              <a:pathLst>
                <a:path h="51" w="57">
                  <a:moveTo>
                    <a:pt x="0" y="37"/>
                  </a:moveTo>
                  <a:lnTo>
                    <a:pt x="12" y="0"/>
                  </a:lnTo>
                  <a:lnTo>
                    <a:pt x="57" y="13"/>
                  </a:lnTo>
                  <a:lnTo>
                    <a:pt x="47" y="51"/>
                  </a:lnTo>
                  <a:lnTo>
                    <a:pt x="0" y="37"/>
                  </a:lnTo>
                  <a:close/>
                </a:path>
              </a:pathLst>
            </a:custGeom>
            <a:solidFill>
              <a:schemeClr val="bg1">
                <a:lumMod val="75000"/>
              </a:schemeClr>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28" name="Freeform 369"/>
            <p:cNvSpPr/>
            <p:nvPr/>
          </p:nvSpPr>
          <p:spPr bwMode="auto">
            <a:xfrm>
              <a:off x="4369932" y="3084173"/>
              <a:ext cx="186409" cy="155535"/>
            </a:xfrm>
            <a:custGeom>
              <a:cxnLst>
                <a:cxn ang="0">
                  <a:pos x="0" y="38"/>
                </a:cxn>
                <a:cxn ang="0">
                  <a:pos x="3" y="0"/>
                </a:cxn>
                <a:cxn ang="0">
                  <a:pos x="52" y="4"/>
                </a:cxn>
                <a:cxn ang="0">
                  <a:pos x="47" y="43"/>
                </a:cxn>
                <a:cxn ang="0">
                  <a:pos x="0" y="38"/>
                </a:cxn>
              </a:cxnLst>
              <a:rect b="b" l="0" r="r" t="0"/>
              <a:pathLst>
                <a:path h="43" w="52">
                  <a:moveTo>
                    <a:pt x="0" y="38"/>
                  </a:moveTo>
                  <a:lnTo>
                    <a:pt x="3" y="0"/>
                  </a:lnTo>
                  <a:lnTo>
                    <a:pt x="52" y="4"/>
                  </a:lnTo>
                  <a:lnTo>
                    <a:pt x="47" y="43"/>
                  </a:lnTo>
                  <a:lnTo>
                    <a:pt x="0" y="38"/>
                  </a:lnTo>
                  <a:close/>
                </a:path>
              </a:pathLst>
            </a:custGeom>
            <a:solidFill>
              <a:schemeClr val="bg1">
                <a:lumMod val="75000"/>
              </a:schemeClr>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29" name="Freeform 370"/>
            <p:cNvSpPr/>
            <p:nvPr/>
          </p:nvSpPr>
          <p:spPr bwMode="auto">
            <a:xfrm>
              <a:off x="2878665" y="3659289"/>
              <a:ext cx="168484" cy="173620"/>
            </a:xfrm>
            <a:custGeom>
              <a:cxnLst>
                <a:cxn ang="0">
                  <a:pos x="22" y="0"/>
                </a:cxn>
                <a:cxn ang="0">
                  <a:pos x="47" y="18"/>
                </a:cxn>
                <a:cxn ang="0">
                  <a:pos x="25" y="48"/>
                </a:cxn>
                <a:cxn ang="0">
                  <a:pos x="0" y="30"/>
                </a:cxn>
                <a:cxn ang="0">
                  <a:pos x="22" y="0"/>
                </a:cxn>
              </a:cxnLst>
              <a:rect b="b" l="0" r="r" t="0"/>
              <a:pathLst>
                <a:path h="48" w="47">
                  <a:moveTo>
                    <a:pt x="22" y="0"/>
                  </a:moveTo>
                  <a:lnTo>
                    <a:pt x="47" y="18"/>
                  </a:lnTo>
                  <a:lnTo>
                    <a:pt x="25" y="48"/>
                  </a:lnTo>
                  <a:lnTo>
                    <a:pt x="0" y="30"/>
                  </a:lnTo>
                  <a:lnTo>
                    <a:pt x="22" y="0"/>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30" name="Freeform 371"/>
            <p:cNvSpPr/>
            <p:nvPr/>
          </p:nvSpPr>
          <p:spPr bwMode="auto">
            <a:xfrm>
              <a:off x="3007717" y="3731633"/>
              <a:ext cx="157730" cy="170003"/>
            </a:xfrm>
            <a:custGeom>
              <a:cxnLst>
                <a:cxn ang="0">
                  <a:pos x="16" y="0"/>
                </a:cxn>
                <a:cxn ang="0">
                  <a:pos x="44" y="14"/>
                </a:cxn>
                <a:cxn ang="0">
                  <a:pos x="27" y="47"/>
                </a:cxn>
                <a:cxn ang="0">
                  <a:pos x="0" y="34"/>
                </a:cxn>
                <a:cxn ang="0">
                  <a:pos x="16" y="0"/>
                </a:cxn>
              </a:cxnLst>
              <a:rect b="b" l="0" r="r" t="0"/>
              <a:pathLst>
                <a:path h="47" w="44">
                  <a:moveTo>
                    <a:pt x="16" y="0"/>
                  </a:moveTo>
                  <a:lnTo>
                    <a:pt x="44" y="14"/>
                  </a:lnTo>
                  <a:lnTo>
                    <a:pt x="27" y="47"/>
                  </a:lnTo>
                  <a:lnTo>
                    <a:pt x="0" y="34"/>
                  </a:lnTo>
                  <a:lnTo>
                    <a:pt x="16" y="0"/>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31" name="Freeform 372"/>
            <p:cNvSpPr/>
            <p:nvPr/>
          </p:nvSpPr>
          <p:spPr bwMode="auto">
            <a:xfrm>
              <a:off x="3143938" y="3782272"/>
              <a:ext cx="146976" cy="162769"/>
            </a:xfrm>
            <a:custGeom>
              <a:cxnLst>
                <a:cxn ang="0">
                  <a:pos x="11" y="0"/>
                </a:cxn>
                <a:cxn ang="0">
                  <a:pos x="41" y="9"/>
                </a:cxn>
                <a:cxn ang="0">
                  <a:pos x="30" y="45"/>
                </a:cxn>
                <a:cxn ang="0">
                  <a:pos x="0" y="37"/>
                </a:cxn>
                <a:cxn ang="0">
                  <a:pos x="11" y="0"/>
                </a:cxn>
              </a:cxnLst>
              <a:rect b="b" l="0" r="r" t="0"/>
              <a:pathLst>
                <a:path h="45" w="41">
                  <a:moveTo>
                    <a:pt x="11" y="0"/>
                  </a:moveTo>
                  <a:lnTo>
                    <a:pt x="41" y="9"/>
                  </a:lnTo>
                  <a:lnTo>
                    <a:pt x="30" y="45"/>
                  </a:lnTo>
                  <a:lnTo>
                    <a:pt x="0" y="37"/>
                  </a:lnTo>
                  <a:lnTo>
                    <a:pt x="11" y="0"/>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32" name="Freeform 373"/>
            <p:cNvSpPr/>
            <p:nvPr/>
          </p:nvSpPr>
          <p:spPr bwMode="auto">
            <a:xfrm>
              <a:off x="3294498" y="3814823"/>
              <a:ext cx="121883" cy="144684"/>
            </a:xfrm>
            <a:custGeom>
              <a:cxnLst>
                <a:cxn ang="0">
                  <a:pos x="3" y="0"/>
                </a:cxn>
                <a:cxn ang="0">
                  <a:pos x="34" y="3"/>
                </a:cxn>
                <a:cxn ang="0">
                  <a:pos x="30" y="40"/>
                </a:cxn>
                <a:cxn ang="0">
                  <a:pos x="0" y="37"/>
                </a:cxn>
                <a:cxn ang="0">
                  <a:pos x="3" y="0"/>
                </a:cxn>
              </a:cxnLst>
              <a:rect b="b" l="0" r="r" t="0"/>
              <a:pathLst>
                <a:path h="40" w="34">
                  <a:moveTo>
                    <a:pt x="3" y="0"/>
                  </a:moveTo>
                  <a:lnTo>
                    <a:pt x="34" y="3"/>
                  </a:lnTo>
                  <a:lnTo>
                    <a:pt x="30" y="40"/>
                  </a:lnTo>
                  <a:lnTo>
                    <a:pt x="0" y="37"/>
                  </a:lnTo>
                  <a:lnTo>
                    <a:pt x="3" y="0"/>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33" name="Freeform 374"/>
            <p:cNvSpPr/>
            <p:nvPr/>
          </p:nvSpPr>
          <p:spPr bwMode="auto">
            <a:xfrm>
              <a:off x="3434304" y="3814824"/>
              <a:ext cx="121883" cy="141067"/>
            </a:xfrm>
            <a:custGeom>
              <a:cxnLst>
                <a:cxn ang="0">
                  <a:pos x="0" y="2"/>
                </a:cxn>
                <a:cxn ang="0">
                  <a:pos x="31" y="0"/>
                </a:cxn>
                <a:cxn ang="0">
                  <a:pos x="34" y="38"/>
                </a:cxn>
                <a:cxn ang="0">
                  <a:pos x="3" y="39"/>
                </a:cxn>
                <a:cxn ang="0">
                  <a:pos x="0" y="2"/>
                </a:cxn>
              </a:cxnLst>
              <a:rect b="b" l="0" r="r" t="0"/>
              <a:pathLst>
                <a:path h="39" w="34">
                  <a:moveTo>
                    <a:pt x="0" y="2"/>
                  </a:moveTo>
                  <a:lnTo>
                    <a:pt x="31" y="0"/>
                  </a:lnTo>
                  <a:lnTo>
                    <a:pt x="34" y="38"/>
                  </a:lnTo>
                  <a:lnTo>
                    <a:pt x="3" y="39"/>
                  </a:lnTo>
                  <a:lnTo>
                    <a:pt x="0" y="2"/>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34" name="Freeform 375"/>
            <p:cNvSpPr/>
            <p:nvPr/>
          </p:nvSpPr>
          <p:spPr bwMode="auto">
            <a:xfrm>
              <a:off x="3563356" y="3782271"/>
              <a:ext cx="139806" cy="159152"/>
            </a:xfrm>
            <a:custGeom>
              <a:cxnLst>
                <a:cxn ang="0">
                  <a:pos x="0" y="7"/>
                </a:cxn>
                <a:cxn ang="0">
                  <a:pos x="30" y="0"/>
                </a:cxn>
                <a:cxn ang="0">
                  <a:pos x="39" y="37"/>
                </a:cxn>
                <a:cxn ang="0">
                  <a:pos x="9" y="44"/>
                </a:cxn>
                <a:cxn ang="0">
                  <a:pos x="0" y="7"/>
                </a:cxn>
              </a:cxnLst>
              <a:rect b="b" l="0" r="r" t="0"/>
              <a:pathLst>
                <a:path h="44" w="39">
                  <a:moveTo>
                    <a:pt x="0" y="7"/>
                  </a:moveTo>
                  <a:lnTo>
                    <a:pt x="30" y="0"/>
                  </a:lnTo>
                  <a:lnTo>
                    <a:pt x="39" y="37"/>
                  </a:lnTo>
                  <a:lnTo>
                    <a:pt x="9" y="44"/>
                  </a:lnTo>
                  <a:lnTo>
                    <a:pt x="0" y="7"/>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35" name="Freeform 376"/>
            <p:cNvSpPr/>
            <p:nvPr/>
          </p:nvSpPr>
          <p:spPr bwMode="auto">
            <a:xfrm>
              <a:off x="3685239" y="3728014"/>
              <a:ext cx="157730" cy="166386"/>
            </a:xfrm>
            <a:custGeom>
              <a:cxnLst>
                <a:cxn ang="0">
                  <a:pos x="0" y="12"/>
                </a:cxn>
                <a:cxn ang="0">
                  <a:pos x="28" y="0"/>
                </a:cxn>
                <a:cxn ang="0">
                  <a:pos x="44" y="34"/>
                </a:cxn>
                <a:cxn ang="0">
                  <a:pos x="16" y="46"/>
                </a:cxn>
                <a:cxn ang="0">
                  <a:pos x="0" y="12"/>
                </a:cxn>
              </a:cxnLst>
              <a:rect b="b" l="0" r="r" t="0"/>
              <a:pathLst>
                <a:path h="46" w="44">
                  <a:moveTo>
                    <a:pt x="0" y="12"/>
                  </a:moveTo>
                  <a:lnTo>
                    <a:pt x="28" y="0"/>
                  </a:lnTo>
                  <a:lnTo>
                    <a:pt x="44" y="34"/>
                  </a:lnTo>
                  <a:lnTo>
                    <a:pt x="16" y="46"/>
                  </a:lnTo>
                  <a:lnTo>
                    <a:pt x="0" y="12"/>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36" name="Freeform 377"/>
            <p:cNvSpPr/>
            <p:nvPr/>
          </p:nvSpPr>
          <p:spPr bwMode="auto">
            <a:xfrm>
              <a:off x="3803536" y="3652056"/>
              <a:ext cx="164900" cy="177237"/>
            </a:xfrm>
            <a:custGeom>
              <a:cxnLst>
                <a:cxn ang="0">
                  <a:pos x="0" y="18"/>
                </a:cxn>
                <a:cxn ang="0">
                  <a:pos x="25" y="0"/>
                </a:cxn>
                <a:cxn ang="0">
                  <a:pos x="46" y="31"/>
                </a:cxn>
                <a:cxn ang="0">
                  <a:pos x="20" y="49"/>
                </a:cxn>
                <a:cxn ang="0">
                  <a:pos x="0" y="18"/>
                </a:cxn>
              </a:cxnLst>
              <a:rect b="b" l="0" r="r" t="0"/>
              <a:pathLst>
                <a:path h="49" w="46">
                  <a:moveTo>
                    <a:pt x="0" y="18"/>
                  </a:moveTo>
                  <a:lnTo>
                    <a:pt x="25" y="0"/>
                  </a:lnTo>
                  <a:lnTo>
                    <a:pt x="46" y="31"/>
                  </a:lnTo>
                  <a:lnTo>
                    <a:pt x="20" y="49"/>
                  </a:lnTo>
                  <a:lnTo>
                    <a:pt x="0" y="18"/>
                  </a:lnTo>
                  <a:close/>
                </a:path>
              </a:pathLst>
            </a:custGeom>
            <a:solidFill>
              <a:schemeClr val="accent4"/>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37" name="Freeform 378"/>
            <p:cNvSpPr/>
            <p:nvPr/>
          </p:nvSpPr>
          <p:spPr bwMode="auto">
            <a:xfrm>
              <a:off x="3903910" y="3561628"/>
              <a:ext cx="175654" cy="173620"/>
            </a:xfrm>
            <a:custGeom>
              <a:cxnLst>
                <a:cxn ang="0">
                  <a:pos x="0" y="21"/>
                </a:cxn>
                <a:cxn ang="0">
                  <a:pos x="23" y="0"/>
                </a:cxn>
                <a:cxn ang="0">
                  <a:pos x="49" y="27"/>
                </a:cxn>
                <a:cxn ang="0">
                  <a:pos x="27" y="48"/>
                </a:cxn>
                <a:cxn ang="0">
                  <a:pos x="0" y="21"/>
                </a:cxn>
              </a:cxnLst>
              <a:rect b="b" l="0" r="r" t="0"/>
              <a:pathLst>
                <a:path h="48" w="49">
                  <a:moveTo>
                    <a:pt x="0" y="21"/>
                  </a:moveTo>
                  <a:lnTo>
                    <a:pt x="23" y="0"/>
                  </a:lnTo>
                  <a:lnTo>
                    <a:pt x="49" y="27"/>
                  </a:lnTo>
                  <a:lnTo>
                    <a:pt x="27" y="48"/>
                  </a:lnTo>
                  <a:lnTo>
                    <a:pt x="0" y="21"/>
                  </a:lnTo>
                  <a:close/>
                </a:path>
              </a:pathLst>
            </a:custGeom>
            <a:solidFill>
              <a:srgbClr val="BFBFBF"/>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38" name="Freeform 379"/>
            <p:cNvSpPr/>
            <p:nvPr/>
          </p:nvSpPr>
          <p:spPr bwMode="auto">
            <a:xfrm>
              <a:off x="3993530" y="3453115"/>
              <a:ext cx="172069" cy="173620"/>
            </a:xfrm>
            <a:custGeom>
              <a:cxnLst>
                <a:cxn ang="0">
                  <a:pos x="0" y="25"/>
                </a:cxn>
                <a:cxn ang="0">
                  <a:pos x="18" y="0"/>
                </a:cxn>
                <a:cxn ang="0">
                  <a:pos x="48" y="23"/>
                </a:cxn>
                <a:cxn ang="0">
                  <a:pos x="30" y="48"/>
                </a:cxn>
                <a:cxn ang="0">
                  <a:pos x="0" y="25"/>
                </a:cxn>
              </a:cxnLst>
              <a:rect b="b" l="0" r="r" t="0"/>
              <a:pathLst>
                <a:path h="48" w="48">
                  <a:moveTo>
                    <a:pt x="0" y="25"/>
                  </a:moveTo>
                  <a:lnTo>
                    <a:pt x="18" y="0"/>
                  </a:lnTo>
                  <a:lnTo>
                    <a:pt x="48" y="23"/>
                  </a:lnTo>
                  <a:lnTo>
                    <a:pt x="30" y="48"/>
                  </a:lnTo>
                  <a:lnTo>
                    <a:pt x="0" y="25"/>
                  </a:lnTo>
                  <a:close/>
                </a:path>
              </a:pathLst>
            </a:custGeom>
            <a:solidFill>
              <a:srgbClr val="BFBFBF"/>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39" name="Freeform 380"/>
            <p:cNvSpPr/>
            <p:nvPr/>
          </p:nvSpPr>
          <p:spPr bwMode="auto">
            <a:xfrm>
              <a:off x="4065226" y="3337369"/>
              <a:ext cx="172069" cy="159152"/>
            </a:xfrm>
            <a:custGeom>
              <a:cxnLst>
                <a:cxn ang="0">
                  <a:pos x="0" y="28"/>
                </a:cxn>
                <a:cxn ang="0">
                  <a:pos x="14" y="0"/>
                </a:cxn>
                <a:cxn ang="0">
                  <a:pos x="48" y="17"/>
                </a:cxn>
                <a:cxn ang="0">
                  <a:pos x="34" y="44"/>
                </a:cxn>
                <a:cxn ang="0">
                  <a:pos x="0" y="28"/>
                </a:cxn>
              </a:cxnLst>
              <a:rect b="b" l="0" r="r" t="0"/>
              <a:pathLst>
                <a:path h="44" w="48">
                  <a:moveTo>
                    <a:pt x="0" y="28"/>
                  </a:moveTo>
                  <a:lnTo>
                    <a:pt x="14" y="0"/>
                  </a:lnTo>
                  <a:lnTo>
                    <a:pt x="48" y="17"/>
                  </a:lnTo>
                  <a:lnTo>
                    <a:pt x="34" y="44"/>
                  </a:lnTo>
                  <a:lnTo>
                    <a:pt x="0" y="28"/>
                  </a:lnTo>
                  <a:close/>
                </a:path>
              </a:pathLst>
            </a:custGeom>
            <a:solidFill>
              <a:schemeClr val="bg1">
                <a:lumMod val="85000"/>
              </a:schemeClr>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40" name="Freeform 381"/>
            <p:cNvSpPr/>
            <p:nvPr/>
          </p:nvSpPr>
          <p:spPr bwMode="auto">
            <a:xfrm>
              <a:off x="4118999" y="3210770"/>
              <a:ext cx="161315" cy="144684"/>
            </a:xfrm>
            <a:custGeom>
              <a:cxnLst>
                <a:cxn ang="0">
                  <a:pos x="0" y="29"/>
                </a:cxn>
                <a:cxn ang="0">
                  <a:pos x="8" y="0"/>
                </a:cxn>
                <a:cxn ang="0">
                  <a:pos x="45" y="11"/>
                </a:cxn>
                <a:cxn ang="0">
                  <a:pos x="36" y="40"/>
                </a:cxn>
                <a:cxn ang="0">
                  <a:pos x="0" y="29"/>
                </a:cxn>
              </a:cxnLst>
              <a:rect b="b" l="0" r="r" t="0"/>
              <a:pathLst>
                <a:path h="40" w="45">
                  <a:moveTo>
                    <a:pt x="0" y="29"/>
                  </a:moveTo>
                  <a:lnTo>
                    <a:pt x="8" y="0"/>
                  </a:lnTo>
                  <a:lnTo>
                    <a:pt x="45" y="11"/>
                  </a:lnTo>
                  <a:lnTo>
                    <a:pt x="36" y="40"/>
                  </a:lnTo>
                  <a:lnTo>
                    <a:pt x="0" y="29"/>
                  </a:lnTo>
                  <a:close/>
                </a:path>
              </a:pathLst>
            </a:custGeom>
            <a:solidFill>
              <a:schemeClr val="bg1">
                <a:lumMod val="85000"/>
              </a:schemeClr>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41" name="Freeform 382"/>
            <p:cNvSpPr/>
            <p:nvPr/>
          </p:nvSpPr>
          <p:spPr bwMode="auto">
            <a:xfrm>
              <a:off x="4147675" y="3084174"/>
              <a:ext cx="146976" cy="122981"/>
            </a:xfrm>
            <a:custGeom>
              <a:cxnLst>
                <a:cxn ang="0">
                  <a:pos x="0" y="30"/>
                </a:cxn>
                <a:cxn ang="0">
                  <a:pos x="3" y="0"/>
                </a:cxn>
                <a:cxn ang="0">
                  <a:pos x="41" y="3"/>
                </a:cxn>
                <a:cxn ang="0">
                  <a:pos x="38" y="34"/>
                </a:cxn>
                <a:cxn ang="0">
                  <a:pos x="0" y="30"/>
                </a:cxn>
              </a:cxnLst>
              <a:rect b="b" l="0" r="r" t="0"/>
              <a:pathLst>
                <a:path h="34" w="41">
                  <a:moveTo>
                    <a:pt x="0" y="30"/>
                  </a:moveTo>
                  <a:lnTo>
                    <a:pt x="3" y="0"/>
                  </a:lnTo>
                  <a:lnTo>
                    <a:pt x="41" y="3"/>
                  </a:lnTo>
                  <a:lnTo>
                    <a:pt x="38" y="34"/>
                  </a:lnTo>
                  <a:lnTo>
                    <a:pt x="0" y="30"/>
                  </a:lnTo>
                  <a:close/>
                </a:path>
              </a:pathLst>
            </a:custGeom>
            <a:solidFill>
              <a:srgbClr val="BFBFBF"/>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42" name="Freeform 383"/>
            <p:cNvSpPr/>
            <p:nvPr/>
          </p:nvSpPr>
          <p:spPr bwMode="auto">
            <a:xfrm>
              <a:off x="3215634" y="3601415"/>
              <a:ext cx="107543" cy="119364"/>
            </a:xfrm>
            <a:custGeom>
              <a:cxnLst>
                <a:cxn ang="0">
                  <a:pos x="8" y="0"/>
                </a:cxn>
                <a:cxn ang="0">
                  <a:pos x="30" y="6"/>
                </a:cxn>
                <a:cxn ang="0">
                  <a:pos x="22" y="33"/>
                </a:cxn>
                <a:cxn ang="0">
                  <a:pos x="0" y="27"/>
                </a:cxn>
                <a:cxn ang="0">
                  <a:pos x="8" y="0"/>
                </a:cxn>
              </a:cxnLst>
              <a:rect b="b" l="0" r="r" t="0"/>
              <a:pathLst>
                <a:path h="33" w="30">
                  <a:moveTo>
                    <a:pt x="8" y="0"/>
                  </a:moveTo>
                  <a:lnTo>
                    <a:pt x="30" y="6"/>
                  </a:lnTo>
                  <a:lnTo>
                    <a:pt x="22" y="33"/>
                  </a:lnTo>
                  <a:lnTo>
                    <a:pt x="0" y="27"/>
                  </a:lnTo>
                  <a:lnTo>
                    <a:pt x="8" y="0"/>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43" name="Freeform 384"/>
            <p:cNvSpPr/>
            <p:nvPr/>
          </p:nvSpPr>
          <p:spPr bwMode="auto">
            <a:xfrm>
              <a:off x="3326762" y="3623118"/>
              <a:ext cx="93204" cy="108514"/>
            </a:xfrm>
            <a:custGeom>
              <a:cxnLst>
                <a:cxn ang="0">
                  <a:pos x="3" y="0"/>
                </a:cxn>
                <a:cxn ang="0">
                  <a:pos x="26" y="3"/>
                </a:cxn>
                <a:cxn ang="0">
                  <a:pos x="22" y="30"/>
                </a:cxn>
                <a:cxn ang="0">
                  <a:pos x="0" y="28"/>
                </a:cxn>
                <a:cxn ang="0">
                  <a:pos x="3" y="0"/>
                </a:cxn>
              </a:cxnLst>
              <a:rect b="b" l="0" r="r" t="0"/>
              <a:pathLst>
                <a:path h="30" w="26">
                  <a:moveTo>
                    <a:pt x="3" y="0"/>
                  </a:moveTo>
                  <a:lnTo>
                    <a:pt x="26" y="3"/>
                  </a:lnTo>
                  <a:lnTo>
                    <a:pt x="22" y="30"/>
                  </a:lnTo>
                  <a:lnTo>
                    <a:pt x="0" y="28"/>
                  </a:lnTo>
                  <a:lnTo>
                    <a:pt x="3" y="0"/>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44" name="Freeform 385"/>
            <p:cNvSpPr/>
            <p:nvPr/>
          </p:nvSpPr>
          <p:spPr bwMode="auto">
            <a:xfrm>
              <a:off x="3430720" y="3626736"/>
              <a:ext cx="89619" cy="104896"/>
            </a:xfrm>
            <a:custGeom>
              <a:cxnLst>
                <a:cxn ang="0">
                  <a:pos x="0" y="1"/>
                </a:cxn>
                <a:cxn ang="0">
                  <a:pos x="23" y="0"/>
                </a:cxn>
                <a:cxn ang="0">
                  <a:pos x="25" y="27"/>
                </a:cxn>
                <a:cxn ang="0">
                  <a:pos x="2" y="29"/>
                </a:cxn>
                <a:cxn ang="0">
                  <a:pos x="0" y="1"/>
                </a:cxn>
              </a:cxnLst>
              <a:rect b="b" l="0" r="r" t="0"/>
              <a:pathLst>
                <a:path h="28" w="25">
                  <a:moveTo>
                    <a:pt x="0" y="1"/>
                  </a:moveTo>
                  <a:lnTo>
                    <a:pt x="23" y="0"/>
                  </a:lnTo>
                  <a:lnTo>
                    <a:pt x="25" y="27"/>
                  </a:lnTo>
                  <a:lnTo>
                    <a:pt x="2" y="29"/>
                  </a:lnTo>
                  <a:lnTo>
                    <a:pt x="0" y="1"/>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45" name="Freeform 386"/>
            <p:cNvSpPr/>
            <p:nvPr/>
          </p:nvSpPr>
          <p:spPr bwMode="auto">
            <a:xfrm>
              <a:off x="3527508" y="3601415"/>
              <a:ext cx="100374" cy="119364"/>
            </a:xfrm>
            <a:custGeom>
              <a:cxnLst>
                <a:cxn ang="0">
                  <a:pos x="0" y="4"/>
                </a:cxn>
                <a:cxn ang="0">
                  <a:pos x="22" y="0"/>
                </a:cxn>
                <a:cxn ang="0">
                  <a:pos x="28" y="27"/>
                </a:cxn>
                <a:cxn ang="0">
                  <a:pos x="7" y="33"/>
                </a:cxn>
                <a:cxn ang="0">
                  <a:pos x="0" y="4"/>
                </a:cxn>
              </a:cxnLst>
              <a:rect b="b" l="0" r="r" t="0"/>
              <a:pathLst>
                <a:path h="33" w="28">
                  <a:moveTo>
                    <a:pt x="0" y="4"/>
                  </a:moveTo>
                  <a:lnTo>
                    <a:pt x="22" y="0"/>
                  </a:lnTo>
                  <a:lnTo>
                    <a:pt x="28" y="27"/>
                  </a:lnTo>
                  <a:lnTo>
                    <a:pt x="7" y="33"/>
                  </a:lnTo>
                  <a:lnTo>
                    <a:pt x="0" y="4"/>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46" name="Freeform 387"/>
            <p:cNvSpPr/>
            <p:nvPr/>
          </p:nvSpPr>
          <p:spPr bwMode="auto">
            <a:xfrm>
              <a:off x="3617128" y="3561628"/>
              <a:ext cx="118298" cy="126598"/>
            </a:xfrm>
            <a:custGeom>
              <a:cxnLst>
                <a:cxn ang="0">
                  <a:pos x="0" y="9"/>
                </a:cxn>
                <a:cxn ang="0">
                  <a:pos x="21" y="0"/>
                </a:cxn>
                <a:cxn ang="0">
                  <a:pos x="33" y="25"/>
                </a:cxn>
                <a:cxn ang="0">
                  <a:pos x="11" y="35"/>
                </a:cxn>
                <a:cxn ang="0">
                  <a:pos x="0" y="9"/>
                </a:cxn>
              </a:cxnLst>
              <a:rect b="b" l="0" r="r" t="0"/>
              <a:pathLst>
                <a:path h="35" w="33">
                  <a:moveTo>
                    <a:pt x="0" y="9"/>
                  </a:moveTo>
                  <a:lnTo>
                    <a:pt x="21" y="0"/>
                  </a:lnTo>
                  <a:lnTo>
                    <a:pt x="33" y="25"/>
                  </a:lnTo>
                  <a:lnTo>
                    <a:pt x="11" y="35"/>
                  </a:lnTo>
                  <a:lnTo>
                    <a:pt x="0" y="9"/>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47" name="Freeform 388"/>
            <p:cNvSpPr/>
            <p:nvPr/>
          </p:nvSpPr>
          <p:spPr bwMode="auto">
            <a:xfrm>
              <a:off x="3703162" y="3503754"/>
              <a:ext cx="125468" cy="130215"/>
            </a:xfrm>
            <a:custGeom>
              <a:cxnLst>
                <a:cxn ang="0">
                  <a:pos x="0" y="12"/>
                </a:cxn>
                <a:cxn ang="0">
                  <a:pos x="19" y="0"/>
                </a:cxn>
                <a:cxn ang="0">
                  <a:pos x="35" y="24"/>
                </a:cxn>
                <a:cxn ang="0">
                  <a:pos x="16" y="36"/>
                </a:cxn>
                <a:cxn ang="0">
                  <a:pos x="0" y="12"/>
                </a:cxn>
              </a:cxnLst>
              <a:rect b="b" l="0" r="r" t="0"/>
              <a:pathLst>
                <a:path h="36" w="35">
                  <a:moveTo>
                    <a:pt x="0" y="12"/>
                  </a:moveTo>
                  <a:lnTo>
                    <a:pt x="19" y="0"/>
                  </a:lnTo>
                  <a:lnTo>
                    <a:pt x="35" y="24"/>
                  </a:lnTo>
                  <a:lnTo>
                    <a:pt x="16" y="36"/>
                  </a:lnTo>
                  <a:lnTo>
                    <a:pt x="0" y="12"/>
                  </a:lnTo>
                  <a:close/>
                </a:path>
              </a:pathLst>
            </a:custGeom>
            <a:solidFill>
              <a:schemeClr val="accent2"/>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48" name="Freeform 389"/>
            <p:cNvSpPr/>
            <p:nvPr/>
          </p:nvSpPr>
          <p:spPr bwMode="auto">
            <a:xfrm>
              <a:off x="3778443" y="3438648"/>
              <a:ext cx="129053" cy="126598"/>
            </a:xfrm>
            <a:custGeom>
              <a:cxnLst>
                <a:cxn ang="0">
                  <a:pos x="0" y="16"/>
                </a:cxn>
                <a:cxn ang="0">
                  <a:pos x="17" y="0"/>
                </a:cxn>
                <a:cxn ang="0">
                  <a:pos x="36" y="19"/>
                </a:cxn>
                <a:cxn ang="0">
                  <a:pos x="20" y="35"/>
                </a:cxn>
                <a:cxn ang="0">
                  <a:pos x="0" y="16"/>
                </a:cxn>
              </a:cxnLst>
              <a:rect b="b" l="0" r="r" t="0"/>
              <a:pathLst>
                <a:path h="35" w="36">
                  <a:moveTo>
                    <a:pt x="0" y="16"/>
                  </a:moveTo>
                  <a:lnTo>
                    <a:pt x="17" y="0"/>
                  </a:lnTo>
                  <a:lnTo>
                    <a:pt x="36" y="19"/>
                  </a:lnTo>
                  <a:lnTo>
                    <a:pt x="20" y="35"/>
                  </a:lnTo>
                  <a:lnTo>
                    <a:pt x="0" y="16"/>
                  </a:lnTo>
                  <a:close/>
                </a:path>
              </a:pathLst>
            </a:custGeom>
            <a:solidFill>
              <a:schemeClr val="bg1">
                <a:lumMod val="75000"/>
              </a:schemeClr>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49" name="Freeform 390"/>
            <p:cNvSpPr/>
            <p:nvPr/>
          </p:nvSpPr>
          <p:spPr bwMode="auto">
            <a:xfrm>
              <a:off x="3846555" y="3355455"/>
              <a:ext cx="129053" cy="126598"/>
            </a:xfrm>
            <a:custGeom>
              <a:cxnLst>
                <a:cxn ang="0">
                  <a:pos x="0" y="18"/>
                </a:cxn>
                <a:cxn ang="0">
                  <a:pos x="14" y="0"/>
                </a:cxn>
                <a:cxn ang="0">
                  <a:pos x="36" y="17"/>
                </a:cxn>
                <a:cxn ang="0">
                  <a:pos x="23" y="35"/>
                </a:cxn>
                <a:cxn ang="0">
                  <a:pos x="0" y="18"/>
                </a:cxn>
              </a:cxnLst>
              <a:rect b="b" l="0" r="r" t="0"/>
              <a:pathLst>
                <a:path h="35" w="36">
                  <a:moveTo>
                    <a:pt x="0" y="18"/>
                  </a:moveTo>
                  <a:lnTo>
                    <a:pt x="14" y="0"/>
                  </a:lnTo>
                  <a:lnTo>
                    <a:pt x="36" y="17"/>
                  </a:lnTo>
                  <a:lnTo>
                    <a:pt x="23" y="35"/>
                  </a:lnTo>
                  <a:lnTo>
                    <a:pt x="0" y="18"/>
                  </a:lnTo>
                  <a:close/>
                </a:path>
              </a:pathLst>
            </a:custGeom>
            <a:solidFill>
              <a:schemeClr val="bg1">
                <a:lumMod val="85000"/>
              </a:schemeClr>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50" name="Freeform 391"/>
            <p:cNvSpPr/>
            <p:nvPr/>
          </p:nvSpPr>
          <p:spPr bwMode="auto">
            <a:xfrm>
              <a:off x="3900325" y="3272261"/>
              <a:ext cx="125468" cy="115746"/>
            </a:xfrm>
            <a:custGeom>
              <a:cxnLst>
                <a:cxn ang="0">
                  <a:pos x="0" y="20"/>
                </a:cxn>
                <a:cxn ang="0">
                  <a:pos x="10" y="0"/>
                </a:cxn>
                <a:cxn ang="0">
                  <a:pos x="35" y="12"/>
                </a:cxn>
                <a:cxn ang="0">
                  <a:pos x="25" y="32"/>
                </a:cxn>
                <a:cxn ang="0">
                  <a:pos x="0" y="20"/>
                </a:cxn>
              </a:cxnLst>
              <a:rect b="b" l="0" r="r" t="0"/>
              <a:pathLst>
                <a:path h="32" w="35">
                  <a:moveTo>
                    <a:pt x="0" y="20"/>
                  </a:moveTo>
                  <a:lnTo>
                    <a:pt x="10" y="0"/>
                  </a:lnTo>
                  <a:lnTo>
                    <a:pt x="35" y="12"/>
                  </a:lnTo>
                  <a:lnTo>
                    <a:pt x="25" y="32"/>
                  </a:lnTo>
                  <a:lnTo>
                    <a:pt x="0" y="20"/>
                  </a:lnTo>
                  <a:close/>
                </a:path>
              </a:pathLst>
            </a:custGeom>
            <a:solidFill>
              <a:schemeClr val="bg1">
                <a:lumMod val="85000"/>
              </a:schemeClr>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51" name="Freeform 392"/>
            <p:cNvSpPr/>
            <p:nvPr/>
          </p:nvSpPr>
          <p:spPr bwMode="auto">
            <a:xfrm>
              <a:off x="3936173" y="3178215"/>
              <a:ext cx="121883" cy="104896"/>
            </a:xfrm>
            <a:custGeom>
              <a:cxnLst>
                <a:cxn ang="0">
                  <a:pos x="0" y="21"/>
                </a:cxn>
                <a:cxn ang="0">
                  <a:pos x="7" y="0"/>
                </a:cxn>
                <a:cxn ang="0">
                  <a:pos x="34" y="8"/>
                </a:cxn>
                <a:cxn ang="0">
                  <a:pos x="27" y="29"/>
                </a:cxn>
                <a:cxn ang="0">
                  <a:pos x="0" y="21"/>
                </a:cxn>
              </a:cxnLst>
              <a:rect b="b" l="0" r="r" t="0"/>
              <a:pathLst>
                <a:path h="28" w="34">
                  <a:moveTo>
                    <a:pt x="0" y="21"/>
                  </a:moveTo>
                  <a:lnTo>
                    <a:pt x="7" y="0"/>
                  </a:lnTo>
                  <a:lnTo>
                    <a:pt x="34" y="8"/>
                  </a:lnTo>
                  <a:lnTo>
                    <a:pt x="27" y="29"/>
                  </a:lnTo>
                  <a:lnTo>
                    <a:pt x="0" y="21"/>
                  </a:lnTo>
                  <a:close/>
                </a:path>
              </a:pathLst>
            </a:custGeom>
            <a:solidFill>
              <a:schemeClr val="bg1">
                <a:lumMod val="85000"/>
              </a:schemeClr>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52" name="Freeform 393"/>
            <p:cNvSpPr/>
            <p:nvPr/>
          </p:nvSpPr>
          <p:spPr bwMode="auto">
            <a:xfrm>
              <a:off x="3961267" y="3080555"/>
              <a:ext cx="107543" cy="94044"/>
            </a:xfrm>
            <a:custGeom>
              <a:cxnLst>
                <a:cxn ang="0">
                  <a:pos x="0" y="22"/>
                </a:cxn>
                <a:cxn ang="0">
                  <a:pos x="2" y="0"/>
                </a:cxn>
                <a:cxn ang="0">
                  <a:pos x="30" y="3"/>
                </a:cxn>
                <a:cxn ang="0">
                  <a:pos x="28" y="26"/>
                </a:cxn>
                <a:cxn ang="0">
                  <a:pos x="0" y="22"/>
                </a:cxn>
              </a:cxnLst>
              <a:rect b="b" l="0" r="r" t="0"/>
              <a:pathLst>
                <a:path h="26" w="30">
                  <a:moveTo>
                    <a:pt x="0" y="22"/>
                  </a:moveTo>
                  <a:lnTo>
                    <a:pt x="2" y="0"/>
                  </a:lnTo>
                  <a:lnTo>
                    <a:pt x="30" y="3"/>
                  </a:lnTo>
                  <a:lnTo>
                    <a:pt x="28" y="26"/>
                  </a:lnTo>
                  <a:lnTo>
                    <a:pt x="0" y="22"/>
                  </a:lnTo>
                  <a:close/>
                </a:path>
              </a:pathLst>
            </a:custGeom>
            <a:solidFill>
              <a:srgbClr val="BFBFBF"/>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58" name="Freeform 399"/>
            <p:cNvSpPr/>
            <p:nvPr/>
          </p:nvSpPr>
          <p:spPr bwMode="auto">
            <a:xfrm>
              <a:off x="3348270" y="2603101"/>
              <a:ext cx="64526" cy="75959"/>
            </a:xfrm>
            <a:custGeom>
              <a:cxnLst>
                <a:cxn ang="0">
                  <a:pos x="18" y="20"/>
                </a:cxn>
                <a:cxn ang="0">
                  <a:pos x="1" y="21"/>
                </a:cxn>
                <a:cxn ang="0">
                  <a:pos x="0" y="1"/>
                </a:cxn>
                <a:cxn ang="0">
                  <a:pos x="16" y="0"/>
                </a:cxn>
                <a:cxn ang="0">
                  <a:pos x="18" y="20"/>
                </a:cxn>
              </a:cxnLst>
              <a:rect b="b" l="0" r="r" t="0"/>
              <a:pathLst>
                <a:path h="21" w="18">
                  <a:moveTo>
                    <a:pt x="18" y="20"/>
                  </a:moveTo>
                  <a:lnTo>
                    <a:pt x="1" y="21"/>
                  </a:lnTo>
                  <a:lnTo>
                    <a:pt x="0" y="1"/>
                  </a:lnTo>
                  <a:lnTo>
                    <a:pt x="16" y="0"/>
                  </a:lnTo>
                  <a:lnTo>
                    <a:pt x="18" y="2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59" name="Freeform 400"/>
            <p:cNvSpPr/>
            <p:nvPr/>
          </p:nvSpPr>
          <p:spPr bwMode="auto">
            <a:xfrm>
              <a:off x="3265820" y="2610335"/>
              <a:ext cx="75281" cy="86810"/>
            </a:xfrm>
            <a:custGeom>
              <a:cxnLst>
                <a:cxn ang="0">
                  <a:pos x="21" y="20"/>
                </a:cxn>
                <a:cxn ang="0">
                  <a:pos x="6" y="24"/>
                </a:cxn>
                <a:cxn ang="0">
                  <a:pos x="0" y="5"/>
                </a:cxn>
                <a:cxn ang="0">
                  <a:pos x="17" y="0"/>
                </a:cxn>
                <a:cxn ang="0">
                  <a:pos x="21" y="20"/>
                </a:cxn>
              </a:cxnLst>
              <a:rect b="b" l="0" r="r" t="0"/>
              <a:pathLst>
                <a:path h="24" w="21">
                  <a:moveTo>
                    <a:pt x="21" y="20"/>
                  </a:moveTo>
                  <a:lnTo>
                    <a:pt x="6" y="24"/>
                  </a:lnTo>
                  <a:lnTo>
                    <a:pt x="0" y="5"/>
                  </a:lnTo>
                  <a:lnTo>
                    <a:pt x="17" y="0"/>
                  </a:lnTo>
                  <a:lnTo>
                    <a:pt x="21" y="20"/>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60" name="Freeform 401"/>
            <p:cNvSpPr/>
            <p:nvPr/>
          </p:nvSpPr>
          <p:spPr bwMode="auto">
            <a:xfrm>
              <a:off x="3194125" y="2635652"/>
              <a:ext cx="78865" cy="94044"/>
            </a:xfrm>
            <a:custGeom>
              <a:cxnLst>
                <a:cxn ang="0">
                  <a:pos x="22" y="19"/>
                </a:cxn>
                <a:cxn ang="0">
                  <a:pos x="8" y="26"/>
                </a:cxn>
                <a:cxn ang="0">
                  <a:pos x="0" y="7"/>
                </a:cxn>
                <a:cxn ang="0">
                  <a:pos x="14" y="0"/>
                </a:cxn>
                <a:cxn ang="0">
                  <a:pos x="22" y="19"/>
                </a:cxn>
              </a:cxnLst>
              <a:rect b="b" l="0" r="r" t="0"/>
              <a:pathLst>
                <a:path h="26" w="22">
                  <a:moveTo>
                    <a:pt x="22" y="19"/>
                  </a:moveTo>
                  <a:lnTo>
                    <a:pt x="8" y="26"/>
                  </a:lnTo>
                  <a:lnTo>
                    <a:pt x="0" y="7"/>
                  </a:lnTo>
                  <a:lnTo>
                    <a:pt x="14" y="0"/>
                  </a:lnTo>
                  <a:lnTo>
                    <a:pt x="22" y="19"/>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61" name="Freeform 402"/>
            <p:cNvSpPr/>
            <p:nvPr/>
          </p:nvSpPr>
          <p:spPr bwMode="auto">
            <a:xfrm>
              <a:off x="3126014" y="2671826"/>
              <a:ext cx="86035" cy="97661"/>
            </a:xfrm>
            <a:custGeom>
              <a:cxnLst>
                <a:cxn ang="0">
                  <a:pos x="24" y="17"/>
                </a:cxn>
                <a:cxn ang="0">
                  <a:pos x="11" y="27"/>
                </a:cxn>
                <a:cxn ang="0">
                  <a:pos x="0" y="10"/>
                </a:cxn>
                <a:cxn ang="0">
                  <a:pos x="13" y="0"/>
                </a:cxn>
                <a:cxn ang="0">
                  <a:pos x="24" y="17"/>
                </a:cxn>
              </a:cxnLst>
              <a:rect b="b" l="0" r="r" t="0"/>
              <a:pathLst>
                <a:path h="27" w="24">
                  <a:moveTo>
                    <a:pt x="24" y="17"/>
                  </a:moveTo>
                  <a:lnTo>
                    <a:pt x="11" y="27"/>
                  </a:lnTo>
                  <a:lnTo>
                    <a:pt x="0" y="10"/>
                  </a:lnTo>
                  <a:lnTo>
                    <a:pt x="13" y="0"/>
                  </a:lnTo>
                  <a:lnTo>
                    <a:pt x="24" y="17"/>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62" name="Freeform 403"/>
            <p:cNvSpPr/>
            <p:nvPr/>
          </p:nvSpPr>
          <p:spPr bwMode="auto">
            <a:xfrm>
              <a:off x="3065073" y="2718846"/>
              <a:ext cx="93204" cy="101278"/>
            </a:xfrm>
            <a:custGeom>
              <a:cxnLst>
                <a:cxn ang="0">
                  <a:pos x="26" y="16"/>
                </a:cxn>
                <a:cxn ang="0">
                  <a:pos x="14" y="28"/>
                </a:cxn>
                <a:cxn ang="0">
                  <a:pos x="0" y="13"/>
                </a:cxn>
                <a:cxn ang="0">
                  <a:pos x="12" y="0"/>
                </a:cxn>
                <a:cxn ang="0">
                  <a:pos x="26" y="16"/>
                </a:cxn>
              </a:cxnLst>
              <a:rect b="b" l="0" r="r" t="0"/>
              <a:pathLst>
                <a:path h="28" w="26">
                  <a:moveTo>
                    <a:pt x="26" y="16"/>
                  </a:moveTo>
                  <a:lnTo>
                    <a:pt x="14" y="28"/>
                  </a:lnTo>
                  <a:lnTo>
                    <a:pt x="0" y="13"/>
                  </a:lnTo>
                  <a:lnTo>
                    <a:pt x="12" y="0"/>
                  </a:lnTo>
                  <a:lnTo>
                    <a:pt x="26" y="16"/>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63" name="Freeform 404"/>
            <p:cNvSpPr/>
            <p:nvPr/>
          </p:nvSpPr>
          <p:spPr bwMode="auto">
            <a:xfrm>
              <a:off x="3014887" y="2780337"/>
              <a:ext cx="93204" cy="94044"/>
            </a:xfrm>
            <a:custGeom>
              <a:cxnLst>
                <a:cxn ang="0">
                  <a:pos x="26" y="13"/>
                </a:cxn>
                <a:cxn ang="0">
                  <a:pos x="17" y="26"/>
                </a:cxn>
                <a:cxn ang="0">
                  <a:pos x="0" y="14"/>
                </a:cxn>
                <a:cxn ang="0">
                  <a:pos x="10" y="0"/>
                </a:cxn>
                <a:cxn ang="0">
                  <a:pos x="26" y="13"/>
                </a:cxn>
              </a:cxnLst>
              <a:rect b="b" l="0" r="r" t="0"/>
              <a:pathLst>
                <a:path h="26" w="26">
                  <a:moveTo>
                    <a:pt x="26" y="13"/>
                  </a:moveTo>
                  <a:lnTo>
                    <a:pt x="17" y="26"/>
                  </a:lnTo>
                  <a:lnTo>
                    <a:pt x="0" y="14"/>
                  </a:lnTo>
                  <a:lnTo>
                    <a:pt x="10" y="0"/>
                  </a:lnTo>
                  <a:lnTo>
                    <a:pt x="26" y="13"/>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64" name="Freeform 405"/>
            <p:cNvSpPr/>
            <p:nvPr/>
          </p:nvSpPr>
          <p:spPr bwMode="auto">
            <a:xfrm>
              <a:off x="2979039" y="2852679"/>
              <a:ext cx="93204" cy="83193"/>
            </a:xfrm>
            <a:custGeom>
              <a:cxnLst>
                <a:cxn ang="0">
                  <a:pos x="26" y="9"/>
                </a:cxn>
                <a:cxn ang="0">
                  <a:pos x="18" y="23"/>
                </a:cxn>
                <a:cxn ang="0">
                  <a:pos x="0" y="14"/>
                </a:cxn>
                <a:cxn ang="0">
                  <a:pos x="7" y="0"/>
                </a:cxn>
                <a:cxn ang="0">
                  <a:pos x="26" y="9"/>
                </a:cxn>
              </a:cxnLst>
              <a:rect b="b" l="0" r="r" t="0"/>
              <a:pathLst>
                <a:path h="23" w="26">
                  <a:moveTo>
                    <a:pt x="26" y="9"/>
                  </a:moveTo>
                  <a:lnTo>
                    <a:pt x="18" y="23"/>
                  </a:lnTo>
                  <a:lnTo>
                    <a:pt x="0" y="14"/>
                  </a:lnTo>
                  <a:lnTo>
                    <a:pt x="7" y="0"/>
                  </a:lnTo>
                  <a:lnTo>
                    <a:pt x="26" y="9"/>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sp>
          <p:nvSpPr>
            <p:cNvPr id="265" name="Freeform 406"/>
            <p:cNvSpPr/>
            <p:nvPr/>
          </p:nvSpPr>
          <p:spPr bwMode="auto">
            <a:xfrm>
              <a:off x="2953947" y="2928638"/>
              <a:ext cx="89619" cy="75959"/>
            </a:xfrm>
            <a:custGeom>
              <a:cxnLst>
                <a:cxn ang="0">
                  <a:pos x="25" y="6"/>
                </a:cxn>
                <a:cxn ang="0">
                  <a:pos x="21" y="21"/>
                </a:cxn>
                <a:cxn ang="0">
                  <a:pos x="0" y="16"/>
                </a:cxn>
                <a:cxn ang="0">
                  <a:pos x="5" y="0"/>
                </a:cxn>
                <a:cxn ang="0">
                  <a:pos x="25" y="6"/>
                </a:cxn>
              </a:cxnLst>
              <a:rect b="b" l="0" r="r" t="0"/>
              <a:pathLst>
                <a:path h="21" w="25">
                  <a:moveTo>
                    <a:pt x="25" y="6"/>
                  </a:moveTo>
                  <a:lnTo>
                    <a:pt x="21" y="21"/>
                  </a:lnTo>
                  <a:lnTo>
                    <a:pt x="0" y="16"/>
                  </a:lnTo>
                  <a:lnTo>
                    <a:pt x="5" y="0"/>
                  </a:lnTo>
                  <a:lnTo>
                    <a:pt x="25" y="6"/>
                  </a:lnTo>
                  <a:close/>
                </a:path>
              </a:pathLst>
            </a:custGeom>
            <a:solidFill>
              <a:schemeClr val="accent3"/>
            </a:solidFill>
            <a:ln w="9525">
              <a:noFill/>
              <a:round/>
            </a:ln>
          </p:spPr>
          <p:txBody>
            <a:bodyPr anchor="t" anchorCtr="0" bIns="45706" compatLnSpc="1" lIns="91412" numCol="1" rIns="91412" tIns="45706" vert="horz" wrap="square"/>
            <a:lstStyle/>
            <a:p>
              <a:endParaRPr lang="en-US" sz="1799">
                <a:cs typeface="+mn-ea"/>
                <a:sym typeface="+mn-lt"/>
              </a:endParaRPr>
            </a:p>
          </p:txBody>
        </p:sp>
        <p:grpSp>
          <p:nvGrpSpPr>
            <p:cNvPr id="2" name="Group 254"/>
            <p:cNvGrpSpPr/>
            <p:nvPr/>
          </p:nvGrpSpPr>
          <p:grpSpPr>
            <a:xfrm>
              <a:off x="4953354" y="2888227"/>
              <a:ext cx="1096943" cy="936777"/>
              <a:chOff x="3429000" y="2201383"/>
              <a:chExt cx="1097281" cy="936778"/>
            </a:xfrm>
          </p:grpSpPr>
          <p:sp>
            <p:nvSpPr>
              <p:cNvPr id="138" name="Freeform 279"/>
              <p:cNvSpPr/>
              <p:nvPr/>
            </p:nvSpPr>
            <p:spPr bwMode="auto">
              <a:xfrm>
                <a:off x="3429000" y="2502543"/>
                <a:ext cx="150607" cy="148301"/>
              </a:xfrm>
              <a:custGeom>
                <a:cxnLst>
                  <a:cxn ang="0">
                    <a:pos x="37" y="29"/>
                  </a:cxn>
                  <a:cxn ang="0">
                    <a:pos x="30" y="36"/>
                  </a:cxn>
                  <a:cxn ang="0">
                    <a:pos x="7" y="36"/>
                  </a:cxn>
                  <a:cxn ang="0">
                    <a:pos x="0" y="29"/>
                  </a:cxn>
                  <a:cxn ang="0">
                    <a:pos x="0" y="7"/>
                  </a:cxn>
                  <a:cxn ang="0">
                    <a:pos x="7" y="0"/>
                  </a:cxn>
                  <a:cxn ang="0">
                    <a:pos x="30" y="0"/>
                  </a:cxn>
                  <a:cxn ang="0">
                    <a:pos x="37" y="7"/>
                  </a:cxn>
                  <a:cxn ang="0">
                    <a:pos x="37" y="29"/>
                  </a:cxn>
                </a:cxnLst>
                <a:rect b="b" l="0" r="r" t="0"/>
                <a:pathLst>
                  <a:path h="36" w="37">
                    <a:moveTo>
                      <a:pt x="37" y="29"/>
                    </a:moveTo>
                    <a:cubicBezTo>
                      <a:pt x="37" y="33"/>
                      <a:pt x="34" y="36"/>
                      <a:pt x="30" y="36"/>
                    </a:cubicBezTo>
                    <a:cubicBezTo>
                      <a:pt x="7" y="36"/>
                      <a:pt x="7" y="36"/>
                      <a:pt x="7" y="36"/>
                    </a:cubicBezTo>
                    <a:cubicBezTo>
                      <a:pt x="4" y="36"/>
                      <a:pt x="0" y="33"/>
                      <a:pt x="0" y="29"/>
                    </a:cubicBezTo>
                    <a:cubicBezTo>
                      <a:pt x="0" y="7"/>
                      <a:pt x="0" y="7"/>
                      <a:pt x="0" y="7"/>
                    </a:cubicBezTo>
                    <a:cubicBezTo>
                      <a:pt x="0" y="3"/>
                      <a:pt x="4" y="0"/>
                      <a:pt x="7" y="0"/>
                    </a:cubicBezTo>
                    <a:cubicBezTo>
                      <a:pt x="30" y="0"/>
                      <a:pt x="30" y="0"/>
                      <a:pt x="30" y="0"/>
                    </a:cubicBezTo>
                    <a:cubicBezTo>
                      <a:pt x="34" y="0"/>
                      <a:pt x="37" y="3"/>
                      <a:pt x="37" y="7"/>
                    </a:cubicBezTo>
                    <a:lnTo>
                      <a:pt x="37" y="29"/>
                    </a:lnTo>
                    <a:close/>
                  </a:path>
                </a:pathLst>
              </a:custGeom>
              <a:solidFill>
                <a:schemeClr val="accent1"/>
              </a:solidFill>
              <a:ln w="9525">
                <a:noFill/>
                <a:round/>
              </a:ln>
            </p:spPr>
            <p:txBody>
              <a:bodyPr anchor="t" anchorCtr="0" bIns="60941" compatLnSpc="1" lIns="121883" numCol="1" rIns="121883" tIns="60941" vert="horz" wrap="square"/>
              <a:lstStyle/>
              <a:p>
                <a:endParaRPr lang="en-US" sz="1400">
                  <a:solidFill>
                    <a:schemeClr val="tx1">
                      <a:lumMod val="50000"/>
                      <a:lumOff val="50000"/>
                    </a:schemeClr>
                  </a:solidFill>
                  <a:cs typeface="+mn-ea"/>
                  <a:sym typeface="+mn-lt"/>
                </a:endParaRPr>
              </a:p>
            </p:txBody>
          </p:sp>
          <p:sp>
            <p:nvSpPr>
              <p:cNvPr id="139" name="Freeform 280"/>
              <p:cNvSpPr/>
              <p:nvPr/>
            </p:nvSpPr>
            <p:spPr bwMode="auto">
              <a:xfrm>
                <a:off x="3429000" y="2726803"/>
                <a:ext cx="150607" cy="148301"/>
              </a:xfrm>
              <a:custGeom>
                <a:cxnLst>
                  <a:cxn ang="0">
                    <a:pos x="37" y="29"/>
                  </a:cxn>
                  <a:cxn ang="0">
                    <a:pos x="30" y="36"/>
                  </a:cxn>
                  <a:cxn ang="0">
                    <a:pos x="7" y="36"/>
                  </a:cxn>
                  <a:cxn ang="0">
                    <a:pos x="0" y="29"/>
                  </a:cxn>
                  <a:cxn ang="0">
                    <a:pos x="0" y="7"/>
                  </a:cxn>
                  <a:cxn ang="0">
                    <a:pos x="7" y="0"/>
                  </a:cxn>
                  <a:cxn ang="0">
                    <a:pos x="30" y="0"/>
                  </a:cxn>
                  <a:cxn ang="0">
                    <a:pos x="37" y="7"/>
                  </a:cxn>
                  <a:cxn ang="0">
                    <a:pos x="37" y="29"/>
                  </a:cxn>
                </a:cxnLst>
                <a:rect b="b" l="0" r="r" t="0"/>
                <a:pathLst>
                  <a:path h="36" w="37">
                    <a:moveTo>
                      <a:pt x="37" y="29"/>
                    </a:moveTo>
                    <a:cubicBezTo>
                      <a:pt x="37" y="33"/>
                      <a:pt x="34" y="36"/>
                      <a:pt x="30" y="36"/>
                    </a:cubicBezTo>
                    <a:cubicBezTo>
                      <a:pt x="7" y="36"/>
                      <a:pt x="7" y="36"/>
                      <a:pt x="7" y="36"/>
                    </a:cubicBezTo>
                    <a:cubicBezTo>
                      <a:pt x="4" y="36"/>
                      <a:pt x="0" y="33"/>
                      <a:pt x="0" y="29"/>
                    </a:cubicBezTo>
                    <a:cubicBezTo>
                      <a:pt x="0" y="7"/>
                      <a:pt x="0" y="7"/>
                      <a:pt x="0" y="7"/>
                    </a:cubicBezTo>
                    <a:cubicBezTo>
                      <a:pt x="0" y="3"/>
                      <a:pt x="4" y="0"/>
                      <a:pt x="7" y="0"/>
                    </a:cubicBezTo>
                    <a:cubicBezTo>
                      <a:pt x="30" y="0"/>
                      <a:pt x="30" y="0"/>
                      <a:pt x="30" y="0"/>
                    </a:cubicBezTo>
                    <a:cubicBezTo>
                      <a:pt x="34" y="0"/>
                      <a:pt x="37" y="3"/>
                      <a:pt x="37" y="7"/>
                    </a:cubicBezTo>
                    <a:lnTo>
                      <a:pt x="37" y="29"/>
                    </a:lnTo>
                    <a:close/>
                  </a:path>
                </a:pathLst>
              </a:custGeom>
              <a:solidFill>
                <a:schemeClr val="accent5"/>
              </a:solidFill>
              <a:ln w="9525">
                <a:noFill/>
                <a:round/>
              </a:ln>
            </p:spPr>
            <p:txBody>
              <a:bodyPr anchor="t" anchorCtr="0" bIns="60941" compatLnSpc="1" lIns="121883" numCol="1" rIns="121883" tIns="60941" vert="horz" wrap="square"/>
              <a:lstStyle/>
              <a:p>
                <a:endParaRPr lang="en-US" sz="1400">
                  <a:solidFill>
                    <a:schemeClr val="tx1">
                      <a:lumMod val="50000"/>
                      <a:lumOff val="50000"/>
                    </a:schemeClr>
                  </a:solidFill>
                  <a:cs typeface="+mn-ea"/>
                  <a:sym typeface="+mn-lt"/>
                </a:endParaRPr>
              </a:p>
            </p:txBody>
          </p:sp>
          <p:sp>
            <p:nvSpPr>
              <p:cNvPr id="140" name="Freeform 281"/>
              <p:cNvSpPr/>
              <p:nvPr/>
            </p:nvSpPr>
            <p:spPr bwMode="auto">
              <a:xfrm>
                <a:off x="3429000" y="2954679"/>
                <a:ext cx="150607" cy="151918"/>
              </a:xfrm>
              <a:custGeom>
                <a:cxnLst>
                  <a:cxn ang="0">
                    <a:pos x="37" y="30"/>
                  </a:cxn>
                  <a:cxn ang="0">
                    <a:pos x="30" y="37"/>
                  </a:cxn>
                  <a:cxn ang="0">
                    <a:pos x="7" y="37"/>
                  </a:cxn>
                  <a:cxn ang="0">
                    <a:pos x="0" y="30"/>
                  </a:cxn>
                  <a:cxn ang="0">
                    <a:pos x="0" y="7"/>
                  </a:cxn>
                  <a:cxn ang="0">
                    <a:pos x="7" y="0"/>
                  </a:cxn>
                  <a:cxn ang="0">
                    <a:pos x="30" y="0"/>
                  </a:cxn>
                  <a:cxn ang="0">
                    <a:pos x="37" y="7"/>
                  </a:cxn>
                  <a:cxn ang="0">
                    <a:pos x="37" y="30"/>
                  </a:cxn>
                </a:cxnLst>
                <a:rect b="b" l="0" r="r" t="0"/>
                <a:pathLst>
                  <a:path h="37" w="37">
                    <a:moveTo>
                      <a:pt x="37" y="30"/>
                    </a:moveTo>
                    <a:cubicBezTo>
                      <a:pt x="37" y="34"/>
                      <a:pt x="34" y="37"/>
                      <a:pt x="30" y="37"/>
                    </a:cubicBezTo>
                    <a:cubicBezTo>
                      <a:pt x="7" y="37"/>
                      <a:pt x="7" y="37"/>
                      <a:pt x="7" y="37"/>
                    </a:cubicBezTo>
                    <a:cubicBezTo>
                      <a:pt x="4" y="37"/>
                      <a:pt x="0" y="34"/>
                      <a:pt x="0" y="30"/>
                    </a:cubicBezTo>
                    <a:cubicBezTo>
                      <a:pt x="0" y="7"/>
                      <a:pt x="0" y="7"/>
                      <a:pt x="0" y="7"/>
                    </a:cubicBezTo>
                    <a:cubicBezTo>
                      <a:pt x="0" y="3"/>
                      <a:pt x="4" y="0"/>
                      <a:pt x="7" y="0"/>
                    </a:cubicBezTo>
                    <a:cubicBezTo>
                      <a:pt x="30" y="0"/>
                      <a:pt x="30" y="0"/>
                      <a:pt x="30" y="0"/>
                    </a:cubicBezTo>
                    <a:cubicBezTo>
                      <a:pt x="34" y="0"/>
                      <a:pt x="37" y="3"/>
                      <a:pt x="37" y="7"/>
                    </a:cubicBezTo>
                    <a:lnTo>
                      <a:pt x="37" y="30"/>
                    </a:lnTo>
                    <a:close/>
                  </a:path>
                </a:pathLst>
              </a:custGeom>
              <a:solidFill>
                <a:schemeClr val="accent3"/>
              </a:solidFill>
              <a:ln w="9525">
                <a:noFill/>
                <a:round/>
              </a:ln>
            </p:spPr>
            <p:txBody>
              <a:bodyPr anchor="t" anchorCtr="0" bIns="60941" compatLnSpc="1" lIns="121883" numCol="1" rIns="121883" tIns="60941" vert="horz" wrap="square"/>
              <a:lstStyle/>
              <a:p>
                <a:endParaRPr lang="en-US" sz="1400">
                  <a:solidFill>
                    <a:schemeClr val="tx1">
                      <a:lumMod val="50000"/>
                      <a:lumOff val="50000"/>
                    </a:schemeClr>
                  </a:solidFill>
                  <a:cs typeface="+mn-ea"/>
                  <a:sym typeface="+mn-lt"/>
                </a:endParaRPr>
              </a:p>
            </p:txBody>
          </p:sp>
          <p:grpSp>
            <p:nvGrpSpPr>
              <p:cNvPr id="3" name="Group 253"/>
              <p:cNvGrpSpPr/>
              <p:nvPr/>
            </p:nvGrpSpPr>
            <p:grpSpPr>
              <a:xfrm>
                <a:off x="3429000" y="2201383"/>
                <a:ext cx="883024" cy="261610"/>
                <a:chOff x="3429000" y="2201383"/>
                <a:chExt cx="883024" cy="261610"/>
              </a:xfrm>
            </p:grpSpPr>
            <p:sp>
              <p:nvSpPr>
                <p:cNvPr id="141" name="Freeform 282"/>
                <p:cNvSpPr/>
                <p:nvPr/>
              </p:nvSpPr>
              <p:spPr bwMode="auto">
                <a:xfrm>
                  <a:off x="3429000" y="2278284"/>
                  <a:ext cx="150607" cy="148301"/>
                </a:xfrm>
                <a:custGeom>
                  <a:cxnLst>
                    <a:cxn ang="0">
                      <a:pos x="37" y="29"/>
                    </a:cxn>
                    <a:cxn ang="0">
                      <a:pos x="30" y="36"/>
                    </a:cxn>
                    <a:cxn ang="0">
                      <a:pos x="7" y="36"/>
                    </a:cxn>
                    <a:cxn ang="0">
                      <a:pos x="0" y="29"/>
                    </a:cxn>
                    <a:cxn ang="0">
                      <a:pos x="0" y="7"/>
                    </a:cxn>
                    <a:cxn ang="0">
                      <a:pos x="7" y="0"/>
                    </a:cxn>
                    <a:cxn ang="0">
                      <a:pos x="30" y="0"/>
                    </a:cxn>
                    <a:cxn ang="0">
                      <a:pos x="37" y="7"/>
                    </a:cxn>
                    <a:cxn ang="0">
                      <a:pos x="37" y="29"/>
                    </a:cxn>
                  </a:cxnLst>
                  <a:rect b="b" l="0" r="r" t="0"/>
                  <a:pathLst>
                    <a:path h="36" w="37">
                      <a:moveTo>
                        <a:pt x="37" y="29"/>
                      </a:moveTo>
                      <a:cubicBezTo>
                        <a:pt x="37" y="33"/>
                        <a:pt x="34" y="36"/>
                        <a:pt x="30" y="36"/>
                      </a:cubicBezTo>
                      <a:cubicBezTo>
                        <a:pt x="7" y="36"/>
                        <a:pt x="7" y="36"/>
                        <a:pt x="7" y="36"/>
                      </a:cubicBezTo>
                      <a:cubicBezTo>
                        <a:pt x="4" y="36"/>
                        <a:pt x="0" y="33"/>
                        <a:pt x="0" y="29"/>
                      </a:cubicBezTo>
                      <a:cubicBezTo>
                        <a:pt x="0" y="7"/>
                        <a:pt x="0" y="7"/>
                        <a:pt x="0" y="7"/>
                      </a:cubicBezTo>
                      <a:cubicBezTo>
                        <a:pt x="0" y="3"/>
                        <a:pt x="4" y="0"/>
                        <a:pt x="7" y="0"/>
                      </a:cubicBezTo>
                      <a:cubicBezTo>
                        <a:pt x="30" y="0"/>
                        <a:pt x="30" y="0"/>
                        <a:pt x="30" y="0"/>
                      </a:cubicBezTo>
                      <a:cubicBezTo>
                        <a:pt x="34" y="0"/>
                        <a:pt x="37" y="3"/>
                        <a:pt x="37" y="7"/>
                      </a:cubicBezTo>
                      <a:lnTo>
                        <a:pt x="37" y="29"/>
                      </a:lnTo>
                      <a:close/>
                    </a:path>
                  </a:pathLst>
                </a:custGeom>
                <a:solidFill>
                  <a:schemeClr val="accent3"/>
                </a:solidFill>
                <a:ln w="9525">
                  <a:noFill/>
                  <a:round/>
                </a:ln>
              </p:spPr>
              <p:txBody>
                <a:bodyPr anchor="t" anchorCtr="0" bIns="60941" compatLnSpc="1" lIns="121883" numCol="1" rIns="121883" tIns="60941" vert="horz" wrap="square"/>
                <a:lstStyle/>
                <a:p>
                  <a:endParaRPr lang="en-US" sz="1400">
                    <a:solidFill>
                      <a:schemeClr val="tx1">
                        <a:lumMod val="50000"/>
                        <a:lumOff val="50000"/>
                      </a:schemeClr>
                    </a:solidFill>
                    <a:cs typeface="+mn-ea"/>
                    <a:sym typeface="+mn-lt"/>
                  </a:endParaRPr>
                </a:p>
              </p:txBody>
            </p:sp>
            <p:sp>
              <p:nvSpPr>
                <p:cNvPr id="266" name="TextBox 265"/>
                <p:cNvSpPr txBox="1"/>
                <p:nvPr/>
              </p:nvSpPr>
              <p:spPr>
                <a:xfrm>
                  <a:off x="3581399" y="2201383"/>
                  <a:ext cx="730625" cy="259080"/>
                </a:xfrm>
                <a:prstGeom prst="rect">
                  <a:avLst/>
                </a:prstGeom>
                <a:noFill/>
              </p:spPr>
              <p:txBody>
                <a:bodyPr rtlCol="0" wrap="square">
                  <a:spAutoFit/>
                </a:bodyPr>
                <a:lstStyle/>
                <a:p>
                  <a:r>
                    <a:rPr lang="id-ID" sz="1100">
                      <a:solidFill>
                        <a:schemeClr val="tx1">
                          <a:lumMod val="50000"/>
                          <a:lumOff val="50000"/>
                        </a:schemeClr>
                      </a:solidFill>
                      <a:cs typeface="+mn-ea"/>
                      <a:sym typeface="+mn-lt"/>
                    </a:rPr>
                    <a:t>PHP</a:t>
                  </a:r>
                </a:p>
              </p:txBody>
            </p:sp>
          </p:grpSp>
          <p:sp>
            <p:nvSpPr>
              <p:cNvPr id="267" name="TextBox 266"/>
              <p:cNvSpPr txBox="1"/>
              <p:nvPr/>
            </p:nvSpPr>
            <p:spPr>
              <a:xfrm>
                <a:off x="3577862" y="2429983"/>
                <a:ext cx="948419" cy="259080"/>
              </a:xfrm>
              <a:prstGeom prst="rect">
                <a:avLst/>
              </a:prstGeom>
              <a:noFill/>
            </p:spPr>
            <p:txBody>
              <a:bodyPr rtlCol="0" wrap="square">
                <a:spAutoFit/>
              </a:bodyPr>
              <a:lstStyle/>
              <a:p>
                <a:r>
                  <a:rPr lang="id-ID" sz="1100">
                    <a:solidFill>
                      <a:schemeClr val="tx1">
                        <a:lumMod val="50000"/>
                        <a:lumOff val="50000"/>
                      </a:schemeClr>
                    </a:solidFill>
                    <a:cs typeface="+mn-ea"/>
                    <a:sym typeface="+mn-lt"/>
                  </a:rPr>
                  <a:t>CSS3</a:t>
                </a:r>
              </a:p>
            </p:txBody>
          </p:sp>
          <p:sp>
            <p:nvSpPr>
              <p:cNvPr id="268" name="TextBox 267"/>
              <p:cNvSpPr txBox="1"/>
              <p:nvPr/>
            </p:nvSpPr>
            <p:spPr>
              <a:xfrm>
                <a:off x="3581399" y="2658583"/>
                <a:ext cx="644563" cy="259080"/>
              </a:xfrm>
              <a:prstGeom prst="rect">
                <a:avLst/>
              </a:prstGeom>
              <a:noFill/>
            </p:spPr>
            <p:txBody>
              <a:bodyPr rtlCol="0" wrap="square">
                <a:spAutoFit/>
              </a:bodyPr>
              <a:lstStyle/>
              <a:p>
                <a:r>
                  <a:rPr lang="id-ID" sz="1100">
                    <a:solidFill>
                      <a:schemeClr val="tx1">
                        <a:lumMod val="50000"/>
                        <a:lumOff val="50000"/>
                      </a:schemeClr>
                    </a:solidFill>
                    <a:cs typeface="+mn-ea"/>
                    <a:sym typeface="+mn-lt"/>
                  </a:rPr>
                  <a:t>HTML</a:t>
                </a:r>
              </a:p>
            </p:txBody>
          </p:sp>
          <p:sp>
            <p:nvSpPr>
              <p:cNvPr id="269" name="TextBox 268"/>
              <p:cNvSpPr txBox="1"/>
              <p:nvPr/>
            </p:nvSpPr>
            <p:spPr>
              <a:xfrm>
                <a:off x="3583169" y="2876550"/>
                <a:ext cx="684031" cy="259080"/>
              </a:xfrm>
              <a:prstGeom prst="rect">
                <a:avLst/>
              </a:prstGeom>
              <a:noFill/>
            </p:spPr>
            <p:txBody>
              <a:bodyPr rtlCol="0" wrap="square">
                <a:spAutoFit/>
              </a:bodyPr>
              <a:lstStyle/>
              <a:p>
                <a:r>
                  <a:rPr lang="id-ID" sz="1100">
                    <a:solidFill>
                      <a:schemeClr val="tx1">
                        <a:lumMod val="50000"/>
                        <a:lumOff val="50000"/>
                      </a:schemeClr>
                    </a:solidFill>
                    <a:cs typeface="+mn-ea"/>
                    <a:sym typeface="+mn-lt"/>
                  </a:rPr>
                  <a:t>LINUX</a:t>
                </a:r>
              </a:p>
            </p:txBody>
          </p:sp>
        </p:grpSp>
        <p:sp>
          <p:nvSpPr>
            <p:cNvPr id="270" name="Freeform 208"/>
            <p:cNvSpPr/>
            <p:nvPr/>
          </p:nvSpPr>
          <p:spPr bwMode="auto">
            <a:xfrm>
              <a:off x="6474808" y="3494704"/>
              <a:ext cx="153746" cy="181804"/>
            </a:xfrm>
            <a:custGeom>
              <a:cxnLst>
                <a:cxn ang="0">
                  <a:pos x="105" y="109"/>
                </a:cxn>
                <a:cxn ang="0">
                  <a:pos x="94" y="115"/>
                </a:cxn>
                <a:cxn ang="0">
                  <a:pos x="75" y="104"/>
                </a:cxn>
                <a:cxn ang="0">
                  <a:pos x="76" y="84"/>
                </a:cxn>
                <a:cxn ang="0">
                  <a:pos x="66" y="66"/>
                </a:cxn>
                <a:cxn ang="0">
                  <a:pos x="84" y="43"/>
                </a:cxn>
                <a:cxn ang="0">
                  <a:pos x="93" y="43"/>
                </a:cxn>
                <a:cxn ang="0">
                  <a:pos x="105" y="23"/>
                </a:cxn>
                <a:cxn ang="0">
                  <a:pos x="86" y="11"/>
                </a:cxn>
                <a:cxn ang="0">
                  <a:pos x="74" y="19"/>
                </a:cxn>
                <a:cxn ang="0">
                  <a:pos x="54" y="13"/>
                </a:cxn>
                <a:cxn ang="0">
                  <a:pos x="52" y="7"/>
                </a:cxn>
                <a:cxn ang="0">
                  <a:pos x="34" y="4"/>
                </a:cxn>
                <a:cxn ang="0">
                  <a:pos x="31" y="22"/>
                </a:cxn>
                <a:cxn ang="0">
                  <a:pos x="49" y="25"/>
                </a:cxn>
                <a:cxn ang="0">
                  <a:pos x="53" y="20"/>
                </a:cxn>
                <a:cxn ang="0">
                  <a:pos x="73" y="25"/>
                </a:cxn>
                <a:cxn ang="0">
                  <a:pos x="73" y="30"/>
                </a:cxn>
                <a:cxn ang="0">
                  <a:pos x="77" y="38"/>
                </a:cxn>
                <a:cxn ang="0">
                  <a:pos x="59" y="61"/>
                </a:cxn>
                <a:cxn ang="0">
                  <a:pos x="33" y="56"/>
                </a:cxn>
                <a:cxn ang="0">
                  <a:pos x="5" y="100"/>
                </a:cxn>
                <a:cxn ang="0">
                  <a:pos x="48" y="128"/>
                </a:cxn>
                <a:cxn ang="0">
                  <a:pos x="71" y="112"/>
                </a:cxn>
                <a:cxn ang="0">
                  <a:pos x="89" y="123"/>
                </a:cxn>
                <a:cxn ang="0">
                  <a:pos x="87" y="136"/>
                </a:cxn>
                <a:cxn ang="0">
                  <a:pos x="115" y="154"/>
                </a:cxn>
                <a:cxn ang="0">
                  <a:pos x="133" y="127"/>
                </a:cxn>
                <a:cxn ang="0">
                  <a:pos x="105" y="109"/>
                </a:cxn>
              </a:cxnLst>
              <a:rect b="b" l="0" r="r" t="0"/>
              <a:pathLst>
                <a:path h="157" w="135">
                  <a:moveTo>
                    <a:pt x="105" y="109"/>
                  </a:moveTo>
                  <a:cubicBezTo>
                    <a:pt x="101" y="110"/>
                    <a:pt x="97" y="112"/>
                    <a:pt x="94" y="115"/>
                  </a:cubicBezTo>
                  <a:cubicBezTo>
                    <a:pt x="75" y="104"/>
                    <a:pt x="75" y="104"/>
                    <a:pt x="75" y="104"/>
                  </a:cubicBezTo>
                  <a:cubicBezTo>
                    <a:pt x="77" y="98"/>
                    <a:pt x="78" y="91"/>
                    <a:pt x="76" y="84"/>
                  </a:cubicBezTo>
                  <a:cubicBezTo>
                    <a:pt x="75" y="77"/>
                    <a:pt x="71" y="71"/>
                    <a:pt x="66" y="66"/>
                  </a:cubicBezTo>
                  <a:cubicBezTo>
                    <a:pt x="84" y="43"/>
                    <a:pt x="84" y="43"/>
                    <a:pt x="84" y="43"/>
                  </a:cubicBezTo>
                  <a:cubicBezTo>
                    <a:pt x="87" y="44"/>
                    <a:pt x="90" y="44"/>
                    <a:pt x="93" y="43"/>
                  </a:cubicBezTo>
                  <a:cubicBezTo>
                    <a:pt x="102" y="41"/>
                    <a:pt x="107" y="32"/>
                    <a:pt x="105" y="23"/>
                  </a:cubicBezTo>
                  <a:cubicBezTo>
                    <a:pt x="104" y="14"/>
                    <a:pt x="95" y="9"/>
                    <a:pt x="86" y="11"/>
                  </a:cubicBezTo>
                  <a:cubicBezTo>
                    <a:pt x="81" y="12"/>
                    <a:pt x="77" y="15"/>
                    <a:pt x="74" y="19"/>
                  </a:cubicBezTo>
                  <a:cubicBezTo>
                    <a:pt x="54" y="13"/>
                    <a:pt x="54" y="13"/>
                    <a:pt x="54" y="13"/>
                  </a:cubicBezTo>
                  <a:cubicBezTo>
                    <a:pt x="54" y="11"/>
                    <a:pt x="53" y="9"/>
                    <a:pt x="52" y="7"/>
                  </a:cubicBezTo>
                  <a:cubicBezTo>
                    <a:pt x="48" y="1"/>
                    <a:pt x="40" y="0"/>
                    <a:pt x="34" y="4"/>
                  </a:cubicBezTo>
                  <a:cubicBezTo>
                    <a:pt x="28" y="8"/>
                    <a:pt x="27" y="16"/>
                    <a:pt x="31" y="22"/>
                  </a:cubicBezTo>
                  <a:cubicBezTo>
                    <a:pt x="35" y="28"/>
                    <a:pt x="43" y="29"/>
                    <a:pt x="49" y="25"/>
                  </a:cubicBezTo>
                  <a:cubicBezTo>
                    <a:pt x="51" y="24"/>
                    <a:pt x="52" y="22"/>
                    <a:pt x="53" y="20"/>
                  </a:cubicBezTo>
                  <a:cubicBezTo>
                    <a:pt x="73" y="25"/>
                    <a:pt x="73" y="25"/>
                    <a:pt x="73" y="25"/>
                  </a:cubicBezTo>
                  <a:cubicBezTo>
                    <a:pt x="72" y="27"/>
                    <a:pt x="72" y="29"/>
                    <a:pt x="73" y="30"/>
                  </a:cubicBezTo>
                  <a:cubicBezTo>
                    <a:pt x="73" y="34"/>
                    <a:pt x="75" y="36"/>
                    <a:pt x="77" y="38"/>
                  </a:cubicBezTo>
                  <a:cubicBezTo>
                    <a:pt x="59" y="61"/>
                    <a:pt x="59" y="61"/>
                    <a:pt x="59" y="61"/>
                  </a:cubicBezTo>
                  <a:cubicBezTo>
                    <a:pt x="52" y="56"/>
                    <a:pt x="42" y="54"/>
                    <a:pt x="33" y="56"/>
                  </a:cubicBezTo>
                  <a:cubicBezTo>
                    <a:pt x="13" y="61"/>
                    <a:pt x="0" y="80"/>
                    <a:pt x="5" y="100"/>
                  </a:cubicBezTo>
                  <a:cubicBezTo>
                    <a:pt x="9" y="120"/>
                    <a:pt x="28" y="132"/>
                    <a:pt x="48" y="128"/>
                  </a:cubicBezTo>
                  <a:cubicBezTo>
                    <a:pt x="58" y="126"/>
                    <a:pt x="66" y="120"/>
                    <a:pt x="71" y="112"/>
                  </a:cubicBezTo>
                  <a:cubicBezTo>
                    <a:pt x="89" y="123"/>
                    <a:pt x="89" y="123"/>
                    <a:pt x="89" y="123"/>
                  </a:cubicBezTo>
                  <a:cubicBezTo>
                    <a:pt x="87" y="127"/>
                    <a:pt x="86" y="132"/>
                    <a:pt x="87" y="136"/>
                  </a:cubicBezTo>
                  <a:cubicBezTo>
                    <a:pt x="90" y="149"/>
                    <a:pt x="102" y="157"/>
                    <a:pt x="115" y="154"/>
                  </a:cubicBezTo>
                  <a:cubicBezTo>
                    <a:pt x="127" y="151"/>
                    <a:pt x="135" y="139"/>
                    <a:pt x="133" y="127"/>
                  </a:cubicBezTo>
                  <a:cubicBezTo>
                    <a:pt x="130" y="114"/>
                    <a:pt x="118" y="106"/>
                    <a:pt x="105" y="109"/>
                  </a:cubicBezTo>
                  <a:close/>
                </a:path>
              </a:pathLst>
            </a:custGeom>
            <a:solidFill>
              <a:schemeClr val="bg1"/>
            </a:solidFill>
            <a:ln w="9525">
              <a:noFill/>
              <a:round/>
            </a:ln>
          </p:spPr>
          <p:txBody>
            <a:bodyPr anchor="t" anchorCtr="0" bIns="34280" compatLnSpc="1" lIns="68559" numCol="1" rIns="68559" tIns="34280" vert="horz" wrap="square"/>
            <a:lstStyle/>
            <a:p>
              <a:endParaRPr lang="en-US" sz="1799">
                <a:cs typeface="+mn-ea"/>
                <a:sym typeface="+mn-lt"/>
              </a:endParaRPr>
            </a:p>
          </p:txBody>
        </p:sp>
        <p:sp>
          <p:nvSpPr>
            <p:cNvPr id="253" name="TextBox 51"/>
            <p:cNvSpPr txBox="1"/>
            <p:nvPr/>
          </p:nvSpPr>
          <p:spPr>
            <a:xfrm>
              <a:off x="2195844" y="5050127"/>
              <a:ext cx="7957713" cy="397744"/>
            </a:xfrm>
            <a:prstGeom prst="rect">
              <a:avLst/>
            </a:prstGeom>
            <a:noFill/>
          </p:spPr>
          <p:txBody>
            <a:bodyPr bIns="34280" lIns="68559" rIns="68559" rtlCol="0" tIns="34280" wrap="square">
              <a:sp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点击输入标题输入标题点击输入标题输入标题点击输入标题输入标题点击输入标题输入标题点击输入标题输入标题点击输入标题输入标题点击输入标题输入标题点击输入标题输入标题点击输入标题输入标题点击输入标题输入标题点击输入标题输入标题点击输入标题输入标题</a:t>
              </a:r>
            </a:p>
          </p:txBody>
        </p:sp>
        <p:sp>
          <p:nvSpPr>
            <p:cNvPr id="254" name="išľíďè">
              <a:extLst>
                <a:ext uri="{FF2B5EF4-FFF2-40B4-BE49-F238E27FC236}">
                  <a16:creationId xmlns:a16="http://schemas.microsoft.com/office/drawing/2014/main" id="{A99CC62D-D394-4E9E-B0E1-011409FCDDC9}"/>
                </a:ext>
              </a:extLst>
            </p:cNvPr>
            <p:cNvSpPr/>
            <p:nvPr/>
          </p:nvSpPr>
          <p:spPr bwMode="auto">
            <a:xfrm>
              <a:off x="6937493" y="2105831"/>
              <a:ext cx="2426963"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点击输入标题输入标题点击输入标题输入标题点击输入标题输入标题</a:t>
              </a:r>
            </a:p>
          </p:txBody>
        </p:sp>
        <p:sp>
          <p:nvSpPr>
            <p:cNvPr id="255" name="iSlíďè">
              <a:extLst>
                <a:ext uri="{FF2B5EF4-FFF2-40B4-BE49-F238E27FC236}">
                  <a16:creationId xmlns:a16="http://schemas.microsoft.com/office/drawing/2014/main" id="{26B2A2AE-B568-4A2D-A540-F03B8CC70C25}"/>
                </a:ext>
              </a:extLst>
            </p:cNvPr>
            <p:cNvSpPr txBox="1"/>
            <p:nvPr/>
          </p:nvSpPr>
          <p:spPr bwMode="auto">
            <a:xfrm>
              <a:off x="6958613" y="1842434"/>
              <a:ext cx="1079032"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277" name="išľíďè">
              <a:extLst>
                <a:ext uri="{FF2B5EF4-FFF2-40B4-BE49-F238E27FC236}">
                  <a16:creationId xmlns:a16="http://schemas.microsoft.com/office/drawing/2014/main" id="{96833C97-1AC7-48DA-8B1A-D99BB8BC7029}"/>
                </a:ext>
              </a:extLst>
            </p:cNvPr>
            <p:cNvSpPr/>
            <p:nvPr/>
          </p:nvSpPr>
          <p:spPr bwMode="auto">
            <a:xfrm>
              <a:off x="6937493" y="2872653"/>
              <a:ext cx="2426963"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点击输入标题输入标题点击输入标题输入标题点击输入标题输入标题</a:t>
              </a:r>
            </a:p>
          </p:txBody>
        </p:sp>
        <p:sp>
          <p:nvSpPr>
            <p:cNvPr id="278" name="iSlíďè">
              <a:extLst>
                <a:ext uri="{FF2B5EF4-FFF2-40B4-BE49-F238E27FC236}">
                  <a16:creationId xmlns:a16="http://schemas.microsoft.com/office/drawing/2014/main" id="{6FD3DDFB-0F74-4690-B86D-C0E295263D5F}"/>
                </a:ext>
              </a:extLst>
            </p:cNvPr>
            <p:cNvSpPr txBox="1"/>
            <p:nvPr/>
          </p:nvSpPr>
          <p:spPr bwMode="auto">
            <a:xfrm>
              <a:off x="6958613" y="2609256"/>
              <a:ext cx="1079032"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279" name="išľíďè">
              <a:extLst>
                <a:ext uri="{FF2B5EF4-FFF2-40B4-BE49-F238E27FC236}">
                  <a16:creationId xmlns:a16="http://schemas.microsoft.com/office/drawing/2014/main" id="{45C10388-2A53-41E5-BB37-BE08F7F65CFB}"/>
                </a:ext>
              </a:extLst>
            </p:cNvPr>
            <p:cNvSpPr/>
            <p:nvPr/>
          </p:nvSpPr>
          <p:spPr bwMode="auto">
            <a:xfrm>
              <a:off x="6929427" y="3616259"/>
              <a:ext cx="2426963"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点击输入标题输入标题点击输入标题输入标题点击输入标题输入标题</a:t>
              </a:r>
            </a:p>
          </p:txBody>
        </p:sp>
        <p:sp>
          <p:nvSpPr>
            <p:cNvPr id="280" name="iSlíďè">
              <a:extLst>
                <a:ext uri="{FF2B5EF4-FFF2-40B4-BE49-F238E27FC236}">
                  <a16:creationId xmlns:a16="http://schemas.microsoft.com/office/drawing/2014/main" id="{F44DAE35-63B4-4BC4-A3E5-2C5AC9C18D5E}"/>
                </a:ext>
              </a:extLst>
            </p:cNvPr>
            <p:cNvSpPr txBox="1"/>
            <p:nvPr/>
          </p:nvSpPr>
          <p:spPr bwMode="auto">
            <a:xfrm>
              <a:off x="6950547" y="3352862"/>
              <a:ext cx="1079032"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281" name="išľíďè">
              <a:extLst>
                <a:ext uri="{FF2B5EF4-FFF2-40B4-BE49-F238E27FC236}">
                  <a16:creationId xmlns:a16="http://schemas.microsoft.com/office/drawing/2014/main" id="{0BB9B8E5-9E3E-4B77-BE96-4747DC8D2FFF}"/>
                </a:ext>
              </a:extLst>
            </p:cNvPr>
            <p:cNvSpPr/>
            <p:nvPr/>
          </p:nvSpPr>
          <p:spPr bwMode="auto">
            <a:xfrm>
              <a:off x="6929427" y="4336963"/>
              <a:ext cx="2426963"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tx1">
                      <a:lumMod val="85000"/>
                      <a:lumOff val="15000"/>
                    </a:schemeClr>
                  </a:solidFill>
                  <a:cs typeface="+mn-ea"/>
                  <a:sym typeface="+mn-lt"/>
                </a:rPr>
                <a:t>点击输入标题输入标题点击输入标题输入标题点击输入标题输入标题</a:t>
              </a:r>
            </a:p>
          </p:txBody>
        </p:sp>
        <p:sp>
          <p:nvSpPr>
            <p:cNvPr id="282" name="iSlíďè">
              <a:extLst>
                <a:ext uri="{FF2B5EF4-FFF2-40B4-BE49-F238E27FC236}">
                  <a16:creationId xmlns:a16="http://schemas.microsoft.com/office/drawing/2014/main" id="{6B8BAE5E-16EC-4AA7-A02E-036A08E3FBAD}"/>
                </a:ext>
              </a:extLst>
            </p:cNvPr>
            <p:cNvSpPr txBox="1"/>
            <p:nvPr/>
          </p:nvSpPr>
          <p:spPr bwMode="auto">
            <a:xfrm>
              <a:off x="6950547" y="4073565"/>
              <a:ext cx="1079032"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grpSp>
      <p:grpSp>
        <p:nvGrpSpPr>
          <p:cNvPr id="287" name="组合 286">
            <a:extLst>
              <a:ext uri="{FF2B5EF4-FFF2-40B4-BE49-F238E27FC236}">
                <a16:creationId xmlns:a16="http://schemas.microsoft.com/office/drawing/2014/main" id="{73B287B3-5A24-4791-B001-A62E988E94B6}"/>
              </a:ext>
            </a:extLst>
          </p:cNvPr>
          <p:cNvGrpSpPr/>
          <p:nvPr/>
        </p:nvGrpSpPr>
        <p:grpSpPr>
          <a:xfrm>
            <a:off x="794328" y="674255"/>
            <a:ext cx="12605619" cy="6438627"/>
            <a:chOff x="794328" y="674255"/>
            <a:chExt cx="12605619" cy="6438627"/>
          </a:xfrm>
        </p:grpSpPr>
        <p:sp>
          <p:nvSpPr>
            <p:cNvPr id="288" name="矩形: 圆角 287">
              <a:extLst>
                <a:ext uri="{FF2B5EF4-FFF2-40B4-BE49-F238E27FC236}">
                  <a16:creationId xmlns:a16="http://schemas.microsoft.com/office/drawing/2014/main" id="{91765CF0-D043-4671-A4BC-EDD22AA45C78}"/>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289" name="文本框 288">
              <a:extLst>
                <a:ext uri="{FF2B5EF4-FFF2-40B4-BE49-F238E27FC236}">
                  <a16:creationId xmlns:a16="http://schemas.microsoft.com/office/drawing/2014/main" id="{A806A2AD-C1F6-4C45-A631-078EC65CCAF6}"/>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290" name="图片 289">
              <a:extLst>
                <a:ext uri="{FF2B5EF4-FFF2-40B4-BE49-F238E27FC236}">
                  <a16:creationId xmlns:a16="http://schemas.microsoft.com/office/drawing/2014/main" id="{97537B37-8C2F-4A9D-87BE-20F64AC7382F}"/>
                </a:ext>
              </a:extLst>
            </p:cNvPr>
            <p:cNvPicPr>
              <a:picLocks noChangeAspect="1"/>
            </p:cNvPicPr>
            <p:nvPr/>
          </p:nvPicPr>
          <p:blipFill>
            <a:blip r:embed="rId3">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2774370527"/>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a:extLst>
              <a:ext uri="{FF2B5EF4-FFF2-40B4-BE49-F238E27FC236}">
                <a16:creationId xmlns:a16="http://schemas.microsoft.com/office/drawing/2014/main" id="{FB824CB7-DF78-4935-8076-920139A7E232}"/>
              </a:ext>
            </a:extLst>
          </p:cNvPr>
          <p:cNvGrpSpPr/>
          <p:nvPr/>
        </p:nvGrpSpPr>
        <p:grpSpPr>
          <a:xfrm>
            <a:off x="2983105" y="2484710"/>
            <a:ext cx="6225791" cy="2236922"/>
            <a:chOff x="2983105" y="2484710"/>
            <a:chExt cx="6225791" cy="2236922"/>
          </a:xfrm>
        </p:grpSpPr>
        <p:sp>
          <p:nvSpPr>
            <p:cNvPr id="5" name="RelativeShape1">
              <a:extLst>
                <a:ext uri="{FF2B5EF4-FFF2-40B4-BE49-F238E27FC236}">
                  <a16:creationId xmlns:a16="http://schemas.microsoft.com/office/drawing/2014/main" id="{A9A094B3-E48D-477D-AC28-DE0F33D73C24}"/>
                </a:ext>
              </a:extLst>
            </p:cNvPr>
            <p:cNvSpPr/>
            <p:nvPr/>
          </p:nvSpPr>
          <p:spPr>
            <a:xfrm>
              <a:off x="6123069" y="2909449"/>
              <a:ext cx="3085826" cy="247625"/>
            </a:xfrm>
            <a:prstGeom prst="roundRect">
              <a:avLst>
                <a:gd fmla="val 50000" name="adj"/>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34286" lIns="68573" rIns="68573" tIns="34286"/>
            <a:lstStyle/>
            <a:p>
              <a:pPr algn="ctr"/>
              <a:endParaRPr sz="1799">
                <a:solidFill>
                  <a:schemeClr val="bg1">
                    <a:lumMod val="50000"/>
                  </a:schemeClr>
                </a:solidFill>
                <a:cs typeface="+mn-ea"/>
                <a:sym typeface="+mn-lt"/>
              </a:endParaRPr>
            </a:p>
          </p:txBody>
        </p:sp>
        <p:sp>
          <p:nvSpPr>
            <p:cNvPr id="6" name="ValueShape1">
              <a:extLst>
                <a:ext uri="{FF2B5EF4-FFF2-40B4-BE49-F238E27FC236}">
                  <a16:creationId xmlns:a16="http://schemas.microsoft.com/office/drawing/2014/main" id="{F84787B0-77DE-4B4B-AFF9-D0029EDA1B79}"/>
                </a:ext>
              </a:extLst>
            </p:cNvPr>
            <p:cNvSpPr/>
            <p:nvPr/>
          </p:nvSpPr>
          <p:spPr>
            <a:xfrm>
              <a:off x="6123069" y="2909449"/>
              <a:ext cx="1865385" cy="247625"/>
            </a:xfrm>
            <a:prstGeom prst="roundRect">
              <a:avLst>
                <a:gd fmla="val 50000" name="adj"/>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bIns="34286" lIns="68573" rIns="68573" tIns="34286"/>
            <a:lstStyle/>
            <a:p>
              <a:pPr algn="ctr"/>
              <a:endParaRPr sz="1799">
                <a:solidFill>
                  <a:schemeClr val="bg1">
                    <a:lumMod val="50000"/>
                  </a:schemeClr>
                </a:solidFill>
                <a:cs typeface="+mn-ea"/>
                <a:sym typeface="+mn-lt"/>
              </a:endParaRPr>
            </a:p>
          </p:txBody>
        </p:sp>
        <p:sp>
          <p:nvSpPr>
            <p:cNvPr id="7" name="RelativeShape2">
              <a:extLst>
                <a:ext uri="{FF2B5EF4-FFF2-40B4-BE49-F238E27FC236}">
                  <a16:creationId xmlns:a16="http://schemas.microsoft.com/office/drawing/2014/main" id="{3D61137E-2C94-4BB0-B2BF-07D32A8FFB5D}"/>
                </a:ext>
              </a:extLst>
            </p:cNvPr>
            <p:cNvSpPr/>
            <p:nvPr/>
          </p:nvSpPr>
          <p:spPr>
            <a:xfrm flipH="1">
              <a:off x="2983105" y="2909449"/>
              <a:ext cx="3085826" cy="247625"/>
            </a:xfrm>
            <a:prstGeom prst="roundRect">
              <a:avLst>
                <a:gd fmla="val 50000" name="adj"/>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34286" lIns="68573" rIns="68573" tIns="34286"/>
            <a:lstStyle/>
            <a:p>
              <a:pPr algn="ctr"/>
              <a:endParaRPr sz="1799">
                <a:cs typeface="+mn-ea"/>
                <a:sym typeface="+mn-lt"/>
              </a:endParaRPr>
            </a:p>
          </p:txBody>
        </p:sp>
        <p:sp>
          <p:nvSpPr>
            <p:cNvPr id="8" name="ValueShape2">
              <a:extLst>
                <a:ext uri="{FF2B5EF4-FFF2-40B4-BE49-F238E27FC236}">
                  <a16:creationId xmlns:a16="http://schemas.microsoft.com/office/drawing/2014/main" id="{96FCBD63-01E4-4B5F-B03F-AF1ACF535C76}"/>
                </a:ext>
              </a:extLst>
            </p:cNvPr>
            <p:cNvSpPr/>
            <p:nvPr/>
          </p:nvSpPr>
          <p:spPr>
            <a:xfrm flipH="1">
              <a:off x="4487371" y="2909450"/>
              <a:ext cx="1581562" cy="247625"/>
            </a:xfrm>
            <a:prstGeom prst="roundRect">
              <a:avLst>
                <a:gd fmla="val 50000" name="adj"/>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bIns="34286" lIns="68573" rIns="68573" tIns="34286"/>
            <a:lstStyle/>
            <a:p>
              <a:pPr algn="ctr"/>
              <a:endParaRPr sz="1799">
                <a:solidFill>
                  <a:schemeClr val="bg1">
                    <a:lumMod val="50000"/>
                  </a:schemeClr>
                </a:solidFill>
                <a:cs typeface="+mn-ea"/>
                <a:sym typeface="+mn-lt"/>
              </a:endParaRPr>
            </a:p>
          </p:txBody>
        </p:sp>
        <p:sp>
          <p:nvSpPr>
            <p:cNvPr id="10" name="ValueText1">
              <a:extLst>
                <a:ext uri="{FF2B5EF4-FFF2-40B4-BE49-F238E27FC236}">
                  <a16:creationId xmlns:a16="http://schemas.microsoft.com/office/drawing/2014/main" id="{FFFEA200-056F-4650-BD37-D04AADFEEB02}"/>
                </a:ext>
              </a:extLst>
            </p:cNvPr>
            <p:cNvSpPr/>
            <p:nvPr/>
          </p:nvSpPr>
          <p:spPr>
            <a:xfrm>
              <a:off x="6578268" y="2484711"/>
              <a:ext cx="691421" cy="345887"/>
            </a:xfrm>
            <a:prstGeom prst="rect">
              <a:avLst/>
            </a:prstGeom>
            <a:noFill/>
            <a:ln>
              <a:noFill/>
            </a:ln>
          </p:spPr>
          <p:txBody>
            <a:bodyPr anchor="ctr" anchorCtr="1" bIns="34286" lIns="68573" numCol="1" rIns="68573" tIns="34286" wrap="none">
              <a:prstTxWarp prst="textPlain">
                <a:avLst/>
              </a:prstTxWarp>
              <a:normAutofit fontScale="22500" lnSpcReduction="20000"/>
            </a:bodyPr>
            <a:lstStyle/>
            <a:p>
              <a:pPr algn="ctr"/>
              <a:r>
                <a:rPr altLang="zh-CN" kern="0" lang="en-US" sz="10397">
                  <a:solidFill>
                    <a:schemeClr val="bg1">
                      <a:lumMod val="50000"/>
                    </a:schemeClr>
                  </a:solidFill>
                  <a:cs typeface="+mn-ea"/>
                  <a:sym typeface="+mn-lt"/>
                </a:rPr>
                <a:t>57%</a:t>
              </a:r>
            </a:p>
          </p:txBody>
        </p:sp>
        <p:sp>
          <p:nvSpPr>
            <p:cNvPr id="11" name="ValueText2">
              <a:extLst>
                <a:ext uri="{FF2B5EF4-FFF2-40B4-BE49-F238E27FC236}">
                  <a16:creationId xmlns:a16="http://schemas.microsoft.com/office/drawing/2014/main" id="{661BE968-BD0D-470D-B38C-71D2DF815CD8}"/>
                </a:ext>
              </a:extLst>
            </p:cNvPr>
            <p:cNvSpPr/>
            <p:nvPr/>
          </p:nvSpPr>
          <p:spPr>
            <a:xfrm>
              <a:off x="4922315" y="2484710"/>
              <a:ext cx="691421" cy="345887"/>
            </a:xfrm>
            <a:prstGeom prst="rect">
              <a:avLst/>
            </a:prstGeom>
          </p:spPr>
          <p:txBody>
            <a:bodyPr anchor="ctr" anchorCtr="1" bIns="34286" lIns="68573" numCol="1" rIns="68573" tIns="34286" wrap="none">
              <a:prstTxWarp prst="textPlain">
                <a:avLst/>
              </a:prstTxWarp>
              <a:normAutofit fontScale="22500" lnSpcReduction="20000"/>
            </a:bodyPr>
            <a:lstStyle/>
            <a:p>
              <a:pPr algn="ctr"/>
              <a:r>
                <a:rPr altLang="zh-CN" kern="0" lang="en-US" sz="10397">
                  <a:solidFill>
                    <a:schemeClr val="bg1">
                      <a:lumMod val="50000"/>
                    </a:schemeClr>
                  </a:solidFill>
                  <a:cs typeface="+mn-ea"/>
                  <a:sym typeface="+mn-lt"/>
                </a:rPr>
                <a:t>47%</a:t>
              </a:r>
            </a:p>
          </p:txBody>
        </p:sp>
        <p:grpSp>
          <p:nvGrpSpPr>
            <p:cNvPr id="2" name="组合 27">
              <a:extLst>
                <a:ext uri="{FF2B5EF4-FFF2-40B4-BE49-F238E27FC236}">
                  <a16:creationId xmlns:a16="http://schemas.microsoft.com/office/drawing/2014/main" id="{B36485CA-9668-4D7D-A555-D5204919B4E5}"/>
                </a:ext>
              </a:extLst>
            </p:cNvPr>
            <p:cNvGrpSpPr/>
            <p:nvPr/>
          </p:nvGrpSpPr>
          <p:grpSpPr>
            <a:xfrm>
              <a:off x="5820009" y="2757232"/>
              <a:ext cx="551985" cy="552059"/>
              <a:chOff x="5727959" y="2533306"/>
              <a:chExt cx="736079" cy="736079"/>
            </a:xfrm>
          </p:grpSpPr>
          <p:sp>
            <p:nvSpPr>
              <p:cNvPr id="9" name="BackShape">
                <a:extLst>
                  <a:ext uri="{FF2B5EF4-FFF2-40B4-BE49-F238E27FC236}">
                    <a16:creationId xmlns:a16="http://schemas.microsoft.com/office/drawing/2014/main" id="{D95718E0-4F64-4EA9-BFF1-0904C4D1A28E}"/>
                  </a:ext>
                </a:extLst>
              </p:cNvPr>
              <p:cNvSpPr/>
              <p:nvPr/>
            </p:nvSpPr>
            <p:spPr>
              <a:xfrm>
                <a:off x="5727959" y="2533306"/>
                <a:ext cx="736079" cy="736079"/>
              </a:xfrm>
              <a:prstGeom prst="ellipse">
                <a:avLst/>
              </a:prstGeom>
              <a:solidFill>
                <a:schemeClr val="bg1"/>
              </a:solidFill>
              <a:ln w="38100">
                <a:solidFill>
                  <a:schemeClr val="tx2">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1799">
                  <a:solidFill>
                    <a:schemeClr val="bg1">
                      <a:lumMod val="50000"/>
                    </a:schemeClr>
                  </a:solidFill>
                  <a:cs typeface="+mn-ea"/>
                  <a:sym typeface="+mn-lt"/>
                </a:endParaRPr>
              </a:p>
            </p:txBody>
          </p:sp>
          <p:sp>
            <p:nvSpPr>
              <p:cNvPr id="12" name="IconShape">
                <a:extLst>
                  <a:ext uri="{FF2B5EF4-FFF2-40B4-BE49-F238E27FC236}">
                    <a16:creationId xmlns:a16="http://schemas.microsoft.com/office/drawing/2014/main" id="{9644EA17-5569-4CD2-B7B3-52E88B7AE48C}"/>
                  </a:ext>
                </a:extLst>
              </p:cNvPr>
              <p:cNvSpPr>
                <a:spLocks noChangeAspect="1"/>
              </p:cNvSpPr>
              <p:nvPr/>
            </p:nvSpPr>
            <p:spPr bwMode="auto">
              <a:xfrm>
                <a:off x="5860391" y="2665612"/>
                <a:ext cx="471216" cy="471469"/>
              </a:xfrm>
              <a:custGeom>
                <a:gdLst>
                  <a:gd fmla="*/ 94638 w 328437" name="connsiteX0"/>
                  <a:gd fmla="*/ 163513 h 328613" name="connsiteY0"/>
                  <a:gd fmla="*/ 95937 w 328437" name="connsiteX1"/>
                  <a:gd fmla="*/ 163513 h 328613" name="connsiteY1"/>
                  <a:gd fmla="*/ 134903 w 328437" name="connsiteX2"/>
                  <a:gd fmla="*/ 169971 h 328613" name="connsiteY2"/>
                  <a:gd fmla="*/ 136202 w 328437" name="connsiteX3"/>
                  <a:gd fmla="*/ 171262 h 328613" name="connsiteY3"/>
                  <a:gd fmla="*/ 136202 w 328437" name="connsiteX4"/>
                  <a:gd fmla="*/ 238422 h 328613" name="connsiteY4"/>
                  <a:gd fmla="*/ 136202 w 328437" name="connsiteX5"/>
                  <a:gd fmla="*/ 239713 h 328613" name="connsiteY5"/>
                  <a:gd fmla="*/ 134903 w 328437" name="connsiteX6"/>
                  <a:gd fmla="*/ 239713 h 328613" name="connsiteY6"/>
                  <a:gd fmla="*/ 133604 w 328437" name="connsiteX7"/>
                  <a:gd fmla="*/ 239713 h 328613" name="connsiteY7"/>
                  <a:gd fmla="*/ 94638 w 328437" name="connsiteX8"/>
                  <a:gd fmla="*/ 226798 h 328613" name="connsiteY8"/>
                  <a:gd fmla="*/ 93339 w 328437" name="connsiteX9"/>
                  <a:gd fmla="*/ 225506 h 328613" name="connsiteY9"/>
                  <a:gd fmla="*/ 93339 w 328437" name="connsiteX10"/>
                  <a:gd fmla="*/ 166096 h 328613" name="connsiteY10"/>
                  <a:gd fmla="*/ 94638 w 328437" name="connsiteX11"/>
                  <a:gd fmla="*/ 163513 h 328613" name="connsiteY11"/>
                  <a:gd fmla="*/ 45714 w 328437" name="connsiteX12"/>
                  <a:gd fmla="*/ 157163 h 328613" name="connsiteY12"/>
                  <a:gd fmla="*/ 48227 w 328437" name="connsiteX13"/>
                  <a:gd fmla="*/ 157163 h 328613" name="connsiteY13"/>
                  <a:gd fmla="*/ 74620 w 328437" name="connsiteX14"/>
                  <a:gd fmla="*/ 161051 h 328613" name="connsiteY14"/>
                  <a:gd fmla="*/ 75877 w 328437" name="connsiteX15"/>
                  <a:gd fmla="*/ 162347 h 328613" name="connsiteY15"/>
                  <a:gd fmla="*/ 75877 w 328437" name="connsiteX16"/>
                  <a:gd fmla="*/ 218071 h 328613" name="connsiteY16"/>
                  <a:gd fmla="*/ 74620 w 328437" name="connsiteX17"/>
                  <a:gd fmla="*/ 219367 h 328613" name="connsiteY17"/>
                  <a:gd fmla="*/ 73363 w 328437" name="connsiteX18"/>
                  <a:gd fmla="*/ 220663 h 328613" name="connsiteY18"/>
                  <a:gd fmla="*/ 46971 w 328437" name="connsiteX19"/>
                  <a:gd fmla="*/ 211592 h 328613" name="connsiteY19"/>
                  <a:gd fmla="*/ 45714 w 328437" name="connsiteX20"/>
                  <a:gd fmla="*/ 209000 h 328613" name="connsiteY20"/>
                  <a:gd fmla="*/ 45714 w 328437" name="connsiteX21"/>
                  <a:gd fmla="*/ 158459 h 328613" name="connsiteY21"/>
                  <a:gd fmla="*/ 45714 w 328437" name="connsiteX22"/>
                  <a:gd fmla="*/ 157163 h 328613" name="connsiteY22"/>
                  <a:gd fmla="*/ 34601 w 328437" name="connsiteX23"/>
                  <a:gd fmla="*/ 131763 h 328613" name="connsiteY23"/>
                  <a:gd fmla="*/ 34601 w 328437" name="connsiteX24"/>
                  <a:gd fmla="*/ 246063 h 328613" name="connsiteY24"/>
                  <a:gd fmla="*/ 161601 w 328437" name="connsiteX25"/>
                  <a:gd fmla="*/ 311151 h 328613" name="connsiteY25"/>
                  <a:gd fmla="*/ 161601 w 328437" name="connsiteX26"/>
                  <a:gd fmla="*/ 133351 h 328613" name="connsiteY26"/>
                  <a:gd fmla="*/ 134613 w 328437" name="connsiteX27"/>
                  <a:gd fmla="*/ 133351 h 328613" name="connsiteY27"/>
                  <a:gd fmla="*/ 235241 w 328437" name="connsiteX28"/>
                  <a:gd fmla="*/ 15875 h 328613" name="connsiteY28"/>
                  <a:gd fmla="*/ 147314 w 328437" name="connsiteX29"/>
                  <a:gd fmla="*/ 120775 h 328613" name="connsiteY29"/>
                  <a:gd fmla="*/ 165417 w 328437" name="connsiteX30"/>
                  <a:gd fmla="*/ 120775 h 328613" name="connsiteY30"/>
                  <a:gd fmla="*/ 171882 w 328437" name="connsiteX31"/>
                  <a:gd fmla="*/ 127251 h 328613" name="connsiteY31"/>
                  <a:gd fmla="*/ 171882 w 328437" name="connsiteX32"/>
                  <a:gd fmla="*/ 311150 h 328613" name="connsiteY32"/>
                  <a:gd fmla="*/ 222311 w 328437" name="connsiteX33"/>
                  <a:gd fmla="*/ 285249 h 328613" name="connsiteY33"/>
                  <a:gd fmla="*/ 222311 w 328437" name="connsiteX34"/>
                  <a:gd fmla="*/ 157037 h 328613" name="connsiteY34"/>
                  <a:gd fmla="*/ 223604 w 328437" name="connsiteX35"/>
                  <a:gd fmla="*/ 154447 h 328613" name="connsiteY35"/>
                  <a:gd fmla="*/ 257223 w 328437" name="connsiteX36"/>
                  <a:gd fmla="*/ 151857 h 328613" name="connsiteY36"/>
                  <a:gd fmla="*/ 258516 w 328437" name="connsiteX37"/>
                  <a:gd fmla="*/ 151857 h 328613" name="connsiteY37"/>
                  <a:gd fmla="*/ 259809 w 328437" name="connsiteX38"/>
                  <a:gd fmla="*/ 153152 h 328613" name="connsiteY38"/>
                  <a:gd fmla="*/ 259809 w 328437" name="connsiteX39"/>
                  <a:gd fmla="*/ 265823 h 328613" name="connsiteY39"/>
                  <a:gd fmla="*/ 293429 w 328437" name="connsiteX40"/>
                  <a:gd fmla="*/ 247692 h 328613" name="connsiteY40"/>
                  <a:gd fmla="*/ 294722 w 328437" name="connsiteX41"/>
                  <a:gd fmla="*/ 118185 h 328613" name="connsiteY41"/>
                  <a:gd fmla="*/ 296015 w 328437" name="connsiteX42"/>
                  <a:gd fmla="*/ 114300 h 328613" name="connsiteY42"/>
                  <a:gd fmla="*/ 301187 w 328437" name="connsiteX43"/>
                  <a:gd fmla="*/ 111710 h 328613" name="connsiteY43"/>
                  <a:gd fmla="*/ 307652 w 328437" name="connsiteX44"/>
                  <a:gd fmla="*/ 113005 h 328613" name="connsiteY44"/>
                  <a:gd fmla="*/ 235241 w 328437" name="connsiteX45"/>
                  <a:gd fmla="*/ 15875 h 328613" name="connsiteY45"/>
                  <a:gd fmla="*/ 235348 w 328437" name="connsiteX46"/>
                  <a:gd fmla="*/ 0 h 328613" name="connsiteY46"/>
                  <a:gd fmla="*/ 239233 w 328437" name="connsiteX47"/>
                  <a:gd fmla="*/ 0 h 328613" name="connsiteY47"/>
                  <a:gd fmla="*/ 241823 w 328437" name="connsiteX48"/>
                  <a:gd fmla="*/ 2598 h 328613" name="connsiteY48"/>
                  <a:gd fmla="*/ 327286 w 328437" name="connsiteX49"/>
                  <a:gd fmla="*/ 115599 h 328613" name="connsiteY49"/>
                  <a:gd fmla="*/ 327286 w 328437" name="connsiteX50"/>
                  <a:gd fmla="*/ 123392 h 328613" name="connsiteY50"/>
                  <a:gd fmla="*/ 322107 w 328437" name="connsiteX51"/>
                  <a:gd fmla="*/ 125990 h 328613" name="connsiteY51"/>
                  <a:gd fmla="*/ 307863 w 328437" name="connsiteX52"/>
                  <a:gd fmla="*/ 124691 h 328613" name="connsiteY52"/>
                  <a:gd fmla="*/ 307863 w 328437" name="connsiteX53"/>
                  <a:gd fmla="*/ 251980 h 328613" name="connsiteY53"/>
                  <a:gd fmla="*/ 303978 w 328437" name="connsiteX54"/>
                  <a:gd fmla="*/ 257175 h 328613" name="connsiteY54"/>
                  <a:gd fmla="*/ 169308 w 328437" name="connsiteX55"/>
                  <a:gd fmla="*/ 327314 h 328613" name="connsiteY55"/>
                  <a:gd fmla="*/ 166718 w 328437" name="connsiteX56"/>
                  <a:gd fmla="*/ 328613 h 328613" name="connsiteY56"/>
                  <a:gd fmla="*/ 164129 w 328437" name="connsiteX57"/>
                  <a:gd fmla="*/ 327314 h 328613" name="connsiteY57"/>
                  <a:gd fmla="*/ 25574 w 328437" name="connsiteX58"/>
                  <a:gd fmla="*/ 254578 h 328613" name="connsiteY58"/>
                  <a:gd fmla="*/ 21689 w 328437" name="connsiteX59"/>
                  <a:gd fmla="*/ 249382 h 328613" name="connsiteY59"/>
                  <a:gd fmla="*/ 21689 w 328437" name="connsiteX60"/>
                  <a:gd fmla="*/ 129887 h 328613" name="connsiteY60"/>
                  <a:gd fmla="*/ 6150 w 328437" name="connsiteX61"/>
                  <a:gd fmla="*/ 129887 h 328613" name="connsiteY61"/>
                  <a:gd fmla="*/ 971 w 328437" name="connsiteX62"/>
                  <a:gd fmla="*/ 127289 h 328613" name="connsiteY62"/>
                  <a:gd fmla="*/ 971 w 328437" name="connsiteX63"/>
                  <a:gd fmla="*/ 120795 h 328613" name="connsiteY63"/>
                  <a:gd fmla="*/ 34638 w 328437" name="connsiteX64"/>
                  <a:gd fmla="*/ 54552 h 328613" name="connsiteY64"/>
                  <a:gd fmla="*/ 38523 w 328437" name="connsiteX65"/>
                  <a:gd fmla="*/ 50656 h 328613" name="connsiteY65"/>
                  <a:gd fmla="*/ 59241 w 328437" name="connsiteX66"/>
                  <a:gd fmla="*/ 45460 h 328613" name="connsiteY66"/>
                  <a:gd fmla="*/ 59241 w 328437" name="connsiteX67"/>
                  <a:gd fmla="*/ 27276 h 328613" name="connsiteY67"/>
                  <a:gd fmla="*/ 63126 w 328437" name="connsiteX68"/>
                  <a:gd fmla="*/ 20782 h 328613" name="connsiteY68"/>
                  <a:gd fmla="*/ 83844 w 328437" name="connsiteX69"/>
                  <a:gd fmla="*/ 14287 h 328613" name="connsiteY69"/>
                  <a:gd fmla="*/ 85139 w 328437" name="connsiteX70"/>
                  <a:gd fmla="*/ 14287 h 328613" name="connsiteY70"/>
                  <a:gd fmla="*/ 86434 w 328437" name="connsiteX71"/>
                  <a:gd fmla="*/ 14287 h 328613" name="connsiteY71"/>
                  <a:gd fmla="*/ 98088 w 328437" name="connsiteX72"/>
                  <a:gd fmla="*/ 16885 h 328613" name="connsiteY72"/>
                  <a:gd fmla="*/ 103268 w 328437" name="connsiteX73"/>
                  <a:gd fmla="*/ 22081 h 328613" name="connsiteY73"/>
                  <a:gd fmla="*/ 103268 w 328437" name="connsiteX74"/>
                  <a:gd fmla="*/ 33771 h 328613" name="connsiteY74"/>
                  <a:gd fmla="*/ 235348 w 328437" name="connsiteX75"/>
                  <a:gd fmla="*/ 0 h 328613" name="connsiteY7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b="b" l="l" r="r" t="t"/>
                <a:pathLst>
                  <a:path h="328613" w="328437">
                    <a:moveTo>
                      <a:pt x="94638" y="163513"/>
                    </a:moveTo>
                    <a:cubicBezTo>
                      <a:pt x="94638" y="163513"/>
                      <a:pt x="95937" y="163513"/>
                      <a:pt x="95937" y="163513"/>
                    </a:cubicBezTo>
                    <a:cubicBezTo>
                      <a:pt x="95937" y="163513"/>
                      <a:pt x="95937" y="163513"/>
                      <a:pt x="134903" y="169971"/>
                    </a:cubicBezTo>
                    <a:cubicBezTo>
                      <a:pt x="136202" y="169971"/>
                      <a:pt x="136202" y="169971"/>
                      <a:pt x="136202" y="171262"/>
                    </a:cubicBezTo>
                    <a:cubicBezTo>
                      <a:pt x="136202" y="171262"/>
                      <a:pt x="136202" y="171262"/>
                      <a:pt x="136202" y="238422"/>
                    </a:cubicBezTo>
                    <a:cubicBezTo>
                      <a:pt x="136202" y="238422"/>
                      <a:pt x="136202" y="239713"/>
                      <a:pt x="136202" y="239713"/>
                    </a:cubicBezTo>
                    <a:cubicBezTo>
                      <a:pt x="134903" y="239713"/>
                      <a:pt x="134903" y="239713"/>
                      <a:pt x="134903" y="239713"/>
                    </a:cubicBezTo>
                    <a:cubicBezTo>
                      <a:pt x="134903" y="239713"/>
                      <a:pt x="134903" y="239713"/>
                      <a:pt x="133604" y="239713"/>
                    </a:cubicBezTo>
                    <a:cubicBezTo>
                      <a:pt x="133604" y="239713"/>
                      <a:pt x="133604" y="239713"/>
                      <a:pt x="94638" y="226798"/>
                    </a:cubicBezTo>
                    <a:cubicBezTo>
                      <a:pt x="94638" y="226798"/>
                      <a:pt x="93339" y="225506"/>
                      <a:pt x="93339" y="225506"/>
                    </a:cubicBezTo>
                    <a:cubicBezTo>
                      <a:pt x="93339" y="225506"/>
                      <a:pt x="93339" y="225506"/>
                      <a:pt x="93339" y="166096"/>
                    </a:cubicBezTo>
                    <a:cubicBezTo>
                      <a:pt x="93339" y="164805"/>
                      <a:pt x="94638" y="164805"/>
                      <a:pt x="94638" y="163513"/>
                    </a:cubicBezTo>
                    <a:close/>
                    <a:moveTo>
                      <a:pt x="45714" y="157163"/>
                    </a:moveTo>
                    <a:cubicBezTo>
                      <a:pt x="46971" y="157163"/>
                      <a:pt x="46971" y="157163"/>
                      <a:pt x="48227" y="157163"/>
                    </a:cubicBezTo>
                    <a:cubicBezTo>
                      <a:pt x="48227" y="157163"/>
                      <a:pt x="48227" y="157163"/>
                      <a:pt x="74620" y="161051"/>
                    </a:cubicBezTo>
                    <a:cubicBezTo>
                      <a:pt x="74620" y="161051"/>
                      <a:pt x="75877" y="161051"/>
                      <a:pt x="75877" y="162347"/>
                    </a:cubicBezTo>
                    <a:cubicBezTo>
                      <a:pt x="75877" y="162347"/>
                      <a:pt x="75877" y="162347"/>
                      <a:pt x="75877" y="218071"/>
                    </a:cubicBezTo>
                    <a:cubicBezTo>
                      <a:pt x="75877" y="219367"/>
                      <a:pt x="75877" y="219367"/>
                      <a:pt x="74620" y="219367"/>
                    </a:cubicBezTo>
                    <a:cubicBezTo>
                      <a:pt x="74620" y="220663"/>
                      <a:pt x="74620" y="220663"/>
                      <a:pt x="73363" y="220663"/>
                    </a:cubicBezTo>
                    <a:cubicBezTo>
                      <a:pt x="73363" y="220663"/>
                      <a:pt x="73363" y="220663"/>
                      <a:pt x="46971" y="211592"/>
                    </a:cubicBezTo>
                    <a:cubicBezTo>
                      <a:pt x="45714" y="210296"/>
                      <a:pt x="45714" y="210296"/>
                      <a:pt x="45714" y="209000"/>
                    </a:cubicBezTo>
                    <a:cubicBezTo>
                      <a:pt x="45714" y="209000"/>
                      <a:pt x="45714" y="209000"/>
                      <a:pt x="45714" y="158459"/>
                    </a:cubicBezTo>
                    <a:cubicBezTo>
                      <a:pt x="45714" y="158459"/>
                      <a:pt x="45714" y="157163"/>
                      <a:pt x="45714" y="157163"/>
                    </a:cubicBezTo>
                    <a:close/>
                    <a:moveTo>
                      <a:pt x="34601" y="131763"/>
                    </a:moveTo>
                    <a:lnTo>
                      <a:pt x="34601" y="246063"/>
                    </a:lnTo>
                    <a:lnTo>
                      <a:pt x="161601" y="311151"/>
                    </a:lnTo>
                    <a:lnTo>
                      <a:pt x="161601" y="133351"/>
                    </a:lnTo>
                    <a:lnTo>
                      <a:pt x="134613" y="133351"/>
                    </a:lnTo>
                    <a:close/>
                    <a:moveTo>
                      <a:pt x="235241" y="15875"/>
                    </a:moveTo>
                    <a:cubicBezTo>
                      <a:pt x="235241" y="15875"/>
                      <a:pt x="235241" y="15875"/>
                      <a:pt x="147314" y="120775"/>
                    </a:cubicBezTo>
                    <a:cubicBezTo>
                      <a:pt x="147314" y="120775"/>
                      <a:pt x="147314" y="120775"/>
                      <a:pt x="165417" y="120775"/>
                    </a:cubicBezTo>
                    <a:cubicBezTo>
                      <a:pt x="169296" y="120775"/>
                      <a:pt x="171882" y="123365"/>
                      <a:pt x="171882" y="127251"/>
                    </a:cubicBezTo>
                    <a:cubicBezTo>
                      <a:pt x="171882" y="127251"/>
                      <a:pt x="171882" y="127251"/>
                      <a:pt x="171882" y="311150"/>
                    </a:cubicBezTo>
                    <a:cubicBezTo>
                      <a:pt x="171882" y="311150"/>
                      <a:pt x="171882" y="311150"/>
                      <a:pt x="222311" y="285249"/>
                    </a:cubicBezTo>
                    <a:cubicBezTo>
                      <a:pt x="222311" y="285249"/>
                      <a:pt x="222311" y="285249"/>
                      <a:pt x="222311" y="157037"/>
                    </a:cubicBezTo>
                    <a:cubicBezTo>
                      <a:pt x="222311" y="155742"/>
                      <a:pt x="222311" y="154447"/>
                      <a:pt x="223604" y="154447"/>
                    </a:cubicBezTo>
                    <a:cubicBezTo>
                      <a:pt x="223604" y="154447"/>
                      <a:pt x="223604" y="154447"/>
                      <a:pt x="257223" y="151857"/>
                    </a:cubicBezTo>
                    <a:cubicBezTo>
                      <a:pt x="257223" y="151857"/>
                      <a:pt x="258516" y="151857"/>
                      <a:pt x="258516" y="151857"/>
                    </a:cubicBezTo>
                    <a:cubicBezTo>
                      <a:pt x="258516" y="153152"/>
                      <a:pt x="259809" y="153152"/>
                      <a:pt x="259809" y="153152"/>
                    </a:cubicBezTo>
                    <a:cubicBezTo>
                      <a:pt x="259809" y="153152"/>
                      <a:pt x="259809" y="153152"/>
                      <a:pt x="259809" y="265823"/>
                    </a:cubicBezTo>
                    <a:cubicBezTo>
                      <a:pt x="259809" y="265823"/>
                      <a:pt x="259809" y="265823"/>
                      <a:pt x="293429" y="247692"/>
                    </a:cubicBezTo>
                    <a:cubicBezTo>
                      <a:pt x="293429" y="247692"/>
                      <a:pt x="293429" y="247692"/>
                      <a:pt x="294722" y="118185"/>
                    </a:cubicBezTo>
                    <a:cubicBezTo>
                      <a:pt x="294722" y="116890"/>
                      <a:pt x="294722" y="115595"/>
                      <a:pt x="296015" y="114300"/>
                    </a:cubicBezTo>
                    <a:cubicBezTo>
                      <a:pt x="297308" y="113005"/>
                      <a:pt x="298601" y="111710"/>
                      <a:pt x="301187" y="111710"/>
                    </a:cubicBezTo>
                    <a:lnTo>
                      <a:pt x="307652" y="113005"/>
                    </a:lnTo>
                    <a:cubicBezTo>
                      <a:pt x="307652" y="113005"/>
                      <a:pt x="307652" y="113005"/>
                      <a:pt x="235241" y="15875"/>
                    </a:cubicBezTo>
                    <a:close/>
                    <a:moveTo>
                      <a:pt x="235348" y="0"/>
                    </a:moveTo>
                    <a:cubicBezTo>
                      <a:pt x="235348" y="0"/>
                      <a:pt x="237938" y="0"/>
                      <a:pt x="239233" y="0"/>
                    </a:cubicBezTo>
                    <a:cubicBezTo>
                      <a:pt x="241823" y="1299"/>
                      <a:pt x="241823" y="2598"/>
                      <a:pt x="241823" y="2598"/>
                    </a:cubicBezTo>
                    <a:cubicBezTo>
                      <a:pt x="241823" y="2598"/>
                      <a:pt x="241823" y="2598"/>
                      <a:pt x="327286" y="115599"/>
                    </a:cubicBezTo>
                    <a:cubicBezTo>
                      <a:pt x="327286" y="115599"/>
                      <a:pt x="329876" y="119496"/>
                      <a:pt x="327286" y="123392"/>
                    </a:cubicBezTo>
                    <a:cubicBezTo>
                      <a:pt x="324697" y="125990"/>
                      <a:pt x="322107" y="125990"/>
                      <a:pt x="322107" y="125990"/>
                    </a:cubicBezTo>
                    <a:cubicBezTo>
                      <a:pt x="322107" y="125990"/>
                      <a:pt x="322107" y="125990"/>
                      <a:pt x="307863" y="124691"/>
                    </a:cubicBezTo>
                    <a:cubicBezTo>
                      <a:pt x="307863" y="124691"/>
                      <a:pt x="307863" y="124691"/>
                      <a:pt x="307863" y="251980"/>
                    </a:cubicBezTo>
                    <a:cubicBezTo>
                      <a:pt x="307863" y="254578"/>
                      <a:pt x="306568" y="255877"/>
                      <a:pt x="303978" y="257175"/>
                    </a:cubicBezTo>
                    <a:cubicBezTo>
                      <a:pt x="303978" y="257175"/>
                      <a:pt x="303978" y="257175"/>
                      <a:pt x="169308" y="327314"/>
                    </a:cubicBezTo>
                    <a:cubicBezTo>
                      <a:pt x="169308" y="327314"/>
                      <a:pt x="168013" y="328613"/>
                      <a:pt x="166718" y="328613"/>
                    </a:cubicBezTo>
                    <a:cubicBezTo>
                      <a:pt x="165424" y="328613"/>
                      <a:pt x="164129" y="327314"/>
                      <a:pt x="164129" y="327314"/>
                    </a:cubicBezTo>
                    <a:cubicBezTo>
                      <a:pt x="164129" y="327314"/>
                      <a:pt x="164129" y="327314"/>
                      <a:pt x="25574" y="254578"/>
                    </a:cubicBezTo>
                    <a:cubicBezTo>
                      <a:pt x="22984" y="254578"/>
                      <a:pt x="21689" y="251980"/>
                      <a:pt x="21689" y="249382"/>
                    </a:cubicBezTo>
                    <a:cubicBezTo>
                      <a:pt x="21689" y="249382"/>
                      <a:pt x="21689" y="249382"/>
                      <a:pt x="21689" y="129887"/>
                    </a:cubicBezTo>
                    <a:cubicBezTo>
                      <a:pt x="21689" y="129887"/>
                      <a:pt x="21689" y="129887"/>
                      <a:pt x="6150" y="129887"/>
                    </a:cubicBezTo>
                    <a:cubicBezTo>
                      <a:pt x="3561" y="129887"/>
                      <a:pt x="2266" y="128588"/>
                      <a:pt x="971" y="127289"/>
                    </a:cubicBezTo>
                    <a:cubicBezTo>
                      <a:pt x="-324" y="125990"/>
                      <a:pt x="-324" y="123392"/>
                      <a:pt x="971" y="120795"/>
                    </a:cubicBezTo>
                    <a:cubicBezTo>
                      <a:pt x="971" y="120795"/>
                      <a:pt x="971" y="120795"/>
                      <a:pt x="34638" y="54552"/>
                    </a:cubicBezTo>
                    <a:cubicBezTo>
                      <a:pt x="35933" y="51955"/>
                      <a:pt x="37228" y="51955"/>
                      <a:pt x="38523" y="50656"/>
                    </a:cubicBezTo>
                    <a:cubicBezTo>
                      <a:pt x="38523" y="50656"/>
                      <a:pt x="38523" y="50656"/>
                      <a:pt x="59241" y="45460"/>
                    </a:cubicBezTo>
                    <a:cubicBezTo>
                      <a:pt x="59241" y="45460"/>
                      <a:pt x="59241" y="45460"/>
                      <a:pt x="59241" y="27276"/>
                    </a:cubicBezTo>
                    <a:cubicBezTo>
                      <a:pt x="59241" y="24678"/>
                      <a:pt x="60536" y="22081"/>
                      <a:pt x="63126" y="20782"/>
                    </a:cubicBezTo>
                    <a:cubicBezTo>
                      <a:pt x="63126" y="20782"/>
                      <a:pt x="63126" y="20782"/>
                      <a:pt x="83844" y="14287"/>
                    </a:cubicBezTo>
                    <a:cubicBezTo>
                      <a:pt x="83844" y="14287"/>
                      <a:pt x="83844" y="14287"/>
                      <a:pt x="85139" y="14287"/>
                    </a:cubicBezTo>
                    <a:cubicBezTo>
                      <a:pt x="86434" y="14287"/>
                      <a:pt x="86434" y="14287"/>
                      <a:pt x="86434" y="14287"/>
                    </a:cubicBezTo>
                    <a:cubicBezTo>
                      <a:pt x="86434" y="14287"/>
                      <a:pt x="86434" y="14287"/>
                      <a:pt x="98088" y="16885"/>
                    </a:cubicBezTo>
                    <a:cubicBezTo>
                      <a:pt x="100678" y="16885"/>
                      <a:pt x="103268" y="19483"/>
                      <a:pt x="103268" y="22081"/>
                    </a:cubicBezTo>
                    <a:cubicBezTo>
                      <a:pt x="103268" y="22081"/>
                      <a:pt x="103268" y="22081"/>
                      <a:pt x="103268" y="33771"/>
                    </a:cubicBezTo>
                    <a:cubicBezTo>
                      <a:pt x="103268" y="33771"/>
                      <a:pt x="103268" y="33771"/>
                      <a:pt x="235348" y="0"/>
                    </a:cubicBezTo>
                    <a:close/>
                  </a:path>
                </a:pathLst>
              </a:custGeom>
              <a:solidFill>
                <a:schemeClr val="tx1">
                  <a:lumMod val="50000"/>
                  <a:lumOff val="50000"/>
                </a:schemeClr>
              </a:solidFill>
              <a:ln>
                <a:noFill/>
              </a:ln>
            </p:spPr>
            <p:txBody>
              <a:bodyPr anchor="ctr"/>
              <a:lstStyle/>
              <a:p>
                <a:pPr algn="ctr"/>
                <a:endParaRPr sz="1799">
                  <a:solidFill>
                    <a:schemeClr val="bg1">
                      <a:lumMod val="50000"/>
                    </a:schemeClr>
                  </a:solidFill>
                  <a:cs typeface="+mn-ea"/>
                  <a:sym typeface="+mn-lt"/>
                </a:endParaRPr>
              </a:p>
            </p:txBody>
          </p:sp>
        </p:grpSp>
        <p:sp>
          <p:nvSpPr>
            <p:cNvPr id="13" name="CustomText1">
              <a:extLst>
                <a:ext uri="{FF2B5EF4-FFF2-40B4-BE49-F238E27FC236}">
                  <a16:creationId xmlns:a16="http://schemas.microsoft.com/office/drawing/2014/main" id="{32C7175B-A60E-43E7-8530-2A736F1D0F91}"/>
                </a:ext>
              </a:extLst>
            </p:cNvPr>
            <p:cNvSpPr/>
            <p:nvPr/>
          </p:nvSpPr>
          <p:spPr>
            <a:xfrm>
              <a:off x="2983107" y="3210062"/>
              <a:ext cx="2836903" cy="152218"/>
            </a:xfrm>
            <a:prstGeom prst="rect">
              <a:avLst/>
            </a:prstGeom>
            <a:noFill/>
          </p:spPr>
          <p:txBody>
            <a:bodyPr bIns="0" lIns="0" rIns="0" tIns="0" wrap="none">
              <a:normAutofit fontScale="62500" lnSpcReduction="20000"/>
            </a:bodyPr>
            <a:lstStyle/>
            <a:p>
              <a:pPr algn="r"/>
              <a:r>
                <a:rPr altLang="zh-CN" lang="en-US" sz="1799">
                  <a:solidFill>
                    <a:schemeClr val="tx1">
                      <a:lumMod val="65000"/>
                      <a:lumOff val="35000"/>
                    </a:schemeClr>
                  </a:solidFill>
                  <a:cs typeface="+mn-ea"/>
                  <a:sym typeface="+mn-lt"/>
                </a:rPr>
                <a:t>Supporting text here</a:t>
              </a:r>
            </a:p>
          </p:txBody>
        </p:sp>
        <p:cxnSp>
          <p:nvCxnSpPr>
            <p:cNvPr id="14" name="LineShape">
              <a:extLst>
                <a:ext uri="{FF2B5EF4-FFF2-40B4-BE49-F238E27FC236}">
                  <a16:creationId xmlns:a16="http://schemas.microsoft.com/office/drawing/2014/main" id="{E01C624F-E3DD-4233-BFDF-08A5FA3186B5}"/>
                </a:ext>
              </a:extLst>
            </p:cNvPr>
            <p:cNvCxnSpPr/>
            <p:nvPr/>
          </p:nvCxnSpPr>
          <p:spPr>
            <a:xfrm flipH="1">
              <a:off x="3045103" y="3415346"/>
              <a:ext cx="6163790" cy="0"/>
            </a:xfrm>
            <a:prstGeom prst="straightConnector1">
              <a:avLst/>
            </a:prstGeom>
            <a:noFill/>
            <a:ln cap="flat" cmpd="sng" w="12700">
              <a:solidFill>
                <a:srgbClr val="D8D8D8"/>
              </a:solidFill>
              <a:prstDash val="solid"/>
              <a:miter/>
              <a:headEnd len="med" type="none" w="med"/>
              <a:tailEnd len="med" type="none" w="med"/>
            </a:ln>
          </p:spPr>
        </p:cxnSp>
        <p:sp>
          <p:nvSpPr>
            <p:cNvPr id="15" name="CustomText1">
              <a:extLst>
                <a:ext uri="{FF2B5EF4-FFF2-40B4-BE49-F238E27FC236}">
                  <a16:creationId xmlns:a16="http://schemas.microsoft.com/office/drawing/2014/main" id="{19004101-822B-48A4-98AC-D7CB44F216BF}"/>
                </a:ext>
              </a:extLst>
            </p:cNvPr>
            <p:cNvSpPr/>
            <p:nvPr/>
          </p:nvSpPr>
          <p:spPr>
            <a:xfrm>
              <a:off x="6371992" y="3210062"/>
              <a:ext cx="2836903" cy="152218"/>
            </a:xfrm>
            <a:prstGeom prst="rect">
              <a:avLst/>
            </a:prstGeom>
            <a:noFill/>
          </p:spPr>
          <p:txBody>
            <a:bodyPr bIns="0" lIns="0" rIns="0" tIns="0" wrap="none">
              <a:normAutofit fontScale="62500" lnSpcReduction="20000"/>
            </a:bodyPr>
            <a:lstStyle/>
            <a:p>
              <a:r>
                <a:rPr altLang="zh-CN" lang="en-US" sz="1799">
                  <a:solidFill>
                    <a:schemeClr val="bg1">
                      <a:lumMod val="50000"/>
                    </a:schemeClr>
                  </a:solidFill>
                  <a:cs typeface="+mn-ea"/>
                  <a:sym typeface="+mn-lt"/>
                </a:rPr>
                <a:t>Supporting text here</a:t>
              </a:r>
            </a:p>
          </p:txBody>
        </p:sp>
        <p:sp>
          <p:nvSpPr>
            <p:cNvPr id="17" name="RelativeShape1">
              <a:extLst>
                <a:ext uri="{FF2B5EF4-FFF2-40B4-BE49-F238E27FC236}">
                  <a16:creationId xmlns:a16="http://schemas.microsoft.com/office/drawing/2014/main" id="{AF488D20-8590-4DC2-903A-13580AE6BDB3}"/>
                </a:ext>
              </a:extLst>
            </p:cNvPr>
            <p:cNvSpPr/>
            <p:nvPr/>
          </p:nvSpPr>
          <p:spPr>
            <a:xfrm>
              <a:off x="6123070" y="4215736"/>
              <a:ext cx="3085826" cy="247625"/>
            </a:xfrm>
            <a:prstGeom prst="roundRect">
              <a:avLst>
                <a:gd fmla="val 50000" name="adj"/>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34286" lIns="68573" rIns="68573" tIns="34286"/>
            <a:lstStyle/>
            <a:p>
              <a:pPr algn="ctr"/>
              <a:endParaRPr sz="1799">
                <a:solidFill>
                  <a:schemeClr val="bg1">
                    <a:lumMod val="50000"/>
                  </a:schemeClr>
                </a:solidFill>
                <a:cs typeface="+mn-ea"/>
                <a:sym typeface="+mn-lt"/>
              </a:endParaRPr>
            </a:p>
          </p:txBody>
        </p:sp>
        <p:sp>
          <p:nvSpPr>
            <p:cNvPr id="18" name="ValueShape1">
              <a:extLst>
                <a:ext uri="{FF2B5EF4-FFF2-40B4-BE49-F238E27FC236}">
                  <a16:creationId xmlns:a16="http://schemas.microsoft.com/office/drawing/2014/main" id="{4097077E-63DC-48BA-A42E-CC3ED0224C56}"/>
                </a:ext>
              </a:extLst>
            </p:cNvPr>
            <p:cNvSpPr/>
            <p:nvPr/>
          </p:nvSpPr>
          <p:spPr>
            <a:xfrm>
              <a:off x="6123070" y="4215736"/>
              <a:ext cx="1865385" cy="247625"/>
            </a:xfrm>
            <a:prstGeom prst="roundRect">
              <a:avLst>
                <a:gd fmla="val 50000" name="adj"/>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bIns="34286" lIns="68573" rIns="68573" tIns="34286"/>
            <a:lstStyle/>
            <a:p>
              <a:pPr algn="ctr"/>
              <a:endParaRPr sz="1799">
                <a:solidFill>
                  <a:schemeClr val="bg1">
                    <a:lumMod val="50000"/>
                  </a:schemeClr>
                </a:solidFill>
                <a:cs typeface="+mn-ea"/>
                <a:sym typeface="+mn-lt"/>
              </a:endParaRPr>
            </a:p>
          </p:txBody>
        </p:sp>
        <p:sp>
          <p:nvSpPr>
            <p:cNvPr id="19" name="RelativeShape2">
              <a:extLst>
                <a:ext uri="{FF2B5EF4-FFF2-40B4-BE49-F238E27FC236}">
                  <a16:creationId xmlns:a16="http://schemas.microsoft.com/office/drawing/2014/main" id="{7009504C-0642-4103-BE8C-9710A322A4BD}"/>
                </a:ext>
              </a:extLst>
            </p:cNvPr>
            <p:cNvSpPr/>
            <p:nvPr/>
          </p:nvSpPr>
          <p:spPr>
            <a:xfrm flipH="1">
              <a:off x="2983105" y="4215736"/>
              <a:ext cx="3085826" cy="247625"/>
            </a:xfrm>
            <a:prstGeom prst="roundRect">
              <a:avLst>
                <a:gd fmla="val 50000" name="adj"/>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bIns="34286" lIns="68573" rIns="68573" tIns="34286"/>
            <a:lstStyle/>
            <a:p>
              <a:pPr algn="ctr"/>
              <a:endParaRPr sz="1799">
                <a:cs typeface="+mn-ea"/>
                <a:sym typeface="+mn-lt"/>
              </a:endParaRPr>
            </a:p>
          </p:txBody>
        </p:sp>
        <p:sp>
          <p:nvSpPr>
            <p:cNvPr id="20" name="ValueShape2">
              <a:extLst>
                <a:ext uri="{FF2B5EF4-FFF2-40B4-BE49-F238E27FC236}">
                  <a16:creationId xmlns:a16="http://schemas.microsoft.com/office/drawing/2014/main" id="{5AC1AA61-51EB-4A3D-9ABA-1B1CF53B59AE}"/>
                </a:ext>
              </a:extLst>
            </p:cNvPr>
            <p:cNvSpPr/>
            <p:nvPr/>
          </p:nvSpPr>
          <p:spPr>
            <a:xfrm flipH="1">
              <a:off x="4487372" y="4215737"/>
              <a:ext cx="1581562" cy="247625"/>
            </a:xfrm>
            <a:prstGeom prst="roundRect">
              <a:avLst>
                <a:gd fmla="val 50000" name="adj"/>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bIns="34286" lIns="68573" rIns="68573" tIns="34286"/>
            <a:lstStyle/>
            <a:p>
              <a:pPr algn="ctr"/>
              <a:endParaRPr sz="1799">
                <a:solidFill>
                  <a:schemeClr val="bg1">
                    <a:lumMod val="50000"/>
                  </a:schemeClr>
                </a:solidFill>
                <a:cs typeface="+mn-ea"/>
                <a:sym typeface="+mn-lt"/>
              </a:endParaRPr>
            </a:p>
          </p:txBody>
        </p:sp>
        <p:sp>
          <p:nvSpPr>
            <p:cNvPr id="22" name="ValueText1">
              <a:extLst>
                <a:ext uri="{FF2B5EF4-FFF2-40B4-BE49-F238E27FC236}">
                  <a16:creationId xmlns:a16="http://schemas.microsoft.com/office/drawing/2014/main" id="{E159812D-A850-4686-B29B-0061FE9F253C}"/>
                </a:ext>
              </a:extLst>
            </p:cNvPr>
            <p:cNvSpPr/>
            <p:nvPr/>
          </p:nvSpPr>
          <p:spPr>
            <a:xfrm>
              <a:off x="6578270" y="3790997"/>
              <a:ext cx="691421" cy="345887"/>
            </a:xfrm>
            <a:prstGeom prst="rect">
              <a:avLst/>
            </a:prstGeom>
            <a:noFill/>
            <a:ln>
              <a:noFill/>
            </a:ln>
          </p:spPr>
          <p:txBody>
            <a:bodyPr anchor="ctr" anchorCtr="1" bIns="34286" lIns="68573" numCol="1" rIns="68573" tIns="34286" wrap="none">
              <a:prstTxWarp prst="textPlain">
                <a:avLst/>
              </a:prstTxWarp>
              <a:normAutofit fontScale="22500" lnSpcReduction="20000"/>
            </a:bodyPr>
            <a:lstStyle/>
            <a:p>
              <a:pPr algn="ctr"/>
              <a:r>
                <a:rPr altLang="zh-CN" kern="0" lang="en-US" sz="10397">
                  <a:solidFill>
                    <a:schemeClr val="bg1">
                      <a:lumMod val="50000"/>
                    </a:schemeClr>
                  </a:solidFill>
                  <a:cs typeface="+mn-ea"/>
                  <a:sym typeface="+mn-lt"/>
                </a:rPr>
                <a:t>57%</a:t>
              </a:r>
            </a:p>
          </p:txBody>
        </p:sp>
        <p:sp>
          <p:nvSpPr>
            <p:cNvPr id="23" name="ValueText2">
              <a:extLst>
                <a:ext uri="{FF2B5EF4-FFF2-40B4-BE49-F238E27FC236}">
                  <a16:creationId xmlns:a16="http://schemas.microsoft.com/office/drawing/2014/main" id="{2BC95781-B603-4A3B-82DD-F6FAD1B6CA7D}"/>
                </a:ext>
              </a:extLst>
            </p:cNvPr>
            <p:cNvSpPr/>
            <p:nvPr/>
          </p:nvSpPr>
          <p:spPr>
            <a:xfrm>
              <a:off x="4922315" y="3790996"/>
              <a:ext cx="691421" cy="345887"/>
            </a:xfrm>
            <a:prstGeom prst="rect">
              <a:avLst/>
            </a:prstGeom>
          </p:spPr>
          <p:txBody>
            <a:bodyPr anchor="ctr" anchorCtr="1" bIns="34286" lIns="68573" numCol="1" rIns="68573" tIns="34286" wrap="none">
              <a:prstTxWarp prst="textPlain">
                <a:avLst/>
              </a:prstTxWarp>
              <a:normAutofit fontScale="22500" lnSpcReduction="20000"/>
            </a:bodyPr>
            <a:lstStyle/>
            <a:p>
              <a:pPr algn="ctr"/>
              <a:r>
                <a:rPr altLang="zh-CN" kern="0" lang="en-US" sz="10397">
                  <a:solidFill>
                    <a:schemeClr val="bg1">
                      <a:lumMod val="50000"/>
                    </a:schemeClr>
                  </a:solidFill>
                  <a:cs typeface="+mn-ea"/>
                  <a:sym typeface="+mn-lt"/>
                </a:rPr>
                <a:t>47%</a:t>
              </a:r>
            </a:p>
          </p:txBody>
        </p:sp>
        <p:grpSp>
          <p:nvGrpSpPr>
            <p:cNvPr id="3" name="组合 28">
              <a:extLst>
                <a:ext uri="{FF2B5EF4-FFF2-40B4-BE49-F238E27FC236}">
                  <a16:creationId xmlns:a16="http://schemas.microsoft.com/office/drawing/2014/main" id="{D15F3534-8B7F-4F6C-9B26-2C6BDFBF2667}"/>
                </a:ext>
              </a:extLst>
            </p:cNvPr>
            <p:cNvGrpSpPr/>
            <p:nvPr/>
          </p:nvGrpSpPr>
          <p:grpSpPr>
            <a:xfrm>
              <a:off x="5820011" y="4063519"/>
              <a:ext cx="551985" cy="552059"/>
              <a:chOff x="5727960" y="4275021"/>
              <a:chExt cx="736079" cy="736079"/>
            </a:xfrm>
          </p:grpSpPr>
          <p:sp>
            <p:nvSpPr>
              <p:cNvPr id="21" name="BackShape">
                <a:extLst>
                  <a:ext uri="{FF2B5EF4-FFF2-40B4-BE49-F238E27FC236}">
                    <a16:creationId xmlns:a16="http://schemas.microsoft.com/office/drawing/2014/main" id="{66090E98-6B26-4722-8CBD-9DBFDE2BBC17}"/>
                  </a:ext>
                </a:extLst>
              </p:cNvPr>
              <p:cNvSpPr/>
              <p:nvPr/>
            </p:nvSpPr>
            <p:spPr>
              <a:xfrm>
                <a:off x="5727960" y="4275021"/>
                <a:ext cx="736079" cy="736079"/>
              </a:xfrm>
              <a:prstGeom prst="ellipse">
                <a:avLst/>
              </a:prstGeom>
              <a:solidFill>
                <a:schemeClr val="bg1"/>
              </a:solidFill>
              <a:ln w="38100">
                <a:solidFill>
                  <a:schemeClr val="tx2">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1799">
                  <a:solidFill>
                    <a:schemeClr val="bg1">
                      <a:lumMod val="50000"/>
                    </a:schemeClr>
                  </a:solidFill>
                  <a:cs typeface="+mn-ea"/>
                  <a:sym typeface="+mn-lt"/>
                </a:endParaRPr>
              </a:p>
            </p:txBody>
          </p:sp>
          <p:sp>
            <p:nvSpPr>
              <p:cNvPr id="24" name="IconShape">
                <a:extLst>
                  <a:ext uri="{FF2B5EF4-FFF2-40B4-BE49-F238E27FC236}">
                    <a16:creationId xmlns:a16="http://schemas.microsoft.com/office/drawing/2014/main" id="{2134DDAE-4F64-47AE-8AED-B8AFEBFE7CF1}"/>
                  </a:ext>
                </a:extLst>
              </p:cNvPr>
              <p:cNvSpPr>
                <a:spLocks noChangeAspect="1"/>
              </p:cNvSpPr>
              <p:nvPr/>
            </p:nvSpPr>
            <p:spPr bwMode="auto">
              <a:xfrm>
                <a:off x="5860392" y="4407327"/>
                <a:ext cx="471216" cy="471469"/>
              </a:xfrm>
              <a:custGeom>
                <a:gdLst>
                  <a:gd fmla="*/ 94638 w 328437" name="connsiteX0"/>
                  <a:gd fmla="*/ 163513 h 328613" name="connsiteY0"/>
                  <a:gd fmla="*/ 95937 w 328437" name="connsiteX1"/>
                  <a:gd fmla="*/ 163513 h 328613" name="connsiteY1"/>
                  <a:gd fmla="*/ 134903 w 328437" name="connsiteX2"/>
                  <a:gd fmla="*/ 169971 h 328613" name="connsiteY2"/>
                  <a:gd fmla="*/ 136202 w 328437" name="connsiteX3"/>
                  <a:gd fmla="*/ 171262 h 328613" name="connsiteY3"/>
                  <a:gd fmla="*/ 136202 w 328437" name="connsiteX4"/>
                  <a:gd fmla="*/ 238422 h 328613" name="connsiteY4"/>
                  <a:gd fmla="*/ 136202 w 328437" name="connsiteX5"/>
                  <a:gd fmla="*/ 239713 h 328613" name="connsiteY5"/>
                  <a:gd fmla="*/ 134903 w 328437" name="connsiteX6"/>
                  <a:gd fmla="*/ 239713 h 328613" name="connsiteY6"/>
                  <a:gd fmla="*/ 133604 w 328437" name="connsiteX7"/>
                  <a:gd fmla="*/ 239713 h 328613" name="connsiteY7"/>
                  <a:gd fmla="*/ 94638 w 328437" name="connsiteX8"/>
                  <a:gd fmla="*/ 226798 h 328613" name="connsiteY8"/>
                  <a:gd fmla="*/ 93339 w 328437" name="connsiteX9"/>
                  <a:gd fmla="*/ 225506 h 328613" name="connsiteY9"/>
                  <a:gd fmla="*/ 93339 w 328437" name="connsiteX10"/>
                  <a:gd fmla="*/ 166096 h 328613" name="connsiteY10"/>
                  <a:gd fmla="*/ 94638 w 328437" name="connsiteX11"/>
                  <a:gd fmla="*/ 163513 h 328613" name="connsiteY11"/>
                  <a:gd fmla="*/ 45714 w 328437" name="connsiteX12"/>
                  <a:gd fmla="*/ 157163 h 328613" name="connsiteY12"/>
                  <a:gd fmla="*/ 48227 w 328437" name="connsiteX13"/>
                  <a:gd fmla="*/ 157163 h 328613" name="connsiteY13"/>
                  <a:gd fmla="*/ 74620 w 328437" name="connsiteX14"/>
                  <a:gd fmla="*/ 161051 h 328613" name="connsiteY14"/>
                  <a:gd fmla="*/ 75877 w 328437" name="connsiteX15"/>
                  <a:gd fmla="*/ 162347 h 328613" name="connsiteY15"/>
                  <a:gd fmla="*/ 75877 w 328437" name="connsiteX16"/>
                  <a:gd fmla="*/ 218071 h 328613" name="connsiteY16"/>
                  <a:gd fmla="*/ 74620 w 328437" name="connsiteX17"/>
                  <a:gd fmla="*/ 219367 h 328613" name="connsiteY17"/>
                  <a:gd fmla="*/ 73363 w 328437" name="connsiteX18"/>
                  <a:gd fmla="*/ 220663 h 328613" name="connsiteY18"/>
                  <a:gd fmla="*/ 46971 w 328437" name="connsiteX19"/>
                  <a:gd fmla="*/ 211592 h 328613" name="connsiteY19"/>
                  <a:gd fmla="*/ 45714 w 328437" name="connsiteX20"/>
                  <a:gd fmla="*/ 209000 h 328613" name="connsiteY20"/>
                  <a:gd fmla="*/ 45714 w 328437" name="connsiteX21"/>
                  <a:gd fmla="*/ 158459 h 328613" name="connsiteY21"/>
                  <a:gd fmla="*/ 45714 w 328437" name="connsiteX22"/>
                  <a:gd fmla="*/ 157163 h 328613" name="connsiteY22"/>
                  <a:gd fmla="*/ 34601 w 328437" name="connsiteX23"/>
                  <a:gd fmla="*/ 131763 h 328613" name="connsiteY23"/>
                  <a:gd fmla="*/ 34601 w 328437" name="connsiteX24"/>
                  <a:gd fmla="*/ 246063 h 328613" name="connsiteY24"/>
                  <a:gd fmla="*/ 161601 w 328437" name="connsiteX25"/>
                  <a:gd fmla="*/ 311151 h 328613" name="connsiteY25"/>
                  <a:gd fmla="*/ 161601 w 328437" name="connsiteX26"/>
                  <a:gd fmla="*/ 133351 h 328613" name="connsiteY26"/>
                  <a:gd fmla="*/ 134613 w 328437" name="connsiteX27"/>
                  <a:gd fmla="*/ 133351 h 328613" name="connsiteY27"/>
                  <a:gd fmla="*/ 235241 w 328437" name="connsiteX28"/>
                  <a:gd fmla="*/ 15875 h 328613" name="connsiteY28"/>
                  <a:gd fmla="*/ 147314 w 328437" name="connsiteX29"/>
                  <a:gd fmla="*/ 120775 h 328613" name="connsiteY29"/>
                  <a:gd fmla="*/ 165417 w 328437" name="connsiteX30"/>
                  <a:gd fmla="*/ 120775 h 328613" name="connsiteY30"/>
                  <a:gd fmla="*/ 171882 w 328437" name="connsiteX31"/>
                  <a:gd fmla="*/ 127251 h 328613" name="connsiteY31"/>
                  <a:gd fmla="*/ 171882 w 328437" name="connsiteX32"/>
                  <a:gd fmla="*/ 311150 h 328613" name="connsiteY32"/>
                  <a:gd fmla="*/ 222311 w 328437" name="connsiteX33"/>
                  <a:gd fmla="*/ 285249 h 328613" name="connsiteY33"/>
                  <a:gd fmla="*/ 222311 w 328437" name="connsiteX34"/>
                  <a:gd fmla="*/ 157037 h 328613" name="connsiteY34"/>
                  <a:gd fmla="*/ 223604 w 328437" name="connsiteX35"/>
                  <a:gd fmla="*/ 154447 h 328613" name="connsiteY35"/>
                  <a:gd fmla="*/ 257223 w 328437" name="connsiteX36"/>
                  <a:gd fmla="*/ 151857 h 328613" name="connsiteY36"/>
                  <a:gd fmla="*/ 258516 w 328437" name="connsiteX37"/>
                  <a:gd fmla="*/ 151857 h 328613" name="connsiteY37"/>
                  <a:gd fmla="*/ 259809 w 328437" name="connsiteX38"/>
                  <a:gd fmla="*/ 153152 h 328613" name="connsiteY38"/>
                  <a:gd fmla="*/ 259809 w 328437" name="connsiteX39"/>
                  <a:gd fmla="*/ 265823 h 328613" name="connsiteY39"/>
                  <a:gd fmla="*/ 293429 w 328437" name="connsiteX40"/>
                  <a:gd fmla="*/ 247692 h 328613" name="connsiteY40"/>
                  <a:gd fmla="*/ 294722 w 328437" name="connsiteX41"/>
                  <a:gd fmla="*/ 118185 h 328613" name="connsiteY41"/>
                  <a:gd fmla="*/ 296015 w 328437" name="connsiteX42"/>
                  <a:gd fmla="*/ 114300 h 328613" name="connsiteY42"/>
                  <a:gd fmla="*/ 301187 w 328437" name="connsiteX43"/>
                  <a:gd fmla="*/ 111710 h 328613" name="connsiteY43"/>
                  <a:gd fmla="*/ 307652 w 328437" name="connsiteX44"/>
                  <a:gd fmla="*/ 113005 h 328613" name="connsiteY44"/>
                  <a:gd fmla="*/ 235241 w 328437" name="connsiteX45"/>
                  <a:gd fmla="*/ 15875 h 328613" name="connsiteY45"/>
                  <a:gd fmla="*/ 235348 w 328437" name="connsiteX46"/>
                  <a:gd fmla="*/ 0 h 328613" name="connsiteY46"/>
                  <a:gd fmla="*/ 239233 w 328437" name="connsiteX47"/>
                  <a:gd fmla="*/ 0 h 328613" name="connsiteY47"/>
                  <a:gd fmla="*/ 241823 w 328437" name="connsiteX48"/>
                  <a:gd fmla="*/ 2598 h 328613" name="connsiteY48"/>
                  <a:gd fmla="*/ 327286 w 328437" name="connsiteX49"/>
                  <a:gd fmla="*/ 115599 h 328613" name="connsiteY49"/>
                  <a:gd fmla="*/ 327286 w 328437" name="connsiteX50"/>
                  <a:gd fmla="*/ 123392 h 328613" name="connsiteY50"/>
                  <a:gd fmla="*/ 322107 w 328437" name="connsiteX51"/>
                  <a:gd fmla="*/ 125990 h 328613" name="connsiteY51"/>
                  <a:gd fmla="*/ 307863 w 328437" name="connsiteX52"/>
                  <a:gd fmla="*/ 124691 h 328613" name="connsiteY52"/>
                  <a:gd fmla="*/ 307863 w 328437" name="connsiteX53"/>
                  <a:gd fmla="*/ 251980 h 328613" name="connsiteY53"/>
                  <a:gd fmla="*/ 303978 w 328437" name="connsiteX54"/>
                  <a:gd fmla="*/ 257175 h 328613" name="connsiteY54"/>
                  <a:gd fmla="*/ 169308 w 328437" name="connsiteX55"/>
                  <a:gd fmla="*/ 327314 h 328613" name="connsiteY55"/>
                  <a:gd fmla="*/ 166718 w 328437" name="connsiteX56"/>
                  <a:gd fmla="*/ 328613 h 328613" name="connsiteY56"/>
                  <a:gd fmla="*/ 164129 w 328437" name="connsiteX57"/>
                  <a:gd fmla="*/ 327314 h 328613" name="connsiteY57"/>
                  <a:gd fmla="*/ 25574 w 328437" name="connsiteX58"/>
                  <a:gd fmla="*/ 254578 h 328613" name="connsiteY58"/>
                  <a:gd fmla="*/ 21689 w 328437" name="connsiteX59"/>
                  <a:gd fmla="*/ 249382 h 328613" name="connsiteY59"/>
                  <a:gd fmla="*/ 21689 w 328437" name="connsiteX60"/>
                  <a:gd fmla="*/ 129887 h 328613" name="connsiteY60"/>
                  <a:gd fmla="*/ 6150 w 328437" name="connsiteX61"/>
                  <a:gd fmla="*/ 129887 h 328613" name="connsiteY61"/>
                  <a:gd fmla="*/ 971 w 328437" name="connsiteX62"/>
                  <a:gd fmla="*/ 127289 h 328613" name="connsiteY62"/>
                  <a:gd fmla="*/ 971 w 328437" name="connsiteX63"/>
                  <a:gd fmla="*/ 120795 h 328613" name="connsiteY63"/>
                  <a:gd fmla="*/ 34638 w 328437" name="connsiteX64"/>
                  <a:gd fmla="*/ 54552 h 328613" name="connsiteY64"/>
                  <a:gd fmla="*/ 38523 w 328437" name="connsiteX65"/>
                  <a:gd fmla="*/ 50656 h 328613" name="connsiteY65"/>
                  <a:gd fmla="*/ 59241 w 328437" name="connsiteX66"/>
                  <a:gd fmla="*/ 45460 h 328613" name="connsiteY66"/>
                  <a:gd fmla="*/ 59241 w 328437" name="connsiteX67"/>
                  <a:gd fmla="*/ 27276 h 328613" name="connsiteY67"/>
                  <a:gd fmla="*/ 63126 w 328437" name="connsiteX68"/>
                  <a:gd fmla="*/ 20782 h 328613" name="connsiteY68"/>
                  <a:gd fmla="*/ 83844 w 328437" name="connsiteX69"/>
                  <a:gd fmla="*/ 14287 h 328613" name="connsiteY69"/>
                  <a:gd fmla="*/ 85139 w 328437" name="connsiteX70"/>
                  <a:gd fmla="*/ 14287 h 328613" name="connsiteY70"/>
                  <a:gd fmla="*/ 86434 w 328437" name="connsiteX71"/>
                  <a:gd fmla="*/ 14287 h 328613" name="connsiteY71"/>
                  <a:gd fmla="*/ 98088 w 328437" name="connsiteX72"/>
                  <a:gd fmla="*/ 16885 h 328613" name="connsiteY72"/>
                  <a:gd fmla="*/ 103268 w 328437" name="connsiteX73"/>
                  <a:gd fmla="*/ 22081 h 328613" name="connsiteY73"/>
                  <a:gd fmla="*/ 103268 w 328437" name="connsiteX74"/>
                  <a:gd fmla="*/ 33771 h 328613" name="connsiteY74"/>
                  <a:gd fmla="*/ 235348 w 328437" name="connsiteX75"/>
                  <a:gd fmla="*/ 0 h 328613" name="connsiteY7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b="b" l="l" r="r" t="t"/>
                <a:pathLst>
                  <a:path h="328613" w="328437">
                    <a:moveTo>
                      <a:pt x="94638" y="163513"/>
                    </a:moveTo>
                    <a:cubicBezTo>
                      <a:pt x="94638" y="163513"/>
                      <a:pt x="95937" y="163513"/>
                      <a:pt x="95937" y="163513"/>
                    </a:cubicBezTo>
                    <a:cubicBezTo>
                      <a:pt x="95937" y="163513"/>
                      <a:pt x="95937" y="163513"/>
                      <a:pt x="134903" y="169971"/>
                    </a:cubicBezTo>
                    <a:cubicBezTo>
                      <a:pt x="136202" y="169971"/>
                      <a:pt x="136202" y="169971"/>
                      <a:pt x="136202" y="171262"/>
                    </a:cubicBezTo>
                    <a:cubicBezTo>
                      <a:pt x="136202" y="171262"/>
                      <a:pt x="136202" y="171262"/>
                      <a:pt x="136202" y="238422"/>
                    </a:cubicBezTo>
                    <a:cubicBezTo>
                      <a:pt x="136202" y="238422"/>
                      <a:pt x="136202" y="239713"/>
                      <a:pt x="136202" y="239713"/>
                    </a:cubicBezTo>
                    <a:cubicBezTo>
                      <a:pt x="134903" y="239713"/>
                      <a:pt x="134903" y="239713"/>
                      <a:pt x="134903" y="239713"/>
                    </a:cubicBezTo>
                    <a:cubicBezTo>
                      <a:pt x="134903" y="239713"/>
                      <a:pt x="134903" y="239713"/>
                      <a:pt x="133604" y="239713"/>
                    </a:cubicBezTo>
                    <a:cubicBezTo>
                      <a:pt x="133604" y="239713"/>
                      <a:pt x="133604" y="239713"/>
                      <a:pt x="94638" y="226798"/>
                    </a:cubicBezTo>
                    <a:cubicBezTo>
                      <a:pt x="94638" y="226798"/>
                      <a:pt x="93339" y="225506"/>
                      <a:pt x="93339" y="225506"/>
                    </a:cubicBezTo>
                    <a:cubicBezTo>
                      <a:pt x="93339" y="225506"/>
                      <a:pt x="93339" y="225506"/>
                      <a:pt x="93339" y="166096"/>
                    </a:cubicBezTo>
                    <a:cubicBezTo>
                      <a:pt x="93339" y="164805"/>
                      <a:pt x="94638" y="164805"/>
                      <a:pt x="94638" y="163513"/>
                    </a:cubicBezTo>
                    <a:close/>
                    <a:moveTo>
                      <a:pt x="45714" y="157163"/>
                    </a:moveTo>
                    <a:cubicBezTo>
                      <a:pt x="46971" y="157163"/>
                      <a:pt x="46971" y="157163"/>
                      <a:pt x="48227" y="157163"/>
                    </a:cubicBezTo>
                    <a:cubicBezTo>
                      <a:pt x="48227" y="157163"/>
                      <a:pt x="48227" y="157163"/>
                      <a:pt x="74620" y="161051"/>
                    </a:cubicBezTo>
                    <a:cubicBezTo>
                      <a:pt x="74620" y="161051"/>
                      <a:pt x="75877" y="161051"/>
                      <a:pt x="75877" y="162347"/>
                    </a:cubicBezTo>
                    <a:cubicBezTo>
                      <a:pt x="75877" y="162347"/>
                      <a:pt x="75877" y="162347"/>
                      <a:pt x="75877" y="218071"/>
                    </a:cubicBezTo>
                    <a:cubicBezTo>
                      <a:pt x="75877" y="219367"/>
                      <a:pt x="75877" y="219367"/>
                      <a:pt x="74620" y="219367"/>
                    </a:cubicBezTo>
                    <a:cubicBezTo>
                      <a:pt x="74620" y="220663"/>
                      <a:pt x="74620" y="220663"/>
                      <a:pt x="73363" y="220663"/>
                    </a:cubicBezTo>
                    <a:cubicBezTo>
                      <a:pt x="73363" y="220663"/>
                      <a:pt x="73363" y="220663"/>
                      <a:pt x="46971" y="211592"/>
                    </a:cubicBezTo>
                    <a:cubicBezTo>
                      <a:pt x="45714" y="210296"/>
                      <a:pt x="45714" y="210296"/>
                      <a:pt x="45714" y="209000"/>
                    </a:cubicBezTo>
                    <a:cubicBezTo>
                      <a:pt x="45714" y="209000"/>
                      <a:pt x="45714" y="209000"/>
                      <a:pt x="45714" y="158459"/>
                    </a:cubicBezTo>
                    <a:cubicBezTo>
                      <a:pt x="45714" y="158459"/>
                      <a:pt x="45714" y="157163"/>
                      <a:pt x="45714" y="157163"/>
                    </a:cubicBezTo>
                    <a:close/>
                    <a:moveTo>
                      <a:pt x="34601" y="131763"/>
                    </a:moveTo>
                    <a:lnTo>
                      <a:pt x="34601" y="246063"/>
                    </a:lnTo>
                    <a:lnTo>
                      <a:pt x="161601" y="311151"/>
                    </a:lnTo>
                    <a:lnTo>
                      <a:pt x="161601" y="133351"/>
                    </a:lnTo>
                    <a:lnTo>
                      <a:pt x="134613" y="133351"/>
                    </a:lnTo>
                    <a:close/>
                    <a:moveTo>
                      <a:pt x="235241" y="15875"/>
                    </a:moveTo>
                    <a:cubicBezTo>
                      <a:pt x="235241" y="15875"/>
                      <a:pt x="235241" y="15875"/>
                      <a:pt x="147314" y="120775"/>
                    </a:cubicBezTo>
                    <a:cubicBezTo>
                      <a:pt x="147314" y="120775"/>
                      <a:pt x="147314" y="120775"/>
                      <a:pt x="165417" y="120775"/>
                    </a:cubicBezTo>
                    <a:cubicBezTo>
                      <a:pt x="169296" y="120775"/>
                      <a:pt x="171882" y="123365"/>
                      <a:pt x="171882" y="127251"/>
                    </a:cubicBezTo>
                    <a:cubicBezTo>
                      <a:pt x="171882" y="127251"/>
                      <a:pt x="171882" y="127251"/>
                      <a:pt x="171882" y="311150"/>
                    </a:cubicBezTo>
                    <a:cubicBezTo>
                      <a:pt x="171882" y="311150"/>
                      <a:pt x="171882" y="311150"/>
                      <a:pt x="222311" y="285249"/>
                    </a:cubicBezTo>
                    <a:cubicBezTo>
                      <a:pt x="222311" y="285249"/>
                      <a:pt x="222311" y="285249"/>
                      <a:pt x="222311" y="157037"/>
                    </a:cubicBezTo>
                    <a:cubicBezTo>
                      <a:pt x="222311" y="155742"/>
                      <a:pt x="222311" y="154447"/>
                      <a:pt x="223604" y="154447"/>
                    </a:cubicBezTo>
                    <a:cubicBezTo>
                      <a:pt x="223604" y="154447"/>
                      <a:pt x="223604" y="154447"/>
                      <a:pt x="257223" y="151857"/>
                    </a:cubicBezTo>
                    <a:cubicBezTo>
                      <a:pt x="257223" y="151857"/>
                      <a:pt x="258516" y="151857"/>
                      <a:pt x="258516" y="151857"/>
                    </a:cubicBezTo>
                    <a:cubicBezTo>
                      <a:pt x="258516" y="153152"/>
                      <a:pt x="259809" y="153152"/>
                      <a:pt x="259809" y="153152"/>
                    </a:cubicBezTo>
                    <a:cubicBezTo>
                      <a:pt x="259809" y="153152"/>
                      <a:pt x="259809" y="153152"/>
                      <a:pt x="259809" y="265823"/>
                    </a:cubicBezTo>
                    <a:cubicBezTo>
                      <a:pt x="259809" y="265823"/>
                      <a:pt x="259809" y="265823"/>
                      <a:pt x="293429" y="247692"/>
                    </a:cubicBezTo>
                    <a:cubicBezTo>
                      <a:pt x="293429" y="247692"/>
                      <a:pt x="293429" y="247692"/>
                      <a:pt x="294722" y="118185"/>
                    </a:cubicBezTo>
                    <a:cubicBezTo>
                      <a:pt x="294722" y="116890"/>
                      <a:pt x="294722" y="115595"/>
                      <a:pt x="296015" y="114300"/>
                    </a:cubicBezTo>
                    <a:cubicBezTo>
                      <a:pt x="297308" y="113005"/>
                      <a:pt x="298601" y="111710"/>
                      <a:pt x="301187" y="111710"/>
                    </a:cubicBezTo>
                    <a:lnTo>
                      <a:pt x="307652" y="113005"/>
                    </a:lnTo>
                    <a:cubicBezTo>
                      <a:pt x="307652" y="113005"/>
                      <a:pt x="307652" y="113005"/>
                      <a:pt x="235241" y="15875"/>
                    </a:cubicBezTo>
                    <a:close/>
                    <a:moveTo>
                      <a:pt x="235348" y="0"/>
                    </a:moveTo>
                    <a:cubicBezTo>
                      <a:pt x="235348" y="0"/>
                      <a:pt x="237938" y="0"/>
                      <a:pt x="239233" y="0"/>
                    </a:cubicBezTo>
                    <a:cubicBezTo>
                      <a:pt x="241823" y="1299"/>
                      <a:pt x="241823" y="2598"/>
                      <a:pt x="241823" y="2598"/>
                    </a:cubicBezTo>
                    <a:cubicBezTo>
                      <a:pt x="241823" y="2598"/>
                      <a:pt x="241823" y="2598"/>
                      <a:pt x="327286" y="115599"/>
                    </a:cubicBezTo>
                    <a:cubicBezTo>
                      <a:pt x="327286" y="115599"/>
                      <a:pt x="329876" y="119496"/>
                      <a:pt x="327286" y="123392"/>
                    </a:cubicBezTo>
                    <a:cubicBezTo>
                      <a:pt x="324697" y="125990"/>
                      <a:pt x="322107" y="125990"/>
                      <a:pt x="322107" y="125990"/>
                    </a:cubicBezTo>
                    <a:cubicBezTo>
                      <a:pt x="322107" y="125990"/>
                      <a:pt x="322107" y="125990"/>
                      <a:pt x="307863" y="124691"/>
                    </a:cubicBezTo>
                    <a:cubicBezTo>
                      <a:pt x="307863" y="124691"/>
                      <a:pt x="307863" y="124691"/>
                      <a:pt x="307863" y="251980"/>
                    </a:cubicBezTo>
                    <a:cubicBezTo>
                      <a:pt x="307863" y="254578"/>
                      <a:pt x="306568" y="255877"/>
                      <a:pt x="303978" y="257175"/>
                    </a:cubicBezTo>
                    <a:cubicBezTo>
                      <a:pt x="303978" y="257175"/>
                      <a:pt x="303978" y="257175"/>
                      <a:pt x="169308" y="327314"/>
                    </a:cubicBezTo>
                    <a:cubicBezTo>
                      <a:pt x="169308" y="327314"/>
                      <a:pt x="168013" y="328613"/>
                      <a:pt x="166718" y="328613"/>
                    </a:cubicBezTo>
                    <a:cubicBezTo>
                      <a:pt x="165424" y="328613"/>
                      <a:pt x="164129" y="327314"/>
                      <a:pt x="164129" y="327314"/>
                    </a:cubicBezTo>
                    <a:cubicBezTo>
                      <a:pt x="164129" y="327314"/>
                      <a:pt x="164129" y="327314"/>
                      <a:pt x="25574" y="254578"/>
                    </a:cubicBezTo>
                    <a:cubicBezTo>
                      <a:pt x="22984" y="254578"/>
                      <a:pt x="21689" y="251980"/>
                      <a:pt x="21689" y="249382"/>
                    </a:cubicBezTo>
                    <a:cubicBezTo>
                      <a:pt x="21689" y="249382"/>
                      <a:pt x="21689" y="249382"/>
                      <a:pt x="21689" y="129887"/>
                    </a:cubicBezTo>
                    <a:cubicBezTo>
                      <a:pt x="21689" y="129887"/>
                      <a:pt x="21689" y="129887"/>
                      <a:pt x="6150" y="129887"/>
                    </a:cubicBezTo>
                    <a:cubicBezTo>
                      <a:pt x="3561" y="129887"/>
                      <a:pt x="2266" y="128588"/>
                      <a:pt x="971" y="127289"/>
                    </a:cubicBezTo>
                    <a:cubicBezTo>
                      <a:pt x="-324" y="125990"/>
                      <a:pt x="-324" y="123392"/>
                      <a:pt x="971" y="120795"/>
                    </a:cubicBezTo>
                    <a:cubicBezTo>
                      <a:pt x="971" y="120795"/>
                      <a:pt x="971" y="120795"/>
                      <a:pt x="34638" y="54552"/>
                    </a:cubicBezTo>
                    <a:cubicBezTo>
                      <a:pt x="35933" y="51955"/>
                      <a:pt x="37228" y="51955"/>
                      <a:pt x="38523" y="50656"/>
                    </a:cubicBezTo>
                    <a:cubicBezTo>
                      <a:pt x="38523" y="50656"/>
                      <a:pt x="38523" y="50656"/>
                      <a:pt x="59241" y="45460"/>
                    </a:cubicBezTo>
                    <a:cubicBezTo>
                      <a:pt x="59241" y="45460"/>
                      <a:pt x="59241" y="45460"/>
                      <a:pt x="59241" y="27276"/>
                    </a:cubicBezTo>
                    <a:cubicBezTo>
                      <a:pt x="59241" y="24678"/>
                      <a:pt x="60536" y="22081"/>
                      <a:pt x="63126" y="20782"/>
                    </a:cubicBezTo>
                    <a:cubicBezTo>
                      <a:pt x="63126" y="20782"/>
                      <a:pt x="63126" y="20782"/>
                      <a:pt x="83844" y="14287"/>
                    </a:cubicBezTo>
                    <a:cubicBezTo>
                      <a:pt x="83844" y="14287"/>
                      <a:pt x="83844" y="14287"/>
                      <a:pt x="85139" y="14287"/>
                    </a:cubicBezTo>
                    <a:cubicBezTo>
                      <a:pt x="86434" y="14287"/>
                      <a:pt x="86434" y="14287"/>
                      <a:pt x="86434" y="14287"/>
                    </a:cubicBezTo>
                    <a:cubicBezTo>
                      <a:pt x="86434" y="14287"/>
                      <a:pt x="86434" y="14287"/>
                      <a:pt x="98088" y="16885"/>
                    </a:cubicBezTo>
                    <a:cubicBezTo>
                      <a:pt x="100678" y="16885"/>
                      <a:pt x="103268" y="19483"/>
                      <a:pt x="103268" y="22081"/>
                    </a:cubicBezTo>
                    <a:cubicBezTo>
                      <a:pt x="103268" y="22081"/>
                      <a:pt x="103268" y="22081"/>
                      <a:pt x="103268" y="33771"/>
                    </a:cubicBezTo>
                    <a:cubicBezTo>
                      <a:pt x="103268" y="33771"/>
                      <a:pt x="103268" y="33771"/>
                      <a:pt x="235348" y="0"/>
                    </a:cubicBezTo>
                    <a:close/>
                  </a:path>
                </a:pathLst>
              </a:custGeom>
              <a:solidFill>
                <a:schemeClr val="tx1">
                  <a:lumMod val="50000"/>
                  <a:lumOff val="50000"/>
                </a:schemeClr>
              </a:solidFill>
              <a:ln>
                <a:noFill/>
              </a:ln>
            </p:spPr>
            <p:txBody>
              <a:bodyPr anchor="ctr"/>
              <a:lstStyle/>
              <a:p>
                <a:pPr algn="ctr"/>
                <a:endParaRPr sz="1799">
                  <a:solidFill>
                    <a:schemeClr val="bg1">
                      <a:lumMod val="50000"/>
                    </a:schemeClr>
                  </a:solidFill>
                  <a:cs typeface="+mn-ea"/>
                  <a:sym typeface="+mn-lt"/>
                </a:endParaRPr>
              </a:p>
            </p:txBody>
          </p:sp>
        </p:grpSp>
        <p:sp>
          <p:nvSpPr>
            <p:cNvPr id="25" name="CustomText1">
              <a:extLst>
                <a:ext uri="{FF2B5EF4-FFF2-40B4-BE49-F238E27FC236}">
                  <a16:creationId xmlns:a16="http://schemas.microsoft.com/office/drawing/2014/main" id="{A955D40E-CC79-4A16-8412-015F6858FCA6}"/>
                </a:ext>
              </a:extLst>
            </p:cNvPr>
            <p:cNvSpPr/>
            <p:nvPr/>
          </p:nvSpPr>
          <p:spPr>
            <a:xfrm>
              <a:off x="2983107" y="4516348"/>
              <a:ext cx="2836903" cy="152218"/>
            </a:xfrm>
            <a:prstGeom prst="rect">
              <a:avLst/>
            </a:prstGeom>
            <a:noFill/>
          </p:spPr>
          <p:txBody>
            <a:bodyPr bIns="0" lIns="0" rIns="0" tIns="0" wrap="none">
              <a:normAutofit fontScale="62500" lnSpcReduction="20000"/>
            </a:bodyPr>
            <a:lstStyle/>
            <a:p>
              <a:pPr algn="r"/>
              <a:r>
                <a:rPr altLang="zh-CN" lang="en-US" sz="1799">
                  <a:solidFill>
                    <a:schemeClr val="tx1">
                      <a:lumMod val="65000"/>
                      <a:lumOff val="35000"/>
                    </a:schemeClr>
                  </a:solidFill>
                  <a:cs typeface="+mn-ea"/>
                  <a:sym typeface="+mn-lt"/>
                </a:rPr>
                <a:t>Supporting text here</a:t>
              </a:r>
            </a:p>
          </p:txBody>
        </p:sp>
        <p:cxnSp>
          <p:nvCxnSpPr>
            <p:cNvPr id="26" name="LineShape">
              <a:extLst>
                <a:ext uri="{FF2B5EF4-FFF2-40B4-BE49-F238E27FC236}">
                  <a16:creationId xmlns:a16="http://schemas.microsoft.com/office/drawing/2014/main" id="{1B3CB0E9-8BE5-4B4F-B2C1-A1834491A83C}"/>
                </a:ext>
              </a:extLst>
            </p:cNvPr>
            <p:cNvCxnSpPr/>
            <p:nvPr/>
          </p:nvCxnSpPr>
          <p:spPr>
            <a:xfrm flipH="1">
              <a:off x="3045105" y="4721632"/>
              <a:ext cx="6163790" cy="0"/>
            </a:xfrm>
            <a:prstGeom prst="straightConnector1">
              <a:avLst/>
            </a:prstGeom>
            <a:noFill/>
            <a:ln cap="flat" cmpd="sng" w="12700">
              <a:solidFill>
                <a:srgbClr val="D8D8D8"/>
              </a:solidFill>
              <a:prstDash val="solid"/>
              <a:miter/>
              <a:headEnd len="med" type="none" w="med"/>
              <a:tailEnd len="med" type="none" w="med"/>
            </a:ln>
          </p:spPr>
        </p:cxnSp>
        <p:sp>
          <p:nvSpPr>
            <p:cNvPr id="27" name="CustomText1">
              <a:extLst>
                <a:ext uri="{FF2B5EF4-FFF2-40B4-BE49-F238E27FC236}">
                  <a16:creationId xmlns:a16="http://schemas.microsoft.com/office/drawing/2014/main" id="{E407B8F3-7D84-4D48-B751-65B9DF29D27A}"/>
                </a:ext>
              </a:extLst>
            </p:cNvPr>
            <p:cNvSpPr/>
            <p:nvPr/>
          </p:nvSpPr>
          <p:spPr>
            <a:xfrm>
              <a:off x="6371993" y="4516348"/>
              <a:ext cx="2836903" cy="152218"/>
            </a:xfrm>
            <a:prstGeom prst="rect">
              <a:avLst/>
            </a:prstGeom>
            <a:noFill/>
          </p:spPr>
          <p:txBody>
            <a:bodyPr bIns="0" lIns="0" rIns="0" tIns="0" wrap="none">
              <a:normAutofit fontScale="62500" lnSpcReduction="20000"/>
            </a:bodyPr>
            <a:lstStyle/>
            <a:p>
              <a:r>
                <a:rPr altLang="zh-CN" lang="en-US" sz="1799">
                  <a:solidFill>
                    <a:schemeClr val="bg1">
                      <a:lumMod val="50000"/>
                    </a:schemeClr>
                  </a:solidFill>
                  <a:cs typeface="+mn-ea"/>
                  <a:sym typeface="+mn-lt"/>
                </a:rPr>
                <a:t>Supporting text here</a:t>
              </a:r>
            </a:p>
          </p:txBody>
        </p:sp>
      </p:grpSp>
      <p:grpSp>
        <p:nvGrpSpPr>
          <p:cNvPr id="40" name="组合 39">
            <a:extLst>
              <a:ext uri="{FF2B5EF4-FFF2-40B4-BE49-F238E27FC236}">
                <a16:creationId xmlns:a16="http://schemas.microsoft.com/office/drawing/2014/main" id="{DB0671A9-8937-4086-ACF6-21AC19E23775}"/>
              </a:ext>
            </a:extLst>
          </p:cNvPr>
          <p:cNvGrpSpPr/>
          <p:nvPr/>
        </p:nvGrpSpPr>
        <p:grpSpPr>
          <a:xfrm>
            <a:off x="794328" y="674255"/>
            <a:ext cx="12605619" cy="6438627"/>
            <a:chOff x="794328" y="674255"/>
            <a:chExt cx="12605619" cy="6438627"/>
          </a:xfrm>
        </p:grpSpPr>
        <p:sp>
          <p:nvSpPr>
            <p:cNvPr id="41" name="矩形: 圆角 40">
              <a:extLst>
                <a:ext uri="{FF2B5EF4-FFF2-40B4-BE49-F238E27FC236}">
                  <a16:creationId xmlns:a16="http://schemas.microsoft.com/office/drawing/2014/main" id="{36362379-C29D-40D2-BC7A-AE1E082B663A}"/>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42" name="文本框 41">
              <a:extLst>
                <a:ext uri="{FF2B5EF4-FFF2-40B4-BE49-F238E27FC236}">
                  <a16:creationId xmlns:a16="http://schemas.microsoft.com/office/drawing/2014/main" id="{2B713AF2-1557-4B13-9BF2-554133689195}"/>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43" name="图片 42">
              <a:extLst>
                <a:ext uri="{FF2B5EF4-FFF2-40B4-BE49-F238E27FC236}">
                  <a16:creationId xmlns:a16="http://schemas.microsoft.com/office/drawing/2014/main" id="{B630E61C-EEF5-40C3-8F87-630E2BF8665D}"/>
                </a:ext>
              </a:extLst>
            </p:cNvPr>
            <p:cNvPicPr>
              <a:picLocks noChangeAspect="1"/>
            </p:cNvPicPr>
            <p:nvPr/>
          </p:nvPicPr>
          <p:blipFill>
            <a:blip r:embed="rId3">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3419526270"/>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1" name="组合 40">
            <a:extLst>
              <a:ext uri="{FF2B5EF4-FFF2-40B4-BE49-F238E27FC236}">
                <a16:creationId xmlns:a16="http://schemas.microsoft.com/office/drawing/2014/main" id="{5ABD9941-BEAD-424E-9D4E-942D63F79978}"/>
              </a:ext>
            </a:extLst>
          </p:cNvPr>
          <p:cNvGrpSpPr/>
          <p:nvPr/>
        </p:nvGrpSpPr>
        <p:grpSpPr>
          <a:xfrm>
            <a:off x="2750835" y="2204865"/>
            <a:ext cx="6936186" cy="2829403"/>
            <a:chOff x="2750835" y="2204865"/>
            <a:chExt cx="6936186" cy="2829403"/>
          </a:xfrm>
        </p:grpSpPr>
        <p:sp>
          <p:nvSpPr>
            <p:cNvPr id="2" name="圆角矩形 1"/>
            <p:cNvSpPr/>
            <p:nvPr/>
          </p:nvSpPr>
          <p:spPr>
            <a:xfrm>
              <a:off x="2750835" y="2449600"/>
              <a:ext cx="6912768" cy="1800200"/>
            </a:xfrm>
            <a:prstGeom prst="roundRect">
              <a:avLst/>
            </a:prstGeom>
            <a:no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bIns="45711" lIns="91423" rIns="91423" rtlCol="0" tIns="45711"/>
            <a:lstStyle/>
            <a:p>
              <a:pPr algn="ctr"/>
              <a:endParaRPr altLang="en-US" lang="zh-CN">
                <a:cs typeface="+mn-ea"/>
                <a:sym typeface="+mn-lt"/>
              </a:endParaRPr>
            </a:p>
          </p:txBody>
        </p:sp>
        <p:grpSp>
          <p:nvGrpSpPr>
            <p:cNvPr id="3" name="组合 2"/>
            <p:cNvGrpSpPr/>
            <p:nvPr/>
          </p:nvGrpSpPr>
          <p:grpSpPr>
            <a:xfrm>
              <a:off x="3143673" y="3967068"/>
              <a:ext cx="6264696" cy="585862"/>
              <a:chOff x="1619672" y="3325841"/>
              <a:chExt cx="6264696" cy="585862"/>
            </a:xfrm>
            <a:solidFill>
              <a:srgbClr val="C42A13"/>
            </a:solidFill>
          </p:grpSpPr>
          <p:sp>
            <p:nvSpPr>
              <p:cNvPr id="4" name="圆角矩形 3"/>
              <p:cNvSpPr/>
              <p:nvPr/>
            </p:nvSpPr>
            <p:spPr>
              <a:xfrm>
                <a:off x="1619672" y="3325841"/>
                <a:ext cx="6264696" cy="46384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矩形 4"/>
              <p:cNvSpPr/>
              <p:nvPr/>
            </p:nvSpPr>
            <p:spPr>
              <a:xfrm>
                <a:off x="1691681" y="3403872"/>
                <a:ext cx="6192688" cy="365760"/>
              </a:xfrm>
              <a:prstGeom prst="rect">
                <a:avLst/>
              </a:prstGeom>
              <a:noFill/>
            </p:spPr>
            <p:txBody>
              <a:bodyPr wrap="square">
                <a:spAutoFit/>
              </a:bodyPr>
              <a:lstStyle/>
              <a:p>
                <a:r>
                  <a:rPr altLang="en-US" lang="zh-CN" sz="900">
                    <a:solidFill>
                      <a:schemeClr val="bg1"/>
                    </a:solidFill>
                    <a:cs typeface="+mn-ea"/>
                    <a:sym typeface="+mn-lt"/>
                  </a:rPr>
                  <a:t>请在此处输入您的文本，或者复制您的文本粘贴到此处请在此处请在此处输入您的文本，或者复制您的文本粘贴到此处请在此处</a:t>
                </a:r>
              </a:p>
            </p:txBody>
          </p:sp>
        </p:grpSp>
        <p:grpSp>
          <p:nvGrpSpPr>
            <p:cNvPr id="6" name="组合 5"/>
            <p:cNvGrpSpPr/>
            <p:nvPr/>
          </p:nvGrpSpPr>
          <p:grpSpPr>
            <a:xfrm>
              <a:off x="3034938" y="2204865"/>
              <a:ext cx="1377351" cy="1741822"/>
              <a:chOff x="1510934" y="1563638"/>
              <a:chExt cx="1377351" cy="1741822"/>
            </a:xfrm>
          </p:grpSpPr>
          <p:sp>
            <p:nvSpPr>
              <p:cNvPr id="7" name="矩形 6"/>
              <p:cNvSpPr/>
              <p:nvPr/>
            </p:nvSpPr>
            <p:spPr>
              <a:xfrm>
                <a:off x="1510934" y="2805821"/>
                <a:ext cx="1377351" cy="499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75000"/>
                        <a:lumOff val="25000"/>
                      </a:schemeClr>
                    </a:solidFill>
                    <a:cs typeface="+mn-ea"/>
                    <a:sym typeface="+mn-lt"/>
                  </a:rPr>
                  <a:t>输入文本</a:t>
                </a:r>
              </a:p>
            </p:txBody>
          </p:sp>
          <p:sp>
            <p:nvSpPr>
              <p:cNvPr id="8" name="椭圆 7"/>
              <p:cNvSpPr/>
              <p:nvPr/>
            </p:nvSpPr>
            <p:spPr>
              <a:xfrm>
                <a:off x="1568005" y="1563638"/>
                <a:ext cx="1246474" cy="1246474"/>
              </a:xfrm>
              <a:prstGeom prst="ellipse">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solidFill>
                    <a:schemeClr val="tx1">
                      <a:lumMod val="75000"/>
                      <a:lumOff val="25000"/>
                    </a:schemeClr>
                  </a:solidFill>
                  <a:cs typeface="+mn-ea"/>
                  <a:sym typeface="+mn-lt"/>
                </a:endParaRPr>
              </a:p>
            </p:txBody>
          </p:sp>
          <p:sp>
            <p:nvSpPr>
              <p:cNvPr id="9" name="Freeform 80"/>
              <p:cNvSpPr>
                <a:spLocks noEditPoints="1"/>
              </p:cNvSpPr>
              <p:nvPr/>
            </p:nvSpPr>
            <p:spPr bwMode="auto">
              <a:xfrm>
                <a:off x="1763688" y="1994101"/>
                <a:ext cx="714523" cy="385548"/>
              </a:xfrm>
              <a:custGeom>
                <a:gdLst>
                  <a:gd fmla="*/ 20 w 192" name="T0"/>
                  <a:gd fmla="*/ 0 h 104" name="T1"/>
                  <a:gd fmla="*/ 0 w 192" name="T2"/>
                  <a:gd fmla="*/ 84 h 104" name="T3"/>
                  <a:gd fmla="*/ 172 w 192" name="T4"/>
                  <a:gd fmla="*/ 104 h 104" name="T5"/>
                  <a:gd fmla="*/ 192 w 192" name="T6"/>
                  <a:gd fmla="*/ 20 h 104" name="T7"/>
                  <a:gd fmla="*/ 92 w 192" name="T8"/>
                  <a:gd fmla="*/ 24 h 104" name="T9"/>
                  <a:gd fmla="*/ 104 w 192" name="T10"/>
                  <a:gd fmla="*/ 28 h 104" name="T11"/>
                  <a:gd fmla="*/ 92 w 192" name="T12"/>
                  <a:gd fmla="*/ 32 h 104" name="T13"/>
                  <a:gd fmla="*/ 92 w 192" name="T14"/>
                  <a:gd fmla="*/ 24 h 104" name="T15"/>
                  <a:gd fmla="*/ 100 w 192" name="T16"/>
                  <a:gd fmla="*/ 48 h 104" name="T17"/>
                  <a:gd fmla="*/ 100 w 192" name="T18"/>
                  <a:gd fmla="*/ 56 h 104" name="T19"/>
                  <a:gd fmla="*/ 88 w 192" name="T20"/>
                  <a:gd fmla="*/ 52 h 104" name="T21"/>
                  <a:gd fmla="*/ 68 w 192" name="T22"/>
                  <a:gd fmla="*/ 24 h 104" name="T23"/>
                  <a:gd fmla="*/ 80 w 192" name="T24"/>
                  <a:gd fmla="*/ 28 h 104" name="T25"/>
                  <a:gd fmla="*/ 68 w 192" name="T26"/>
                  <a:gd fmla="*/ 32 h 104" name="T27"/>
                  <a:gd fmla="*/ 68 w 192" name="T28"/>
                  <a:gd fmla="*/ 24 h 104" name="T29"/>
                  <a:gd fmla="*/ 76 w 192" name="T30"/>
                  <a:gd fmla="*/ 48 h 104" name="T31"/>
                  <a:gd fmla="*/ 76 w 192" name="T32"/>
                  <a:gd fmla="*/ 56 h 104" name="T33"/>
                  <a:gd fmla="*/ 64 w 192" name="T34"/>
                  <a:gd fmla="*/ 52 h 104" name="T35"/>
                  <a:gd fmla="*/ 52 w 192" name="T36"/>
                  <a:gd fmla="*/ 80 h 104" name="T37"/>
                  <a:gd fmla="*/ 40 w 192" name="T38"/>
                  <a:gd fmla="*/ 76 h 104" name="T39"/>
                  <a:gd fmla="*/ 52 w 192" name="T40"/>
                  <a:gd fmla="*/ 72 h 104" name="T41"/>
                  <a:gd fmla="*/ 52 w 192" name="T42"/>
                  <a:gd fmla="*/ 80 h 104" name="T43"/>
                  <a:gd fmla="*/ 44 w 192" name="T44"/>
                  <a:gd fmla="*/ 56 h 104" name="T45"/>
                  <a:gd fmla="*/ 44 w 192" name="T46"/>
                  <a:gd fmla="*/ 48 h 104" name="T47"/>
                  <a:gd fmla="*/ 56 w 192" name="T48"/>
                  <a:gd fmla="*/ 52 h 104" name="T49"/>
                  <a:gd fmla="*/ 52 w 192" name="T50"/>
                  <a:gd fmla="*/ 32 h 104" name="T51"/>
                  <a:gd fmla="*/ 40 w 192" name="T52"/>
                  <a:gd fmla="*/ 28 h 104" name="T53"/>
                  <a:gd fmla="*/ 52 w 192" name="T54"/>
                  <a:gd fmla="*/ 24 h 104" name="T55"/>
                  <a:gd fmla="*/ 52 w 192" name="T56"/>
                  <a:gd fmla="*/ 32 h 104" name="T57"/>
                  <a:gd fmla="*/ 68 w 192" name="T58"/>
                  <a:gd fmla="*/ 80 h 104" name="T59"/>
                  <a:gd fmla="*/ 68 w 192" name="T60"/>
                  <a:gd fmla="*/ 72 h 104" name="T61"/>
                  <a:gd fmla="*/ 128 w 192" name="T62"/>
                  <a:gd fmla="*/ 76 h 104" name="T63"/>
                  <a:gd fmla="*/ 124 w 192" name="T64"/>
                  <a:gd fmla="*/ 56 h 104" name="T65"/>
                  <a:gd fmla="*/ 112 w 192" name="T66"/>
                  <a:gd fmla="*/ 52 h 104" name="T67"/>
                  <a:gd fmla="*/ 124 w 192" name="T68"/>
                  <a:gd fmla="*/ 48 h 104" name="T69"/>
                  <a:gd fmla="*/ 124 w 192" name="T70"/>
                  <a:gd fmla="*/ 56 h 104" name="T71"/>
                  <a:gd fmla="*/ 116 w 192" name="T72"/>
                  <a:gd fmla="*/ 32 h 104" name="T73"/>
                  <a:gd fmla="*/ 116 w 192" name="T74"/>
                  <a:gd fmla="*/ 24 h 104" name="T75"/>
                  <a:gd fmla="*/ 128 w 192" name="T76"/>
                  <a:gd fmla="*/ 28 h 104" name="T77"/>
                  <a:gd fmla="*/ 148 w 192" name="T78"/>
                  <a:gd fmla="*/ 80 h 104" name="T79"/>
                  <a:gd fmla="*/ 136 w 192" name="T80"/>
                  <a:gd fmla="*/ 76 h 104" name="T81"/>
                  <a:gd fmla="*/ 148 w 192" name="T82"/>
                  <a:gd fmla="*/ 72 h 104" name="T83"/>
                  <a:gd fmla="*/ 148 w 192" name="T84"/>
                  <a:gd fmla="*/ 80 h 104" name="T85"/>
                  <a:gd fmla="*/ 140 w 192" name="T86"/>
                  <a:gd fmla="*/ 56 h 104" name="T87"/>
                  <a:gd fmla="*/ 140 w 192" name="T88"/>
                  <a:gd fmla="*/ 48 h 104" name="T89"/>
                  <a:gd fmla="*/ 152 w 192" name="T90"/>
                  <a:gd fmla="*/ 52 h 104" name="T91"/>
                  <a:gd fmla="*/ 148 w 192" name="T92"/>
                  <a:gd fmla="*/ 32 h 104" name="T93"/>
                  <a:gd fmla="*/ 136 w 192" name="T94"/>
                  <a:gd fmla="*/ 28 h 104" name="T95"/>
                  <a:gd fmla="*/ 148 w 192" name="T96"/>
                  <a:gd fmla="*/ 24 h 104" name="T97"/>
                  <a:gd fmla="*/ 148 w 192" name="T98"/>
                  <a:gd fmla="*/ 32 h 104"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104" w="192">
                    <a:moveTo>
                      <a:pt x="172" y="0"/>
                    </a:moveTo>
                    <a:cubicBezTo>
                      <a:pt x="20" y="0"/>
                      <a:pt x="20" y="0"/>
                      <a:pt x="20" y="0"/>
                    </a:cubicBezTo>
                    <a:cubicBezTo>
                      <a:pt x="9" y="0"/>
                      <a:pt x="0" y="9"/>
                      <a:pt x="0" y="20"/>
                    </a:cubicBezTo>
                    <a:cubicBezTo>
                      <a:pt x="0" y="84"/>
                      <a:pt x="0" y="84"/>
                      <a:pt x="0" y="84"/>
                    </a:cubicBezTo>
                    <a:cubicBezTo>
                      <a:pt x="0" y="95"/>
                      <a:pt x="9" y="104"/>
                      <a:pt x="20" y="104"/>
                    </a:cubicBezTo>
                    <a:cubicBezTo>
                      <a:pt x="172" y="104"/>
                      <a:pt x="172" y="104"/>
                      <a:pt x="172" y="104"/>
                    </a:cubicBezTo>
                    <a:cubicBezTo>
                      <a:pt x="183" y="104"/>
                      <a:pt x="192" y="95"/>
                      <a:pt x="192" y="84"/>
                    </a:cubicBezTo>
                    <a:cubicBezTo>
                      <a:pt x="192" y="20"/>
                      <a:pt x="192" y="20"/>
                      <a:pt x="192" y="20"/>
                    </a:cubicBezTo>
                    <a:cubicBezTo>
                      <a:pt x="192" y="9"/>
                      <a:pt x="183" y="0"/>
                      <a:pt x="172" y="0"/>
                    </a:cubicBezTo>
                    <a:close/>
                    <a:moveTo>
                      <a:pt x="92" y="24"/>
                    </a:moveTo>
                    <a:cubicBezTo>
                      <a:pt x="100" y="24"/>
                      <a:pt x="100" y="24"/>
                      <a:pt x="100" y="24"/>
                    </a:cubicBezTo>
                    <a:cubicBezTo>
                      <a:pt x="102" y="24"/>
                      <a:pt x="104" y="26"/>
                      <a:pt x="104" y="28"/>
                    </a:cubicBezTo>
                    <a:cubicBezTo>
                      <a:pt x="104" y="30"/>
                      <a:pt x="102" y="32"/>
                      <a:pt x="100" y="32"/>
                    </a:cubicBezTo>
                    <a:cubicBezTo>
                      <a:pt x="92" y="32"/>
                      <a:pt x="92" y="32"/>
                      <a:pt x="92" y="32"/>
                    </a:cubicBezTo>
                    <a:cubicBezTo>
                      <a:pt x="90" y="32"/>
                      <a:pt x="88" y="30"/>
                      <a:pt x="88" y="28"/>
                    </a:cubicBezTo>
                    <a:cubicBezTo>
                      <a:pt x="88" y="26"/>
                      <a:pt x="90" y="24"/>
                      <a:pt x="92" y="24"/>
                    </a:cubicBezTo>
                    <a:close/>
                    <a:moveTo>
                      <a:pt x="92" y="48"/>
                    </a:moveTo>
                    <a:cubicBezTo>
                      <a:pt x="100" y="48"/>
                      <a:pt x="100" y="48"/>
                      <a:pt x="100" y="48"/>
                    </a:cubicBezTo>
                    <a:cubicBezTo>
                      <a:pt x="102" y="48"/>
                      <a:pt x="104" y="50"/>
                      <a:pt x="104" y="52"/>
                    </a:cubicBezTo>
                    <a:cubicBezTo>
                      <a:pt x="104" y="54"/>
                      <a:pt x="102" y="56"/>
                      <a:pt x="100" y="56"/>
                    </a:cubicBezTo>
                    <a:cubicBezTo>
                      <a:pt x="92" y="56"/>
                      <a:pt x="92" y="56"/>
                      <a:pt x="92" y="56"/>
                    </a:cubicBezTo>
                    <a:cubicBezTo>
                      <a:pt x="90" y="56"/>
                      <a:pt x="88" y="54"/>
                      <a:pt x="88" y="52"/>
                    </a:cubicBezTo>
                    <a:cubicBezTo>
                      <a:pt x="88" y="50"/>
                      <a:pt x="90" y="48"/>
                      <a:pt x="92" y="48"/>
                    </a:cubicBezTo>
                    <a:close/>
                    <a:moveTo>
                      <a:pt x="68" y="24"/>
                    </a:moveTo>
                    <a:cubicBezTo>
                      <a:pt x="76" y="24"/>
                      <a:pt x="76" y="24"/>
                      <a:pt x="76" y="24"/>
                    </a:cubicBezTo>
                    <a:cubicBezTo>
                      <a:pt x="78" y="24"/>
                      <a:pt x="80" y="26"/>
                      <a:pt x="80" y="28"/>
                    </a:cubicBezTo>
                    <a:cubicBezTo>
                      <a:pt x="80" y="30"/>
                      <a:pt x="78" y="32"/>
                      <a:pt x="76" y="32"/>
                    </a:cubicBezTo>
                    <a:cubicBezTo>
                      <a:pt x="68" y="32"/>
                      <a:pt x="68" y="32"/>
                      <a:pt x="68" y="32"/>
                    </a:cubicBezTo>
                    <a:cubicBezTo>
                      <a:pt x="66" y="32"/>
                      <a:pt x="64" y="30"/>
                      <a:pt x="64" y="28"/>
                    </a:cubicBezTo>
                    <a:cubicBezTo>
                      <a:pt x="64" y="26"/>
                      <a:pt x="66" y="24"/>
                      <a:pt x="68" y="24"/>
                    </a:cubicBezTo>
                    <a:close/>
                    <a:moveTo>
                      <a:pt x="68" y="48"/>
                    </a:moveTo>
                    <a:cubicBezTo>
                      <a:pt x="76" y="48"/>
                      <a:pt x="76" y="48"/>
                      <a:pt x="76" y="48"/>
                    </a:cubicBezTo>
                    <a:cubicBezTo>
                      <a:pt x="78" y="48"/>
                      <a:pt x="80" y="50"/>
                      <a:pt x="80" y="52"/>
                    </a:cubicBezTo>
                    <a:cubicBezTo>
                      <a:pt x="80" y="54"/>
                      <a:pt x="78" y="56"/>
                      <a:pt x="76" y="56"/>
                    </a:cubicBezTo>
                    <a:cubicBezTo>
                      <a:pt x="68" y="56"/>
                      <a:pt x="68" y="56"/>
                      <a:pt x="68" y="56"/>
                    </a:cubicBezTo>
                    <a:cubicBezTo>
                      <a:pt x="66" y="56"/>
                      <a:pt x="64" y="54"/>
                      <a:pt x="64" y="52"/>
                    </a:cubicBezTo>
                    <a:cubicBezTo>
                      <a:pt x="64" y="50"/>
                      <a:pt x="66" y="48"/>
                      <a:pt x="68" y="48"/>
                    </a:cubicBezTo>
                    <a:close/>
                    <a:moveTo>
                      <a:pt x="52" y="80"/>
                    </a:moveTo>
                    <a:cubicBezTo>
                      <a:pt x="44" y="80"/>
                      <a:pt x="44" y="80"/>
                      <a:pt x="44" y="80"/>
                    </a:cubicBezTo>
                    <a:cubicBezTo>
                      <a:pt x="42" y="80"/>
                      <a:pt x="40" y="78"/>
                      <a:pt x="40" y="76"/>
                    </a:cubicBezTo>
                    <a:cubicBezTo>
                      <a:pt x="40" y="74"/>
                      <a:pt x="42" y="72"/>
                      <a:pt x="44" y="72"/>
                    </a:cubicBezTo>
                    <a:cubicBezTo>
                      <a:pt x="52" y="72"/>
                      <a:pt x="52" y="72"/>
                      <a:pt x="52" y="72"/>
                    </a:cubicBezTo>
                    <a:cubicBezTo>
                      <a:pt x="54" y="72"/>
                      <a:pt x="56" y="74"/>
                      <a:pt x="56" y="76"/>
                    </a:cubicBezTo>
                    <a:cubicBezTo>
                      <a:pt x="56" y="78"/>
                      <a:pt x="54" y="80"/>
                      <a:pt x="52" y="80"/>
                    </a:cubicBezTo>
                    <a:close/>
                    <a:moveTo>
                      <a:pt x="52" y="56"/>
                    </a:moveTo>
                    <a:cubicBezTo>
                      <a:pt x="44" y="56"/>
                      <a:pt x="44" y="56"/>
                      <a:pt x="44" y="56"/>
                    </a:cubicBezTo>
                    <a:cubicBezTo>
                      <a:pt x="42" y="56"/>
                      <a:pt x="40" y="54"/>
                      <a:pt x="40" y="52"/>
                    </a:cubicBezTo>
                    <a:cubicBezTo>
                      <a:pt x="40" y="50"/>
                      <a:pt x="42" y="48"/>
                      <a:pt x="44" y="48"/>
                    </a:cubicBezTo>
                    <a:cubicBezTo>
                      <a:pt x="52" y="48"/>
                      <a:pt x="52" y="48"/>
                      <a:pt x="52" y="48"/>
                    </a:cubicBezTo>
                    <a:cubicBezTo>
                      <a:pt x="54" y="48"/>
                      <a:pt x="56" y="50"/>
                      <a:pt x="56" y="52"/>
                    </a:cubicBezTo>
                    <a:cubicBezTo>
                      <a:pt x="56" y="54"/>
                      <a:pt x="54" y="56"/>
                      <a:pt x="52" y="56"/>
                    </a:cubicBezTo>
                    <a:close/>
                    <a:moveTo>
                      <a:pt x="52" y="32"/>
                    </a:moveTo>
                    <a:cubicBezTo>
                      <a:pt x="44" y="32"/>
                      <a:pt x="44" y="32"/>
                      <a:pt x="44" y="32"/>
                    </a:cubicBezTo>
                    <a:cubicBezTo>
                      <a:pt x="42" y="32"/>
                      <a:pt x="40" y="30"/>
                      <a:pt x="40" y="28"/>
                    </a:cubicBezTo>
                    <a:cubicBezTo>
                      <a:pt x="40" y="26"/>
                      <a:pt x="42" y="24"/>
                      <a:pt x="44" y="24"/>
                    </a:cubicBezTo>
                    <a:cubicBezTo>
                      <a:pt x="52" y="24"/>
                      <a:pt x="52" y="24"/>
                      <a:pt x="52" y="24"/>
                    </a:cubicBezTo>
                    <a:cubicBezTo>
                      <a:pt x="54" y="24"/>
                      <a:pt x="56" y="26"/>
                      <a:pt x="56" y="28"/>
                    </a:cubicBezTo>
                    <a:cubicBezTo>
                      <a:pt x="56" y="30"/>
                      <a:pt x="54" y="32"/>
                      <a:pt x="52" y="32"/>
                    </a:cubicBezTo>
                    <a:close/>
                    <a:moveTo>
                      <a:pt x="124" y="80"/>
                    </a:moveTo>
                    <a:cubicBezTo>
                      <a:pt x="68" y="80"/>
                      <a:pt x="68" y="80"/>
                      <a:pt x="68" y="80"/>
                    </a:cubicBezTo>
                    <a:cubicBezTo>
                      <a:pt x="66" y="80"/>
                      <a:pt x="64" y="78"/>
                      <a:pt x="64" y="76"/>
                    </a:cubicBezTo>
                    <a:cubicBezTo>
                      <a:pt x="64" y="74"/>
                      <a:pt x="66" y="72"/>
                      <a:pt x="68" y="72"/>
                    </a:cubicBezTo>
                    <a:cubicBezTo>
                      <a:pt x="124" y="72"/>
                      <a:pt x="124" y="72"/>
                      <a:pt x="124" y="72"/>
                    </a:cubicBezTo>
                    <a:cubicBezTo>
                      <a:pt x="126" y="72"/>
                      <a:pt x="128" y="74"/>
                      <a:pt x="128" y="76"/>
                    </a:cubicBezTo>
                    <a:cubicBezTo>
                      <a:pt x="128" y="78"/>
                      <a:pt x="126" y="80"/>
                      <a:pt x="124" y="80"/>
                    </a:cubicBezTo>
                    <a:close/>
                    <a:moveTo>
                      <a:pt x="124" y="56"/>
                    </a:moveTo>
                    <a:cubicBezTo>
                      <a:pt x="116" y="56"/>
                      <a:pt x="116" y="56"/>
                      <a:pt x="116" y="56"/>
                    </a:cubicBezTo>
                    <a:cubicBezTo>
                      <a:pt x="114" y="56"/>
                      <a:pt x="112" y="54"/>
                      <a:pt x="112" y="52"/>
                    </a:cubicBezTo>
                    <a:cubicBezTo>
                      <a:pt x="112" y="50"/>
                      <a:pt x="114" y="48"/>
                      <a:pt x="116" y="48"/>
                    </a:cubicBezTo>
                    <a:cubicBezTo>
                      <a:pt x="124" y="48"/>
                      <a:pt x="124" y="48"/>
                      <a:pt x="124" y="48"/>
                    </a:cubicBezTo>
                    <a:cubicBezTo>
                      <a:pt x="126" y="48"/>
                      <a:pt x="128" y="50"/>
                      <a:pt x="128" y="52"/>
                    </a:cubicBezTo>
                    <a:cubicBezTo>
                      <a:pt x="128" y="54"/>
                      <a:pt x="126" y="56"/>
                      <a:pt x="124" y="56"/>
                    </a:cubicBezTo>
                    <a:close/>
                    <a:moveTo>
                      <a:pt x="124" y="32"/>
                    </a:moveTo>
                    <a:cubicBezTo>
                      <a:pt x="116" y="32"/>
                      <a:pt x="116" y="32"/>
                      <a:pt x="116" y="32"/>
                    </a:cubicBezTo>
                    <a:cubicBezTo>
                      <a:pt x="114" y="32"/>
                      <a:pt x="112" y="30"/>
                      <a:pt x="112" y="28"/>
                    </a:cubicBezTo>
                    <a:cubicBezTo>
                      <a:pt x="112" y="26"/>
                      <a:pt x="114" y="24"/>
                      <a:pt x="116" y="24"/>
                    </a:cubicBezTo>
                    <a:cubicBezTo>
                      <a:pt x="124" y="24"/>
                      <a:pt x="124" y="24"/>
                      <a:pt x="124" y="24"/>
                    </a:cubicBezTo>
                    <a:cubicBezTo>
                      <a:pt x="126" y="24"/>
                      <a:pt x="128" y="26"/>
                      <a:pt x="128" y="28"/>
                    </a:cubicBezTo>
                    <a:cubicBezTo>
                      <a:pt x="128" y="30"/>
                      <a:pt x="126" y="32"/>
                      <a:pt x="124" y="32"/>
                    </a:cubicBezTo>
                    <a:close/>
                    <a:moveTo>
                      <a:pt x="148" y="80"/>
                    </a:moveTo>
                    <a:cubicBezTo>
                      <a:pt x="140" y="80"/>
                      <a:pt x="140" y="80"/>
                      <a:pt x="140" y="80"/>
                    </a:cubicBezTo>
                    <a:cubicBezTo>
                      <a:pt x="138" y="80"/>
                      <a:pt x="136" y="78"/>
                      <a:pt x="136" y="76"/>
                    </a:cubicBezTo>
                    <a:cubicBezTo>
                      <a:pt x="136" y="74"/>
                      <a:pt x="138" y="72"/>
                      <a:pt x="140" y="72"/>
                    </a:cubicBezTo>
                    <a:cubicBezTo>
                      <a:pt x="148" y="72"/>
                      <a:pt x="148" y="72"/>
                      <a:pt x="148" y="72"/>
                    </a:cubicBezTo>
                    <a:cubicBezTo>
                      <a:pt x="150" y="72"/>
                      <a:pt x="152" y="74"/>
                      <a:pt x="152" y="76"/>
                    </a:cubicBezTo>
                    <a:cubicBezTo>
                      <a:pt x="152" y="78"/>
                      <a:pt x="150" y="80"/>
                      <a:pt x="148" y="80"/>
                    </a:cubicBezTo>
                    <a:close/>
                    <a:moveTo>
                      <a:pt x="148" y="56"/>
                    </a:moveTo>
                    <a:cubicBezTo>
                      <a:pt x="140" y="56"/>
                      <a:pt x="140" y="56"/>
                      <a:pt x="140" y="56"/>
                    </a:cubicBezTo>
                    <a:cubicBezTo>
                      <a:pt x="138" y="56"/>
                      <a:pt x="136" y="54"/>
                      <a:pt x="136" y="52"/>
                    </a:cubicBezTo>
                    <a:cubicBezTo>
                      <a:pt x="136" y="50"/>
                      <a:pt x="138" y="48"/>
                      <a:pt x="140" y="48"/>
                    </a:cubicBezTo>
                    <a:cubicBezTo>
                      <a:pt x="148" y="48"/>
                      <a:pt x="148" y="48"/>
                      <a:pt x="148" y="48"/>
                    </a:cubicBezTo>
                    <a:cubicBezTo>
                      <a:pt x="150" y="48"/>
                      <a:pt x="152" y="50"/>
                      <a:pt x="152" y="52"/>
                    </a:cubicBezTo>
                    <a:cubicBezTo>
                      <a:pt x="152" y="54"/>
                      <a:pt x="150" y="56"/>
                      <a:pt x="148" y="56"/>
                    </a:cubicBezTo>
                    <a:close/>
                    <a:moveTo>
                      <a:pt x="148" y="32"/>
                    </a:moveTo>
                    <a:cubicBezTo>
                      <a:pt x="140" y="32"/>
                      <a:pt x="140" y="32"/>
                      <a:pt x="140" y="32"/>
                    </a:cubicBezTo>
                    <a:cubicBezTo>
                      <a:pt x="138" y="32"/>
                      <a:pt x="136" y="30"/>
                      <a:pt x="136" y="28"/>
                    </a:cubicBezTo>
                    <a:cubicBezTo>
                      <a:pt x="136" y="26"/>
                      <a:pt x="138" y="24"/>
                      <a:pt x="140" y="24"/>
                    </a:cubicBezTo>
                    <a:cubicBezTo>
                      <a:pt x="148" y="24"/>
                      <a:pt x="148" y="24"/>
                      <a:pt x="148" y="24"/>
                    </a:cubicBezTo>
                    <a:cubicBezTo>
                      <a:pt x="150" y="24"/>
                      <a:pt x="152" y="26"/>
                      <a:pt x="152" y="28"/>
                    </a:cubicBezTo>
                    <a:cubicBezTo>
                      <a:pt x="152" y="30"/>
                      <a:pt x="150" y="32"/>
                      <a:pt x="148" y="32"/>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sz="1200">
                  <a:cs typeface="+mn-ea"/>
                  <a:sym typeface="+mn-lt"/>
                </a:endParaRPr>
              </a:p>
            </p:txBody>
          </p:sp>
        </p:grpSp>
        <p:grpSp>
          <p:nvGrpSpPr>
            <p:cNvPr id="10" name="组合 9"/>
            <p:cNvGrpSpPr/>
            <p:nvPr/>
          </p:nvGrpSpPr>
          <p:grpSpPr>
            <a:xfrm>
              <a:off x="4829871" y="2204865"/>
              <a:ext cx="1377351" cy="1741822"/>
              <a:chOff x="3305868" y="1563638"/>
              <a:chExt cx="1377351" cy="1741822"/>
            </a:xfrm>
          </p:grpSpPr>
          <p:sp>
            <p:nvSpPr>
              <p:cNvPr id="11" name="矩形 10"/>
              <p:cNvSpPr/>
              <p:nvPr/>
            </p:nvSpPr>
            <p:spPr>
              <a:xfrm>
                <a:off x="3305868" y="2805821"/>
                <a:ext cx="1377351" cy="499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75000"/>
                        <a:lumOff val="25000"/>
                      </a:schemeClr>
                    </a:solidFill>
                    <a:cs typeface="+mn-ea"/>
                    <a:sym typeface="+mn-lt"/>
                  </a:rPr>
                  <a:t>输入文本</a:t>
                </a:r>
              </a:p>
            </p:txBody>
          </p:sp>
          <p:sp>
            <p:nvSpPr>
              <p:cNvPr id="12" name="椭圆 11"/>
              <p:cNvSpPr/>
              <p:nvPr/>
            </p:nvSpPr>
            <p:spPr>
              <a:xfrm>
                <a:off x="3362939" y="1563638"/>
                <a:ext cx="1246474" cy="1246474"/>
              </a:xfrm>
              <a:prstGeom prst="ellipse">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solidFill>
                    <a:schemeClr val="tx1">
                      <a:lumMod val="75000"/>
                      <a:lumOff val="25000"/>
                    </a:schemeClr>
                  </a:solidFill>
                  <a:cs typeface="+mn-ea"/>
                  <a:sym typeface="+mn-lt"/>
                </a:endParaRPr>
              </a:p>
            </p:txBody>
          </p:sp>
          <p:grpSp>
            <p:nvGrpSpPr>
              <p:cNvPr id="13" name="组合 12"/>
              <p:cNvGrpSpPr/>
              <p:nvPr/>
            </p:nvGrpSpPr>
            <p:grpSpPr>
              <a:xfrm>
                <a:off x="3632043" y="1837032"/>
                <a:ext cx="724999" cy="716617"/>
                <a:chOff x="11145838" y="3187700"/>
                <a:chExt cx="549276" cy="542925"/>
              </a:xfrm>
            </p:grpSpPr>
            <p:sp>
              <p:nvSpPr>
                <p:cNvPr id="14" name="Freeform 107"/>
                <p:cNvSpPr>
                  <a:spLocks noEditPoints="1"/>
                </p:cNvSpPr>
                <p:nvPr/>
              </p:nvSpPr>
              <p:spPr bwMode="auto">
                <a:xfrm>
                  <a:off x="11145838" y="3187700"/>
                  <a:ext cx="369888" cy="363538"/>
                </a:xfrm>
                <a:custGeom>
                  <a:gdLst>
                    <a:gd fmla="*/ 99 w 129" name="T0"/>
                    <a:gd fmla="*/ 118 h 129" name="T1"/>
                    <a:gd fmla="*/ 95 w 129" name="T2"/>
                    <a:gd fmla="*/ 102 h 129" name="T3"/>
                    <a:gd fmla="*/ 101 w 129" name="T4"/>
                    <a:gd fmla="*/ 96 h 129" name="T5"/>
                    <a:gd fmla="*/ 117 w 129" name="T6"/>
                    <a:gd fmla="*/ 100 h 129" name="T7"/>
                    <a:gd fmla="*/ 122 w 129" name="T8"/>
                    <a:gd fmla="*/ 98 h 129" name="T9"/>
                    <a:gd fmla="*/ 128 w 129" name="T10"/>
                    <a:gd fmla="*/ 83 h 129" name="T11"/>
                    <a:gd fmla="*/ 126 w 129" name="T12"/>
                    <a:gd fmla="*/ 78 h 129" name="T13"/>
                    <a:gd fmla="*/ 112 w 129" name="T14"/>
                    <a:gd fmla="*/ 70 h 129" name="T15"/>
                    <a:gd fmla="*/ 113 w 129" name="T16"/>
                    <a:gd fmla="*/ 65 h 129" name="T17"/>
                    <a:gd fmla="*/ 112 w 129" name="T18"/>
                    <a:gd fmla="*/ 61 h 129" name="T19"/>
                    <a:gd fmla="*/ 126 w 129" name="T20"/>
                    <a:gd fmla="*/ 52 h 129" name="T21"/>
                    <a:gd fmla="*/ 128 w 129" name="T22"/>
                    <a:gd fmla="*/ 47 h 129" name="T23"/>
                    <a:gd fmla="*/ 122 w 129" name="T24"/>
                    <a:gd fmla="*/ 33 h 129" name="T25"/>
                    <a:gd fmla="*/ 117 w 129" name="T26"/>
                    <a:gd fmla="*/ 30 h 129" name="T27"/>
                    <a:gd fmla="*/ 102 w 129" name="T28"/>
                    <a:gd fmla="*/ 34 h 129" name="T29"/>
                    <a:gd fmla="*/ 95 w 129" name="T30"/>
                    <a:gd fmla="*/ 28 h 129" name="T31"/>
                    <a:gd fmla="*/ 99 w 129" name="T32"/>
                    <a:gd fmla="*/ 12 h 129" name="T33"/>
                    <a:gd fmla="*/ 97 w 129" name="T34"/>
                    <a:gd fmla="*/ 8 h 129" name="T35"/>
                    <a:gd fmla="*/ 82 w 129" name="T36"/>
                    <a:gd fmla="*/ 1 h 129" name="T37"/>
                    <a:gd fmla="*/ 77 w 129" name="T38"/>
                    <a:gd fmla="*/ 3 h 129" name="T39"/>
                    <a:gd fmla="*/ 69 w 129" name="T40"/>
                    <a:gd fmla="*/ 17 h 129" name="T41"/>
                    <a:gd fmla="*/ 60 w 129" name="T42"/>
                    <a:gd fmla="*/ 17 h 129" name="T43"/>
                    <a:gd fmla="*/ 52 w 129" name="T44"/>
                    <a:gd fmla="*/ 3 h 129" name="T45"/>
                    <a:gd fmla="*/ 47 w 129" name="T46"/>
                    <a:gd fmla="*/ 1 h 129" name="T47"/>
                    <a:gd fmla="*/ 32 w 129" name="T48"/>
                    <a:gd fmla="*/ 7 h 129" name="T49"/>
                    <a:gd fmla="*/ 30 w 129" name="T50"/>
                    <a:gd fmla="*/ 12 h 129" name="T51"/>
                    <a:gd fmla="*/ 34 w 129" name="T52"/>
                    <a:gd fmla="*/ 27 h 129" name="T53"/>
                    <a:gd fmla="*/ 27 w 129" name="T54"/>
                    <a:gd fmla="*/ 34 h 129" name="T55"/>
                    <a:gd fmla="*/ 12 w 129" name="T56"/>
                    <a:gd fmla="*/ 30 h 129" name="T57"/>
                    <a:gd fmla="*/ 7 w 129" name="T58"/>
                    <a:gd fmla="*/ 32 h 129" name="T59"/>
                    <a:gd fmla="*/ 1 w 129" name="T60"/>
                    <a:gd fmla="*/ 47 h 129" name="T61"/>
                    <a:gd fmla="*/ 2 w 129" name="T62"/>
                    <a:gd fmla="*/ 52 h 129" name="T63"/>
                    <a:gd fmla="*/ 16 w 129" name="T64"/>
                    <a:gd fmla="*/ 60 h 129" name="T65"/>
                    <a:gd fmla="*/ 16 w 129" name="T66"/>
                    <a:gd fmla="*/ 65 h 129" name="T67"/>
                    <a:gd fmla="*/ 16 w 129" name="T68"/>
                    <a:gd fmla="*/ 69 h 129" name="T69"/>
                    <a:gd fmla="*/ 2 w 129" name="T70"/>
                    <a:gd fmla="*/ 77 h 129" name="T71"/>
                    <a:gd fmla="*/ 0 w 129" name="T72"/>
                    <a:gd fmla="*/ 82 h 129" name="T73"/>
                    <a:gd fmla="*/ 7 w 129" name="T74"/>
                    <a:gd fmla="*/ 97 h 129" name="T75"/>
                    <a:gd fmla="*/ 11 w 129" name="T76"/>
                    <a:gd fmla="*/ 99 h 129" name="T77"/>
                    <a:gd fmla="*/ 27 w 129" name="T78"/>
                    <a:gd fmla="*/ 95 h 129" name="T79"/>
                    <a:gd fmla="*/ 33 w 129" name="T80"/>
                    <a:gd fmla="*/ 102 h 129" name="T81"/>
                    <a:gd fmla="*/ 29 w 129" name="T82"/>
                    <a:gd fmla="*/ 118 h 129" name="T83"/>
                    <a:gd fmla="*/ 31 w 129" name="T84"/>
                    <a:gd fmla="*/ 122 h 129" name="T85"/>
                    <a:gd fmla="*/ 46 w 129" name="T86"/>
                    <a:gd fmla="*/ 128 h 129" name="T87"/>
                    <a:gd fmla="*/ 51 w 129" name="T88"/>
                    <a:gd fmla="*/ 127 h 129" name="T89"/>
                    <a:gd fmla="*/ 59 w 129" name="T90"/>
                    <a:gd fmla="*/ 113 h 129" name="T91"/>
                    <a:gd fmla="*/ 68 w 129" name="T92"/>
                    <a:gd fmla="*/ 113 h 129" name="T93"/>
                    <a:gd fmla="*/ 77 w 129" name="T94"/>
                    <a:gd fmla="*/ 127 h 129" name="T95"/>
                    <a:gd fmla="*/ 80 w 129" name="T96"/>
                    <a:gd fmla="*/ 129 h 129" name="T97"/>
                    <a:gd fmla="*/ 82 w 129" name="T98"/>
                    <a:gd fmla="*/ 129 h 129" name="T99"/>
                    <a:gd fmla="*/ 96 w 129" name="T100"/>
                    <a:gd fmla="*/ 123 h 129" name="T101"/>
                    <a:gd fmla="*/ 99 w 129" name="T102"/>
                    <a:gd fmla="*/ 118 h 129" name="T103"/>
                    <a:gd fmla="*/ 75 w 129" name="T104"/>
                    <a:gd fmla="*/ 76 h 129" name="T105"/>
                    <a:gd fmla="*/ 53 w 129" name="T106"/>
                    <a:gd fmla="*/ 76 h 129" name="T107"/>
                    <a:gd fmla="*/ 48 w 129" name="T108"/>
                    <a:gd fmla="*/ 65 h 129" name="T109"/>
                    <a:gd fmla="*/ 53 w 129" name="T110"/>
                    <a:gd fmla="*/ 54 h 129" name="T111"/>
                    <a:gd fmla="*/ 64 w 129" name="T112"/>
                    <a:gd fmla="*/ 49 h 129" name="T113"/>
                    <a:gd fmla="*/ 75 w 129" name="T114"/>
                    <a:gd fmla="*/ 54 h 129" name="T115"/>
                    <a:gd fmla="*/ 80 w 129" name="T116"/>
                    <a:gd fmla="*/ 65 h 129" name="T117"/>
                    <a:gd fmla="*/ 75 w 129" name="T118"/>
                    <a:gd fmla="*/ 76 h 129"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29" w="129">
                      <a:moveTo>
                        <a:pt x="99" y="118"/>
                      </a:moveTo>
                      <a:cubicBezTo>
                        <a:pt x="95" y="102"/>
                        <a:pt x="95" y="102"/>
                        <a:pt x="95" y="102"/>
                      </a:cubicBezTo>
                      <a:cubicBezTo>
                        <a:pt x="97" y="100"/>
                        <a:pt x="99" y="98"/>
                        <a:pt x="101" y="96"/>
                      </a:cubicBezTo>
                      <a:cubicBezTo>
                        <a:pt x="117" y="100"/>
                        <a:pt x="117" y="100"/>
                        <a:pt x="117" y="100"/>
                      </a:cubicBezTo>
                      <a:cubicBezTo>
                        <a:pt x="119" y="100"/>
                        <a:pt x="121" y="99"/>
                        <a:pt x="122" y="98"/>
                      </a:cubicBezTo>
                      <a:cubicBezTo>
                        <a:pt x="128" y="83"/>
                        <a:pt x="128" y="83"/>
                        <a:pt x="128" y="83"/>
                      </a:cubicBezTo>
                      <a:cubicBezTo>
                        <a:pt x="128" y="81"/>
                        <a:pt x="128" y="79"/>
                        <a:pt x="126" y="78"/>
                      </a:cubicBezTo>
                      <a:cubicBezTo>
                        <a:pt x="112" y="70"/>
                        <a:pt x="112" y="70"/>
                        <a:pt x="112" y="70"/>
                      </a:cubicBezTo>
                      <a:cubicBezTo>
                        <a:pt x="112" y="68"/>
                        <a:pt x="113" y="66"/>
                        <a:pt x="113" y="65"/>
                      </a:cubicBezTo>
                      <a:cubicBezTo>
                        <a:pt x="113" y="64"/>
                        <a:pt x="112" y="62"/>
                        <a:pt x="112" y="61"/>
                      </a:cubicBezTo>
                      <a:cubicBezTo>
                        <a:pt x="126" y="52"/>
                        <a:pt x="126" y="52"/>
                        <a:pt x="126" y="52"/>
                      </a:cubicBezTo>
                      <a:cubicBezTo>
                        <a:pt x="128" y="51"/>
                        <a:pt x="129" y="49"/>
                        <a:pt x="128" y="47"/>
                      </a:cubicBezTo>
                      <a:cubicBezTo>
                        <a:pt x="122" y="33"/>
                        <a:pt x="122" y="33"/>
                        <a:pt x="122" y="33"/>
                      </a:cubicBezTo>
                      <a:cubicBezTo>
                        <a:pt x="121" y="31"/>
                        <a:pt x="119" y="30"/>
                        <a:pt x="117" y="30"/>
                      </a:cubicBezTo>
                      <a:cubicBezTo>
                        <a:pt x="102" y="34"/>
                        <a:pt x="102" y="34"/>
                        <a:pt x="102" y="34"/>
                      </a:cubicBezTo>
                      <a:cubicBezTo>
                        <a:pt x="100" y="32"/>
                        <a:pt x="97" y="30"/>
                        <a:pt x="95" y="28"/>
                      </a:cubicBezTo>
                      <a:cubicBezTo>
                        <a:pt x="99" y="12"/>
                        <a:pt x="99" y="12"/>
                        <a:pt x="99" y="12"/>
                      </a:cubicBezTo>
                      <a:cubicBezTo>
                        <a:pt x="100" y="10"/>
                        <a:pt x="99" y="8"/>
                        <a:pt x="97" y="8"/>
                      </a:cubicBezTo>
                      <a:cubicBezTo>
                        <a:pt x="82" y="1"/>
                        <a:pt x="82" y="1"/>
                        <a:pt x="82" y="1"/>
                      </a:cubicBezTo>
                      <a:cubicBezTo>
                        <a:pt x="80" y="1"/>
                        <a:pt x="78" y="1"/>
                        <a:pt x="77" y="3"/>
                      </a:cubicBezTo>
                      <a:cubicBezTo>
                        <a:pt x="69" y="17"/>
                        <a:pt x="69" y="17"/>
                        <a:pt x="69" y="17"/>
                      </a:cubicBezTo>
                      <a:cubicBezTo>
                        <a:pt x="66" y="16"/>
                        <a:pt x="63" y="16"/>
                        <a:pt x="60" y="17"/>
                      </a:cubicBezTo>
                      <a:cubicBezTo>
                        <a:pt x="52" y="3"/>
                        <a:pt x="52" y="3"/>
                        <a:pt x="52" y="3"/>
                      </a:cubicBezTo>
                      <a:cubicBezTo>
                        <a:pt x="51" y="1"/>
                        <a:pt x="49" y="0"/>
                        <a:pt x="47" y="1"/>
                      </a:cubicBezTo>
                      <a:cubicBezTo>
                        <a:pt x="32" y="7"/>
                        <a:pt x="32" y="7"/>
                        <a:pt x="32" y="7"/>
                      </a:cubicBezTo>
                      <a:cubicBezTo>
                        <a:pt x="30" y="8"/>
                        <a:pt x="29" y="10"/>
                        <a:pt x="30" y="12"/>
                      </a:cubicBezTo>
                      <a:cubicBezTo>
                        <a:pt x="34" y="27"/>
                        <a:pt x="34" y="27"/>
                        <a:pt x="34" y="27"/>
                      </a:cubicBezTo>
                      <a:cubicBezTo>
                        <a:pt x="31" y="29"/>
                        <a:pt x="29" y="32"/>
                        <a:pt x="27" y="34"/>
                      </a:cubicBezTo>
                      <a:cubicBezTo>
                        <a:pt x="12" y="30"/>
                        <a:pt x="12" y="30"/>
                        <a:pt x="12" y="30"/>
                      </a:cubicBezTo>
                      <a:cubicBezTo>
                        <a:pt x="10" y="29"/>
                        <a:pt x="8" y="30"/>
                        <a:pt x="7" y="32"/>
                      </a:cubicBezTo>
                      <a:cubicBezTo>
                        <a:pt x="1" y="47"/>
                        <a:pt x="1" y="47"/>
                        <a:pt x="1" y="47"/>
                      </a:cubicBezTo>
                      <a:cubicBezTo>
                        <a:pt x="0" y="49"/>
                        <a:pt x="1" y="51"/>
                        <a:pt x="2" y="52"/>
                      </a:cubicBezTo>
                      <a:cubicBezTo>
                        <a:pt x="16" y="60"/>
                        <a:pt x="16" y="60"/>
                        <a:pt x="16" y="60"/>
                      </a:cubicBezTo>
                      <a:cubicBezTo>
                        <a:pt x="16" y="62"/>
                        <a:pt x="16" y="63"/>
                        <a:pt x="16" y="65"/>
                      </a:cubicBezTo>
                      <a:cubicBezTo>
                        <a:pt x="16" y="66"/>
                        <a:pt x="16" y="68"/>
                        <a:pt x="16" y="69"/>
                      </a:cubicBezTo>
                      <a:cubicBezTo>
                        <a:pt x="2" y="77"/>
                        <a:pt x="2" y="77"/>
                        <a:pt x="2" y="77"/>
                      </a:cubicBezTo>
                      <a:cubicBezTo>
                        <a:pt x="0" y="78"/>
                        <a:pt x="0" y="80"/>
                        <a:pt x="0" y="82"/>
                      </a:cubicBezTo>
                      <a:cubicBezTo>
                        <a:pt x="7" y="97"/>
                        <a:pt x="7" y="97"/>
                        <a:pt x="7" y="97"/>
                      </a:cubicBezTo>
                      <a:cubicBezTo>
                        <a:pt x="7" y="99"/>
                        <a:pt x="9" y="100"/>
                        <a:pt x="11" y="99"/>
                      </a:cubicBezTo>
                      <a:cubicBezTo>
                        <a:pt x="27" y="95"/>
                        <a:pt x="27" y="95"/>
                        <a:pt x="27" y="95"/>
                      </a:cubicBezTo>
                      <a:cubicBezTo>
                        <a:pt x="29" y="98"/>
                        <a:pt x="31" y="100"/>
                        <a:pt x="33" y="102"/>
                      </a:cubicBezTo>
                      <a:cubicBezTo>
                        <a:pt x="29" y="118"/>
                        <a:pt x="29" y="118"/>
                        <a:pt x="29" y="118"/>
                      </a:cubicBezTo>
                      <a:cubicBezTo>
                        <a:pt x="29" y="119"/>
                        <a:pt x="30" y="121"/>
                        <a:pt x="31" y="122"/>
                      </a:cubicBezTo>
                      <a:cubicBezTo>
                        <a:pt x="46" y="128"/>
                        <a:pt x="46" y="128"/>
                        <a:pt x="46" y="128"/>
                      </a:cubicBezTo>
                      <a:cubicBezTo>
                        <a:pt x="48" y="129"/>
                        <a:pt x="50" y="129"/>
                        <a:pt x="51" y="127"/>
                      </a:cubicBezTo>
                      <a:cubicBezTo>
                        <a:pt x="59" y="113"/>
                        <a:pt x="59" y="113"/>
                        <a:pt x="59" y="113"/>
                      </a:cubicBezTo>
                      <a:cubicBezTo>
                        <a:pt x="62" y="113"/>
                        <a:pt x="65" y="113"/>
                        <a:pt x="68" y="113"/>
                      </a:cubicBezTo>
                      <a:cubicBezTo>
                        <a:pt x="77" y="127"/>
                        <a:pt x="77" y="127"/>
                        <a:pt x="77" y="127"/>
                      </a:cubicBezTo>
                      <a:cubicBezTo>
                        <a:pt x="77" y="128"/>
                        <a:pt x="79" y="129"/>
                        <a:pt x="80" y="129"/>
                      </a:cubicBezTo>
                      <a:cubicBezTo>
                        <a:pt x="81" y="129"/>
                        <a:pt x="81" y="129"/>
                        <a:pt x="82" y="129"/>
                      </a:cubicBezTo>
                      <a:cubicBezTo>
                        <a:pt x="96" y="123"/>
                        <a:pt x="96" y="123"/>
                        <a:pt x="96" y="123"/>
                      </a:cubicBezTo>
                      <a:cubicBezTo>
                        <a:pt x="98" y="122"/>
                        <a:pt x="99" y="120"/>
                        <a:pt x="99" y="118"/>
                      </a:cubicBezTo>
                      <a:close/>
                      <a:moveTo>
                        <a:pt x="75" y="76"/>
                      </a:moveTo>
                      <a:cubicBezTo>
                        <a:pt x="69" y="82"/>
                        <a:pt x="59" y="82"/>
                        <a:pt x="53" y="76"/>
                      </a:cubicBezTo>
                      <a:cubicBezTo>
                        <a:pt x="50" y="73"/>
                        <a:pt x="48" y="69"/>
                        <a:pt x="48" y="65"/>
                      </a:cubicBezTo>
                      <a:cubicBezTo>
                        <a:pt x="48" y="61"/>
                        <a:pt x="50" y="57"/>
                        <a:pt x="53" y="54"/>
                      </a:cubicBezTo>
                      <a:cubicBezTo>
                        <a:pt x="56" y="51"/>
                        <a:pt x="60" y="49"/>
                        <a:pt x="64" y="49"/>
                      </a:cubicBezTo>
                      <a:cubicBezTo>
                        <a:pt x="68" y="49"/>
                        <a:pt x="72" y="51"/>
                        <a:pt x="75" y="54"/>
                      </a:cubicBezTo>
                      <a:cubicBezTo>
                        <a:pt x="78" y="57"/>
                        <a:pt x="80" y="61"/>
                        <a:pt x="80" y="65"/>
                      </a:cubicBezTo>
                      <a:cubicBezTo>
                        <a:pt x="80" y="69"/>
                        <a:pt x="78" y="73"/>
                        <a:pt x="75" y="76"/>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sz="1200">
                    <a:cs typeface="+mn-ea"/>
                    <a:sym typeface="+mn-lt"/>
                  </a:endParaRPr>
                </a:p>
              </p:txBody>
            </p:sp>
            <p:sp>
              <p:nvSpPr>
                <p:cNvPr id="15" name="Freeform 108"/>
                <p:cNvSpPr>
                  <a:spLocks noEditPoints="1"/>
                </p:cNvSpPr>
                <p:nvPr/>
              </p:nvSpPr>
              <p:spPr bwMode="auto">
                <a:xfrm>
                  <a:off x="11420476" y="3460750"/>
                  <a:ext cx="274638" cy="269875"/>
                </a:xfrm>
                <a:custGeom>
                  <a:gdLst>
                    <a:gd fmla="*/ 96 w 96" name="T0"/>
                    <a:gd fmla="*/ 42 h 96" name="T1"/>
                    <a:gd fmla="*/ 93 w 96" name="T2"/>
                    <a:gd fmla="*/ 38 h 96" name="T3"/>
                    <a:gd fmla="*/ 82 w 96" name="T4"/>
                    <a:gd fmla="*/ 36 h 96" name="T5"/>
                    <a:gd fmla="*/ 81 w 96" name="T6"/>
                    <a:gd fmla="*/ 34 h 96" name="T7"/>
                    <a:gd fmla="*/ 80 w 96" name="T8"/>
                    <a:gd fmla="*/ 32 h 96" name="T9"/>
                    <a:gd fmla="*/ 86 w 96" name="T10"/>
                    <a:gd fmla="*/ 23 h 96" name="T11"/>
                    <a:gd fmla="*/ 86 w 96" name="T12"/>
                    <a:gd fmla="*/ 18 h 96" name="T13"/>
                    <a:gd fmla="*/ 78 w 96" name="T14"/>
                    <a:gd fmla="*/ 10 h 96" name="T15"/>
                    <a:gd fmla="*/ 73 w 96" name="T16"/>
                    <a:gd fmla="*/ 9 h 96" name="T17"/>
                    <a:gd fmla="*/ 64 w 96" name="T18"/>
                    <a:gd fmla="*/ 16 h 96" name="T19"/>
                    <a:gd fmla="*/ 59 w 96" name="T20"/>
                    <a:gd fmla="*/ 14 h 96" name="T21"/>
                    <a:gd fmla="*/ 58 w 96" name="T22"/>
                    <a:gd fmla="*/ 3 h 96" name="T23"/>
                    <a:gd fmla="*/ 54 w 96" name="T24"/>
                    <a:gd fmla="*/ 0 h 96" name="T25"/>
                    <a:gd fmla="*/ 42 w 96" name="T26"/>
                    <a:gd fmla="*/ 0 h 96" name="T27"/>
                    <a:gd fmla="*/ 38 w 96" name="T28"/>
                    <a:gd fmla="*/ 3 h 96" name="T29"/>
                    <a:gd fmla="*/ 37 w 96" name="T30"/>
                    <a:gd fmla="*/ 14 h 96" name="T31"/>
                    <a:gd fmla="*/ 34 w 96" name="T32"/>
                    <a:gd fmla="*/ 15 h 96" name="T33"/>
                    <a:gd fmla="*/ 32 w 96" name="T34"/>
                    <a:gd fmla="*/ 16 h 96" name="T35"/>
                    <a:gd fmla="*/ 23 w 96" name="T36"/>
                    <a:gd fmla="*/ 10 h 96" name="T37"/>
                    <a:gd fmla="*/ 18 w 96" name="T38"/>
                    <a:gd fmla="*/ 10 h 96" name="T39"/>
                    <a:gd fmla="*/ 10 w 96" name="T40"/>
                    <a:gd fmla="*/ 18 h 96" name="T41"/>
                    <a:gd fmla="*/ 10 w 96" name="T42"/>
                    <a:gd fmla="*/ 24 h 96" name="T43"/>
                    <a:gd fmla="*/ 16 w 96" name="T44"/>
                    <a:gd fmla="*/ 32 h 96" name="T45"/>
                    <a:gd fmla="*/ 14 w 96" name="T46"/>
                    <a:gd fmla="*/ 37 h 96" name="T47"/>
                    <a:gd fmla="*/ 4 w 96" name="T48"/>
                    <a:gd fmla="*/ 38 h 96" name="T49"/>
                    <a:gd fmla="*/ 0 w 96" name="T50"/>
                    <a:gd fmla="*/ 42 h 96" name="T51"/>
                    <a:gd fmla="*/ 0 w 96" name="T52"/>
                    <a:gd fmla="*/ 54 h 96" name="T53"/>
                    <a:gd fmla="*/ 4 w 96" name="T54"/>
                    <a:gd fmla="*/ 58 h 96" name="T55"/>
                    <a:gd fmla="*/ 14 w 96" name="T56"/>
                    <a:gd fmla="*/ 59 h 96" name="T57"/>
                    <a:gd fmla="*/ 15 w 96" name="T58"/>
                    <a:gd fmla="*/ 62 h 96" name="T59"/>
                    <a:gd fmla="*/ 16 w 96" name="T60"/>
                    <a:gd fmla="*/ 64 h 96" name="T61"/>
                    <a:gd fmla="*/ 10 w 96" name="T62"/>
                    <a:gd fmla="*/ 73 h 96" name="T63"/>
                    <a:gd fmla="*/ 10 w 96" name="T64"/>
                    <a:gd fmla="*/ 78 h 96" name="T65"/>
                    <a:gd fmla="*/ 19 w 96" name="T66"/>
                    <a:gd fmla="*/ 86 h 96" name="T67"/>
                    <a:gd fmla="*/ 24 w 96" name="T68"/>
                    <a:gd fmla="*/ 86 h 96" name="T69"/>
                    <a:gd fmla="*/ 32 w 96" name="T70"/>
                    <a:gd fmla="*/ 80 h 96" name="T71"/>
                    <a:gd fmla="*/ 37 w 96" name="T72"/>
                    <a:gd fmla="*/ 82 h 96" name="T73"/>
                    <a:gd fmla="*/ 39 w 96" name="T74"/>
                    <a:gd fmla="*/ 93 h 96" name="T75"/>
                    <a:gd fmla="*/ 43 w 96" name="T76"/>
                    <a:gd fmla="*/ 96 h 96" name="T77"/>
                    <a:gd fmla="*/ 43 w 96" name="T78"/>
                    <a:gd fmla="*/ 96 h 96" name="T79"/>
                    <a:gd fmla="*/ 54 w 96" name="T80"/>
                    <a:gd fmla="*/ 96 h 96" name="T81"/>
                    <a:gd fmla="*/ 58 w 96" name="T82"/>
                    <a:gd fmla="*/ 92 h 96" name="T83"/>
                    <a:gd fmla="*/ 60 w 96" name="T84"/>
                    <a:gd fmla="*/ 82 h 96" name="T85"/>
                    <a:gd fmla="*/ 62 w 96" name="T86"/>
                    <a:gd fmla="*/ 81 h 96" name="T87"/>
                    <a:gd fmla="*/ 64 w 96" name="T88"/>
                    <a:gd fmla="*/ 80 h 96" name="T89"/>
                    <a:gd fmla="*/ 73 w 96" name="T90"/>
                    <a:gd fmla="*/ 86 h 96" name="T91"/>
                    <a:gd fmla="*/ 78 w 96" name="T92"/>
                    <a:gd fmla="*/ 86 h 96" name="T93"/>
                    <a:gd fmla="*/ 86 w 96" name="T94"/>
                    <a:gd fmla="*/ 77 h 96" name="T95"/>
                    <a:gd fmla="*/ 87 w 96" name="T96"/>
                    <a:gd fmla="*/ 72 h 96" name="T97"/>
                    <a:gd fmla="*/ 80 w 96" name="T98"/>
                    <a:gd fmla="*/ 64 h 96" name="T99"/>
                    <a:gd fmla="*/ 82 w 96" name="T100"/>
                    <a:gd fmla="*/ 59 h 96" name="T101"/>
                    <a:gd fmla="*/ 93 w 96" name="T102"/>
                    <a:gd fmla="*/ 57 h 96" name="T103"/>
                    <a:gd fmla="*/ 96 w 96" name="T104"/>
                    <a:gd fmla="*/ 53 h 96" name="T105"/>
                    <a:gd fmla="*/ 96 w 96" name="T106"/>
                    <a:gd fmla="*/ 42 h 96" name="T107"/>
                    <a:gd fmla="*/ 56 w 96" name="T108"/>
                    <a:gd fmla="*/ 51 h 96" name="T109"/>
                    <a:gd fmla="*/ 45 w 96" name="T110"/>
                    <a:gd fmla="*/ 55 h 96" name="T111"/>
                    <a:gd fmla="*/ 41 w 96" name="T112"/>
                    <a:gd fmla="*/ 45 h 96" name="T113"/>
                    <a:gd fmla="*/ 48 w 96" name="T114"/>
                    <a:gd fmla="*/ 40 h 96" name="T115"/>
                    <a:gd fmla="*/ 51 w 96" name="T116"/>
                    <a:gd fmla="*/ 40 h 96" name="T117"/>
                    <a:gd fmla="*/ 56 w 96" name="T118"/>
                    <a:gd fmla="*/ 45 h 96" name="T119"/>
                    <a:gd fmla="*/ 56 w 96" name="T120"/>
                    <a:gd fmla="*/ 51 h 96"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96" w="96">
                      <a:moveTo>
                        <a:pt x="96" y="42"/>
                      </a:moveTo>
                      <a:cubicBezTo>
                        <a:pt x="96" y="40"/>
                        <a:pt x="95" y="38"/>
                        <a:pt x="93" y="38"/>
                      </a:cubicBezTo>
                      <a:cubicBezTo>
                        <a:pt x="82" y="36"/>
                        <a:pt x="82" y="36"/>
                        <a:pt x="82" y="36"/>
                      </a:cubicBezTo>
                      <a:cubicBezTo>
                        <a:pt x="82" y="36"/>
                        <a:pt x="81" y="35"/>
                        <a:pt x="81" y="34"/>
                      </a:cubicBezTo>
                      <a:cubicBezTo>
                        <a:pt x="81" y="33"/>
                        <a:pt x="80" y="32"/>
                        <a:pt x="80" y="32"/>
                      </a:cubicBezTo>
                      <a:cubicBezTo>
                        <a:pt x="86" y="23"/>
                        <a:pt x="86" y="23"/>
                        <a:pt x="86" y="23"/>
                      </a:cubicBezTo>
                      <a:cubicBezTo>
                        <a:pt x="88" y="21"/>
                        <a:pt x="87" y="19"/>
                        <a:pt x="86" y="18"/>
                      </a:cubicBezTo>
                      <a:cubicBezTo>
                        <a:pt x="78" y="10"/>
                        <a:pt x="78" y="10"/>
                        <a:pt x="78" y="10"/>
                      </a:cubicBezTo>
                      <a:cubicBezTo>
                        <a:pt x="76" y="8"/>
                        <a:pt x="74" y="8"/>
                        <a:pt x="73" y="9"/>
                      </a:cubicBezTo>
                      <a:cubicBezTo>
                        <a:pt x="64" y="16"/>
                        <a:pt x="64" y="16"/>
                        <a:pt x="64" y="16"/>
                      </a:cubicBezTo>
                      <a:cubicBezTo>
                        <a:pt x="62" y="15"/>
                        <a:pt x="61" y="14"/>
                        <a:pt x="59" y="14"/>
                      </a:cubicBezTo>
                      <a:cubicBezTo>
                        <a:pt x="58" y="3"/>
                        <a:pt x="58" y="3"/>
                        <a:pt x="58" y="3"/>
                      </a:cubicBezTo>
                      <a:cubicBezTo>
                        <a:pt x="57" y="1"/>
                        <a:pt x="55" y="0"/>
                        <a:pt x="54" y="0"/>
                      </a:cubicBezTo>
                      <a:cubicBezTo>
                        <a:pt x="42" y="0"/>
                        <a:pt x="42" y="0"/>
                        <a:pt x="42" y="0"/>
                      </a:cubicBezTo>
                      <a:cubicBezTo>
                        <a:pt x="40" y="0"/>
                        <a:pt x="38" y="1"/>
                        <a:pt x="38" y="3"/>
                      </a:cubicBezTo>
                      <a:cubicBezTo>
                        <a:pt x="37" y="14"/>
                        <a:pt x="37" y="14"/>
                        <a:pt x="37" y="14"/>
                      </a:cubicBezTo>
                      <a:cubicBezTo>
                        <a:pt x="36" y="14"/>
                        <a:pt x="35" y="15"/>
                        <a:pt x="34" y="15"/>
                      </a:cubicBezTo>
                      <a:cubicBezTo>
                        <a:pt x="33" y="15"/>
                        <a:pt x="33" y="16"/>
                        <a:pt x="32" y="16"/>
                      </a:cubicBezTo>
                      <a:cubicBezTo>
                        <a:pt x="23" y="10"/>
                        <a:pt x="23" y="10"/>
                        <a:pt x="23" y="10"/>
                      </a:cubicBezTo>
                      <a:cubicBezTo>
                        <a:pt x="22" y="9"/>
                        <a:pt x="19" y="9"/>
                        <a:pt x="18" y="10"/>
                      </a:cubicBezTo>
                      <a:cubicBezTo>
                        <a:pt x="10" y="18"/>
                        <a:pt x="10" y="18"/>
                        <a:pt x="10" y="18"/>
                      </a:cubicBezTo>
                      <a:cubicBezTo>
                        <a:pt x="9" y="20"/>
                        <a:pt x="8" y="22"/>
                        <a:pt x="10" y="24"/>
                      </a:cubicBezTo>
                      <a:cubicBezTo>
                        <a:pt x="16" y="32"/>
                        <a:pt x="16" y="32"/>
                        <a:pt x="16" y="32"/>
                      </a:cubicBezTo>
                      <a:cubicBezTo>
                        <a:pt x="15" y="34"/>
                        <a:pt x="15" y="35"/>
                        <a:pt x="14" y="37"/>
                      </a:cubicBezTo>
                      <a:cubicBezTo>
                        <a:pt x="4" y="38"/>
                        <a:pt x="4" y="38"/>
                        <a:pt x="4" y="38"/>
                      </a:cubicBezTo>
                      <a:cubicBezTo>
                        <a:pt x="2" y="39"/>
                        <a:pt x="0" y="40"/>
                        <a:pt x="0" y="42"/>
                      </a:cubicBezTo>
                      <a:cubicBezTo>
                        <a:pt x="0" y="54"/>
                        <a:pt x="0" y="54"/>
                        <a:pt x="0" y="54"/>
                      </a:cubicBezTo>
                      <a:cubicBezTo>
                        <a:pt x="0" y="56"/>
                        <a:pt x="2" y="58"/>
                        <a:pt x="4" y="58"/>
                      </a:cubicBezTo>
                      <a:cubicBezTo>
                        <a:pt x="14" y="59"/>
                        <a:pt x="14" y="59"/>
                        <a:pt x="14" y="59"/>
                      </a:cubicBezTo>
                      <a:cubicBezTo>
                        <a:pt x="15" y="60"/>
                        <a:pt x="15" y="61"/>
                        <a:pt x="15" y="62"/>
                      </a:cubicBezTo>
                      <a:cubicBezTo>
                        <a:pt x="16" y="63"/>
                        <a:pt x="16" y="63"/>
                        <a:pt x="16" y="64"/>
                      </a:cubicBezTo>
                      <a:cubicBezTo>
                        <a:pt x="10" y="73"/>
                        <a:pt x="10" y="73"/>
                        <a:pt x="10" y="73"/>
                      </a:cubicBezTo>
                      <a:cubicBezTo>
                        <a:pt x="9" y="74"/>
                        <a:pt x="9" y="77"/>
                        <a:pt x="10" y="78"/>
                      </a:cubicBezTo>
                      <a:cubicBezTo>
                        <a:pt x="19" y="86"/>
                        <a:pt x="19" y="86"/>
                        <a:pt x="19" y="86"/>
                      </a:cubicBezTo>
                      <a:cubicBezTo>
                        <a:pt x="20" y="87"/>
                        <a:pt x="22" y="88"/>
                        <a:pt x="24" y="86"/>
                      </a:cubicBezTo>
                      <a:cubicBezTo>
                        <a:pt x="32" y="80"/>
                        <a:pt x="32" y="80"/>
                        <a:pt x="32" y="80"/>
                      </a:cubicBezTo>
                      <a:cubicBezTo>
                        <a:pt x="34" y="81"/>
                        <a:pt x="35" y="81"/>
                        <a:pt x="37" y="82"/>
                      </a:cubicBezTo>
                      <a:cubicBezTo>
                        <a:pt x="39" y="93"/>
                        <a:pt x="39" y="93"/>
                        <a:pt x="39" y="93"/>
                      </a:cubicBezTo>
                      <a:cubicBezTo>
                        <a:pt x="39" y="94"/>
                        <a:pt x="41" y="96"/>
                        <a:pt x="43" y="96"/>
                      </a:cubicBezTo>
                      <a:cubicBezTo>
                        <a:pt x="43" y="96"/>
                        <a:pt x="43" y="96"/>
                        <a:pt x="43" y="96"/>
                      </a:cubicBezTo>
                      <a:cubicBezTo>
                        <a:pt x="54" y="96"/>
                        <a:pt x="54" y="96"/>
                        <a:pt x="54" y="96"/>
                      </a:cubicBezTo>
                      <a:cubicBezTo>
                        <a:pt x="56" y="96"/>
                        <a:pt x="58" y="94"/>
                        <a:pt x="58" y="92"/>
                      </a:cubicBezTo>
                      <a:cubicBezTo>
                        <a:pt x="60" y="82"/>
                        <a:pt x="60" y="82"/>
                        <a:pt x="60" y="82"/>
                      </a:cubicBezTo>
                      <a:cubicBezTo>
                        <a:pt x="60" y="81"/>
                        <a:pt x="61" y="81"/>
                        <a:pt x="62" y="81"/>
                      </a:cubicBezTo>
                      <a:cubicBezTo>
                        <a:pt x="63" y="80"/>
                        <a:pt x="64" y="80"/>
                        <a:pt x="64" y="80"/>
                      </a:cubicBezTo>
                      <a:cubicBezTo>
                        <a:pt x="73" y="86"/>
                        <a:pt x="73" y="86"/>
                        <a:pt x="73" y="86"/>
                      </a:cubicBezTo>
                      <a:cubicBezTo>
                        <a:pt x="75" y="87"/>
                        <a:pt x="77" y="87"/>
                        <a:pt x="78" y="86"/>
                      </a:cubicBezTo>
                      <a:cubicBezTo>
                        <a:pt x="86" y="77"/>
                        <a:pt x="86" y="77"/>
                        <a:pt x="86" y="77"/>
                      </a:cubicBezTo>
                      <a:cubicBezTo>
                        <a:pt x="88" y="76"/>
                        <a:pt x="88" y="74"/>
                        <a:pt x="87" y="72"/>
                      </a:cubicBezTo>
                      <a:cubicBezTo>
                        <a:pt x="80" y="64"/>
                        <a:pt x="80" y="64"/>
                        <a:pt x="80" y="64"/>
                      </a:cubicBezTo>
                      <a:cubicBezTo>
                        <a:pt x="81" y="62"/>
                        <a:pt x="82" y="61"/>
                        <a:pt x="82" y="59"/>
                      </a:cubicBezTo>
                      <a:cubicBezTo>
                        <a:pt x="93" y="57"/>
                        <a:pt x="93" y="57"/>
                        <a:pt x="93" y="57"/>
                      </a:cubicBezTo>
                      <a:cubicBezTo>
                        <a:pt x="95" y="57"/>
                        <a:pt x="96" y="55"/>
                        <a:pt x="96" y="53"/>
                      </a:cubicBezTo>
                      <a:lnTo>
                        <a:pt x="96" y="42"/>
                      </a:lnTo>
                      <a:close/>
                      <a:moveTo>
                        <a:pt x="56" y="51"/>
                      </a:moveTo>
                      <a:cubicBezTo>
                        <a:pt x="54" y="55"/>
                        <a:pt x="49" y="57"/>
                        <a:pt x="45" y="55"/>
                      </a:cubicBezTo>
                      <a:cubicBezTo>
                        <a:pt x="41" y="54"/>
                        <a:pt x="39" y="49"/>
                        <a:pt x="41" y="45"/>
                      </a:cubicBezTo>
                      <a:cubicBezTo>
                        <a:pt x="42" y="42"/>
                        <a:pt x="45" y="40"/>
                        <a:pt x="48" y="40"/>
                      </a:cubicBezTo>
                      <a:cubicBezTo>
                        <a:pt x="49" y="40"/>
                        <a:pt x="50" y="40"/>
                        <a:pt x="51" y="40"/>
                      </a:cubicBezTo>
                      <a:cubicBezTo>
                        <a:pt x="53" y="41"/>
                        <a:pt x="55" y="43"/>
                        <a:pt x="56" y="45"/>
                      </a:cubicBezTo>
                      <a:cubicBezTo>
                        <a:pt x="56" y="47"/>
                        <a:pt x="56" y="49"/>
                        <a:pt x="56" y="51"/>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sz="1200">
                    <a:cs typeface="+mn-ea"/>
                    <a:sym typeface="+mn-lt"/>
                  </a:endParaRPr>
                </a:p>
              </p:txBody>
            </p:sp>
          </p:grpSp>
        </p:grpSp>
        <p:grpSp>
          <p:nvGrpSpPr>
            <p:cNvPr id="16" name="组合 15"/>
            <p:cNvGrpSpPr/>
            <p:nvPr/>
          </p:nvGrpSpPr>
          <p:grpSpPr>
            <a:xfrm>
              <a:off x="6667137" y="2204865"/>
              <a:ext cx="1377351" cy="1741822"/>
              <a:chOff x="5143134" y="1563638"/>
              <a:chExt cx="1377351" cy="1741822"/>
            </a:xfrm>
          </p:grpSpPr>
          <p:sp>
            <p:nvSpPr>
              <p:cNvPr id="17" name="矩形 16"/>
              <p:cNvSpPr/>
              <p:nvPr/>
            </p:nvSpPr>
            <p:spPr>
              <a:xfrm>
                <a:off x="5143134" y="2805821"/>
                <a:ext cx="1377351" cy="499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75000"/>
                        <a:lumOff val="25000"/>
                      </a:schemeClr>
                    </a:solidFill>
                    <a:cs typeface="+mn-ea"/>
                    <a:sym typeface="+mn-lt"/>
                  </a:rPr>
                  <a:t>输入文本</a:t>
                </a:r>
              </a:p>
            </p:txBody>
          </p:sp>
          <p:sp>
            <p:nvSpPr>
              <p:cNvPr id="18" name="椭圆 17"/>
              <p:cNvSpPr/>
              <p:nvPr/>
            </p:nvSpPr>
            <p:spPr>
              <a:xfrm>
                <a:off x="5200205" y="1563638"/>
                <a:ext cx="1246474" cy="1246474"/>
              </a:xfrm>
              <a:prstGeom prst="ellipse">
                <a:avLst/>
              </a:prstGeom>
              <a:solidFill>
                <a:schemeClr val="accent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solidFill>
                    <a:schemeClr val="tx1">
                      <a:lumMod val="75000"/>
                      <a:lumOff val="25000"/>
                    </a:schemeClr>
                  </a:solidFill>
                  <a:cs typeface="+mn-ea"/>
                  <a:sym typeface="+mn-lt"/>
                </a:endParaRPr>
              </a:p>
            </p:txBody>
          </p:sp>
          <p:grpSp>
            <p:nvGrpSpPr>
              <p:cNvPr id="19" name="组合 18"/>
              <p:cNvGrpSpPr/>
              <p:nvPr/>
            </p:nvGrpSpPr>
            <p:grpSpPr>
              <a:xfrm>
                <a:off x="5475618" y="1967415"/>
                <a:ext cx="714523" cy="592990"/>
                <a:chOff x="7150101" y="5892800"/>
                <a:chExt cx="541338" cy="449263"/>
              </a:xfrm>
            </p:grpSpPr>
            <p:sp>
              <p:nvSpPr>
                <p:cNvPr id="20" name="Freeform 64"/>
                <p:cNvSpPr/>
                <p:nvPr/>
              </p:nvSpPr>
              <p:spPr bwMode="auto">
                <a:xfrm>
                  <a:off x="7240588" y="6027738"/>
                  <a:ext cx="112713" cy="157163"/>
                </a:xfrm>
                <a:custGeom>
                  <a:gdLst>
                    <a:gd fmla="*/ 28 w 40" name="T0"/>
                    <a:gd fmla="*/ 23 h 56" name="T1"/>
                    <a:gd fmla="*/ 28 w 40" name="T2"/>
                    <a:gd fmla="*/ 8 h 56" name="T3"/>
                    <a:gd fmla="*/ 20 w 40" name="T4"/>
                    <a:gd fmla="*/ 0 h 56" name="T5"/>
                    <a:gd fmla="*/ 12 w 40" name="T6"/>
                    <a:gd fmla="*/ 8 h 56" name="T7"/>
                    <a:gd fmla="*/ 12 w 40" name="T8"/>
                    <a:gd fmla="*/ 23 h 56" name="T9"/>
                    <a:gd fmla="*/ 16 w 40" name="T10"/>
                    <a:gd fmla="*/ 30 h 56" name="T11"/>
                    <a:gd fmla="*/ 16 w 40" name="T12"/>
                    <a:gd fmla="*/ 33 h 56" name="T13"/>
                    <a:gd fmla="*/ 14 w 40" name="T14"/>
                    <a:gd fmla="*/ 35 h 56" name="T15"/>
                    <a:gd fmla="*/ 0 w 40" name="T16"/>
                    <a:gd fmla="*/ 42 h 56" name="T17"/>
                    <a:gd fmla="*/ 0 w 40" name="T18"/>
                    <a:gd fmla="*/ 52 h 56" name="T19"/>
                    <a:gd fmla="*/ 4 w 40" name="T20"/>
                    <a:gd fmla="*/ 56 h 56" name="T21"/>
                    <a:gd fmla="*/ 36 w 40" name="T22"/>
                    <a:gd fmla="*/ 56 h 56" name="T23"/>
                    <a:gd fmla="*/ 40 w 40" name="T24"/>
                    <a:gd fmla="*/ 52 h 56" name="T25"/>
                    <a:gd fmla="*/ 40 w 40" name="T26"/>
                    <a:gd fmla="*/ 42 h 56" name="T27"/>
                    <a:gd fmla="*/ 24 w 40" name="T28"/>
                    <a:gd fmla="*/ 30 h 56" name="T29"/>
                    <a:gd fmla="*/ 28 w 40" name="T30"/>
                    <a:gd fmla="*/ 23 h 56"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56" w="40">
                      <a:moveTo>
                        <a:pt x="28" y="23"/>
                      </a:moveTo>
                      <a:cubicBezTo>
                        <a:pt x="28" y="8"/>
                        <a:pt x="28" y="8"/>
                        <a:pt x="28" y="8"/>
                      </a:cubicBezTo>
                      <a:cubicBezTo>
                        <a:pt x="28" y="3"/>
                        <a:pt x="25" y="0"/>
                        <a:pt x="20" y="0"/>
                      </a:cubicBezTo>
                      <a:cubicBezTo>
                        <a:pt x="16" y="0"/>
                        <a:pt x="12" y="3"/>
                        <a:pt x="12" y="8"/>
                      </a:cubicBezTo>
                      <a:cubicBezTo>
                        <a:pt x="12" y="23"/>
                        <a:pt x="12" y="23"/>
                        <a:pt x="12" y="23"/>
                      </a:cubicBezTo>
                      <a:cubicBezTo>
                        <a:pt x="16" y="30"/>
                        <a:pt x="16" y="30"/>
                        <a:pt x="16" y="30"/>
                      </a:cubicBezTo>
                      <a:cubicBezTo>
                        <a:pt x="16" y="31"/>
                        <a:pt x="17" y="32"/>
                        <a:pt x="16" y="33"/>
                      </a:cubicBezTo>
                      <a:cubicBezTo>
                        <a:pt x="16" y="34"/>
                        <a:pt x="15" y="35"/>
                        <a:pt x="14" y="35"/>
                      </a:cubicBezTo>
                      <a:cubicBezTo>
                        <a:pt x="0" y="42"/>
                        <a:pt x="0" y="42"/>
                        <a:pt x="0" y="42"/>
                      </a:cubicBezTo>
                      <a:cubicBezTo>
                        <a:pt x="0" y="52"/>
                        <a:pt x="0" y="52"/>
                        <a:pt x="0" y="52"/>
                      </a:cubicBezTo>
                      <a:cubicBezTo>
                        <a:pt x="0" y="54"/>
                        <a:pt x="2" y="56"/>
                        <a:pt x="4" y="56"/>
                      </a:cubicBezTo>
                      <a:cubicBezTo>
                        <a:pt x="36" y="56"/>
                        <a:pt x="36" y="56"/>
                        <a:pt x="36" y="56"/>
                      </a:cubicBezTo>
                      <a:cubicBezTo>
                        <a:pt x="38" y="56"/>
                        <a:pt x="40" y="54"/>
                        <a:pt x="40" y="52"/>
                      </a:cubicBezTo>
                      <a:cubicBezTo>
                        <a:pt x="40" y="42"/>
                        <a:pt x="40" y="42"/>
                        <a:pt x="40" y="42"/>
                      </a:cubicBezTo>
                      <a:cubicBezTo>
                        <a:pt x="24" y="30"/>
                        <a:pt x="24" y="30"/>
                        <a:pt x="24" y="30"/>
                      </a:cubicBezTo>
                      <a:lnTo>
                        <a:pt x="28" y="23"/>
                      </a:ln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sz="1200">
                    <a:cs typeface="+mn-ea"/>
                    <a:sym typeface="+mn-lt"/>
                  </a:endParaRPr>
                </a:p>
              </p:txBody>
            </p:sp>
            <p:sp>
              <p:nvSpPr>
                <p:cNvPr id="21" name="Freeform 65"/>
                <p:cNvSpPr>
                  <a:spLocks noEditPoints="1"/>
                </p:cNvSpPr>
                <p:nvPr/>
              </p:nvSpPr>
              <p:spPr bwMode="auto">
                <a:xfrm>
                  <a:off x="7150101" y="5892800"/>
                  <a:ext cx="541338" cy="449263"/>
                </a:xfrm>
                <a:custGeom>
                  <a:gdLst>
                    <a:gd fmla="*/ 188 w 192" name="T0"/>
                    <a:gd fmla="*/ 24 h 160" name="T1"/>
                    <a:gd fmla="*/ 104 w 192" name="T2"/>
                    <a:gd fmla="*/ 24 h 160" name="T3"/>
                    <a:gd fmla="*/ 104 w 192" name="T4"/>
                    <a:gd fmla="*/ 4 h 160" name="T5"/>
                    <a:gd fmla="*/ 100 w 192" name="T6"/>
                    <a:gd fmla="*/ 0 h 160" name="T7"/>
                    <a:gd fmla="*/ 4 w 192" name="T8"/>
                    <a:gd fmla="*/ 0 h 160" name="T9"/>
                    <a:gd fmla="*/ 0 w 192" name="T10"/>
                    <a:gd fmla="*/ 4 h 160" name="T11"/>
                    <a:gd fmla="*/ 0 w 192" name="T12"/>
                    <a:gd fmla="*/ 156 h 160" name="T13"/>
                    <a:gd fmla="*/ 4 w 192" name="T14"/>
                    <a:gd fmla="*/ 160 h 160" name="T15"/>
                    <a:gd fmla="*/ 60 w 192" name="T16"/>
                    <a:gd fmla="*/ 160 h 160" name="T17"/>
                    <a:gd fmla="*/ 64 w 192" name="T18"/>
                    <a:gd fmla="*/ 156 h 160" name="T19"/>
                    <a:gd fmla="*/ 64 w 192" name="T20"/>
                    <a:gd fmla="*/ 136 h 160" name="T21"/>
                    <a:gd fmla="*/ 72 w 192" name="T22"/>
                    <a:gd fmla="*/ 136 h 160" name="T23"/>
                    <a:gd fmla="*/ 72 w 192" name="T24"/>
                    <a:gd fmla="*/ 156 h 160" name="T25"/>
                    <a:gd fmla="*/ 76 w 192" name="T26"/>
                    <a:gd fmla="*/ 160 h 160" name="T27"/>
                    <a:gd fmla="*/ 116 w 192" name="T28"/>
                    <a:gd fmla="*/ 160 h 160" name="T29"/>
                    <a:gd fmla="*/ 120 w 192" name="T30"/>
                    <a:gd fmla="*/ 156 h 160" name="T31"/>
                    <a:gd fmla="*/ 120 w 192" name="T32"/>
                    <a:gd fmla="*/ 136 h 160" name="T33"/>
                    <a:gd fmla="*/ 128 w 192" name="T34"/>
                    <a:gd fmla="*/ 136 h 160" name="T35"/>
                    <a:gd fmla="*/ 128 w 192" name="T36"/>
                    <a:gd fmla="*/ 156 h 160" name="T37"/>
                    <a:gd fmla="*/ 132 w 192" name="T38"/>
                    <a:gd fmla="*/ 160 h 160" name="T39"/>
                    <a:gd fmla="*/ 188 w 192" name="T40"/>
                    <a:gd fmla="*/ 160 h 160" name="T41"/>
                    <a:gd fmla="*/ 192 w 192" name="T42"/>
                    <a:gd fmla="*/ 156 h 160" name="T43"/>
                    <a:gd fmla="*/ 192 w 192" name="T44"/>
                    <a:gd fmla="*/ 28 h 160" name="T45"/>
                    <a:gd fmla="*/ 188 w 192" name="T46"/>
                    <a:gd fmla="*/ 24 h 160" name="T47"/>
                    <a:gd fmla="*/ 80 w 192" name="T48"/>
                    <a:gd fmla="*/ 100 h 160" name="T49"/>
                    <a:gd fmla="*/ 68 w 192" name="T50"/>
                    <a:gd fmla="*/ 112 h 160" name="T51"/>
                    <a:gd fmla="*/ 36 w 192" name="T52"/>
                    <a:gd fmla="*/ 112 h 160" name="T53"/>
                    <a:gd fmla="*/ 24 w 192" name="T54"/>
                    <a:gd fmla="*/ 100 h 160" name="T55"/>
                    <a:gd fmla="*/ 24 w 192" name="T56"/>
                    <a:gd fmla="*/ 88 h 160" name="T57"/>
                    <a:gd fmla="*/ 26 w 192" name="T58"/>
                    <a:gd fmla="*/ 84 h 160" name="T59"/>
                    <a:gd fmla="*/ 39 w 192" name="T60"/>
                    <a:gd fmla="*/ 78 h 160" name="T61"/>
                    <a:gd fmla="*/ 37 w 192" name="T62"/>
                    <a:gd fmla="*/ 74 h 160" name="T63"/>
                    <a:gd fmla="*/ 36 w 192" name="T64"/>
                    <a:gd fmla="*/ 72 h 160" name="T65"/>
                    <a:gd fmla="*/ 36 w 192" name="T66"/>
                    <a:gd fmla="*/ 56 h 160" name="T67"/>
                    <a:gd fmla="*/ 52 w 192" name="T68"/>
                    <a:gd fmla="*/ 40 h 160" name="T69"/>
                    <a:gd fmla="*/ 68 w 192" name="T70"/>
                    <a:gd fmla="*/ 56 h 160" name="T71"/>
                    <a:gd fmla="*/ 68 w 192" name="T72"/>
                    <a:gd fmla="*/ 72 h 160" name="T73"/>
                    <a:gd fmla="*/ 68 w 192" name="T74"/>
                    <a:gd fmla="*/ 74 h 160" name="T75"/>
                    <a:gd fmla="*/ 65 w 192" name="T76"/>
                    <a:gd fmla="*/ 78 h 160" name="T77"/>
                    <a:gd fmla="*/ 78 w 192" name="T78"/>
                    <a:gd fmla="*/ 84 h 160" name="T79"/>
                    <a:gd fmla="*/ 80 w 192" name="T80"/>
                    <a:gd fmla="*/ 88 h 160" name="T81"/>
                    <a:gd fmla="*/ 80 w 192" name="T82"/>
                    <a:gd fmla="*/ 100 h 160" name="T83"/>
                    <a:gd fmla="*/ 164 w 192" name="T84"/>
                    <a:gd fmla="*/ 112 h 160" name="T85"/>
                    <a:gd fmla="*/ 100 w 192" name="T86"/>
                    <a:gd fmla="*/ 112 h 160" name="T87"/>
                    <a:gd fmla="*/ 96 w 192" name="T88"/>
                    <a:gd fmla="*/ 108 h 160" name="T89"/>
                    <a:gd fmla="*/ 100 w 192" name="T90"/>
                    <a:gd fmla="*/ 104 h 160" name="T91"/>
                    <a:gd fmla="*/ 164 w 192" name="T92"/>
                    <a:gd fmla="*/ 104 h 160" name="T93"/>
                    <a:gd fmla="*/ 168 w 192" name="T94"/>
                    <a:gd fmla="*/ 108 h 160" name="T95"/>
                    <a:gd fmla="*/ 164 w 192" name="T96"/>
                    <a:gd fmla="*/ 112 h 160" name="T97"/>
                    <a:gd fmla="*/ 164 w 192" name="T98"/>
                    <a:gd fmla="*/ 88 h 160" name="T99"/>
                    <a:gd fmla="*/ 100 w 192" name="T100"/>
                    <a:gd fmla="*/ 88 h 160" name="T101"/>
                    <a:gd fmla="*/ 96 w 192" name="T102"/>
                    <a:gd fmla="*/ 84 h 160" name="T103"/>
                    <a:gd fmla="*/ 100 w 192" name="T104"/>
                    <a:gd fmla="*/ 80 h 160" name="T105"/>
                    <a:gd fmla="*/ 164 w 192" name="T106"/>
                    <a:gd fmla="*/ 80 h 160" name="T107"/>
                    <a:gd fmla="*/ 168 w 192" name="T108"/>
                    <a:gd fmla="*/ 84 h 160" name="T109"/>
                    <a:gd fmla="*/ 164 w 192" name="T110"/>
                    <a:gd fmla="*/ 88 h 160" name="T111"/>
                    <a:gd fmla="*/ 164 w 192" name="T112"/>
                    <a:gd fmla="*/ 64 h 160" name="T113"/>
                    <a:gd fmla="*/ 100 w 192" name="T114"/>
                    <a:gd fmla="*/ 64 h 160" name="T115"/>
                    <a:gd fmla="*/ 96 w 192" name="T116"/>
                    <a:gd fmla="*/ 60 h 160" name="T117"/>
                    <a:gd fmla="*/ 100 w 192" name="T118"/>
                    <a:gd fmla="*/ 56 h 160" name="T119"/>
                    <a:gd fmla="*/ 164 w 192" name="T120"/>
                    <a:gd fmla="*/ 56 h 160" name="T121"/>
                    <a:gd fmla="*/ 168 w 192" name="T122"/>
                    <a:gd fmla="*/ 60 h 160" name="T123"/>
                    <a:gd fmla="*/ 164 w 192" name="T124"/>
                    <a:gd fmla="*/ 64 h 160"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60" w="192">
                      <a:moveTo>
                        <a:pt x="188" y="24"/>
                      </a:moveTo>
                      <a:cubicBezTo>
                        <a:pt x="104" y="24"/>
                        <a:pt x="104" y="24"/>
                        <a:pt x="104" y="24"/>
                      </a:cubicBezTo>
                      <a:cubicBezTo>
                        <a:pt x="104" y="4"/>
                        <a:pt x="104" y="4"/>
                        <a:pt x="104" y="4"/>
                      </a:cubicBezTo>
                      <a:cubicBezTo>
                        <a:pt x="104" y="2"/>
                        <a:pt x="102" y="0"/>
                        <a:pt x="100" y="0"/>
                      </a:cubicBezTo>
                      <a:cubicBezTo>
                        <a:pt x="4" y="0"/>
                        <a:pt x="4" y="0"/>
                        <a:pt x="4" y="0"/>
                      </a:cubicBezTo>
                      <a:cubicBezTo>
                        <a:pt x="2" y="0"/>
                        <a:pt x="0" y="2"/>
                        <a:pt x="0" y="4"/>
                      </a:cubicBezTo>
                      <a:cubicBezTo>
                        <a:pt x="0" y="156"/>
                        <a:pt x="0" y="156"/>
                        <a:pt x="0" y="156"/>
                      </a:cubicBezTo>
                      <a:cubicBezTo>
                        <a:pt x="0" y="158"/>
                        <a:pt x="2" y="160"/>
                        <a:pt x="4" y="160"/>
                      </a:cubicBezTo>
                      <a:cubicBezTo>
                        <a:pt x="60" y="160"/>
                        <a:pt x="60" y="160"/>
                        <a:pt x="60" y="160"/>
                      </a:cubicBezTo>
                      <a:cubicBezTo>
                        <a:pt x="62" y="160"/>
                        <a:pt x="64" y="158"/>
                        <a:pt x="64" y="156"/>
                      </a:cubicBezTo>
                      <a:cubicBezTo>
                        <a:pt x="64" y="136"/>
                        <a:pt x="64" y="136"/>
                        <a:pt x="64" y="136"/>
                      </a:cubicBezTo>
                      <a:cubicBezTo>
                        <a:pt x="72" y="136"/>
                        <a:pt x="72" y="136"/>
                        <a:pt x="72" y="136"/>
                      </a:cubicBezTo>
                      <a:cubicBezTo>
                        <a:pt x="72" y="156"/>
                        <a:pt x="72" y="156"/>
                        <a:pt x="72" y="156"/>
                      </a:cubicBezTo>
                      <a:cubicBezTo>
                        <a:pt x="72" y="158"/>
                        <a:pt x="74" y="160"/>
                        <a:pt x="76" y="160"/>
                      </a:cubicBezTo>
                      <a:cubicBezTo>
                        <a:pt x="116" y="160"/>
                        <a:pt x="116" y="160"/>
                        <a:pt x="116" y="160"/>
                      </a:cubicBezTo>
                      <a:cubicBezTo>
                        <a:pt x="118" y="160"/>
                        <a:pt x="120" y="158"/>
                        <a:pt x="120" y="156"/>
                      </a:cubicBezTo>
                      <a:cubicBezTo>
                        <a:pt x="120" y="136"/>
                        <a:pt x="120" y="136"/>
                        <a:pt x="120" y="136"/>
                      </a:cubicBezTo>
                      <a:cubicBezTo>
                        <a:pt x="128" y="136"/>
                        <a:pt x="128" y="136"/>
                        <a:pt x="128" y="136"/>
                      </a:cubicBezTo>
                      <a:cubicBezTo>
                        <a:pt x="128" y="156"/>
                        <a:pt x="128" y="156"/>
                        <a:pt x="128" y="156"/>
                      </a:cubicBezTo>
                      <a:cubicBezTo>
                        <a:pt x="128" y="158"/>
                        <a:pt x="130" y="160"/>
                        <a:pt x="132" y="160"/>
                      </a:cubicBezTo>
                      <a:cubicBezTo>
                        <a:pt x="188" y="160"/>
                        <a:pt x="188" y="160"/>
                        <a:pt x="188" y="160"/>
                      </a:cubicBezTo>
                      <a:cubicBezTo>
                        <a:pt x="190" y="160"/>
                        <a:pt x="192" y="158"/>
                        <a:pt x="192" y="156"/>
                      </a:cubicBezTo>
                      <a:cubicBezTo>
                        <a:pt x="192" y="28"/>
                        <a:pt x="192" y="28"/>
                        <a:pt x="192" y="28"/>
                      </a:cubicBezTo>
                      <a:cubicBezTo>
                        <a:pt x="192" y="26"/>
                        <a:pt x="190" y="24"/>
                        <a:pt x="188" y="24"/>
                      </a:cubicBezTo>
                      <a:close/>
                      <a:moveTo>
                        <a:pt x="80" y="100"/>
                      </a:moveTo>
                      <a:cubicBezTo>
                        <a:pt x="80" y="106"/>
                        <a:pt x="75" y="112"/>
                        <a:pt x="68" y="112"/>
                      </a:cubicBezTo>
                      <a:cubicBezTo>
                        <a:pt x="36" y="112"/>
                        <a:pt x="36" y="112"/>
                        <a:pt x="36" y="112"/>
                      </a:cubicBezTo>
                      <a:cubicBezTo>
                        <a:pt x="30" y="112"/>
                        <a:pt x="24" y="106"/>
                        <a:pt x="24" y="100"/>
                      </a:cubicBezTo>
                      <a:cubicBezTo>
                        <a:pt x="24" y="88"/>
                        <a:pt x="24" y="88"/>
                        <a:pt x="24" y="88"/>
                      </a:cubicBezTo>
                      <a:cubicBezTo>
                        <a:pt x="24" y="86"/>
                        <a:pt x="25" y="85"/>
                        <a:pt x="26" y="84"/>
                      </a:cubicBezTo>
                      <a:cubicBezTo>
                        <a:pt x="39" y="78"/>
                        <a:pt x="39" y="78"/>
                        <a:pt x="39" y="78"/>
                      </a:cubicBezTo>
                      <a:cubicBezTo>
                        <a:pt x="37" y="74"/>
                        <a:pt x="37" y="74"/>
                        <a:pt x="37" y="74"/>
                      </a:cubicBezTo>
                      <a:cubicBezTo>
                        <a:pt x="36" y="73"/>
                        <a:pt x="36" y="73"/>
                        <a:pt x="36" y="72"/>
                      </a:cubicBezTo>
                      <a:cubicBezTo>
                        <a:pt x="36" y="56"/>
                        <a:pt x="36" y="56"/>
                        <a:pt x="36" y="56"/>
                      </a:cubicBezTo>
                      <a:cubicBezTo>
                        <a:pt x="36" y="47"/>
                        <a:pt x="43" y="40"/>
                        <a:pt x="52" y="40"/>
                      </a:cubicBezTo>
                      <a:cubicBezTo>
                        <a:pt x="61" y="40"/>
                        <a:pt x="68" y="47"/>
                        <a:pt x="68" y="56"/>
                      </a:cubicBezTo>
                      <a:cubicBezTo>
                        <a:pt x="68" y="72"/>
                        <a:pt x="68" y="72"/>
                        <a:pt x="68" y="72"/>
                      </a:cubicBezTo>
                      <a:cubicBezTo>
                        <a:pt x="68" y="73"/>
                        <a:pt x="68" y="73"/>
                        <a:pt x="68" y="74"/>
                      </a:cubicBezTo>
                      <a:cubicBezTo>
                        <a:pt x="65" y="78"/>
                        <a:pt x="65" y="78"/>
                        <a:pt x="65" y="78"/>
                      </a:cubicBezTo>
                      <a:cubicBezTo>
                        <a:pt x="78" y="84"/>
                        <a:pt x="78" y="84"/>
                        <a:pt x="78" y="84"/>
                      </a:cubicBezTo>
                      <a:cubicBezTo>
                        <a:pt x="79" y="85"/>
                        <a:pt x="80" y="86"/>
                        <a:pt x="80" y="88"/>
                      </a:cubicBezTo>
                      <a:lnTo>
                        <a:pt x="80" y="100"/>
                      </a:lnTo>
                      <a:close/>
                      <a:moveTo>
                        <a:pt x="164" y="112"/>
                      </a:moveTo>
                      <a:cubicBezTo>
                        <a:pt x="100" y="112"/>
                        <a:pt x="100" y="112"/>
                        <a:pt x="100" y="112"/>
                      </a:cubicBezTo>
                      <a:cubicBezTo>
                        <a:pt x="98" y="112"/>
                        <a:pt x="96" y="110"/>
                        <a:pt x="96" y="108"/>
                      </a:cubicBezTo>
                      <a:cubicBezTo>
                        <a:pt x="96" y="106"/>
                        <a:pt x="98" y="104"/>
                        <a:pt x="100" y="104"/>
                      </a:cubicBezTo>
                      <a:cubicBezTo>
                        <a:pt x="164" y="104"/>
                        <a:pt x="164" y="104"/>
                        <a:pt x="164" y="104"/>
                      </a:cubicBezTo>
                      <a:cubicBezTo>
                        <a:pt x="166" y="104"/>
                        <a:pt x="168" y="106"/>
                        <a:pt x="168" y="108"/>
                      </a:cubicBezTo>
                      <a:cubicBezTo>
                        <a:pt x="168" y="110"/>
                        <a:pt x="166" y="112"/>
                        <a:pt x="164" y="112"/>
                      </a:cubicBezTo>
                      <a:close/>
                      <a:moveTo>
                        <a:pt x="164" y="88"/>
                      </a:moveTo>
                      <a:cubicBezTo>
                        <a:pt x="100" y="88"/>
                        <a:pt x="100" y="88"/>
                        <a:pt x="100" y="88"/>
                      </a:cubicBezTo>
                      <a:cubicBezTo>
                        <a:pt x="98" y="88"/>
                        <a:pt x="96" y="86"/>
                        <a:pt x="96" y="84"/>
                      </a:cubicBezTo>
                      <a:cubicBezTo>
                        <a:pt x="96" y="82"/>
                        <a:pt x="98" y="80"/>
                        <a:pt x="100" y="80"/>
                      </a:cubicBezTo>
                      <a:cubicBezTo>
                        <a:pt x="164" y="80"/>
                        <a:pt x="164" y="80"/>
                        <a:pt x="164" y="80"/>
                      </a:cubicBezTo>
                      <a:cubicBezTo>
                        <a:pt x="166" y="80"/>
                        <a:pt x="168" y="82"/>
                        <a:pt x="168" y="84"/>
                      </a:cubicBezTo>
                      <a:cubicBezTo>
                        <a:pt x="168" y="86"/>
                        <a:pt x="166" y="88"/>
                        <a:pt x="164" y="88"/>
                      </a:cubicBezTo>
                      <a:close/>
                      <a:moveTo>
                        <a:pt x="164" y="64"/>
                      </a:moveTo>
                      <a:cubicBezTo>
                        <a:pt x="100" y="64"/>
                        <a:pt x="100" y="64"/>
                        <a:pt x="100" y="64"/>
                      </a:cubicBezTo>
                      <a:cubicBezTo>
                        <a:pt x="98" y="64"/>
                        <a:pt x="96" y="62"/>
                        <a:pt x="96" y="60"/>
                      </a:cubicBezTo>
                      <a:cubicBezTo>
                        <a:pt x="96" y="58"/>
                        <a:pt x="98" y="56"/>
                        <a:pt x="100" y="56"/>
                      </a:cubicBezTo>
                      <a:cubicBezTo>
                        <a:pt x="164" y="56"/>
                        <a:pt x="164" y="56"/>
                        <a:pt x="164" y="56"/>
                      </a:cubicBezTo>
                      <a:cubicBezTo>
                        <a:pt x="166" y="56"/>
                        <a:pt x="168" y="58"/>
                        <a:pt x="168" y="60"/>
                      </a:cubicBezTo>
                      <a:cubicBezTo>
                        <a:pt x="168" y="62"/>
                        <a:pt x="166" y="64"/>
                        <a:pt x="164" y="64"/>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sz="1200">
                    <a:cs typeface="+mn-ea"/>
                    <a:sym typeface="+mn-lt"/>
                  </a:endParaRPr>
                </a:p>
              </p:txBody>
            </p:sp>
          </p:grpSp>
        </p:grpSp>
        <p:grpSp>
          <p:nvGrpSpPr>
            <p:cNvPr id="22" name="组合 21"/>
            <p:cNvGrpSpPr/>
            <p:nvPr/>
          </p:nvGrpSpPr>
          <p:grpSpPr>
            <a:xfrm>
              <a:off x="8309670" y="2213331"/>
              <a:ext cx="1377351" cy="1741822"/>
              <a:chOff x="6785667" y="1572104"/>
              <a:chExt cx="1377351" cy="1741822"/>
            </a:xfrm>
          </p:grpSpPr>
          <p:sp>
            <p:nvSpPr>
              <p:cNvPr id="23" name="矩形 22"/>
              <p:cNvSpPr/>
              <p:nvPr/>
            </p:nvSpPr>
            <p:spPr>
              <a:xfrm>
                <a:off x="6785667" y="2814287"/>
                <a:ext cx="1377351" cy="499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75000"/>
                        <a:lumOff val="25000"/>
                      </a:schemeClr>
                    </a:solidFill>
                    <a:cs typeface="+mn-ea"/>
                    <a:sym typeface="+mn-lt"/>
                  </a:rPr>
                  <a:t>输入文本</a:t>
                </a:r>
              </a:p>
            </p:txBody>
          </p:sp>
          <p:sp>
            <p:nvSpPr>
              <p:cNvPr id="24" name="椭圆 23"/>
              <p:cNvSpPr/>
              <p:nvPr/>
            </p:nvSpPr>
            <p:spPr>
              <a:xfrm>
                <a:off x="6842738" y="1572104"/>
                <a:ext cx="1246474" cy="1246474"/>
              </a:xfrm>
              <a:prstGeom prst="ellipse">
                <a:avLst/>
              </a:prstGeom>
              <a:solidFill>
                <a:schemeClr val="accent4"/>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200">
                  <a:solidFill>
                    <a:schemeClr val="tx1">
                      <a:lumMod val="75000"/>
                      <a:lumOff val="25000"/>
                    </a:schemeClr>
                  </a:solidFill>
                  <a:cs typeface="+mn-ea"/>
                  <a:sym typeface="+mn-lt"/>
                </a:endParaRPr>
              </a:p>
            </p:txBody>
          </p:sp>
          <p:grpSp>
            <p:nvGrpSpPr>
              <p:cNvPr id="25" name="组合 24"/>
              <p:cNvGrpSpPr/>
              <p:nvPr/>
            </p:nvGrpSpPr>
            <p:grpSpPr>
              <a:xfrm>
                <a:off x="7228150" y="1853158"/>
                <a:ext cx="475649" cy="712427"/>
                <a:chOff x="658813" y="3189288"/>
                <a:chExt cx="360363" cy="539750"/>
              </a:xfrm>
            </p:grpSpPr>
            <p:sp>
              <p:nvSpPr>
                <p:cNvPr id="26" name="Freeform 35"/>
                <p:cNvSpPr/>
                <p:nvPr/>
              </p:nvSpPr>
              <p:spPr bwMode="auto">
                <a:xfrm>
                  <a:off x="749300" y="3594100"/>
                  <a:ext cx="179388" cy="134938"/>
                </a:xfrm>
                <a:custGeom>
                  <a:gdLst>
                    <a:gd fmla="*/ 0 w 64" name="T0"/>
                    <a:gd fmla="*/ 4 h 48" name="T1"/>
                    <a:gd fmla="*/ 0 w 64" name="T2"/>
                    <a:gd fmla="*/ 28 h 48" name="T3"/>
                    <a:gd fmla="*/ 4 w 64" name="T4"/>
                    <a:gd fmla="*/ 32 h 48" name="T5"/>
                    <a:gd fmla="*/ 8 w 64" name="T6"/>
                    <a:gd fmla="*/ 32 h 48" name="T7"/>
                    <a:gd fmla="*/ 8 w 64" name="T8"/>
                    <a:gd fmla="*/ 36 h 48" name="T9"/>
                    <a:gd fmla="*/ 20 w 64" name="T10"/>
                    <a:gd fmla="*/ 48 h 48" name="T11"/>
                    <a:gd fmla="*/ 44 w 64" name="T12"/>
                    <a:gd fmla="*/ 48 h 48" name="T13"/>
                    <a:gd fmla="*/ 56 w 64" name="T14"/>
                    <a:gd fmla="*/ 36 h 48" name="T15"/>
                    <a:gd fmla="*/ 56 w 64" name="T16"/>
                    <a:gd fmla="*/ 32 h 48" name="T17"/>
                    <a:gd fmla="*/ 60 w 64" name="T18"/>
                    <a:gd fmla="*/ 32 h 48" name="T19"/>
                    <a:gd fmla="*/ 64 w 64" name="T20"/>
                    <a:gd fmla="*/ 28 h 48" name="T21"/>
                    <a:gd fmla="*/ 64 w 64" name="T22"/>
                    <a:gd fmla="*/ 4 h 48" name="T23"/>
                    <a:gd fmla="*/ 64 w 64" name="T24"/>
                    <a:gd fmla="*/ 0 h 48" name="T25"/>
                    <a:gd fmla="*/ 0 w 64" name="T26"/>
                    <a:gd fmla="*/ 0 h 48" name="T27"/>
                    <a:gd fmla="*/ 0 w 64" name="T28"/>
                    <a:gd fmla="*/ 4 h 48"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48" w="64">
                      <a:moveTo>
                        <a:pt x="0" y="4"/>
                      </a:moveTo>
                      <a:cubicBezTo>
                        <a:pt x="0" y="28"/>
                        <a:pt x="0" y="28"/>
                        <a:pt x="0" y="28"/>
                      </a:cubicBezTo>
                      <a:cubicBezTo>
                        <a:pt x="0" y="30"/>
                        <a:pt x="2" y="32"/>
                        <a:pt x="4" y="32"/>
                      </a:cubicBezTo>
                      <a:cubicBezTo>
                        <a:pt x="8" y="32"/>
                        <a:pt x="8" y="32"/>
                        <a:pt x="8" y="32"/>
                      </a:cubicBezTo>
                      <a:cubicBezTo>
                        <a:pt x="8" y="36"/>
                        <a:pt x="8" y="36"/>
                        <a:pt x="8" y="36"/>
                      </a:cubicBezTo>
                      <a:cubicBezTo>
                        <a:pt x="8" y="42"/>
                        <a:pt x="14" y="48"/>
                        <a:pt x="20" y="48"/>
                      </a:cubicBezTo>
                      <a:cubicBezTo>
                        <a:pt x="44" y="48"/>
                        <a:pt x="44" y="48"/>
                        <a:pt x="44" y="48"/>
                      </a:cubicBezTo>
                      <a:cubicBezTo>
                        <a:pt x="51" y="48"/>
                        <a:pt x="56" y="42"/>
                        <a:pt x="56" y="36"/>
                      </a:cubicBezTo>
                      <a:cubicBezTo>
                        <a:pt x="56" y="32"/>
                        <a:pt x="56" y="32"/>
                        <a:pt x="56" y="32"/>
                      </a:cubicBezTo>
                      <a:cubicBezTo>
                        <a:pt x="60" y="32"/>
                        <a:pt x="60" y="32"/>
                        <a:pt x="60" y="32"/>
                      </a:cubicBezTo>
                      <a:cubicBezTo>
                        <a:pt x="62" y="32"/>
                        <a:pt x="64" y="30"/>
                        <a:pt x="64" y="28"/>
                      </a:cubicBezTo>
                      <a:cubicBezTo>
                        <a:pt x="64" y="4"/>
                        <a:pt x="64" y="4"/>
                        <a:pt x="64" y="4"/>
                      </a:cubicBezTo>
                      <a:cubicBezTo>
                        <a:pt x="64" y="3"/>
                        <a:pt x="64" y="1"/>
                        <a:pt x="64" y="0"/>
                      </a:cubicBezTo>
                      <a:cubicBezTo>
                        <a:pt x="0" y="0"/>
                        <a:pt x="0" y="0"/>
                        <a:pt x="0" y="0"/>
                      </a:cubicBezTo>
                      <a:cubicBezTo>
                        <a:pt x="0" y="1"/>
                        <a:pt x="0" y="3"/>
                        <a:pt x="0" y="4"/>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sz="1200">
                    <a:cs typeface="+mn-ea"/>
                    <a:sym typeface="+mn-lt"/>
                  </a:endParaRPr>
                </a:p>
              </p:txBody>
            </p:sp>
            <p:sp>
              <p:nvSpPr>
                <p:cNvPr id="27" name="Freeform 36"/>
                <p:cNvSpPr>
                  <a:spLocks noEditPoints="1"/>
                </p:cNvSpPr>
                <p:nvPr/>
              </p:nvSpPr>
              <p:spPr bwMode="auto">
                <a:xfrm>
                  <a:off x="658813" y="3189288"/>
                  <a:ext cx="360363" cy="382588"/>
                </a:xfrm>
                <a:custGeom>
                  <a:gdLst>
                    <a:gd fmla="*/ 64 w 128" name="T0"/>
                    <a:gd fmla="*/ 0 h 136" name="T1"/>
                    <a:gd fmla="*/ 0 w 128" name="T2"/>
                    <a:gd fmla="*/ 64 h 136" name="T3"/>
                    <a:gd fmla="*/ 19 w 128" name="T4"/>
                    <a:gd fmla="*/ 115 h 136" name="T5"/>
                    <a:gd fmla="*/ 30 w 128" name="T6"/>
                    <a:gd fmla="*/ 136 h 136" name="T7"/>
                    <a:gd fmla="*/ 99 w 128" name="T8"/>
                    <a:gd fmla="*/ 136 h 136" name="T9"/>
                    <a:gd fmla="*/ 110 w 128" name="T10"/>
                    <a:gd fmla="*/ 115 h 136" name="T11"/>
                    <a:gd fmla="*/ 128 w 128" name="T12"/>
                    <a:gd fmla="*/ 64 h 136" name="T13"/>
                    <a:gd fmla="*/ 64 w 128" name="T14"/>
                    <a:gd fmla="*/ 0 h 136" name="T15"/>
                    <a:gd fmla="*/ 61 w 128" name="T16"/>
                    <a:gd fmla="*/ 32 h 136" name="T17"/>
                    <a:gd fmla="*/ 32 w 128" name="T18"/>
                    <a:gd fmla="*/ 64 h 136" name="T19"/>
                    <a:gd fmla="*/ 45 w 128" name="T20"/>
                    <a:gd fmla="*/ 94 h 136" name="T21"/>
                    <a:gd fmla="*/ 48 w 128" name="T22"/>
                    <a:gd fmla="*/ 98 h 136" name="T23"/>
                    <a:gd fmla="*/ 46 w 128" name="T24"/>
                    <a:gd fmla="*/ 104 h 136" name="T25"/>
                    <a:gd fmla="*/ 44 w 128" name="T26"/>
                    <a:gd fmla="*/ 104 h 136" name="T27"/>
                    <a:gd fmla="*/ 41 w 128" name="T28"/>
                    <a:gd fmla="*/ 102 h 136" name="T29"/>
                    <a:gd fmla="*/ 38 w 128" name="T30"/>
                    <a:gd fmla="*/ 98 h 136" name="T31"/>
                    <a:gd fmla="*/ 24 w 128" name="T32"/>
                    <a:gd fmla="*/ 64 h 136" name="T33"/>
                    <a:gd fmla="*/ 60 w 128" name="T34"/>
                    <a:gd fmla="*/ 24 h 136" name="T35"/>
                    <a:gd fmla="*/ 64 w 128" name="T36"/>
                    <a:gd fmla="*/ 28 h 136" name="T37"/>
                    <a:gd fmla="*/ 61 w 128" name="T38"/>
                    <a:gd fmla="*/ 32 h 136"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36" w="128">
                      <a:moveTo>
                        <a:pt x="64" y="0"/>
                      </a:moveTo>
                      <a:cubicBezTo>
                        <a:pt x="29" y="0"/>
                        <a:pt x="0" y="29"/>
                        <a:pt x="0" y="64"/>
                      </a:cubicBezTo>
                      <a:cubicBezTo>
                        <a:pt x="0" y="83"/>
                        <a:pt x="10" y="100"/>
                        <a:pt x="19" y="115"/>
                      </a:cubicBezTo>
                      <a:cubicBezTo>
                        <a:pt x="23" y="122"/>
                        <a:pt x="27" y="129"/>
                        <a:pt x="30" y="136"/>
                      </a:cubicBezTo>
                      <a:cubicBezTo>
                        <a:pt x="99" y="136"/>
                        <a:pt x="99" y="136"/>
                        <a:pt x="99" y="136"/>
                      </a:cubicBezTo>
                      <a:cubicBezTo>
                        <a:pt x="101" y="129"/>
                        <a:pt x="105" y="122"/>
                        <a:pt x="110" y="115"/>
                      </a:cubicBezTo>
                      <a:cubicBezTo>
                        <a:pt x="118" y="100"/>
                        <a:pt x="128" y="83"/>
                        <a:pt x="128" y="64"/>
                      </a:cubicBezTo>
                      <a:cubicBezTo>
                        <a:pt x="128" y="29"/>
                        <a:pt x="99" y="0"/>
                        <a:pt x="64" y="0"/>
                      </a:cubicBezTo>
                      <a:close/>
                      <a:moveTo>
                        <a:pt x="61" y="32"/>
                      </a:moveTo>
                      <a:cubicBezTo>
                        <a:pt x="44" y="34"/>
                        <a:pt x="32" y="47"/>
                        <a:pt x="32" y="64"/>
                      </a:cubicBezTo>
                      <a:cubicBezTo>
                        <a:pt x="32" y="72"/>
                        <a:pt x="39" y="84"/>
                        <a:pt x="45" y="94"/>
                      </a:cubicBezTo>
                      <a:cubicBezTo>
                        <a:pt x="46" y="95"/>
                        <a:pt x="47" y="97"/>
                        <a:pt x="48" y="98"/>
                      </a:cubicBezTo>
                      <a:cubicBezTo>
                        <a:pt x="49" y="100"/>
                        <a:pt x="48" y="102"/>
                        <a:pt x="46" y="104"/>
                      </a:cubicBezTo>
                      <a:cubicBezTo>
                        <a:pt x="45" y="104"/>
                        <a:pt x="45" y="104"/>
                        <a:pt x="44" y="104"/>
                      </a:cubicBezTo>
                      <a:cubicBezTo>
                        <a:pt x="43" y="104"/>
                        <a:pt x="41" y="103"/>
                        <a:pt x="41" y="102"/>
                      </a:cubicBezTo>
                      <a:cubicBezTo>
                        <a:pt x="40" y="101"/>
                        <a:pt x="39" y="99"/>
                        <a:pt x="38" y="98"/>
                      </a:cubicBezTo>
                      <a:cubicBezTo>
                        <a:pt x="32" y="87"/>
                        <a:pt x="24" y="74"/>
                        <a:pt x="24" y="64"/>
                      </a:cubicBezTo>
                      <a:cubicBezTo>
                        <a:pt x="24" y="43"/>
                        <a:pt x="39" y="26"/>
                        <a:pt x="60" y="24"/>
                      </a:cubicBezTo>
                      <a:cubicBezTo>
                        <a:pt x="62" y="24"/>
                        <a:pt x="64" y="25"/>
                        <a:pt x="64" y="28"/>
                      </a:cubicBezTo>
                      <a:cubicBezTo>
                        <a:pt x="64" y="30"/>
                        <a:pt x="63" y="32"/>
                        <a:pt x="61" y="32"/>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sz="1200">
                    <a:cs typeface="+mn-ea"/>
                    <a:sym typeface="+mn-lt"/>
                  </a:endParaRPr>
                </a:p>
              </p:txBody>
            </p:sp>
          </p:grpSp>
        </p:grpSp>
        <p:sp>
          <p:nvSpPr>
            <p:cNvPr id="28" name="TextBox 80"/>
            <p:cNvSpPr>
              <a:spLocks noChangeArrowheads="1"/>
            </p:cNvSpPr>
            <p:nvPr/>
          </p:nvSpPr>
          <p:spPr bwMode="auto">
            <a:xfrm>
              <a:off x="2816586" y="4577110"/>
              <a:ext cx="6796629" cy="4724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1" lIns="91423" rIns="91423" tIns="45711" wrap="square">
              <a:spAutoFit/>
            </a:bodyPr>
            <a:lstStyle/>
            <a:p>
              <a:pPr algn="just">
                <a:lnSpc>
                  <a:spcPts val="1500"/>
                </a:lnSpc>
                <a:spcBef>
                  <a:spcPts val="600"/>
                </a:spcBef>
                <a:spcAft>
                  <a:spcPts val="600"/>
                </a:spcAft>
                <a:buClr>
                  <a:srgbClr val="074AA1"/>
                </a:buClr>
                <a:defRPr/>
              </a:pPr>
              <a:r>
                <a:rPr altLang="en-US" lang="zh-CN" sz="900">
                  <a:solidFill>
                    <a:schemeClr val="tx1">
                      <a:lumMod val="50000"/>
                      <a:lumOff val="50000"/>
                    </a:schemeClr>
                  </a:solidFill>
                  <a:cs typeface="+mn-ea"/>
                  <a:sym typeface="+mn-lt"/>
                </a:rPr>
                <a:t>请在此处输入您的文本，或者复制您的文本粘贴到此处请在此处输入您的文本，或者复制您的文本粘贴到此处请在此处输入您的文本，或者复制您的文本粘贴到此处请在此处输入您的文本，或者复制您的文本粘贴到此处</a:t>
              </a:r>
            </a:p>
          </p:txBody>
        </p:sp>
      </p:grpSp>
      <p:grpSp>
        <p:nvGrpSpPr>
          <p:cNvPr id="42" name="组合 41">
            <a:extLst>
              <a:ext uri="{FF2B5EF4-FFF2-40B4-BE49-F238E27FC236}">
                <a16:creationId xmlns:a16="http://schemas.microsoft.com/office/drawing/2014/main" id="{5F0A2176-8344-4BDA-8074-565D853AA469}"/>
              </a:ext>
            </a:extLst>
          </p:cNvPr>
          <p:cNvGrpSpPr/>
          <p:nvPr/>
        </p:nvGrpSpPr>
        <p:grpSpPr>
          <a:xfrm>
            <a:off x="794328" y="674255"/>
            <a:ext cx="12605619" cy="6438627"/>
            <a:chOff x="794328" y="674255"/>
            <a:chExt cx="12605619" cy="6438627"/>
          </a:xfrm>
        </p:grpSpPr>
        <p:sp>
          <p:nvSpPr>
            <p:cNvPr id="43" name="矩形: 圆角 42">
              <a:extLst>
                <a:ext uri="{FF2B5EF4-FFF2-40B4-BE49-F238E27FC236}">
                  <a16:creationId xmlns:a16="http://schemas.microsoft.com/office/drawing/2014/main" id="{CB947B12-33C8-44EB-9446-411B0C590448}"/>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44" name="文本框 43">
              <a:extLst>
                <a:ext uri="{FF2B5EF4-FFF2-40B4-BE49-F238E27FC236}">
                  <a16:creationId xmlns:a16="http://schemas.microsoft.com/office/drawing/2014/main" id="{1850EEBF-665A-47BE-A576-687A7C3D5A31}"/>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45" name="图片 44">
              <a:extLst>
                <a:ext uri="{FF2B5EF4-FFF2-40B4-BE49-F238E27FC236}">
                  <a16:creationId xmlns:a16="http://schemas.microsoft.com/office/drawing/2014/main" id="{B8D31FFF-5E54-4017-8B7E-C8442720E07F}"/>
                </a:ext>
              </a:extLst>
            </p:cNvPr>
            <p:cNvPicPr>
              <a:picLocks noChangeAspect="1"/>
            </p:cNvPicPr>
            <p:nvPr/>
          </p:nvPicPr>
          <p:blipFill>
            <a:blip r:embed="rId3">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41"/>
                                        </p:tgtEl>
                                        <p:attrNameLst>
                                          <p:attrName>style.visibility</p:attrName>
                                        </p:attrNameLst>
                                      </p:cBhvr>
                                      <p:to>
                                        <p:strVal val="visible"/>
                                      </p:to>
                                    </p:set>
                                    <p:animEffect filter="randombar(horizontal)" transition="in">
                                      <p:cBhvr>
                                        <p:cTn dur="500" id="7"/>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a:extLst>
              <a:ext uri="{FF2B5EF4-FFF2-40B4-BE49-F238E27FC236}">
                <a16:creationId xmlns:a16="http://schemas.microsoft.com/office/drawing/2014/main" id="{1BBB56F9-C1B8-4D61-AB2A-91684BA325B8}"/>
              </a:ext>
            </a:extLst>
          </p:cNvPr>
          <p:cNvGrpSpPr/>
          <p:nvPr/>
        </p:nvGrpSpPr>
        <p:grpSpPr>
          <a:xfrm>
            <a:off x="2449215" y="2213867"/>
            <a:ext cx="7327748" cy="2621363"/>
            <a:chOff x="2449215" y="2213867"/>
            <a:chExt cx="7327748" cy="2621363"/>
          </a:xfrm>
        </p:grpSpPr>
        <p:grpSp>
          <p:nvGrpSpPr>
            <p:cNvPr id="2" name="千图PPT彼岸天：ID 8661124库_组合 1">
              <a:extLst>
                <a:ext uri="{FF2B5EF4-FFF2-40B4-BE49-F238E27FC236}">
                  <a16:creationId xmlns:a16="http://schemas.microsoft.com/office/drawing/2014/main" id="{A10EAD2D-1ABC-40CD-95F8-36D2FEDFA83E}"/>
                </a:ext>
              </a:extLst>
            </p:cNvPr>
            <p:cNvGrpSpPr/>
            <p:nvPr>
              <p:custDataLst>
                <p:tags r:id="rId3"/>
              </p:custDataLst>
            </p:nvPr>
          </p:nvGrpSpPr>
          <p:grpSpPr>
            <a:xfrm>
              <a:off x="6962631" y="2213867"/>
              <a:ext cx="2814332" cy="2621363"/>
              <a:chOff x="7251508" y="1808820"/>
              <a:chExt cx="3752442" cy="3495151"/>
            </a:xfrm>
          </p:grpSpPr>
          <p:sp>
            <p:nvSpPr>
              <p:cNvPr id="4" name="任意多边形: 形状 3">
                <a:extLst>
                  <a:ext uri="{FF2B5EF4-FFF2-40B4-BE49-F238E27FC236}">
                    <a16:creationId xmlns:a16="http://schemas.microsoft.com/office/drawing/2014/main" id="{ABD88FC5-64AF-416F-99CB-7C6FE15792FF}"/>
                  </a:ext>
                </a:extLst>
              </p:cNvPr>
              <p:cNvSpPr/>
              <p:nvPr/>
            </p:nvSpPr>
            <p:spPr>
              <a:xfrm>
                <a:off x="8391562" y="2281313"/>
                <a:ext cx="569406" cy="2340224"/>
              </a:xfrm>
              <a:custGeom>
                <a:cxnLst>
                  <a:cxn ang="0">
                    <a:pos x="wd2" y="hd2"/>
                  </a:cxn>
                  <a:cxn ang="5400000">
                    <a:pos x="wd2" y="hd2"/>
                  </a:cxn>
                  <a:cxn ang="10800000">
                    <a:pos x="wd2" y="hd2"/>
                  </a:cxn>
                  <a:cxn ang="16200000">
                    <a:pos x="wd2" y="hd2"/>
                  </a:cxn>
                </a:cxnLst>
                <a:rect b="b" l="0" r="r" t="0"/>
                <a:pathLst>
                  <a:path extrusionOk="0" h="21600" w="16290">
                    <a:moveTo>
                      <a:pt x="16290" y="21600"/>
                    </a:moveTo>
                    <a:cubicBezTo>
                      <a:pt x="-3815" y="14910"/>
                      <a:pt x="-5310" y="7710"/>
                      <a:pt x="11804" y="0"/>
                    </a:cubicBezTo>
                  </a:path>
                </a:pathLst>
              </a:custGeom>
              <a:ln>
                <a:solidFill>
                  <a:srgbClr val="CFCFCF"/>
                </a:solidFill>
                <a:miter lim="400000"/>
              </a:ln>
            </p:spPr>
            <p:txBody>
              <a:bodyPr anchor="ctr"/>
              <a:lstStyle/>
              <a:p>
                <a:pPr algn="ctr"/>
                <a:endParaRPr sz="1350">
                  <a:cs typeface="+mn-ea"/>
                  <a:sym typeface="+mn-lt"/>
                </a:endParaRPr>
              </a:p>
            </p:txBody>
          </p:sp>
          <p:sp>
            <p:nvSpPr>
              <p:cNvPr id="5" name="任意多边形: 形状 4">
                <a:extLst>
                  <a:ext uri="{FF2B5EF4-FFF2-40B4-BE49-F238E27FC236}">
                    <a16:creationId xmlns:a16="http://schemas.microsoft.com/office/drawing/2014/main" id="{6C6BDE18-6938-4DB4-92A6-9315D17EEB9E}"/>
                  </a:ext>
                </a:extLst>
              </p:cNvPr>
              <p:cNvSpPr/>
              <p:nvPr/>
            </p:nvSpPr>
            <p:spPr>
              <a:xfrm>
                <a:off x="7463378" y="1808820"/>
                <a:ext cx="869896" cy="3495151"/>
              </a:xfrm>
              <a:custGeom>
                <a:cxnLst>
                  <a:cxn ang="0">
                    <a:pos x="wd2" y="hd2"/>
                  </a:cxn>
                  <a:cxn ang="5400000">
                    <a:pos x="wd2" y="hd2"/>
                  </a:cxn>
                  <a:cxn ang="10800000">
                    <a:pos x="wd2" y="hd2"/>
                  </a:cxn>
                  <a:cxn ang="16200000">
                    <a:pos x="wd2" y="hd2"/>
                  </a:cxn>
                </a:cxnLst>
                <a:rect b="b" l="0" r="r" t="0"/>
                <a:pathLst>
                  <a:path extrusionOk="0" h="21600" w="16328">
                    <a:moveTo>
                      <a:pt x="16328" y="21600"/>
                    </a:moveTo>
                    <a:cubicBezTo>
                      <a:pt x="-3516" y="15007"/>
                      <a:pt x="-5272" y="7807"/>
                      <a:pt x="11059" y="0"/>
                    </a:cubicBezTo>
                  </a:path>
                </a:pathLst>
              </a:custGeom>
              <a:ln>
                <a:solidFill>
                  <a:srgbClr val="CFCFCF"/>
                </a:solidFill>
                <a:miter lim="400000"/>
              </a:ln>
            </p:spPr>
            <p:txBody>
              <a:bodyPr anchor="ctr"/>
              <a:lstStyle/>
              <a:p>
                <a:pPr algn="ctr"/>
                <a:endParaRPr sz="1350">
                  <a:cs typeface="+mn-ea"/>
                  <a:sym typeface="+mn-lt"/>
                </a:endParaRPr>
              </a:p>
            </p:txBody>
          </p:sp>
          <p:sp>
            <p:nvSpPr>
              <p:cNvPr id="6" name="直接连接符 5">
                <a:extLst>
                  <a:ext uri="{FF2B5EF4-FFF2-40B4-BE49-F238E27FC236}">
                    <a16:creationId xmlns:a16="http://schemas.microsoft.com/office/drawing/2014/main" id="{772C7ABF-88CF-49E6-87B4-4A3461631FA2}"/>
                  </a:ext>
                </a:extLst>
              </p:cNvPr>
              <p:cNvSpPr/>
              <p:nvPr/>
            </p:nvSpPr>
            <p:spPr>
              <a:xfrm>
                <a:off x="7296470" y="2210363"/>
                <a:ext cx="1878033" cy="1240099"/>
              </a:xfrm>
              <a:prstGeom prst="line">
                <a:avLst/>
              </a:prstGeom>
              <a:ln>
                <a:solidFill>
                  <a:srgbClr val="CFCFCF"/>
                </a:solidFill>
                <a:miter lim="400000"/>
              </a:ln>
            </p:spPr>
            <p:txBody>
              <a:bodyPr anchor="ctr"/>
              <a:lstStyle/>
              <a:p>
                <a:pPr algn="ctr"/>
                <a:endParaRPr sz="1350">
                  <a:cs typeface="+mn-ea"/>
                  <a:sym typeface="+mn-lt"/>
                </a:endParaRPr>
              </a:p>
            </p:txBody>
          </p:sp>
          <p:sp>
            <p:nvSpPr>
              <p:cNvPr id="7" name="直接连接符 6">
                <a:extLst>
                  <a:ext uri="{FF2B5EF4-FFF2-40B4-BE49-F238E27FC236}">
                    <a16:creationId xmlns:a16="http://schemas.microsoft.com/office/drawing/2014/main" id="{1DD213AA-CB33-45F1-9300-07DDA7827A02}"/>
                  </a:ext>
                </a:extLst>
              </p:cNvPr>
              <p:cNvSpPr/>
              <p:nvPr/>
            </p:nvSpPr>
            <p:spPr>
              <a:xfrm flipH="1">
                <a:off x="7291746" y="3454217"/>
                <a:ext cx="1887481" cy="1165588"/>
              </a:xfrm>
              <a:prstGeom prst="line">
                <a:avLst/>
              </a:prstGeom>
              <a:ln>
                <a:solidFill>
                  <a:srgbClr val="CFCFCF"/>
                </a:solidFill>
                <a:miter lim="400000"/>
              </a:ln>
            </p:spPr>
            <p:txBody>
              <a:bodyPr anchor="ctr"/>
              <a:lstStyle/>
              <a:p>
                <a:pPr algn="ctr"/>
                <a:endParaRPr sz="1350">
                  <a:cs typeface="+mn-ea"/>
                  <a:sym typeface="+mn-lt"/>
                </a:endParaRPr>
              </a:p>
            </p:txBody>
          </p:sp>
          <p:sp>
            <p:nvSpPr>
              <p:cNvPr id="8" name="任意多边形: 形状 7">
                <a:extLst>
                  <a:ext uri="{FF2B5EF4-FFF2-40B4-BE49-F238E27FC236}">
                    <a16:creationId xmlns:a16="http://schemas.microsoft.com/office/drawing/2014/main" id="{2CD8333C-36B8-4E12-B743-0B44BA6F8408}"/>
                  </a:ext>
                </a:extLst>
              </p:cNvPr>
              <p:cNvSpPr/>
              <p:nvPr/>
            </p:nvSpPr>
            <p:spPr>
              <a:xfrm flipH="1">
                <a:off x="8257069" y="2768253"/>
                <a:ext cx="403060" cy="403060"/>
              </a:xfrm>
              <a:custGeom>
                <a:cxnLst>
                  <a:cxn ang="0">
                    <a:pos x="wd2" y="hd2"/>
                  </a:cxn>
                  <a:cxn ang="5400000">
                    <a:pos x="wd2" y="hd2"/>
                  </a:cxn>
                  <a:cxn ang="10800000">
                    <a:pos x="wd2" y="hd2"/>
                  </a:cxn>
                  <a:cxn ang="16200000">
                    <a:pos x="wd2" y="hd2"/>
                  </a:cxn>
                </a:cxnLst>
                <a:rect b="b" l="0" r="r" t="0"/>
                <a:pathLst>
                  <a:path extrusionOk="0" h="21600" w="21600">
                    <a:moveTo>
                      <a:pt x="10501" y="0"/>
                    </a:moveTo>
                    <a:lnTo>
                      <a:pt x="11100" y="0"/>
                    </a:lnTo>
                    <a:cubicBezTo>
                      <a:pt x="16899" y="0"/>
                      <a:pt x="21600" y="4702"/>
                      <a:pt x="21600" y="10500"/>
                    </a:cubicBezTo>
                    <a:lnTo>
                      <a:pt x="21600" y="11100"/>
                    </a:lnTo>
                    <a:cubicBezTo>
                      <a:pt x="21600" y="16898"/>
                      <a:pt x="16899" y="21600"/>
                      <a:pt x="11100" y="21600"/>
                    </a:cubicBezTo>
                    <a:lnTo>
                      <a:pt x="10501" y="21600"/>
                    </a:lnTo>
                    <a:cubicBezTo>
                      <a:pt x="4702" y="21600"/>
                      <a:pt x="0" y="16898"/>
                      <a:pt x="0" y="11100"/>
                    </a:cubicBezTo>
                    <a:lnTo>
                      <a:pt x="0" y="10500"/>
                    </a:lnTo>
                    <a:cubicBezTo>
                      <a:pt x="0" y="4702"/>
                      <a:pt x="4702" y="0"/>
                      <a:pt x="10501" y="0"/>
                    </a:cubicBezTo>
                    <a:lnTo>
                      <a:pt x="10501" y="0"/>
                    </a:lnTo>
                    <a:close/>
                  </a:path>
                </a:pathLst>
              </a:custGeom>
              <a:solidFill>
                <a:srgbClr val="EDEFF3"/>
              </a:solidFill>
              <a:ln w="12700">
                <a:miter lim="400000"/>
              </a:ln>
            </p:spPr>
            <p:txBody>
              <a:bodyPr anchor="ctr"/>
              <a:lstStyle/>
              <a:p>
                <a:pPr algn="ctr"/>
                <a:endParaRPr sz="1350">
                  <a:cs typeface="+mn-ea"/>
                  <a:sym typeface="+mn-lt"/>
                </a:endParaRPr>
              </a:p>
            </p:txBody>
          </p:sp>
          <p:sp>
            <p:nvSpPr>
              <p:cNvPr id="9" name="任意多边形: 形状 8">
                <a:extLst>
                  <a:ext uri="{FF2B5EF4-FFF2-40B4-BE49-F238E27FC236}">
                    <a16:creationId xmlns:a16="http://schemas.microsoft.com/office/drawing/2014/main" id="{B32E1192-E763-43CB-8C9D-12993C8FCC0B}"/>
                  </a:ext>
                </a:extLst>
              </p:cNvPr>
              <p:cNvSpPr/>
              <p:nvPr/>
            </p:nvSpPr>
            <p:spPr>
              <a:xfrm flipH="1">
                <a:off x="8257069" y="3715681"/>
                <a:ext cx="403060" cy="403062"/>
              </a:xfrm>
              <a:custGeom>
                <a:cxnLst>
                  <a:cxn ang="0">
                    <a:pos x="wd2" y="hd2"/>
                  </a:cxn>
                  <a:cxn ang="5400000">
                    <a:pos x="wd2" y="hd2"/>
                  </a:cxn>
                  <a:cxn ang="10800000">
                    <a:pos x="wd2" y="hd2"/>
                  </a:cxn>
                  <a:cxn ang="16200000">
                    <a:pos x="wd2" y="hd2"/>
                  </a:cxn>
                </a:cxnLst>
                <a:rect b="b" l="0" r="r" t="0"/>
                <a:pathLst>
                  <a:path extrusionOk="0" h="21600" w="21600">
                    <a:moveTo>
                      <a:pt x="10501" y="0"/>
                    </a:moveTo>
                    <a:lnTo>
                      <a:pt x="11100" y="0"/>
                    </a:lnTo>
                    <a:cubicBezTo>
                      <a:pt x="16899" y="0"/>
                      <a:pt x="21600" y="4702"/>
                      <a:pt x="21600" y="10500"/>
                    </a:cubicBezTo>
                    <a:lnTo>
                      <a:pt x="21600" y="11100"/>
                    </a:lnTo>
                    <a:cubicBezTo>
                      <a:pt x="21600" y="16898"/>
                      <a:pt x="16899" y="21600"/>
                      <a:pt x="11100" y="21600"/>
                    </a:cubicBezTo>
                    <a:lnTo>
                      <a:pt x="10501" y="21600"/>
                    </a:lnTo>
                    <a:cubicBezTo>
                      <a:pt x="4702" y="21600"/>
                      <a:pt x="0" y="16898"/>
                      <a:pt x="0" y="11100"/>
                    </a:cubicBezTo>
                    <a:lnTo>
                      <a:pt x="0" y="10500"/>
                    </a:lnTo>
                    <a:cubicBezTo>
                      <a:pt x="0" y="4702"/>
                      <a:pt x="4702" y="0"/>
                      <a:pt x="10501" y="0"/>
                    </a:cubicBezTo>
                    <a:lnTo>
                      <a:pt x="10501" y="0"/>
                    </a:lnTo>
                    <a:close/>
                  </a:path>
                </a:pathLst>
              </a:custGeom>
              <a:solidFill>
                <a:srgbClr val="EDEFF3"/>
              </a:solidFill>
              <a:ln w="12700">
                <a:miter lim="400000"/>
              </a:ln>
            </p:spPr>
            <p:txBody>
              <a:bodyPr anchor="ctr"/>
              <a:lstStyle/>
              <a:p>
                <a:pPr algn="ctr"/>
                <a:endParaRPr sz="1350">
                  <a:cs typeface="+mn-ea"/>
                  <a:sym typeface="+mn-lt"/>
                </a:endParaRPr>
              </a:p>
            </p:txBody>
          </p:sp>
          <p:sp>
            <p:nvSpPr>
              <p:cNvPr id="10" name="任意多边形: 形状 9">
                <a:extLst>
                  <a:ext uri="{FF2B5EF4-FFF2-40B4-BE49-F238E27FC236}">
                    <a16:creationId xmlns:a16="http://schemas.microsoft.com/office/drawing/2014/main" id="{9CD6802C-141B-409D-868B-DB8474849970}"/>
                  </a:ext>
                </a:extLst>
              </p:cNvPr>
              <p:cNvSpPr/>
              <p:nvPr/>
            </p:nvSpPr>
            <p:spPr>
              <a:xfrm flipH="1">
                <a:off x="7489386" y="2260394"/>
                <a:ext cx="403060" cy="403060"/>
              </a:xfrm>
              <a:custGeom>
                <a:cxnLst>
                  <a:cxn ang="0">
                    <a:pos x="wd2" y="hd2"/>
                  </a:cxn>
                  <a:cxn ang="5400000">
                    <a:pos x="wd2" y="hd2"/>
                  </a:cxn>
                  <a:cxn ang="10800000">
                    <a:pos x="wd2" y="hd2"/>
                  </a:cxn>
                  <a:cxn ang="16200000">
                    <a:pos x="wd2" y="hd2"/>
                  </a:cxn>
                </a:cxnLst>
                <a:rect b="b" l="0" r="r" t="0"/>
                <a:pathLst>
                  <a:path extrusionOk="0" h="21600" w="21600">
                    <a:moveTo>
                      <a:pt x="10501" y="0"/>
                    </a:moveTo>
                    <a:lnTo>
                      <a:pt x="11100" y="0"/>
                    </a:lnTo>
                    <a:cubicBezTo>
                      <a:pt x="16899" y="0"/>
                      <a:pt x="21600" y="4702"/>
                      <a:pt x="21600" y="10500"/>
                    </a:cubicBezTo>
                    <a:lnTo>
                      <a:pt x="21600" y="11100"/>
                    </a:lnTo>
                    <a:cubicBezTo>
                      <a:pt x="21600" y="16898"/>
                      <a:pt x="16899" y="21600"/>
                      <a:pt x="11100" y="21600"/>
                    </a:cubicBezTo>
                    <a:lnTo>
                      <a:pt x="10501" y="21600"/>
                    </a:lnTo>
                    <a:cubicBezTo>
                      <a:pt x="4702" y="21600"/>
                      <a:pt x="0" y="16898"/>
                      <a:pt x="0" y="11100"/>
                    </a:cubicBezTo>
                    <a:lnTo>
                      <a:pt x="0" y="10500"/>
                    </a:lnTo>
                    <a:cubicBezTo>
                      <a:pt x="0" y="4702"/>
                      <a:pt x="4702" y="0"/>
                      <a:pt x="10501" y="0"/>
                    </a:cubicBezTo>
                    <a:lnTo>
                      <a:pt x="10501" y="0"/>
                    </a:lnTo>
                    <a:close/>
                  </a:path>
                </a:pathLst>
              </a:custGeom>
              <a:solidFill>
                <a:srgbClr val="EDEFF3"/>
              </a:solidFill>
              <a:ln w="12700">
                <a:miter lim="400000"/>
              </a:ln>
            </p:spPr>
            <p:txBody>
              <a:bodyPr anchor="ctr"/>
              <a:lstStyle/>
              <a:p>
                <a:pPr algn="ctr"/>
                <a:endParaRPr sz="1350">
                  <a:cs typeface="+mn-ea"/>
                  <a:sym typeface="+mn-lt"/>
                </a:endParaRPr>
              </a:p>
            </p:txBody>
          </p:sp>
          <p:sp>
            <p:nvSpPr>
              <p:cNvPr id="11" name="任意多边形: 形状 10">
                <a:extLst>
                  <a:ext uri="{FF2B5EF4-FFF2-40B4-BE49-F238E27FC236}">
                    <a16:creationId xmlns:a16="http://schemas.microsoft.com/office/drawing/2014/main" id="{DE0A33E7-439C-4D23-B01B-7EB98FA95B3A}"/>
                  </a:ext>
                </a:extLst>
              </p:cNvPr>
              <p:cNvSpPr/>
              <p:nvPr/>
            </p:nvSpPr>
            <p:spPr>
              <a:xfrm flipH="1">
                <a:off x="7251508" y="3230383"/>
                <a:ext cx="403060" cy="403060"/>
              </a:xfrm>
              <a:custGeom>
                <a:cxnLst>
                  <a:cxn ang="0">
                    <a:pos x="wd2" y="hd2"/>
                  </a:cxn>
                  <a:cxn ang="5400000">
                    <a:pos x="wd2" y="hd2"/>
                  </a:cxn>
                  <a:cxn ang="10800000">
                    <a:pos x="wd2" y="hd2"/>
                  </a:cxn>
                  <a:cxn ang="16200000">
                    <a:pos x="wd2" y="hd2"/>
                  </a:cxn>
                </a:cxnLst>
                <a:rect b="b" l="0" r="r" t="0"/>
                <a:pathLst>
                  <a:path extrusionOk="0" h="21600" w="21600">
                    <a:moveTo>
                      <a:pt x="10501" y="0"/>
                    </a:moveTo>
                    <a:lnTo>
                      <a:pt x="11100" y="0"/>
                    </a:lnTo>
                    <a:cubicBezTo>
                      <a:pt x="16899" y="0"/>
                      <a:pt x="21600" y="4702"/>
                      <a:pt x="21600" y="10500"/>
                    </a:cubicBezTo>
                    <a:lnTo>
                      <a:pt x="21600" y="11100"/>
                    </a:lnTo>
                    <a:cubicBezTo>
                      <a:pt x="21600" y="16898"/>
                      <a:pt x="16899" y="21600"/>
                      <a:pt x="11100" y="21600"/>
                    </a:cubicBezTo>
                    <a:lnTo>
                      <a:pt x="10501" y="21600"/>
                    </a:lnTo>
                    <a:cubicBezTo>
                      <a:pt x="4702" y="21600"/>
                      <a:pt x="0" y="16898"/>
                      <a:pt x="0" y="11100"/>
                    </a:cubicBezTo>
                    <a:lnTo>
                      <a:pt x="0" y="10500"/>
                    </a:lnTo>
                    <a:cubicBezTo>
                      <a:pt x="0" y="4702"/>
                      <a:pt x="4702" y="0"/>
                      <a:pt x="10501" y="0"/>
                    </a:cubicBezTo>
                    <a:lnTo>
                      <a:pt x="10501" y="0"/>
                    </a:lnTo>
                    <a:close/>
                  </a:path>
                </a:pathLst>
              </a:custGeom>
              <a:solidFill>
                <a:srgbClr val="EDEFF3"/>
              </a:solidFill>
              <a:ln w="12700">
                <a:miter lim="400000"/>
              </a:ln>
            </p:spPr>
            <p:txBody>
              <a:bodyPr anchor="ctr"/>
              <a:lstStyle/>
              <a:p>
                <a:pPr algn="ctr"/>
                <a:endParaRPr sz="1350">
                  <a:cs typeface="+mn-ea"/>
                  <a:sym typeface="+mn-lt"/>
                </a:endParaRPr>
              </a:p>
            </p:txBody>
          </p:sp>
          <p:sp>
            <p:nvSpPr>
              <p:cNvPr id="12" name="任意多边形: 形状 11">
                <a:extLst>
                  <a:ext uri="{FF2B5EF4-FFF2-40B4-BE49-F238E27FC236}">
                    <a16:creationId xmlns:a16="http://schemas.microsoft.com/office/drawing/2014/main" id="{2F0580B7-41B2-4461-8AF7-A510D7FE6E3D}"/>
                  </a:ext>
                </a:extLst>
              </p:cNvPr>
              <p:cNvSpPr/>
              <p:nvPr/>
            </p:nvSpPr>
            <p:spPr>
              <a:xfrm flipH="1">
                <a:off x="7489386" y="4200371"/>
                <a:ext cx="403060" cy="403062"/>
              </a:xfrm>
              <a:custGeom>
                <a:cxnLst>
                  <a:cxn ang="0">
                    <a:pos x="wd2" y="hd2"/>
                  </a:cxn>
                  <a:cxn ang="5400000">
                    <a:pos x="wd2" y="hd2"/>
                  </a:cxn>
                  <a:cxn ang="10800000">
                    <a:pos x="wd2" y="hd2"/>
                  </a:cxn>
                  <a:cxn ang="16200000">
                    <a:pos x="wd2" y="hd2"/>
                  </a:cxn>
                </a:cxnLst>
                <a:rect b="b" l="0" r="r" t="0"/>
                <a:pathLst>
                  <a:path extrusionOk="0" h="21600" w="21600">
                    <a:moveTo>
                      <a:pt x="10501" y="0"/>
                    </a:moveTo>
                    <a:lnTo>
                      <a:pt x="11100" y="0"/>
                    </a:lnTo>
                    <a:cubicBezTo>
                      <a:pt x="16899" y="0"/>
                      <a:pt x="21600" y="4702"/>
                      <a:pt x="21600" y="10500"/>
                    </a:cubicBezTo>
                    <a:lnTo>
                      <a:pt x="21600" y="11100"/>
                    </a:lnTo>
                    <a:cubicBezTo>
                      <a:pt x="21600" y="16898"/>
                      <a:pt x="16899" y="21600"/>
                      <a:pt x="11100" y="21600"/>
                    </a:cubicBezTo>
                    <a:lnTo>
                      <a:pt x="10501" y="21600"/>
                    </a:lnTo>
                    <a:cubicBezTo>
                      <a:pt x="4702" y="21600"/>
                      <a:pt x="0" y="16898"/>
                      <a:pt x="0" y="11100"/>
                    </a:cubicBezTo>
                    <a:lnTo>
                      <a:pt x="0" y="10500"/>
                    </a:lnTo>
                    <a:cubicBezTo>
                      <a:pt x="0" y="4702"/>
                      <a:pt x="4702" y="0"/>
                      <a:pt x="10501" y="0"/>
                    </a:cubicBezTo>
                    <a:lnTo>
                      <a:pt x="10501" y="0"/>
                    </a:lnTo>
                    <a:close/>
                  </a:path>
                </a:pathLst>
              </a:custGeom>
              <a:solidFill>
                <a:srgbClr val="EDEFF3"/>
              </a:solidFill>
              <a:ln w="12700">
                <a:miter lim="400000"/>
              </a:ln>
            </p:spPr>
            <p:txBody>
              <a:bodyPr anchor="ctr"/>
              <a:lstStyle/>
              <a:p>
                <a:pPr algn="ctr"/>
                <a:endParaRPr sz="1350">
                  <a:cs typeface="+mn-ea"/>
                  <a:sym typeface="+mn-lt"/>
                </a:endParaRPr>
              </a:p>
            </p:txBody>
          </p:sp>
          <p:sp>
            <p:nvSpPr>
              <p:cNvPr id="13" name="椭圆 12">
                <a:extLst>
                  <a:ext uri="{FF2B5EF4-FFF2-40B4-BE49-F238E27FC236}">
                    <a16:creationId xmlns:a16="http://schemas.microsoft.com/office/drawing/2014/main" id="{01911456-EB71-4AD6-8725-700A0EC5BF27}"/>
                  </a:ext>
                </a:extLst>
              </p:cNvPr>
              <p:cNvSpPr/>
              <p:nvPr/>
            </p:nvSpPr>
            <p:spPr>
              <a:xfrm flipH="1">
                <a:off x="9142793" y="2501334"/>
                <a:ext cx="1861157" cy="1861157"/>
              </a:xfrm>
              <a:prstGeom prst="ellipse">
                <a:avLst/>
              </a:prstGeom>
              <a:solidFill>
                <a:schemeClr val="accent2"/>
              </a:solidFill>
              <a:ln w="12700">
                <a:miter lim="400000"/>
              </a:ln>
            </p:spPr>
            <p:txBody>
              <a:bodyPr anchor="ctr" bIns="14288" lIns="14288" rIns="14288" tIns="14288" wrap="none">
                <a:normAutofit/>
              </a:bodyPr>
              <a:lstStyle/>
              <a:p>
                <a:pPr algn="ctr">
                  <a:defRPr sz="3200">
                    <a:solidFill>
                      <a:srgbClr val="FFFFFF"/>
                    </a:solidFill>
                  </a:defRPr>
                </a:pPr>
                <a:r>
                  <a:rPr altLang="en-US" b="1" lang="zh-CN" sz="1500">
                    <a:cs typeface="+mn-ea"/>
                    <a:sym typeface="+mn-lt"/>
                  </a:rPr>
                  <a:t>标题</a:t>
                </a:r>
                <a:br>
                  <a:rPr altLang="en-US" b="1" lang="zh-CN" sz="1500">
                    <a:cs typeface="+mn-ea"/>
                    <a:sym typeface="+mn-lt"/>
                  </a:rPr>
                </a:br>
                <a:r>
                  <a:rPr altLang="en-US" b="1" lang="zh-CN" sz="1500">
                    <a:cs typeface="+mn-ea"/>
                    <a:sym typeface="+mn-lt"/>
                  </a:rPr>
                  <a:t>文本预设</a:t>
                </a:r>
              </a:p>
            </p:txBody>
          </p:sp>
          <p:sp>
            <p:nvSpPr>
              <p:cNvPr id="14" name="矩形 13">
                <a:extLst>
                  <a:ext uri="{FF2B5EF4-FFF2-40B4-BE49-F238E27FC236}">
                    <a16:creationId xmlns:a16="http://schemas.microsoft.com/office/drawing/2014/main" id="{8F02EA88-7E95-4A09-90D9-D29E026478B2}"/>
                  </a:ext>
                </a:extLst>
              </p:cNvPr>
              <p:cNvSpPr/>
              <p:nvPr/>
            </p:nvSpPr>
            <p:spPr>
              <a:xfrm>
                <a:off x="8302865" y="2854747"/>
                <a:ext cx="311468" cy="230073"/>
              </a:xfrm>
              <a:prstGeom prst="rect">
                <a:avLst/>
              </a:prstGeom>
              <a:ln w="12700">
                <a:miter lim="400000"/>
              </a:ln>
              <a:extLst>
                <a:ext uri="{C572A759-6A51-4108-AA02-DFA0A04FC94B}">
                  <ma14:wrappingTextBoxFlag xmlns:a16="http://schemas.microsoft.com/office/drawing/2014/main" xmlns:lc="http://schemas.openxmlformats.org/drawingml/2006/lockedCanvas" xmlns:ma14="http://schemas.microsoft.com/office/mac/drawingml/2011/main" val="1"/>
                </a:ext>
              </a:extLst>
            </p:spPr>
            <p:txBody>
              <a:bodyPr anchor="ctr" bIns="19050" lIns="19050" rIns="19050" tIns="19050">
                <a:normAutofit fontScale="85000" lnSpcReduction="20000"/>
              </a:bodyPr>
              <a:lstStyle/>
              <a:p>
                <a:pPr algn="ctr"/>
                <a:r>
                  <a:rPr b="1" lang="en-US" sz="1200">
                    <a:cs typeface="+mn-ea"/>
                    <a:sym typeface="+mn-lt"/>
                  </a:rPr>
                  <a:t>A</a:t>
                </a:r>
              </a:p>
            </p:txBody>
          </p:sp>
          <p:sp>
            <p:nvSpPr>
              <p:cNvPr id="15" name="矩形 14">
                <a:extLst>
                  <a:ext uri="{FF2B5EF4-FFF2-40B4-BE49-F238E27FC236}">
                    <a16:creationId xmlns:a16="http://schemas.microsoft.com/office/drawing/2014/main" id="{B102F1F8-1FD2-4662-B9AD-65E28827B009}"/>
                  </a:ext>
                </a:extLst>
              </p:cNvPr>
              <p:cNvSpPr/>
              <p:nvPr/>
            </p:nvSpPr>
            <p:spPr>
              <a:xfrm>
                <a:off x="8302865" y="3789041"/>
                <a:ext cx="311468" cy="243208"/>
              </a:xfrm>
              <a:prstGeom prst="rect">
                <a:avLst/>
              </a:prstGeom>
              <a:ln w="12700">
                <a:miter lim="400000"/>
              </a:ln>
              <a:extLst>
                <a:ext uri="{C572A759-6A51-4108-AA02-DFA0A04FC94B}">
                  <ma14:wrappingTextBoxFlag xmlns:a16="http://schemas.microsoft.com/office/drawing/2014/main" xmlns:lc="http://schemas.openxmlformats.org/drawingml/2006/lockedCanvas" xmlns:ma14="http://schemas.microsoft.com/office/mac/drawingml/2011/main" val="1"/>
                </a:ext>
              </a:extLst>
            </p:spPr>
            <p:txBody>
              <a:bodyPr anchor="ctr" bIns="19050" lIns="19050" rIns="19050" tIns="19050">
                <a:normAutofit fontScale="92500" lnSpcReduction="20000"/>
              </a:bodyPr>
              <a:lstStyle/>
              <a:p>
                <a:pPr algn="ctr"/>
                <a:r>
                  <a:rPr b="1" lang="en-US" sz="1200">
                    <a:cs typeface="+mn-ea"/>
                    <a:sym typeface="+mn-lt"/>
                  </a:rPr>
                  <a:t>A</a:t>
                </a:r>
              </a:p>
            </p:txBody>
          </p:sp>
          <p:sp>
            <p:nvSpPr>
              <p:cNvPr id="16" name="矩形 15">
                <a:extLst>
                  <a:ext uri="{FF2B5EF4-FFF2-40B4-BE49-F238E27FC236}">
                    <a16:creationId xmlns:a16="http://schemas.microsoft.com/office/drawing/2014/main" id="{FBC72690-0802-4522-AD65-DFCB91744F36}"/>
                  </a:ext>
                </a:extLst>
              </p:cNvPr>
              <p:cNvSpPr/>
              <p:nvPr/>
            </p:nvSpPr>
            <p:spPr>
              <a:xfrm>
                <a:off x="7355827" y="3316875"/>
                <a:ext cx="311468" cy="230073"/>
              </a:xfrm>
              <a:prstGeom prst="rect">
                <a:avLst/>
              </a:prstGeom>
              <a:ln w="12700">
                <a:miter lim="400000"/>
              </a:ln>
              <a:extLst>
                <a:ext uri="{C572A759-6A51-4108-AA02-DFA0A04FC94B}">
                  <ma14:wrappingTextBoxFlag xmlns:a16="http://schemas.microsoft.com/office/drawing/2014/main" xmlns:lc="http://schemas.openxmlformats.org/drawingml/2006/lockedCanvas" xmlns:ma14="http://schemas.microsoft.com/office/mac/drawingml/2011/main" val="1"/>
                </a:ext>
              </a:extLst>
            </p:spPr>
            <p:txBody>
              <a:bodyPr anchor="ctr" bIns="19050" lIns="19050" rIns="19050" tIns="19050">
                <a:normAutofit fontScale="92500" lnSpcReduction="20000"/>
              </a:bodyPr>
              <a:lstStyle/>
              <a:p>
                <a:r>
                  <a:rPr lang="en-US" sz="1125">
                    <a:cs typeface="+mn-ea"/>
                    <a:sym typeface="+mn-lt"/>
                  </a:rPr>
                  <a:t>B</a:t>
                </a:r>
              </a:p>
            </p:txBody>
          </p:sp>
          <p:sp>
            <p:nvSpPr>
              <p:cNvPr id="17" name="矩形 16">
                <a:extLst>
                  <a:ext uri="{FF2B5EF4-FFF2-40B4-BE49-F238E27FC236}">
                    <a16:creationId xmlns:a16="http://schemas.microsoft.com/office/drawing/2014/main" id="{3F381CF7-3048-4C65-B8B0-83005EB9A566}"/>
                  </a:ext>
                </a:extLst>
              </p:cNvPr>
              <p:cNvSpPr/>
              <p:nvPr/>
            </p:nvSpPr>
            <p:spPr>
              <a:xfrm>
                <a:off x="7593705" y="2346887"/>
                <a:ext cx="311468" cy="230073"/>
              </a:xfrm>
              <a:prstGeom prst="rect">
                <a:avLst/>
              </a:prstGeom>
              <a:ln w="12700">
                <a:miter lim="400000"/>
              </a:ln>
              <a:extLst>
                <a:ext uri="{C572A759-6A51-4108-AA02-DFA0A04FC94B}">
                  <ma14:wrappingTextBoxFlag xmlns:a16="http://schemas.microsoft.com/office/drawing/2014/main" xmlns:lc="http://schemas.openxmlformats.org/drawingml/2006/lockedCanvas" xmlns:ma14="http://schemas.microsoft.com/office/mac/drawingml/2011/main" val="1"/>
                </a:ext>
              </a:extLst>
            </p:spPr>
            <p:txBody>
              <a:bodyPr anchor="ctr" bIns="19050" lIns="19050" rIns="19050" tIns="19050">
                <a:normAutofit fontScale="92500" lnSpcReduction="20000"/>
              </a:bodyPr>
              <a:lstStyle/>
              <a:p>
                <a:r>
                  <a:rPr lang="en-US" sz="1125">
                    <a:cs typeface="+mn-ea"/>
                    <a:sym typeface="+mn-lt"/>
                  </a:rPr>
                  <a:t>B</a:t>
                </a:r>
              </a:p>
            </p:txBody>
          </p:sp>
          <p:sp>
            <p:nvSpPr>
              <p:cNvPr id="18" name="矩形 17">
                <a:extLst>
                  <a:ext uri="{FF2B5EF4-FFF2-40B4-BE49-F238E27FC236}">
                    <a16:creationId xmlns:a16="http://schemas.microsoft.com/office/drawing/2014/main" id="{A499E50C-3F8C-401B-B9AD-B18EB11E46E2}"/>
                  </a:ext>
                </a:extLst>
              </p:cNvPr>
              <p:cNvSpPr/>
              <p:nvPr/>
            </p:nvSpPr>
            <p:spPr>
              <a:xfrm>
                <a:off x="7593705" y="4286865"/>
                <a:ext cx="311468" cy="230073"/>
              </a:xfrm>
              <a:prstGeom prst="rect">
                <a:avLst/>
              </a:prstGeom>
              <a:ln w="12700">
                <a:miter lim="400000"/>
              </a:ln>
              <a:extLst>
                <a:ext uri="{C572A759-6A51-4108-AA02-DFA0A04FC94B}">
                  <ma14:wrappingTextBoxFlag xmlns:a16="http://schemas.microsoft.com/office/drawing/2014/main" xmlns:lc="http://schemas.openxmlformats.org/drawingml/2006/lockedCanvas" xmlns:ma14="http://schemas.microsoft.com/office/mac/drawingml/2011/main" val="1"/>
                </a:ext>
              </a:extLst>
            </p:spPr>
            <p:txBody>
              <a:bodyPr anchor="ctr" bIns="19050" lIns="19050" rIns="19050" tIns="19050">
                <a:normAutofit fontScale="92500" lnSpcReduction="20000"/>
              </a:bodyPr>
              <a:lstStyle/>
              <a:p>
                <a:r>
                  <a:rPr lang="en-US" sz="1125">
                    <a:cs typeface="+mn-ea"/>
                    <a:sym typeface="+mn-lt"/>
                  </a:rPr>
                  <a:t>B</a:t>
                </a:r>
              </a:p>
            </p:txBody>
          </p:sp>
        </p:grpSp>
        <p:sp>
          <p:nvSpPr>
            <p:cNvPr id="28" name="直接连接符 27">
              <a:extLst>
                <a:ext uri="{FF2B5EF4-FFF2-40B4-BE49-F238E27FC236}">
                  <a16:creationId xmlns:a16="http://schemas.microsoft.com/office/drawing/2014/main" id="{16E4DE55-030B-4D10-8A81-7D21164382CE}"/>
                </a:ext>
              </a:extLst>
            </p:cNvPr>
            <p:cNvSpPr/>
            <p:nvPr/>
          </p:nvSpPr>
          <p:spPr>
            <a:xfrm>
              <a:off x="2558608" y="2741481"/>
              <a:ext cx="1687482" cy="1"/>
            </a:xfrm>
            <a:prstGeom prst="line">
              <a:avLst/>
            </a:prstGeom>
            <a:ln>
              <a:solidFill>
                <a:srgbClr val="CFCFCF"/>
              </a:solidFill>
              <a:miter lim="400000"/>
            </a:ln>
          </p:spPr>
          <p:txBody>
            <a:bodyPr anchor="ctr"/>
            <a:lstStyle/>
            <a:p>
              <a:pPr algn="ctr"/>
              <a:endParaRPr sz="1350">
                <a:cs typeface="+mn-ea"/>
                <a:sym typeface="+mn-lt"/>
              </a:endParaRPr>
            </a:p>
          </p:txBody>
        </p:sp>
        <p:sp>
          <p:nvSpPr>
            <p:cNvPr id="29" name="直接连接符 28">
              <a:extLst>
                <a:ext uri="{FF2B5EF4-FFF2-40B4-BE49-F238E27FC236}">
                  <a16:creationId xmlns:a16="http://schemas.microsoft.com/office/drawing/2014/main" id="{0182952D-6239-473F-A42D-87AB60AABC0E}"/>
                </a:ext>
              </a:extLst>
            </p:cNvPr>
            <p:cNvSpPr/>
            <p:nvPr/>
          </p:nvSpPr>
          <p:spPr>
            <a:xfrm>
              <a:off x="2558608" y="4305745"/>
              <a:ext cx="1687482" cy="1"/>
            </a:xfrm>
            <a:prstGeom prst="line">
              <a:avLst/>
            </a:prstGeom>
            <a:ln>
              <a:solidFill>
                <a:srgbClr val="CFCFCF"/>
              </a:solidFill>
              <a:miter lim="400000"/>
            </a:ln>
          </p:spPr>
          <p:txBody>
            <a:bodyPr anchor="ctr"/>
            <a:lstStyle/>
            <a:p>
              <a:pPr algn="ctr"/>
              <a:endParaRPr sz="1350">
                <a:cs typeface="+mn-ea"/>
                <a:sym typeface="+mn-lt"/>
              </a:endParaRPr>
            </a:p>
          </p:txBody>
        </p:sp>
        <p:sp>
          <p:nvSpPr>
            <p:cNvPr id="30" name="直接连接符 29">
              <a:extLst>
                <a:ext uri="{FF2B5EF4-FFF2-40B4-BE49-F238E27FC236}">
                  <a16:creationId xmlns:a16="http://schemas.microsoft.com/office/drawing/2014/main" id="{BB48D19A-67C3-40B2-BC9D-E935F475297E}"/>
                </a:ext>
              </a:extLst>
            </p:cNvPr>
            <p:cNvSpPr/>
            <p:nvPr/>
          </p:nvSpPr>
          <p:spPr>
            <a:xfrm>
              <a:off x="4716684" y="2741481"/>
              <a:ext cx="1687484" cy="1"/>
            </a:xfrm>
            <a:prstGeom prst="line">
              <a:avLst/>
            </a:prstGeom>
            <a:ln>
              <a:solidFill>
                <a:srgbClr val="CFCFCF"/>
              </a:solidFill>
              <a:miter lim="400000"/>
            </a:ln>
          </p:spPr>
          <p:txBody>
            <a:bodyPr anchor="ctr"/>
            <a:lstStyle/>
            <a:p>
              <a:pPr algn="ctr"/>
              <a:endParaRPr sz="1350">
                <a:cs typeface="+mn-ea"/>
                <a:sym typeface="+mn-lt"/>
              </a:endParaRPr>
            </a:p>
          </p:txBody>
        </p:sp>
        <p:sp>
          <p:nvSpPr>
            <p:cNvPr id="31" name="直接连接符 30">
              <a:extLst>
                <a:ext uri="{FF2B5EF4-FFF2-40B4-BE49-F238E27FC236}">
                  <a16:creationId xmlns:a16="http://schemas.microsoft.com/office/drawing/2014/main" id="{5E6E9EF4-2CD0-4E17-BEBD-238333DBF47C}"/>
                </a:ext>
              </a:extLst>
            </p:cNvPr>
            <p:cNvSpPr/>
            <p:nvPr/>
          </p:nvSpPr>
          <p:spPr>
            <a:xfrm>
              <a:off x="4716684" y="4305745"/>
              <a:ext cx="1687484" cy="1"/>
            </a:xfrm>
            <a:prstGeom prst="line">
              <a:avLst/>
            </a:prstGeom>
            <a:ln>
              <a:solidFill>
                <a:srgbClr val="CFCFCF"/>
              </a:solidFill>
              <a:miter lim="400000"/>
            </a:ln>
          </p:spPr>
          <p:txBody>
            <a:bodyPr anchor="ctr"/>
            <a:lstStyle/>
            <a:p>
              <a:pPr algn="ctr"/>
              <a:endParaRPr sz="1350">
                <a:cs typeface="+mn-ea"/>
                <a:sym typeface="+mn-lt"/>
              </a:endParaRPr>
            </a:p>
          </p:txBody>
        </p:sp>
        <p:sp>
          <p:nvSpPr>
            <p:cNvPr id="36" name="išľíďè">
              <a:extLst>
                <a:ext uri="{FF2B5EF4-FFF2-40B4-BE49-F238E27FC236}">
                  <a16:creationId xmlns:a16="http://schemas.microsoft.com/office/drawing/2014/main" id="{B5F18E83-0715-42A5-B34E-A4B07171A3BA}"/>
                </a:ext>
              </a:extLst>
            </p:cNvPr>
            <p:cNvSpPr/>
            <p:nvPr/>
          </p:nvSpPr>
          <p:spPr bwMode="auto">
            <a:xfrm>
              <a:off x="2453796" y="2818748"/>
              <a:ext cx="1942077"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37" name="iSlíďè">
              <a:extLst>
                <a:ext uri="{FF2B5EF4-FFF2-40B4-BE49-F238E27FC236}">
                  <a16:creationId xmlns:a16="http://schemas.microsoft.com/office/drawing/2014/main" id="{97A987EB-7EE4-4EAA-916C-177169525B77}"/>
                </a:ext>
              </a:extLst>
            </p:cNvPr>
            <p:cNvSpPr txBox="1"/>
            <p:nvPr/>
          </p:nvSpPr>
          <p:spPr bwMode="auto">
            <a:xfrm>
              <a:off x="2771486" y="2436537"/>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38" name="išľíďè">
              <a:extLst>
                <a:ext uri="{FF2B5EF4-FFF2-40B4-BE49-F238E27FC236}">
                  <a16:creationId xmlns:a16="http://schemas.microsoft.com/office/drawing/2014/main" id="{510EBB38-6C9D-4605-8802-30279FA5663C}"/>
                </a:ext>
              </a:extLst>
            </p:cNvPr>
            <p:cNvSpPr/>
            <p:nvPr/>
          </p:nvSpPr>
          <p:spPr bwMode="auto">
            <a:xfrm>
              <a:off x="4631793" y="2818748"/>
              <a:ext cx="1942077"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39" name="iSlíďè">
              <a:extLst>
                <a:ext uri="{FF2B5EF4-FFF2-40B4-BE49-F238E27FC236}">
                  <a16:creationId xmlns:a16="http://schemas.microsoft.com/office/drawing/2014/main" id="{6ADB2BA6-9B41-4BBB-967B-BF7FB31588DE}"/>
                </a:ext>
              </a:extLst>
            </p:cNvPr>
            <p:cNvSpPr txBox="1"/>
            <p:nvPr/>
          </p:nvSpPr>
          <p:spPr bwMode="auto">
            <a:xfrm>
              <a:off x="4949482" y="2436537"/>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40" name="išľíďè">
              <a:extLst>
                <a:ext uri="{FF2B5EF4-FFF2-40B4-BE49-F238E27FC236}">
                  <a16:creationId xmlns:a16="http://schemas.microsoft.com/office/drawing/2014/main" id="{07B97EA2-2EA5-4602-9DB6-8813BAA23678}"/>
                </a:ext>
              </a:extLst>
            </p:cNvPr>
            <p:cNvSpPr/>
            <p:nvPr/>
          </p:nvSpPr>
          <p:spPr bwMode="auto">
            <a:xfrm>
              <a:off x="2449215" y="4354041"/>
              <a:ext cx="1942077"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41" name="iSlíďè">
              <a:extLst>
                <a:ext uri="{FF2B5EF4-FFF2-40B4-BE49-F238E27FC236}">
                  <a16:creationId xmlns:a16="http://schemas.microsoft.com/office/drawing/2014/main" id="{6ACA3D71-B3A5-4ACA-97C7-FE84402631F0}"/>
                </a:ext>
              </a:extLst>
            </p:cNvPr>
            <p:cNvSpPr txBox="1"/>
            <p:nvPr/>
          </p:nvSpPr>
          <p:spPr bwMode="auto">
            <a:xfrm>
              <a:off x="2766904" y="3971830"/>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sp>
          <p:nvSpPr>
            <p:cNvPr id="42" name="išľíďè">
              <a:extLst>
                <a:ext uri="{FF2B5EF4-FFF2-40B4-BE49-F238E27FC236}">
                  <a16:creationId xmlns:a16="http://schemas.microsoft.com/office/drawing/2014/main" id="{8727160F-2900-4D18-877D-CE6BF873E9E0}"/>
                </a:ext>
              </a:extLst>
            </p:cNvPr>
            <p:cNvSpPr/>
            <p:nvPr/>
          </p:nvSpPr>
          <p:spPr bwMode="auto">
            <a:xfrm>
              <a:off x="4627211" y="4354041"/>
              <a:ext cx="1942077" cy="41811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lIns="67500" rIns="67500" wrap="square">
              <a:noAutofit/>
            </a:bodyPr>
            <a:lstStyle/>
            <a:p>
              <a:pPr defTabSz="685324">
                <a:lnSpc>
                  <a:spcPct val="120000"/>
                </a:lnSpc>
                <a:spcBef>
                  <a:spcPct val="0"/>
                </a:spcBef>
                <a:defRPr/>
              </a:pPr>
              <a:r>
                <a:rPr altLang="en-US" lang="zh-CN" sz="900">
                  <a:solidFill>
                    <a:schemeClr val="bg2">
                      <a:lumMod val="10000"/>
                    </a:schemeClr>
                  </a:solidFill>
                  <a:cs typeface="+mn-ea"/>
                  <a:sym typeface="+mn-lt"/>
                </a:rPr>
                <a:t>点击输入标题输入标题点击输入标题输入标题点击输入标题输入标题</a:t>
              </a:r>
            </a:p>
          </p:txBody>
        </p:sp>
        <p:sp>
          <p:nvSpPr>
            <p:cNvPr id="43" name="iSlíďè">
              <a:extLst>
                <a:ext uri="{FF2B5EF4-FFF2-40B4-BE49-F238E27FC236}">
                  <a16:creationId xmlns:a16="http://schemas.microsoft.com/office/drawing/2014/main" id="{D23A02B6-7569-4D67-BA14-FE935E2F7A90}"/>
                </a:ext>
              </a:extLst>
            </p:cNvPr>
            <p:cNvSpPr txBox="1"/>
            <p:nvPr/>
          </p:nvSpPr>
          <p:spPr bwMode="auto">
            <a:xfrm>
              <a:off x="4944900" y="3971830"/>
              <a:ext cx="1646873" cy="2633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67500" rIns="67500" wrap="none">
              <a:normAutofit fontScale="92500" lnSpcReduction="10000"/>
            </a:bodyPr>
            <a:lstStyle/>
            <a:p>
              <a:pPr defTabSz="685324">
                <a:spcBef>
                  <a:spcPct val="0"/>
                </a:spcBef>
                <a:defRPr/>
              </a:pPr>
              <a:r>
                <a:rPr altLang="en-US" b="1" lang="zh-CN" sz="1350">
                  <a:solidFill>
                    <a:schemeClr val="bg2">
                      <a:lumMod val="10000"/>
                    </a:schemeClr>
                  </a:solidFill>
                  <a:cs typeface="+mn-ea"/>
                  <a:sym typeface="+mn-lt"/>
                </a:rPr>
                <a:t>标题文本预设</a:t>
              </a:r>
            </a:p>
          </p:txBody>
        </p:sp>
      </p:grpSp>
      <p:grpSp>
        <p:nvGrpSpPr>
          <p:cNvPr id="52" name="组合 51">
            <a:extLst>
              <a:ext uri="{FF2B5EF4-FFF2-40B4-BE49-F238E27FC236}">
                <a16:creationId xmlns:a16="http://schemas.microsoft.com/office/drawing/2014/main" id="{0724A65E-B5BC-4534-81D0-8D9AE4B41F13}"/>
              </a:ext>
            </a:extLst>
          </p:cNvPr>
          <p:cNvGrpSpPr/>
          <p:nvPr/>
        </p:nvGrpSpPr>
        <p:grpSpPr>
          <a:xfrm>
            <a:off x="794328" y="674255"/>
            <a:ext cx="12605619" cy="6438627"/>
            <a:chOff x="794328" y="674255"/>
            <a:chExt cx="12605619" cy="6438627"/>
          </a:xfrm>
        </p:grpSpPr>
        <p:sp>
          <p:nvSpPr>
            <p:cNvPr id="53" name="矩形: 圆角 52">
              <a:extLst>
                <a:ext uri="{FF2B5EF4-FFF2-40B4-BE49-F238E27FC236}">
                  <a16:creationId xmlns:a16="http://schemas.microsoft.com/office/drawing/2014/main" id="{40896A25-193C-4824-A07D-11D052AE7F1D}"/>
                </a:ext>
              </a:extLst>
            </p:cNvPr>
            <p:cNvSpPr/>
            <p:nvPr/>
          </p:nvSpPr>
          <p:spPr>
            <a:xfrm>
              <a:off x="794328" y="674255"/>
              <a:ext cx="10538691" cy="5421745"/>
            </a:xfrm>
            <a:prstGeom prst="roundRect">
              <a:avLst/>
            </a:prstGeom>
            <a:noFill/>
            <a:ln w="57150">
              <a:solidFill>
                <a:srgbClr val="380B2D"/>
              </a:solidFill>
            </a:ln>
            <a:effectLst>
              <a:outerShdw algn="ctr" blurRad="63500" rotWithShape="0" sx="102000" sy="102000">
                <a:srgbClr val="380B2D">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380B2D"/>
                </a:solidFill>
                <a:latin charset="-122" panose="02010600000101010101" pitchFamily="2" typeface="汉仪超粗宋简"/>
                <a:ea charset="-122" panose="02010600000101010101" pitchFamily="2" typeface="汉仪超粗宋简"/>
              </a:endParaRPr>
            </a:p>
          </p:txBody>
        </p:sp>
        <p:sp>
          <p:nvSpPr>
            <p:cNvPr id="54" name="文本框 53">
              <a:extLst>
                <a:ext uri="{FF2B5EF4-FFF2-40B4-BE49-F238E27FC236}">
                  <a16:creationId xmlns:a16="http://schemas.microsoft.com/office/drawing/2014/main" id="{270D8004-1EFC-4BB9-9D52-847074CF7931}"/>
                </a:ext>
              </a:extLst>
            </p:cNvPr>
            <p:cNvSpPr txBox="1"/>
            <p:nvPr/>
          </p:nvSpPr>
          <p:spPr>
            <a:xfrm>
              <a:off x="1440873" y="997527"/>
              <a:ext cx="2667689" cy="365760"/>
            </a:xfrm>
            <a:prstGeom prst="rect">
              <a:avLst/>
            </a:prstGeom>
            <a:noFill/>
            <a:effectLst>
              <a:reflection algn="bl" blurRad="6350" dir="5400000" endA="300" endPos="90000" rotWithShape="0" stA="50000" sy="-100000"/>
            </a:effectLst>
          </p:spPr>
          <p:txBody>
            <a:bodyPr rtlCol="0" wrap="square">
              <a:spAutoFit/>
            </a:bodyPr>
            <a:lstStyle/>
            <a:p>
              <a:pPr algn="dist"/>
              <a:r>
                <a:rPr altLang="en-US" i="1" lang="zh-CN" u="sng"/>
                <a:t>输入标题文本</a:t>
              </a:r>
            </a:p>
          </p:txBody>
        </p:sp>
        <p:pic>
          <p:nvPicPr>
            <p:cNvPr id="55" name="图片 54">
              <a:extLst>
                <a:ext uri="{FF2B5EF4-FFF2-40B4-BE49-F238E27FC236}">
                  <a16:creationId xmlns:a16="http://schemas.microsoft.com/office/drawing/2014/main" id="{21203E41-3021-4F1D-AFD0-C01D130C5B38}"/>
                </a:ext>
              </a:extLst>
            </p:cNvPr>
            <p:cNvPicPr>
              <a:picLocks noChangeAspect="1"/>
            </p:cNvPicPr>
            <p:nvPr/>
          </p:nvPicPr>
          <p:blipFill>
            <a:blip r:embed="rId4">
              <a:extLst>
                <a:ext uri="{28A0092B-C50C-407E-A947-70E740481C1C}">
                  <a14:useLocalDpi val="0"/>
                </a:ext>
              </a:extLst>
            </a:blip>
            <a:srcRect l="89820"/>
            <a:stretch>
              <a:fillRect/>
            </a:stretch>
          </p:blipFill>
          <p:spPr>
            <a:xfrm rot="15771833">
              <a:off x="9482187" y="3195123"/>
              <a:ext cx="977519" cy="6858000"/>
            </a:xfrm>
            <a:prstGeom prst="rect">
              <a:avLst/>
            </a:prstGeom>
          </p:spPr>
        </p:pic>
      </p:grpSp>
    </p:spTree>
    <p:extLst>
      <p:ext uri="{BB962C8B-B14F-4D97-AF65-F5344CB8AC3E}">
        <p14:creationId val="495583298"/>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10">
                                  <p:stCondLst>
                                    <p:cond delay="0"/>
                                  </p:stCondLst>
                                  <p:childTnLst>
                                    <p:set>
                                      <p:cBhvr>
                                        <p:cTn dur="1" fill="hold" id="6">
                                          <p:stCondLst>
                                            <p:cond delay="0"/>
                                          </p:stCondLst>
                                        </p:cTn>
                                        <p:tgtEl>
                                          <p:spTgt spid="3"/>
                                        </p:tgtEl>
                                        <p:attrNameLst>
                                          <p:attrName>style.visibility</p:attrName>
                                        </p:attrNameLst>
                                      </p:cBhvr>
                                      <p:to>
                                        <p:strVal val="visible"/>
                                      </p:to>
                                    </p:set>
                                    <p:animEffect filter="randombar(horizontal)" transition="in">
                                      <p:cBhvr>
                                        <p:cTn dur="500" id="7"/>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a:extLst>
              <a:ext uri="{FF2B5EF4-FFF2-40B4-BE49-F238E27FC236}">
                <a16:creationId xmlns:a16="http://schemas.microsoft.com/office/drawing/2014/main" id="{2311DEE8-0935-4034-A130-0688A1436933}"/>
              </a:ext>
            </a:extLst>
          </p:cNvPr>
          <p:cNvPicPr>
            <a:picLocks noChangeAspect="1"/>
          </p:cNvPicPr>
          <p:nvPr/>
        </p:nvPicPr>
        <p:blipFill>
          <a:blip r:embed="rId2">
            <a:extLst>
              <a:ext uri="{28A0092B-C50C-407E-A947-70E740481C1C}">
                <a14:useLocalDpi val="0"/>
              </a:ext>
            </a:extLst>
          </a:blip>
          <a:srcRect b="66394" t="1286"/>
          <a:stretch>
            <a:fillRect/>
          </a:stretch>
        </p:blipFill>
        <p:spPr>
          <a:xfrm flipH="1">
            <a:off x="531860" y="430733"/>
            <a:ext cx="11004043" cy="6167536"/>
          </a:xfrm>
          <a:prstGeom prst="rect">
            <a:avLst/>
          </a:prstGeom>
        </p:spPr>
      </p:pic>
      <p:pic>
        <p:nvPicPr>
          <p:cNvPr id="7" name="图片 6">
            <a:extLst>
              <a:ext uri="{FF2B5EF4-FFF2-40B4-BE49-F238E27FC236}">
                <a16:creationId xmlns:a16="http://schemas.microsoft.com/office/drawing/2014/main" id="{12B7BFB3-5577-47D9-B47B-5D23273B3916}"/>
              </a:ext>
            </a:extLst>
          </p:cNvPr>
          <p:cNvPicPr>
            <a:picLocks noChangeAspect="1"/>
          </p:cNvPicPr>
          <p:nvPr/>
        </p:nvPicPr>
        <p:blipFill>
          <a:blip r:embed="rId3">
            <a:extLst>
              <a:ext uri="{28A0092B-C50C-407E-A947-70E740481C1C}">
                <a14:useLocalDpi val="0"/>
              </a:ext>
            </a:extLst>
          </a:blip>
          <a:srcRect r="95014"/>
          <a:stretch>
            <a:fillRect/>
          </a:stretch>
        </p:blipFill>
        <p:spPr>
          <a:xfrm>
            <a:off x="53104" y="0"/>
            <a:ext cx="478757" cy="6858000"/>
          </a:xfrm>
          <a:prstGeom prst="rect">
            <a:avLst/>
          </a:prstGeom>
        </p:spPr>
      </p:pic>
      <p:pic>
        <p:nvPicPr>
          <p:cNvPr id="8" name="图片 7">
            <a:extLst>
              <a:ext uri="{FF2B5EF4-FFF2-40B4-BE49-F238E27FC236}">
                <a16:creationId xmlns:a16="http://schemas.microsoft.com/office/drawing/2014/main" id="{E8C9B3B1-71F8-4924-BB42-450986F49C71}"/>
              </a:ext>
            </a:extLst>
          </p:cNvPr>
          <p:cNvPicPr>
            <a:picLocks noChangeAspect="1"/>
          </p:cNvPicPr>
          <p:nvPr/>
        </p:nvPicPr>
        <p:blipFill>
          <a:blip r:embed="rId3">
            <a:extLst>
              <a:ext uri="{28A0092B-C50C-407E-A947-70E740481C1C}">
                <a14:useLocalDpi val="0"/>
              </a:ext>
            </a:extLst>
          </a:blip>
          <a:srcRect b="88571" r="50337"/>
          <a:stretch>
            <a:fillRect/>
          </a:stretch>
        </p:blipFill>
        <p:spPr>
          <a:xfrm>
            <a:off x="149315" y="-209939"/>
            <a:ext cx="4769048" cy="783771"/>
          </a:xfrm>
          <a:prstGeom prst="rect">
            <a:avLst/>
          </a:prstGeom>
        </p:spPr>
      </p:pic>
      <p:pic>
        <p:nvPicPr>
          <p:cNvPr id="9" name="图片 8">
            <a:extLst>
              <a:ext uri="{FF2B5EF4-FFF2-40B4-BE49-F238E27FC236}">
                <a16:creationId xmlns:a16="http://schemas.microsoft.com/office/drawing/2014/main" id="{3B7E68E6-62D2-4EBF-9E40-83B600510489}"/>
              </a:ext>
            </a:extLst>
          </p:cNvPr>
          <p:cNvPicPr>
            <a:picLocks noChangeAspect="1"/>
          </p:cNvPicPr>
          <p:nvPr/>
        </p:nvPicPr>
        <p:blipFill>
          <a:blip r:embed="rId3">
            <a:extLst>
              <a:ext uri="{28A0092B-C50C-407E-A947-70E740481C1C}">
                <a14:useLocalDpi val="0"/>
              </a:ext>
            </a:extLst>
          </a:blip>
          <a:srcRect b="-1" t="83637"/>
          <a:stretch>
            <a:fillRect/>
          </a:stretch>
        </p:blipFill>
        <p:spPr>
          <a:xfrm>
            <a:off x="3460781" y="5654304"/>
            <a:ext cx="9602749" cy="1122218"/>
          </a:xfrm>
          <a:prstGeom prst="rect">
            <a:avLst/>
          </a:prstGeom>
        </p:spPr>
      </p:pic>
      <p:pic>
        <p:nvPicPr>
          <p:cNvPr id="10" name="图片 9">
            <a:extLst>
              <a:ext uri="{FF2B5EF4-FFF2-40B4-BE49-F238E27FC236}">
                <a16:creationId xmlns:a16="http://schemas.microsoft.com/office/drawing/2014/main" id="{5F181CDA-E266-4EA1-ABE1-5A8283328C3E}"/>
              </a:ext>
            </a:extLst>
          </p:cNvPr>
          <p:cNvPicPr>
            <a:picLocks noChangeAspect="1"/>
          </p:cNvPicPr>
          <p:nvPr/>
        </p:nvPicPr>
        <p:blipFill>
          <a:blip r:embed="rId3">
            <a:extLst>
              <a:ext uri="{28A0092B-C50C-407E-A947-70E740481C1C}">
                <a14:useLocalDpi val="0"/>
              </a:ext>
            </a:extLst>
          </a:blip>
          <a:srcRect l="89820"/>
          <a:stretch>
            <a:fillRect/>
          </a:stretch>
        </p:blipFill>
        <p:spPr>
          <a:xfrm>
            <a:off x="11062571" y="-81478"/>
            <a:ext cx="977519" cy="6858000"/>
          </a:xfrm>
          <a:prstGeom prst="rect">
            <a:avLst/>
          </a:prstGeom>
        </p:spPr>
      </p:pic>
      <p:pic>
        <p:nvPicPr>
          <p:cNvPr id="11" name="图片 10">
            <a:extLst>
              <a:ext uri="{FF2B5EF4-FFF2-40B4-BE49-F238E27FC236}">
                <a16:creationId xmlns:a16="http://schemas.microsoft.com/office/drawing/2014/main" id="{8032F766-534B-4CAD-A4BC-0888A38A4DC4}"/>
              </a:ext>
            </a:extLst>
          </p:cNvPr>
          <p:cNvPicPr>
            <a:picLocks noChangeAspect="1"/>
          </p:cNvPicPr>
          <p:nvPr/>
        </p:nvPicPr>
        <p:blipFill>
          <a:blip r:embed="rId3">
            <a:extLst>
              <a:ext uri="{28A0092B-C50C-407E-A947-70E740481C1C}">
                <a14:useLocalDpi val="0"/>
              </a:ext>
            </a:extLst>
          </a:blip>
          <a:srcRect l="89820"/>
          <a:stretch>
            <a:fillRect/>
          </a:stretch>
        </p:blipFill>
        <p:spPr>
          <a:xfrm rot="15884595">
            <a:off x="7603213" y="-2855168"/>
            <a:ext cx="977519" cy="6858000"/>
          </a:xfrm>
          <a:prstGeom prst="rect">
            <a:avLst/>
          </a:prstGeom>
        </p:spPr>
      </p:pic>
      <p:sp>
        <p:nvSpPr>
          <p:cNvPr id="13" name="矩形: 圆角 12">
            <a:extLst>
              <a:ext uri="{FF2B5EF4-FFF2-40B4-BE49-F238E27FC236}">
                <a16:creationId xmlns:a16="http://schemas.microsoft.com/office/drawing/2014/main" id="{02F424C4-D073-4DF1-9E46-E186761A6ECD}"/>
              </a:ext>
            </a:extLst>
          </p:cNvPr>
          <p:cNvSpPr/>
          <p:nvPr/>
        </p:nvSpPr>
        <p:spPr>
          <a:xfrm>
            <a:off x="766619" y="674255"/>
            <a:ext cx="10538691" cy="5421745"/>
          </a:xfrm>
          <a:prstGeom prst="roundRect">
            <a:avLst/>
          </a:prstGeom>
          <a:noFill/>
          <a:ln w="57150">
            <a:solidFill>
              <a:srgbClr val="380B2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 name="组合 13">
            <a:extLst>
              <a:ext uri="{FF2B5EF4-FFF2-40B4-BE49-F238E27FC236}">
                <a16:creationId xmlns:a16="http://schemas.microsoft.com/office/drawing/2014/main" id="{3500CD54-B981-4950-B393-C82A79D13089}"/>
              </a:ext>
            </a:extLst>
          </p:cNvPr>
          <p:cNvGrpSpPr/>
          <p:nvPr/>
        </p:nvGrpSpPr>
        <p:grpSpPr>
          <a:xfrm>
            <a:off x="1616727" y="1998738"/>
            <a:ext cx="4760049" cy="2591163"/>
            <a:chOff x="6223109" y="1614"/>
            <a:chExt cx="4760049" cy="2591162"/>
          </a:xfrm>
        </p:grpSpPr>
        <p:sp>
          <p:nvSpPr>
            <p:cNvPr id="16" name="文本框 15">
              <a:extLst>
                <a:ext uri="{FF2B5EF4-FFF2-40B4-BE49-F238E27FC236}">
                  <a16:creationId xmlns:a16="http://schemas.microsoft.com/office/drawing/2014/main" id="{3E3C4A4F-F184-447C-8A33-F1354E86153D}"/>
                </a:ext>
              </a:extLst>
            </p:cNvPr>
            <p:cNvSpPr txBox="1"/>
            <p:nvPr/>
          </p:nvSpPr>
          <p:spPr>
            <a:xfrm>
              <a:off x="6302792" y="1383272"/>
              <a:ext cx="2441481" cy="579120"/>
            </a:xfrm>
            <a:prstGeom prst="rect">
              <a:avLst/>
            </a:prstGeom>
            <a:noFill/>
          </p:spPr>
          <p:txBody>
            <a:bodyPr rtlCol="0" wrap="square">
              <a:spAutoFit/>
            </a:bodyPr>
            <a:lstStyle>
              <a:defPPr>
                <a:defRPr lang="zh-CN"/>
              </a:defPPr>
              <a:lvl1pPr>
                <a:defRPr sz="13800">
                  <a:solidFill>
                    <a:srgbClr val="497A00"/>
                  </a:solidFill>
                  <a:effectLst>
                    <a:outerShdw algn="ctr" blurRad="139700" rotWithShape="0" sx="102000" sy="102000">
                      <a:srgbClr val="9BC54B"/>
                    </a:outerShdw>
                  </a:effectLst>
                  <a:latin charset="-122" panose="02000000000000000000" pitchFamily="2" typeface="方正细谭黑简体"/>
                  <a:ea charset="-122" panose="02000000000000000000" pitchFamily="2" typeface="方正细谭黑简体"/>
                </a:defRPr>
              </a:lvl1pPr>
            </a:lstStyle>
            <a:p>
              <a:pPr algn="dist"/>
              <a:r>
                <a:rPr altLang="en-US" lang="zh-CN" sz="3200">
                  <a:solidFill>
                    <a:srgbClr val="380B2D"/>
                  </a:solidFill>
                  <a:effectLst/>
                  <a:latin charset="-122" panose="02010600000101010101" pitchFamily="2" typeface="汉仪超粗宋简"/>
                  <a:ea charset="-122" panose="02010600000101010101" pitchFamily="2" typeface="汉仪超粗宋简"/>
                </a:rPr>
                <a:t>输入标题</a:t>
              </a:r>
            </a:p>
          </p:txBody>
        </p:sp>
        <p:cxnSp>
          <p:nvCxnSpPr>
            <p:cNvPr id="19" name="直接连接符 18">
              <a:extLst>
                <a:ext uri="{FF2B5EF4-FFF2-40B4-BE49-F238E27FC236}">
                  <a16:creationId xmlns:a16="http://schemas.microsoft.com/office/drawing/2014/main" id="{4825D5CA-9049-481F-B17B-DFA15A651DE9}"/>
                </a:ext>
              </a:extLst>
            </p:cNvPr>
            <p:cNvCxnSpPr/>
            <p:nvPr/>
          </p:nvCxnSpPr>
          <p:spPr>
            <a:xfrm>
              <a:off x="6223109" y="1968262"/>
              <a:ext cx="2611814" cy="0"/>
            </a:xfrm>
            <a:prstGeom prst="line">
              <a:avLst/>
            </a:prstGeom>
            <a:ln w="19050">
              <a:solidFill>
                <a:srgbClr val="380B2D">
                  <a:alpha val="37000"/>
                </a:srgbClr>
              </a:solidFill>
            </a:ln>
          </p:spPr>
          <p:style>
            <a:lnRef idx="1">
              <a:schemeClr val="accent1"/>
            </a:lnRef>
            <a:fillRef idx="0">
              <a:schemeClr val="accent1"/>
            </a:fillRef>
            <a:effectRef idx="0">
              <a:schemeClr val="accent1"/>
            </a:effectRef>
            <a:fontRef idx="minor">
              <a:schemeClr val="tx1"/>
            </a:fontRef>
          </p:style>
        </p:cxnSp>
        <p:sp>
          <p:nvSpPr>
            <p:cNvPr id="20" name="矩形 19">
              <a:extLst>
                <a:ext uri="{FF2B5EF4-FFF2-40B4-BE49-F238E27FC236}">
                  <a16:creationId xmlns:a16="http://schemas.microsoft.com/office/drawing/2014/main" id="{48D36836-B7F1-48A3-9D4B-5748F4393B8A}"/>
                </a:ext>
              </a:extLst>
            </p:cNvPr>
            <p:cNvSpPr/>
            <p:nvPr/>
          </p:nvSpPr>
          <p:spPr>
            <a:xfrm>
              <a:off x="6324371" y="2069555"/>
              <a:ext cx="4658786" cy="518160"/>
            </a:xfrm>
            <a:prstGeom prst="rect">
              <a:avLst/>
            </a:prstGeom>
          </p:spPr>
          <p:txBody>
            <a:bodyPr wrap="square">
              <a:spAutoFit/>
            </a:bodyPr>
            <a:lstStyle/>
            <a:p>
              <a:r>
                <a:rPr altLang="en-US" lang="zh-CN" sz="1400">
                  <a:solidFill>
                    <a:srgbClr val="380B2D"/>
                  </a:solidFill>
                  <a:latin charset="-122" panose="020b0400000000000000" pitchFamily="34" typeface="Noto Sans S Chinese DemiLight"/>
                  <a:ea charset="-122" panose="020b0400000000000000" pitchFamily="34" typeface="Noto Sans S Chinese DemiLight"/>
                </a:rPr>
                <a:t>在这里输入一些描述文字，可以是对这部分的描述，主要起装饰作用。</a:t>
              </a:r>
            </a:p>
          </p:txBody>
        </p:sp>
        <p:sp>
          <p:nvSpPr>
            <p:cNvPr id="21" name="文本框 20">
              <a:extLst>
                <a:ext uri="{FF2B5EF4-FFF2-40B4-BE49-F238E27FC236}">
                  <a16:creationId xmlns:a16="http://schemas.microsoft.com/office/drawing/2014/main" id="{308A0C0B-2522-4290-9A3F-ED6510FC04C1}"/>
                </a:ext>
              </a:extLst>
            </p:cNvPr>
            <p:cNvSpPr txBox="1"/>
            <p:nvPr/>
          </p:nvSpPr>
          <p:spPr>
            <a:xfrm>
              <a:off x="6287364" y="1614"/>
              <a:ext cx="1611630" cy="1554480"/>
            </a:xfrm>
            <a:prstGeom prst="rect">
              <a:avLst/>
            </a:prstGeom>
            <a:noFill/>
          </p:spPr>
          <p:txBody>
            <a:bodyPr rtlCol="0" wrap="none">
              <a:spAutoFit/>
            </a:bodyPr>
            <a:lstStyle>
              <a:defPPr>
                <a:defRPr lang="zh-CN"/>
              </a:defPPr>
              <a:lvl1pPr>
                <a:defRPr sz="3200">
                  <a:solidFill>
                    <a:schemeClr val="accent1"/>
                  </a:solidFill>
                  <a:effectLst>
                    <a:outerShdw algn="ctr" blurRad="139700" rotWithShape="0" sx="102000" sy="102000">
                      <a:srgbClr val="9BC54B"/>
                    </a:outerShdw>
                  </a:effectLst>
                  <a:latin charset="-122" panose="020b0503020204020204" pitchFamily="34" typeface="微软雅黑"/>
                  <a:ea charset="-122" panose="020b0503020204020204" pitchFamily="34" typeface="微软雅黑"/>
                </a:defRPr>
              </a:lvl1pPr>
            </a:lstStyle>
            <a:p>
              <a:r>
                <a:rPr altLang="zh-CN" lang="en-US" sz="9600">
                  <a:solidFill>
                    <a:srgbClr val="380B2D"/>
                  </a:solidFill>
                  <a:effectLst/>
                  <a:latin charset="-122" panose="020b0400000000000000" pitchFamily="34" typeface="Noto Sans S Chinese DemiLight"/>
                  <a:ea charset="-122" panose="020b0400000000000000" pitchFamily="34" typeface="Noto Sans S Chinese DemiLight"/>
                </a:rPr>
                <a:t>02.</a:t>
              </a:r>
            </a:p>
          </p:txBody>
        </p:sp>
      </p:grpSp>
    </p:spTree>
    <p:extLst>
      <p:ext uri="{BB962C8B-B14F-4D97-AF65-F5344CB8AC3E}">
        <p14:creationId val="924044791"/>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300"/>
                                  </p:stCondLst>
                                  <p:childTnLst>
                                    <p:set>
                                      <p:cBhvr>
                                        <p:cTn dur="1" fill="hold" id="6">
                                          <p:stCondLst>
                                            <p:cond delay="0"/>
                                          </p:stCondLst>
                                        </p:cTn>
                                        <p:tgtEl>
                                          <p:spTgt spid="14"/>
                                        </p:tgtEl>
                                        <p:attrNameLst>
                                          <p:attrName>style.visibility</p:attrName>
                                        </p:attrNameLst>
                                      </p:cBhvr>
                                      <p:to>
                                        <p:strVal val="visible"/>
                                      </p:to>
                                    </p:set>
                                    <p:animEffect filter="fade" transition="in">
                                      <p:cBhvr>
                                        <p:cTn dur="750" id="7"/>
                                        <p:tgtEl>
                                          <p:spTgt spid="14"/>
                                        </p:tgtEl>
                                      </p:cBhvr>
                                    </p:animEffect>
                                    <p:anim calcmode="lin" valueType="num">
                                      <p:cBhvr>
                                        <p:cTn dur="750" fill="hold" id="8"/>
                                        <p:tgtEl>
                                          <p:spTgt spid="14"/>
                                        </p:tgtEl>
                                        <p:attrNameLst>
                                          <p:attrName>ppt_x</p:attrName>
                                        </p:attrNameLst>
                                      </p:cBhvr>
                                      <p:tavLst>
                                        <p:tav tm="0">
                                          <p:val>
                                            <p:strVal val="#ppt_x"/>
                                          </p:val>
                                        </p:tav>
                                        <p:tav tm="100000">
                                          <p:val>
                                            <p:strVal val="#ppt_x"/>
                                          </p:val>
                                        </p:tav>
                                      </p:tavLst>
                                    </p:anim>
                                    <p:anim calcmode="lin" valueType="num">
                                      <p:cBhvr>
                                        <p:cTn dur="750" fill="hold" id="9"/>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ags/tag1.xml><?xml version="1.0" encoding="utf-8"?>
<p:tagLst xmlns:p="http://schemas.openxmlformats.org/presentationml/2006/main">
  <p:tag name="PA" val="v4.0.0"/>
</p:tagLst>
</file>

<file path=ppt/tags/tag10.xml><?xml version="1.0" encoding="utf-8"?>
<p:tagLst xmlns:p="http://schemas.openxmlformats.org/presentationml/2006/main">
  <p:tag name="PA" val="v4.0.0"/>
</p:tagLst>
</file>

<file path=ppt/tags/tag11.xml><?xml version="1.0" encoding="utf-8"?>
<p:tagLst xmlns:p="http://schemas.openxmlformats.org/presentationml/2006/main">
  <p:tag name="PA" val="v4.0.0"/>
</p:tagLst>
</file>

<file path=ppt/tags/tag12.xml><?xml version="1.0" encoding="utf-8"?>
<p:tagLst xmlns:p="http://schemas.openxmlformats.org/presentationml/2006/main">
  <p:tag name="PA" val="v4.0.0"/>
</p:tagLst>
</file>

<file path=ppt/tags/tag13.xml><?xml version="1.0" encoding="utf-8"?>
<p:tagLst xmlns:p="http://schemas.openxmlformats.org/presentationml/2006/main">
  <p:tag name="PA" val="v4.0.0"/>
</p:tagLst>
</file>

<file path=ppt/tags/tag14.xml><?xml version="1.0" encoding="utf-8"?>
<p:tagLst xmlns:p="http://schemas.openxmlformats.org/presentationml/2006/main">
  <p:tag name="PA" val="v4.0.0"/>
</p:tagLst>
</file>

<file path=ppt/tags/tag15.xml><?xml version="1.0" encoding="utf-8"?>
<p:tagLst xmlns:p="http://schemas.openxmlformats.org/presentationml/2006/main">
  <p:tag name="PA" val="v4.0.0"/>
</p:tagLst>
</file>

<file path=ppt/tags/tag16.xml><?xml version="1.0" encoding="utf-8"?>
<p:tagLst xmlns:p="http://schemas.openxmlformats.org/presentationml/2006/main">
  <p:tag name="PA" val="v4.0.0"/>
</p:tagLst>
</file>

<file path=ppt/tags/tag17.xml><?xml version="1.0" encoding="utf-8"?>
<p:tagLst xmlns:p="http://schemas.openxmlformats.org/presentationml/2006/main">
  <p:tag name="PA" val="v4.0.0"/>
</p:tagLst>
</file>

<file path=ppt/tags/tag18.xml><?xml version="1.0" encoding="utf-8"?>
<p:tagLst xmlns:p="http://schemas.openxmlformats.org/presentationml/2006/main">
  <p:tag name="PA" val="v4.0.0"/>
</p:tagLst>
</file>

<file path=ppt/tags/tag19.xml><?xml version="1.0" encoding="utf-8"?>
<p:tagLst xmlns:p="http://schemas.openxmlformats.org/presentationml/2006/main">
  <p:tag name="PA" val="v4.0.0"/>
</p:tagLst>
</file>

<file path=ppt/tags/tag2.xml><?xml version="1.0" encoding="utf-8"?>
<p:tagLst xmlns:p="http://schemas.openxmlformats.org/presentationml/2006/main">
  <p:tag name="PA" val="v4.0.0"/>
</p:tagLst>
</file>

<file path=ppt/tags/tag20.xml><?xml version="1.0" encoding="utf-8"?>
<p:tagLst xmlns:p="http://schemas.openxmlformats.org/presentationml/2006/main">
  <p:tag name="PA" val="v4.0.0"/>
</p:tagLst>
</file>

<file path=ppt/tags/tag21.xml><?xml version="1.0" encoding="utf-8"?>
<p:tagLst xmlns:p="http://schemas.openxmlformats.org/presentationml/2006/main">
  <p:tag name="PA" val="v4.0.0"/>
</p:tagLst>
</file>

<file path=ppt/tags/tag22.xml><?xml version="1.0" encoding="utf-8"?>
<p:tagLst xmlns:p="http://schemas.openxmlformats.org/presentationml/2006/main">
  <p:tag name="PA" val="v4.0.0"/>
</p:tagLst>
</file>

<file path=ppt/tags/tag23.xml><?xml version="1.0" encoding="utf-8"?>
<p:tagLst xmlns:p="http://schemas.openxmlformats.org/presentationml/2006/main">
  <p:tag name="PA" val="v4.0.0"/>
</p:tagLst>
</file>

<file path=ppt/tags/tag24.xml><?xml version="1.0" encoding="utf-8"?>
<p:tagLst xmlns:p="http://schemas.openxmlformats.org/presentationml/2006/main">
  <p:tag name="PA" val="v4.0.0"/>
</p:tagLst>
</file>

<file path=ppt/tags/tag25.xml><?xml version="1.0" encoding="utf-8"?>
<p:tagLst xmlns:p="http://schemas.openxmlformats.org/presentationml/2006/main">
  <p:tag name="PA" val="v4.0.0"/>
</p:tagLst>
</file>

<file path=ppt/tags/tag26.xml><?xml version="1.0" encoding="utf-8"?>
<p:tagLst xmlns:p="http://schemas.openxmlformats.org/presentationml/2006/main">
  <p:tag name="PA" val="v4.0.0"/>
</p:tagLst>
</file>

<file path=ppt/tags/tag27.xml><?xml version="1.0" encoding="utf-8"?>
<p:tagLst xmlns:p="http://schemas.openxmlformats.org/presentationml/2006/main">
  <p:tag name="PA" val="v4.0.0"/>
</p:tagLst>
</file>

<file path=ppt/tags/tag28.xml><?xml version="1.0" encoding="utf-8"?>
<p:tagLst xmlns:p="http://schemas.openxmlformats.org/presentationml/2006/main">
  <p:tag name="PA" val="v4.0.0"/>
</p:tagLst>
</file>

<file path=ppt/tags/tag29.xml><?xml version="1.0" encoding="utf-8"?>
<p:tagLst xmlns:p="http://schemas.openxmlformats.org/presentationml/2006/main">
  <p:tag name="PA" val="v4.0.0"/>
</p:tagLst>
</file>

<file path=ppt/tags/tag3.xml><?xml version="1.0" encoding="utf-8"?>
<p:tagLst xmlns:p="http://schemas.openxmlformats.org/presentationml/2006/main">
  <p:tag name="PA" val="v4.0.0"/>
</p:tagLst>
</file>

<file path=ppt/tags/tag30.xml><?xml version="1.0" encoding="utf-8"?>
<p:tagLst xmlns:p="http://schemas.openxmlformats.org/presentationml/2006/main">
  <p:tag name="PA" val="v4.0.0"/>
</p:tagLst>
</file>

<file path=ppt/tags/tag31.xml><?xml version="1.0" encoding="utf-8"?>
<p:tagLst xmlns:p="http://schemas.openxmlformats.org/presentationml/2006/main">
  <p:tag name="PA" val="v4.0.0"/>
</p:tagLst>
</file>

<file path=ppt/tags/tag32.xml><?xml version="1.0" encoding="utf-8"?>
<p:tagLst xmlns:p="http://schemas.openxmlformats.org/presentationml/2006/main">
  <p:tag name="PA" val="v4.0.0"/>
</p:tagLst>
</file>

<file path=ppt/tags/tag33.xml><?xml version="1.0" encoding="utf-8"?>
<p:tagLst xmlns:p="http://schemas.openxmlformats.org/presentationml/2006/main">
  <p:tag name="PA" val="v4.0.0"/>
</p:tagLst>
</file>

<file path=ppt/tags/tag34.xml><?xml version="1.0" encoding="utf-8"?>
<p:tagLst xmlns:p="http://schemas.openxmlformats.org/presentationml/2006/main">
  <p:tag name="PA" val="v4.0.0"/>
</p:tagLst>
</file>

<file path=ppt/tags/tag35.xml><?xml version="1.0" encoding="utf-8"?>
<p:tagLst xmlns:p="http://schemas.openxmlformats.org/presentationml/2006/main">
  <p:tag name="PA" val="v4.0.0"/>
</p:tagLst>
</file>

<file path=ppt/tags/tag36.xml><?xml version="1.0" encoding="utf-8"?>
<p:tagLst xmlns:p="http://schemas.openxmlformats.org/presentationml/2006/main">
  <p:tag name="PA" val="v4.0.0"/>
</p:tagLst>
</file>

<file path=ppt/tags/tag37.xml><?xml version="1.0" encoding="utf-8"?>
<p:tagLst xmlns:p="http://schemas.openxmlformats.org/presentationml/2006/main">
  <p:tag name="PA" val="v4.0.0"/>
</p:tagLst>
</file>

<file path=ppt/tags/tag38.xml><?xml version="1.0" encoding="utf-8"?>
<p:tagLst xmlns:p="http://schemas.openxmlformats.org/presentationml/2006/main">
  <p:tag name="PA" val="v4.0.0"/>
</p:tagLst>
</file>

<file path=ppt/tags/tag39.xml><?xml version="1.0" encoding="utf-8"?>
<p:tagLst xmlns:p="http://schemas.openxmlformats.org/presentationml/2006/main">
  <p:tag name="PA" val="v4.0.0"/>
</p:tagLst>
</file>

<file path=ppt/tags/tag4.xml><?xml version="1.0" encoding="utf-8"?>
<p:tagLst xmlns:p="http://schemas.openxmlformats.org/presentationml/2006/main">
  <p:tag name="PA" val="v4.0.0"/>
</p:tagLst>
</file>

<file path=ppt/tags/tag40.xml><?xml version="1.0" encoding="utf-8"?>
<p:tagLst xmlns:p="http://schemas.openxmlformats.org/presentationml/2006/main">
  <p:tag name="PA" val="v4.0.0"/>
</p:tagLst>
</file>

<file path=ppt/tags/tag41.xml><?xml version="1.0" encoding="utf-8"?>
<p:tagLst xmlns:p="http://schemas.openxmlformats.org/presentationml/2006/main">
  <p:tag name="PA" val="v4.0.0"/>
</p:tagLst>
</file>

<file path=ppt/tags/tag42.xml><?xml version="1.0" encoding="utf-8"?>
<p:tagLst xmlns:p="http://schemas.openxmlformats.org/presentationml/2006/main">
  <p:tag name="PA" val="v4.0.0"/>
</p:tagLst>
</file>

<file path=ppt/tags/tag43.xml><?xml version="1.0" encoding="utf-8"?>
<p:tagLst xmlns:p="http://schemas.openxmlformats.org/presentationml/2006/main">
  <p:tag name="PA" val="v4.0.0"/>
</p:tagLst>
</file>

<file path=ppt/tags/tag44.xml><?xml version="1.0" encoding="utf-8"?>
<p:tagLst xmlns:p="http://schemas.openxmlformats.org/presentationml/2006/main">
  <p:tag name="PA" val="v4.0.0"/>
</p:tagLst>
</file>

<file path=ppt/tags/tag45.xml><?xml version="1.0" encoding="utf-8"?>
<p:tagLst xmlns:p="http://schemas.openxmlformats.org/presentationml/2006/main">
  <p:tag name="PA" val="v4.0.0"/>
</p:tagLst>
</file>

<file path=ppt/tags/tag46.xml><?xml version="1.0" encoding="utf-8"?>
<p:tagLst xmlns:p="http://schemas.openxmlformats.org/presentationml/2006/main">
  <p:tag name="PA" val="v4.0.0"/>
</p:tagLst>
</file>

<file path=ppt/tags/tag47.xml><?xml version="1.0" encoding="utf-8"?>
<p:tagLst xmlns:p="http://schemas.openxmlformats.org/presentationml/2006/main">
  <p:tag name="PA" val="v4.0.0"/>
</p:tagLst>
</file>

<file path=ppt/tags/tag48.xml><?xml version="1.0" encoding="utf-8"?>
<p:tagLst xmlns:p="http://schemas.openxmlformats.org/presentationml/2006/main">
  <p:tag name="PA" val="v4.0.0"/>
</p:tagLst>
</file>

<file path=ppt/tags/tag49.xml><?xml version="1.0" encoding="utf-8"?>
<p:tagLst xmlns:p="http://schemas.openxmlformats.org/presentationml/2006/main">
  <p:tag name="PA" val="v4.0.0"/>
</p:tagLst>
</file>

<file path=ppt/tags/tag5.xml><?xml version="1.0" encoding="utf-8"?>
<p:tagLst xmlns:p="http://schemas.openxmlformats.org/presentationml/2006/main">
  <p:tag name="PA" val="v4.0.0"/>
</p:tagLst>
</file>

<file path=ppt/tags/tag50.xml><?xml version="1.0" encoding="utf-8"?>
<p:tagLst xmlns:p="http://schemas.openxmlformats.org/presentationml/2006/main">
  <p:tag name="PA" val="v4.0.0"/>
</p:tagLst>
</file>

<file path=ppt/tags/tag51.xml><?xml version="1.0" encoding="utf-8"?>
<p:tagLst xmlns:p="http://schemas.openxmlformats.org/presentationml/2006/main">
  <p:tag name="PA" val="v4.0.0"/>
</p:tagLst>
</file>

<file path=ppt/tags/tag52.xml><?xml version="1.0" encoding="utf-8"?>
<p:tagLst xmlns:p="http://schemas.openxmlformats.org/presentationml/2006/main">
  <p:tag name="PA" val="v4.0.0"/>
</p:tagLst>
</file>

<file path=ppt/tags/tag53.xml><?xml version="1.0" encoding="utf-8"?>
<p:tagLst xmlns:p="http://schemas.openxmlformats.org/presentationml/2006/main">
  <p:tag name="PA" val="v4.0.0"/>
</p:tagLst>
</file>

<file path=ppt/tags/tag54.xml><?xml version="1.0" encoding="utf-8"?>
<p:tagLst xmlns:p="http://schemas.openxmlformats.org/presentationml/2006/main">
  <p:tag name="PA" val="v4.0.0"/>
</p:tagLst>
</file>

<file path=ppt/tags/tag55.xml><?xml version="1.0" encoding="utf-8"?>
<p:tagLst xmlns:p="http://schemas.openxmlformats.org/presentationml/2006/main">
  <p:tag name="PA" val="v4.0.0"/>
</p:tagLst>
</file>

<file path=ppt/tags/tag56.xml><?xml version="1.0" encoding="utf-8"?>
<p:tagLst xmlns:p="http://schemas.openxmlformats.org/presentationml/2006/main">
  <p:tag name="PA" val="v4.0.0"/>
</p:tagLst>
</file>

<file path=ppt/tags/tag57.xml><?xml version="1.0" encoding="utf-8"?>
<p:tagLst xmlns:p="http://schemas.openxmlformats.org/presentationml/2006/main">
  <p:tag name="PA" val="v4.0.0"/>
</p:tagLst>
</file>

<file path=ppt/tags/tag58.xml><?xml version="1.0" encoding="utf-8"?>
<p:tagLst xmlns:p="http://schemas.openxmlformats.org/presentationml/2006/main">
  <p:tag name="PA" val="v4.0.0"/>
</p:tagLst>
</file>

<file path=ppt/tags/tag59.xml><?xml version="1.0" encoding="utf-8"?>
<p:tagLst xmlns:p="http://schemas.openxmlformats.org/presentationml/2006/main">
  <p:tag name="PA" val="v4.0.0"/>
</p:tagLst>
</file>

<file path=ppt/tags/tag6.xml><?xml version="1.0" encoding="utf-8"?>
<p:tagLst xmlns:p="http://schemas.openxmlformats.org/presentationml/2006/main">
  <p:tag name="PA" val="v4.0.0"/>
</p:tagLst>
</file>

<file path=ppt/tags/tag60.xml><?xml version="1.0" encoding="utf-8"?>
<p:tagLst xmlns:p="http://schemas.openxmlformats.org/presentationml/2006/main">
  <p:tag name="PA" val="v4.0.0"/>
</p:tagLst>
</file>

<file path=ppt/tags/tag61.xml><?xml version="1.0" encoding="utf-8"?>
<p:tagLst xmlns:p="http://schemas.openxmlformats.org/presentationml/2006/main">
  <p:tag name="PA" val="v4.0.0"/>
</p:tagLst>
</file>

<file path=ppt/tags/tag62.xml><?xml version="1.0" encoding="utf-8"?>
<p:tagLst xmlns:p="http://schemas.openxmlformats.org/presentationml/2006/main">
  <p:tag name="PA" val="v4.0.0"/>
</p:tagLst>
</file>

<file path=ppt/tags/tag63.xml><?xml version="1.0" encoding="utf-8"?>
<p:tagLst xmlns:p="http://schemas.openxmlformats.org/presentationml/2006/main">
  <p:tag name="PA" val="v4.0.0"/>
</p:tagLst>
</file>

<file path=ppt/tags/tag64.xml><?xml version="1.0" encoding="utf-8"?>
<p:tagLst xmlns:p="http://schemas.openxmlformats.org/presentationml/2006/main">
  <p:tag name="PA" val="v4.0.0"/>
</p:tagLst>
</file>

<file path=ppt/tags/tag65.xml><?xml version="1.0" encoding="utf-8"?>
<p:tagLst xmlns:p="http://schemas.openxmlformats.org/presentationml/2006/main">
  <p:tag name="PA" val="v4.0.0"/>
</p:tagLst>
</file>

<file path=ppt/tags/tag66.xml><?xml version="1.0" encoding="utf-8"?>
<p:tagLst xmlns:p="http://schemas.openxmlformats.org/presentationml/2006/main">
  <p:tag name="PA" val="v4.0.0"/>
</p:tagLst>
</file>

<file path=ppt/tags/tag67.xml><?xml version="1.0" encoding="utf-8"?>
<p:tagLst xmlns:p="http://schemas.openxmlformats.org/presentationml/2006/main">
  <p:tag name="PA" val="v4.0.0"/>
</p:tagLst>
</file>

<file path=ppt/tags/tag68.xml><?xml version="1.0" encoding="utf-8"?>
<p:tagLst xmlns:p="http://schemas.openxmlformats.org/presentationml/2006/main">
  <p:tag name="PA" val="v4.0.0"/>
</p:tagLst>
</file>

<file path=ppt/tags/tag69.xml><?xml version="1.0" encoding="utf-8"?>
<p:tagLst xmlns:p="http://schemas.openxmlformats.org/presentationml/2006/main">
  <p:tag name="PA" val="v4.0.0"/>
</p:tagLst>
</file>

<file path=ppt/tags/tag7.xml><?xml version="1.0" encoding="utf-8"?>
<p:tagLst xmlns:p="http://schemas.openxmlformats.org/presentationml/2006/main">
  <p:tag name="PA" val="v4.0.0"/>
</p:tagLst>
</file>

<file path=ppt/tags/tag70.xml><?xml version="1.0" encoding="utf-8"?>
<p:tagLst xmlns:p="http://schemas.openxmlformats.org/presentationml/2006/main">
  <p:tag name="PA" val="v4.0.0"/>
</p:tagLst>
</file>

<file path=ppt/tags/tag71.xml><?xml version="1.0" encoding="utf-8"?>
<p:tagLst xmlns:p="http://schemas.openxmlformats.org/presentationml/2006/main">
  <p:tag name="PA" val="v4.0.0"/>
</p:tagLst>
</file>

<file path=ppt/tags/tag72.xml><?xml version="1.0" encoding="utf-8"?>
<p:tagLst xmlns:p="http://schemas.openxmlformats.org/presentationml/2006/main">
  <p:tag name="PA" val="v4.0.0"/>
</p:tagLst>
</file>

<file path=ppt/tags/tag73.xml><?xml version="1.0" encoding="utf-8"?>
<p:tagLst xmlns:p="http://schemas.openxmlformats.org/presentationml/2006/main">
  <p:tag name="PA" val="v4.0.0"/>
</p:tagLst>
</file>

<file path=ppt/tags/tag74.xml><?xml version="1.0" encoding="utf-8"?>
<p:tagLst xmlns:p="http://schemas.openxmlformats.org/presentationml/2006/main">
  <p:tag name="PA" val="v4.0.0"/>
</p:tagLst>
</file>

<file path=ppt/tags/tag75.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ags/tag8.xml><?xml version="1.0" encoding="utf-8"?>
<p:tagLst xmlns:p="http://schemas.openxmlformats.org/presentationml/2006/main">
  <p:tag name="PA" val="v4.0.0"/>
</p:tagLst>
</file>

<file path=ppt/tags/tag9.xml><?xml version="1.0" encoding="utf-8"?>
<p:tagLst xmlns:p="http://schemas.openxmlformats.org/presentationml/2006/main">
  <p:tag name="PA" val="v4.0.0"/>
</p:tagLst>
</file>

<file path=ppt/theme/theme1.xml><?xml version="1.0" encoding="utf-8"?>
<a:theme xmlns:r="http://schemas.openxmlformats.org/officeDocument/2006/relationships" xmlns:a="http://schemas.openxmlformats.org/drawingml/2006/main" name="">
  <a:themeElements>
    <a:clrScheme name="自定义 13">
      <a:dk1>
        <a:srgbClr val="171616"/>
      </a:dk1>
      <a:lt1>
        <a:sysClr val="window" lastClr="FFFFFF"/>
      </a:lt1>
      <a:dk2>
        <a:srgbClr val="171616"/>
      </a:dk2>
      <a:lt2>
        <a:srgbClr val="FFFFFF"/>
      </a:lt2>
      <a:accent1>
        <a:srgbClr val="F6D351"/>
      </a:accent1>
      <a:accent2>
        <a:srgbClr val="FBDF74"/>
      </a:accent2>
      <a:accent3>
        <a:srgbClr val="F6D351"/>
      </a:accent3>
      <a:accent4>
        <a:srgbClr val="FBDF74"/>
      </a:accent4>
      <a:accent5>
        <a:srgbClr val="F6D351"/>
      </a:accent5>
      <a:accent6>
        <a:srgbClr val="FBDF74"/>
      </a:accent6>
      <a:hlink>
        <a:srgbClr val="F6D351"/>
      </a:hlink>
      <a:folHlink>
        <a:srgbClr val="FBDF74"/>
      </a:folHlink>
    </a:clrScheme>
    <a:fontScheme name="10frhixp">
      <a:majorFont>
        <a:latin typeface="Arial"/>
        <a:ea typeface="SimHei"/>
        <a:cs typeface="Arial"/>
      </a:majorFont>
      <a:minorFont>
        <a:latin typeface="Arial"/>
        <a:ea typeface="SimHei"/>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230</Paragraphs>
  <Slides>24</Slides>
  <Notes>17</Notes>
  <TotalTime>0</TotalTime>
  <HiddenSlides>0</HiddenSlides>
  <MMClips>0</MMClips>
  <ScaleCrop>0</ScaleCrop>
  <HeadingPairs>
    <vt:vector baseType="variant" size="6">
      <vt:variant>
        <vt:lpstr>Fonts used</vt:lpstr>
      </vt:variant>
      <vt:variant>
        <vt:i4>15</vt:i4>
      </vt:variant>
      <vt:variant>
        <vt:lpstr>Theme</vt:lpstr>
      </vt:variant>
      <vt:variant>
        <vt:i4>1</vt:i4>
      </vt:variant>
      <vt:variant>
        <vt:lpstr>Slide Titles</vt:lpstr>
      </vt:variant>
      <vt:variant>
        <vt:i4>24</vt:i4>
      </vt:variant>
    </vt:vector>
  </HeadingPairs>
  <TitlesOfParts>
    <vt:vector baseType="lpstr" size="40">
      <vt:lpstr>Arial</vt:lpstr>
      <vt:lpstr>SimHei</vt:lpstr>
      <vt:lpstr>Calibri Light</vt:lpstr>
      <vt:lpstr>Calibri</vt:lpstr>
      <vt:lpstr>等线 Light</vt:lpstr>
      <vt:lpstr>等线</vt:lpstr>
      <vt:lpstr>汉仪超级战甲W</vt:lpstr>
      <vt:lpstr>Arial Black</vt:lpstr>
      <vt:lpstr>字魂5号-无外润黑体</vt:lpstr>
      <vt:lpstr>汉仪超粗宋简</vt:lpstr>
      <vt:lpstr>方正细谭黑简体</vt:lpstr>
      <vt:lpstr>Noto Sans S Chinese DemiLight</vt:lpstr>
      <vt:lpstr>微软雅黑</vt:lpstr>
      <vt:lpstr>方正兰亭黑_GBK</vt:lpstr>
      <vt:lpstr>宋体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2021-08-22T12:00:52Z</dcterms:created>
  <cp:lastPrinted>2021-08-22T12:00:52Z</cp:lastPrinted>
  <dcterms:modified xsi:type="dcterms:W3CDTF">2021-08-22T05:50:08Z</dcterms:modified>
  <cp:revision>1</cp:revision>
</cp:coreProperties>
</file>