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316" r:id="rId4"/>
    <p:sldId id="257" r:id="rId5"/>
    <p:sldId id="258" r:id="rId6"/>
    <p:sldId id="259" r:id="rId7"/>
    <p:sldId id="260" r:id="rId8"/>
    <p:sldId id="265" r:id="rId9"/>
    <p:sldId id="296" r:id="rId10"/>
    <p:sldId id="297" r:id="rId11"/>
    <p:sldId id="261" r:id="rId12"/>
    <p:sldId id="298" r:id="rId13"/>
    <p:sldId id="311" r:id="rId14"/>
    <p:sldId id="262" r:id="rId15"/>
    <p:sldId id="263" r:id="rId16"/>
    <p:sldId id="264" r:id="rId17"/>
    <p:sldId id="267" r:id="rId18"/>
    <p:sldId id="268" r:id="rId19"/>
    <p:sldId id="299" r:id="rId20"/>
    <p:sldId id="312" r:id="rId21"/>
    <p:sldId id="266" r:id="rId22"/>
    <p:sldId id="300" r:id="rId23"/>
    <p:sldId id="269" r:id="rId24"/>
    <p:sldId id="301" r:id="rId25"/>
    <p:sldId id="302" r:id="rId26"/>
    <p:sldId id="280" r:id="rId27"/>
    <p:sldId id="313" r:id="rId28"/>
    <p:sldId id="277" r:id="rId29"/>
    <p:sldId id="284" r:id="rId30"/>
    <p:sldId id="276" r:id="rId31"/>
    <p:sldId id="303" r:id="rId32"/>
    <p:sldId id="304" r:id="rId33"/>
    <p:sldId id="271" r:id="rId34"/>
    <p:sldId id="314" r:id="rId35"/>
    <p:sldId id="305" r:id="rId36"/>
    <p:sldId id="306" r:id="rId37"/>
    <p:sldId id="272" r:id="rId38"/>
    <p:sldId id="307" r:id="rId39"/>
    <p:sldId id="308" r:id="rId40"/>
    <p:sldId id="310" r:id="rId41"/>
    <p:sldId id="315" r:id="rId42"/>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51" userDrawn="1">
          <p15:clr>
            <a:srgbClr val="A4A3A4"/>
          </p15:clr>
        </p15:guide>
        <p15:guide id="4" pos="7129" userDrawn="1">
          <p15:clr>
            <a:srgbClr val="A4A3A4"/>
          </p15:clr>
        </p15:guide>
        <p15:guide id="5" orient="horz" pos="3906" userDrawn="1">
          <p15:clr>
            <a:srgbClr val="A4A3A4"/>
          </p15:clr>
        </p15:guide>
        <p15:guide id="6" orient="horz" pos="436"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0" autoAdjust="0"/>
    <p:restoredTop sz="96314" autoAdjust="0"/>
  </p:normalViewPr>
  <p:slideViewPr>
    <p:cSldViewPr snapToGrid="0" showGuides="1">
      <p:cViewPr varScale="1">
        <p:scale>
          <a:sx n="108" d="100"/>
          <a:sy n="108" d="100"/>
        </p:scale>
        <p:origin x="636" y="114"/>
      </p:cViewPr>
      <p:guideLst>
        <p:guide orient="horz" pos="2160"/>
        <p:guide pos="3840"/>
        <p:guide pos="551"/>
        <p:guide pos="7129"/>
        <p:guide orient="horz" pos="3906"/>
        <p:guide orient="horz" pos="436"/>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tags/tag21.xml" Type="http://schemas.openxmlformats.org/officeDocument/2006/relationships/tags"/><Relationship Id="rId44" Target="presProps.xml" Type="http://schemas.openxmlformats.org/officeDocument/2006/relationships/presProps"/><Relationship Id="rId45" Target="viewProps.xml" Type="http://schemas.openxmlformats.org/officeDocument/2006/relationships/viewProps"/><Relationship Id="rId46" Target="theme/theme1.xml" Type="http://schemas.openxmlformats.org/officeDocument/2006/relationships/theme"/><Relationship Id="rId47"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2.xml" Type="http://schemas.openxmlformats.org/officeDocument/2006/relationships/themeOverride"/><Relationship Id="rId3" Target="colors2.xml" Type="http://schemas.microsoft.com/office/2011/relationships/chartColorStyle"/><Relationship Id="rId4"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theme/themeOverride3.xml" Type="http://schemas.openxmlformats.org/officeDocument/2006/relationships/themeOverride"/><Relationship Id="rId3" Target="colors3.xml" Type="http://schemas.microsoft.com/office/2011/relationships/chartColorStyle"/><Relationship Id="rId4"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theme/themeOverride4.xml" Type="http://schemas.openxmlformats.org/officeDocument/2006/relationships/themeOverride"/><Relationship Id="rId3" Target="colors4.xml" Type="http://schemas.microsoft.com/office/2011/relationships/chartColorStyle"/><Relationship Id="rId4"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invertIfNegative val="1"/>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2F5B-4D54-B5E2-66B667772BBF}"/>
              </c:ext>
            </c:extLst>
          </c:dPt>
          <c:dPt>
            <c:idx val="1"/>
            <c:invertIfNegative val="1"/>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2F5B-4D54-B5E2-66B667772BBF}"/>
              </c:ext>
            </c:extLst>
          </c:dPt>
          <c:dPt>
            <c:idx val="2"/>
            <c:invertIfNegative val="1"/>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2F5B-4D54-B5E2-66B667772BBF}"/>
              </c:ext>
            </c:extLst>
          </c:dPt>
          <c:dPt>
            <c:idx val="3"/>
            <c:invertIfNegative val="1"/>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2F5B-4D54-B5E2-66B667772BBF}"/>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45</c:v>
                </c:pt>
                <c:pt idx="1">
                  <c:v>55</c:v>
                </c:pt>
                <c:pt idx="2">
                  <c:v>45</c:v>
                </c:pt>
                <c:pt idx="3">
                  <c:v>55</c:v>
                </c:pt>
              </c:numCache>
            </c:numRef>
          </c:val>
          <c:extLst>
            <c:ext xmlns:c16="http://schemas.microsoft.com/office/drawing/2014/chart" uri="{C3380CC4-5D6E-409C-BE32-E72D297353CC}">
              <c16:uniqueId val="{00000008-2F5B-4D54-B5E2-66B667772BBF}"/>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invertIfNegative val="1"/>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2460-4EB6-8A9A-5A3BD93D6E57}"/>
              </c:ext>
            </c:extLst>
          </c:dPt>
          <c:dPt>
            <c:idx val="1"/>
            <c:invertIfNegative val="1"/>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2460-4EB6-8A9A-5A3BD93D6E57}"/>
              </c:ext>
            </c:extLst>
          </c:dPt>
          <c:dPt>
            <c:idx val="2"/>
            <c:invertIfNegative val="1"/>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2460-4EB6-8A9A-5A3BD93D6E57}"/>
              </c:ext>
            </c:extLst>
          </c:dPt>
          <c:dPt>
            <c:idx val="3"/>
            <c:invertIfNegative val="1"/>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2460-4EB6-8A9A-5A3BD93D6E57}"/>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2460-4EB6-8A9A-5A3BD93D6E57}"/>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invertIfNegative val="1"/>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665B-471A-9C5D-C697F7FB6386}"/>
              </c:ext>
            </c:extLst>
          </c:dPt>
          <c:dPt>
            <c:idx val="1"/>
            <c:invertIfNegative val="1"/>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665B-471A-9C5D-C697F7FB6386}"/>
              </c:ext>
            </c:extLst>
          </c:dPt>
          <c:dPt>
            <c:idx val="2"/>
            <c:invertIfNegative val="1"/>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665B-471A-9C5D-C697F7FB6386}"/>
              </c:ext>
            </c:extLst>
          </c:dPt>
          <c:dPt>
            <c:idx val="3"/>
            <c:invertIfNegative val="1"/>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665B-471A-9C5D-C697F7FB6386}"/>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665B-471A-9C5D-C697F7FB6386}"/>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doughnutChart>
        <c:varyColors val="1"/>
        <c:ser>
          <c:idx val="0"/>
          <c:order val="0"/>
          <c:tx>
            <c:strRef>
              <c:f>Sheet1!$B$1</c:f>
              <c:strCache>
                <c:ptCount val="1"/>
                <c:pt idx="0">
                  <c:v>销售额</c:v>
                </c:pt>
              </c:strCache>
            </c:strRef>
          </c:tx>
          <c:spPr>
            <a:effectLst>
              <a:outerShdw blurRad="342900" dist="38100" dir="8100000" sx="105000" sy="105000" algn="tr" rotWithShape="0">
                <a:prstClr val="black">
                  <a:alpha val="31000"/>
                </a:prstClr>
              </a:outerShdw>
            </a:effectLst>
          </c:spPr>
          <c:dPt>
            <c:idx val="0"/>
            <c:invertIfNegative val="1"/>
            <c:spPr>
              <a:solidFill>
                <a:schemeClr val="accent5"/>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1-0525-4F12-B2C6-81B1D160835A}"/>
              </c:ext>
            </c:extLst>
          </c:dPt>
          <c:dPt>
            <c:idx val="1"/>
            <c:invertIfNegative val="1"/>
            <c:spPr>
              <a:solidFill>
                <a:schemeClr val="accent4"/>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3-0525-4F12-B2C6-81B1D160835A}"/>
              </c:ext>
            </c:extLst>
          </c:dPt>
          <c:dPt>
            <c:idx val="2"/>
            <c:invertIfNegative val="1"/>
            <c:spPr>
              <a:solidFill>
                <a:schemeClr val="accent2"/>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5-0525-4F12-B2C6-81B1D160835A}"/>
              </c:ext>
            </c:extLst>
          </c:dPt>
          <c:dPt>
            <c:idx val="3"/>
            <c:invertIfNegative val="1"/>
            <c:spPr>
              <a:solidFill>
                <a:schemeClr val="accent3"/>
              </a:solidFill>
              <a:ln w="19050">
                <a:solidFill>
                  <a:schemeClr val="lt1"/>
                </a:solidFill>
              </a:ln>
              <a:effectLst>
                <a:outerShdw blurRad="342900" dist="38100" dir="8100000" sx="105000" sy="105000" algn="tr" rotWithShape="0">
                  <a:prstClr val="black">
                    <a:alpha val="31000"/>
                  </a:prstClr>
                </a:outerShdw>
              </a:effectLst>
            </c:spPr>
            <c:extLst>
              <c:ext xmlns:c16="http://schemas.microsoft.com/office/drawing/2014/chart" uri="{C3380CC4-5D6E-409C-BE32-E72D297353CC}">
                <c16:uniqueId val="{00000007-0525-4F12-B2C6-81B1D160835A}"/>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0525-4F12-B2C6-81B1D160835A}"/>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stacked"/>
        <c:varyColors val="0"/>
        <c:ser>
          <c:idx val="0"/>
          <c:order val="0"/>
          <c:tx>
            <c:strRef>
              <c:f>Sheet1!$B$1</c:f>
              <c:strCache>
                <c:ptCount val="1"/>
                <c:pt idx="0">
                  <c:v>系列 1</c:v>
                </c:pt>
              </c:strCache>
            </c:strRef>
          </c:tx>
          <c:spPr>
            <a:solidFill>
              <a:srgbClr val="2070A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hape/>
          <c:extLst>
            <c:ext xmlns:c16="http://schemas.microsoft.com/office/drawing/2014/chart" uri="{C3380CC4-5D6E-409C-BE32-E72D297353CC}">
              <c16:uniqueId val="{00000000-9383-4223-9F80-25D5AD4E8B72}"/>
            </c:ext>
          </c:extLst>
        </c:ser>
        <c:ser>
          <c:idx val="1"/>
          <c:order val="1"/>
          <c:tx>
            <c:strRef>
              <c:f>Sheet1!$C$1</c:f>
              <c:strCache>
                <c:ptCount val="1"/>
                <c:pt idx="0">
                  <c:v>系列 2</c:v>
                </c:pt>
              </c:strCache>
            </c:strRef>
          </c:tx>
          <c:spPr>
            <a:solidFill>
              <a:schemeClr val="bg1">
                <a:lumMod val="6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hape/>
          <c:extLst>
            <c:ext xmlns:c16="http://schemas.microsoft.com/office/drawing/2014/chart" uri="{C3380CC4-5D6E-409C-BE32-E72D297353CC}">
              <c16:uniqueId val="{00000001-9383-4223-9F80-25D5AD4E8B72}"/>
            </c:ext>
          </c:extLst>
        </c:ser>
        <c:ser>
          <c:idx val="2"/>
          <c:order val="2"/>
          <c:tx>
            <c:strRef>
              <c:f>Sheet1!$D$1</c:f>
              <c:strCache>
                <c:ptCount val="1"/>
                <c:pt idx="0">
                  <c:v>系列 3</c:v>
                </c:pt>
              </c:strCache>
            </c:strRef>
          </c:tx>
          <c:spPr>
            <a:solidFill>
              <a:srgbClr val="3CC8D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hape/>
          <c:extLst>
            <c:ext xmlns:c16="http://schemas.microsoft.com/office/drawing/2014/chart" uri="{C3380CC4-5D6E-409C-BE32-E72D297353CC}">
              <c16:uniqueId val="{00000002-9383-4223-9F80-25D5AD4E8B72}"/>
            </c:ext>
          </c:extLst>
        </c:ser>
        <c:dLbls>
          <c:showLegendKey val="0"/>
          <c:showVal val="0"/>
          <c:showCatName val="0"/>
          <c:showSerName val="0"/>
          <c:showPercent val="0"/>
          <c:showBubbleSize val="0"/>
          <c:showLeaderLines val="0"/>
        </c:dLbls>
        <c:gapWidth/>
        <c:gapDepth/>
        <c:shape/>
        <c:axId val="1407578400"/>
        <c:axId val="1407571872"/>
        <c:axId val="0"/>
      </c:bar3DChart>
      <c:catAx>
        <c:axId val="1407578400"/>
        <c:scaling>
          <c:orientation/>
        </c:scaling>
        <c:delete val="0"/>
        <c:axPos val="b"/>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crossAx val="1407571872"/>
        <c:crosses val="autoZero"/>
        <c:auto val="0"/>
        <c:lblAlgn val="ctr"/>
        <c:lblOffset/>
        <c:noMultiLvlLbl val="0"/>
      </c:catAx>
      <c:valAx>
        <c:axId val="140757187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ea"/>
                <a:sym typeface="+mn-lt"/>
              </a:defRPr>
            </a:pPr>
            <a:endParaRPr sz="1197" b="0" i="0" u="none" strike="noStrike" kern="1200" baseline="0" smtId="4294967295">
              <a:solidFill>
                <a:schemeClr val="tx1">
                  <a:lumMod val="65000"/>
                  <a:lumOff val="35000"/>
                </a:schemeClr>
              </a:solidFill>
              <a:latin typeface="+mn-lt"/>
              <a:ea typeface="+mn-ea"/>
              <a:cs typeface="+mn-ea"/>
              <a:sym typeface="+mn-lt"/>
            </a:endParaRPr>
          </a:p>
        </c:txPr>
        <c:crossAx val="1407578400"/>
        <c:crosses val="autoZero"/>
        <c:crossBetween val="between"/>
      </c:val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FBCF3-45A7-4F67-B26D-184ACA9F18CC}" type="datetimeFigureOut">
              <a:rPr lang="zh-CN" altLang="en-US" smtClean="0"/>
              <a:t>2021/5/10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BD074-6B3C-49C5-971A-604B9C1E19FB}" type="slidenum">
              <a:rPr lang="zh-CN" altLang="en-US" smtClean="0"/>
              <a:t>‹#›</a:t>
            </a:fld>
            <a:endParaRPr lang="zh-CN" altLang="en-US"/>
          </a:p>
        </p:txBody>
      </p:sp>
    </p:spTree>
    <p:extLst>
      <p:ext uri="{BB962C8B-B14F-4D97-AF65-F5344CB8AC3E}">
        <p14:creationId val="342429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41938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99856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187009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454754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093019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546791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548238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558276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740213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421693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686542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069093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072720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226875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3316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914854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384713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766702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815811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883897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459905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045609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550121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954274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649884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6892911"/>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457771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8195240"/>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5100631"/>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8305893"/>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3676745"/>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7160785"/>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438871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342816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07135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258105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166910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402246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187739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399222206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5375673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638822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19092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580602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283360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16423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417411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61181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504997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12580667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8939514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Tree>
    <p:extLst>
      <p:ext uri="{BB962C8B-B14F-4D97-AF65-F5344CB8AC3E}">
        <p14:creationId val="420717232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Tree>
    <p:extLst>
      <p:ext uri="{BB962C8B-B14F-4D97-AF65-F5344CB8AC3E}">
        <p14:creationId val="17913653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xfrm>
      </p:grpSpPr>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val="234145880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xfrm>
      </p:grpSpPr>
      <p:sp>
        <p:nvSpPr>
          <p:cNvPr id="5" name="矩形 4"/>
          <p:cNvSpPr/>
          <p:nvPr userDrawn="1"/>
        </p:nvSpPr>
        <p:spPr>
          <a:xfrm>
            <a:off x="8325228" y="6545425"/>
            <a:ext cx="775136" cy="246221"/>
          </a:xfrm>
          <a:prstGeom prst="rect">
            <a:avLst/>
          </a:prstGeom>
        </p:spPr>
        <p:txBody>
          <a:bodyPr wrap="square">
            <a:spAutoFit/>
          </a:bodyPr>
          <a:lstStyle/>
          <a:p>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素材下载：</a:t>
            </a:r>
            <a:r>
              <a:rPr lang="en-US" altLang="zh-CN" sz="100">
                <a:solidFill>
                  <a:prstClr val="white"/>
                </a:solidFill>
                <a:latin typeface="Calibri"/>
                <a:ea typeface="宋体"/>
              </a:rPr>
              <a:t>www.1ppt.com/sucai/</a:t>
            </a:r>
          </a:p>
          <a:p>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图表下载：</a:t>
            </a:r>
            <a:r>
              <a:rPr lang="en-US" altLang="zh-CN" sz="100">
                <a:solidFill>
                  <a:prstClr val="white"/>
                </a:solidFill>
                <a:latin typeface="Calibri"/>
                <a:ea typeface="宋体"/>
              </a:rPr>
              <a:t>www.1ppt.com/tubiao/      </a:t>
            </a:r>
          </a:p>
          <a:p>
            <a:r>
              <a:rPr lang="zh-CN" altLang="en-US" sz="100">
                <a:solidFill>
                  <a:prstClr val="white"/>
                </a:solidFill>
                <a:latin typeface="Calibri"/>
                <a:ea typeface="宋体"/>
              </a:rPr>
              <a:t>优秀</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r>
              <a:rPr lang="en-US" altLang="zh-CN" sz="100">
                <a:solidFill>
                  <a:prstClr val="white"/>
                </a:solidFill>
                <a:latin typeface="Calibri"/>
                <a:ea typeface="宋体"/>
              </a:rPr>
              <a:t>Word</a:t>
            </a:r>
            <a:r>
              <a:rPr lang="zh-CN" altLang="en-US" sz="100">
                <a:solidFill>
                  <a:prstClr val="white"/>
                </a:solidFill>
                <a:latin typeface="Calibri"/>
                <a:ea typeface="宋体"/>
              </a:rPr>
              <a:t>教程： </a:t>
            </a:r>
            <a:r>
              <a:rPr lang="en-US" altLang="zh-CN" sz="100">
                <a:solidFill>
                  <a:prstClr val="white"/>
                </a:solidFill>
                <a:latin typeface="Calibri"/>
                <a:ea typeface="宋体"/>
              </a:rPr>
              <a:t>www.1ppt.com/word/              Excel</a:t>
            </a:r>
            <a:r>
              <a:rPr lang="zh-CN" altLang="en-US" sz="100">
                <a:solidFill>
                  <a:prstClr val="white"/>
                </a:solidFill>
                <a:latin typeface="Calibri"/>
                <a:ea typeface="宋体"/>
              </a:rPr>
              <a:t>教程：</a:t>
            </a:r>
            <a:r>
              <a:rPr lang="en-US" altLang="zh-CN" sz="100">
                <a:solidFill>
                  <a:prstClr val="white"/>
                </a:solidFill>
                <a:latin typeface="Calibri"/>
                <a:ea typeface="宋体"/>
              </a:rPr>
              <a:t>www.1ppt.com/excel/  </a:t>
            </a:r>
          </a:p>
          <a:p>
            <a:r>
              <a:rPr lang="zh-CN" altLang="en-US" sz="100">
                <a:solidFill>
                  <a:prstClr val="white"/>
                </a:solidFill>
                <a:latin typeface="Calibri"/>
                <a:ea typeface="宋体"/>
              </a:rPr>
              <a:t>资料下载：</a:t>
            </a:r>
            <a:r>
              <a:rPr lang="en-US" altLang="zh-CN" sz="100">
                <a:solidFill>
                  <a:prstClr val="white"/>
                </a:solidFill>
                <a:latin typeface="Calibri"/>
                <a:ea typeface="宋体"/>
              </a:rPr>
              <a:t>www.1ppt.com/ziliao/                PPT</a:t>
            </a:r>
            <a:r>
              <a:rPr lang="zh-CN" altLang="en-US" sz="100">
                <a:solidFill>
                  <a:prstClr val="white"/>
                </a:solidFill>
                <a:latin typeface="Calibri"/>
                <a:ea typeface="宋体"/>
              </a:rPr>
              <a:t>课件下载：</a:t>
            </a:r>
            <a:r>
              <a:rPr lang="en-US" altLang="zh-CN" sz="100">
                <a:solidFill>
                  <a:prstClr val="white"/>
                </a:solidFill>
                <a:latin typeface="Calibri"/>
                <a:ea typeface="宋体"/>
              </a:rPr>
              <a:t>www.1ppt.com/kejian/ </a:t>
            </a:r>
          </a:p>
          <a:p>
            <a:r>
              <a:rPr lang="zh-CN" altLang="en-US" sz="100">
                <a:solidFill>
                  <a:prstClr val="white"/>
                </a:solidFill>
                <a:latin typeface="Calibri"/>
                <a:ea typeface="宋体"/>
              </a:rPr>
              <a:t>范文下载：</a:t>
            </a:r>
            <a:r>
              <a:rPr lang="en-US" altLang="zh-CN" sz="100">
                <a:solidFill>
                  <a:prstClr val="white"/>
                </a:solidFill>
                <a:latin typeface="Calibri"/>
                <a:ea typeface="宋体"/>
              </a:rPr>
              <a:t>www.1ppt.com/fanwen/             </a:t>
            </a:r>
            <a:r>
              <a:rPr lang="zh-CN" altLang="en-US" sz="100">
                <a:solidFill>
                  <a:prstClr val="white"/>
                </a:solidFill>
                <a:latin typeface="Calibri"/>
                <a:ea typeface="宋体"/>
              </a:rPr>
              <a:t>试卷下载：</a:t>
            </a:r>
            <a:r>
              <a:rPr lang="en-US" altLang="zh-CN" sz="100">
                <a:solidFill>
                  <a:prstClr val="white"/>
                </a:solidFill>
                <a:latin typeface="Calibri"/>
                <a:ea typeface="宋体"/>
              </a:rPr>
              <a:t>www.1ppt.com/shiti/  </a:t>
            </a:r>
          </a:p>
          <a:p>
            <a:r>
              <a:rPr lang="zh-CN" altLang="en-US" sz="100">
                <a:solidFill>
                  <a:prstClr val="white"/>
                </a:solidFill>
                <a:latin typeface="Calibri"/>
                <a:ea typeface="宋体"/>
              </a:rPr>
              <a:t>教案下载：</a:t>
            </a:r>
            <a:r>
              <a:rPr lang="en-US" altLang="zh-CN" sz="100">
                <a:solidFill>
                  <a:prstClr val="white"/>
                </a:solidFill>
                <a:latin typeface="Calibri"/>
                <a:ea typeface="宋体"/>
              </a:rPr>
              <a:t>www.1ppt.com/jiaoan/  </a:t>
            </a:r>
            <a:r>
              <a:rPr lang="en-US" altLang="zh-CN" sz="100" smtClean="0">
                <a:solidFill>
                  <a:prstClr val="white"/>
                </a:solidFill>
                <a:latin typeface="Calibri"/>
                <a:ea typeface="宋体"/>
              </a:rPr>
              <a:t>      </a:t>
            </a:r>
            <a:endParaRPr lang="en-US" altLang="zh-CN" sz="100">
              <a:solidFill>
                <a:prstClr val="white"/>
              </a:solidFill>
              <a:latin typeface="Calibri"/>
              <a:ea typeface="宋体"/>
            </a:endParaRPr>
          </a:p>
          <a:p>
            <a:r>
              <a:rPr lang="zh-CN" altLang="en-US" sz="100" smtClean="0">
                <a:solidFill>
                  <a:prstClr val="white"/>
                </a:solidFill>
                <a:latin typeface="Calibri"/>
                <a:ea typeface="宋体"/>
              </a:rPr>
              <a:t>字体下载：</a:t>
            </a:r>
            <a:r>
              <a:rPr lang="en-US" altLang="zh-CN" sz="100" smtClean="0">
                <a:solidFill>
                  <a:prstClr val="white"/>
                </a:solidFill>
                <a:latin typeface="Calibri"/>
                <a:ea typeface="宋体"/>
              </a:rPr>
              <a:t>www.1ppt.com/ziti/</a:t>
            </a:r>
            <a:endParaRPr lang="en-US" altLang="zh-CN" sz="100">
              <a:solidFill>
                <a:prstClr val="white"/>
              </a:solidFill>
              <a:latin typeface="Calibri"/>
              <a:ea typeface="宋体"/>
            </a:endParaRPr>
          </a:p>
          <a:p>
            <a:r>
              <a:rPr lang="en-US" altLang="zh-CN" sz="100">
                <a:solidFill>
                  <a:prstClr val="white"/>
                </a:solidFill>
                <a:latin typeface="Calibri"/>
                <a:ea typeface="宋体"/>
              </a:rPr>
              <a:t> </a:t>
            </a:r>
            <a:endParaRPr lang="zh-CN" altLang="en-US" sz="100">
              <a:solidFill>
                <a:prstClr val="white"/>
              </a:solidFill>
              <a:latin typeface="Calibri"/>
              <a:ea typeface="宋体"/>
            </a:endParaRPr>
          </a:p>
        </p:txBody>
      </p:sp>
      <p:sp>
        <p:nvSpPr>
          <p:cNvPr id="3" name="矩形 2"/>
          <p:cNvSpPr/>
          <p:nvPr userDrawn="1"/>
        </p:nvSpPr>
        <p:spPr>
          <a:xfrm>
            <a:off x="0" y="0"/>
            <a:ext cx="12192000" cy="6858000"/>
          </a:xfrm>
          <a:prstGeom prst="rect">
            <a:avLst/>
          </a:prstGeom>
          <a:solidFill>
            <a:srgbClr val="EEF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val="357248604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972747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90948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20304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37934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1.xml" Type="http://schemas.openxmlformats.org/officeDocument/2006/relationships/tags"/><Relationship Id="rId4" Target="../media/image1.png" Type="http://schemas.openxmlformats.org/officeDocument/2006/relationships/image"/><Relationship Id="rId5"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6.xml" Type="http://schemas.openxmlformats.org/officeDocument/2006/relationships/tags"/><Relationship Id="rId4" Target="../tags/tag7.xml" Type="http://schemas.openxmlformats.org/officeDocument/2006/relationships/tags"/><Relationship Id="rId5" Target="../media/image8.png" Type="http://schemas.openxmlformats.org/officeDocument/2006/relationships/image"/><Relationship Id="rId6" Target="../tags/tag8.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tags/tag9.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tags/tag10.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tags/tag11.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tags/tag1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19.jpeg" Type="http://schemas.openxmlformats.org/officeDocument/2006/relationships/image"/><Relationship Id="rId4" Target="../tags/tag13.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0.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 Id="rId6" Target="../tags/tag14.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 Id="rId3" Target="../charts/chart5.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media/image2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tags/tag15.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 Id="rId3" Target="../media/image25.png" Type="http://schemas.openxmlformats.org/officeDocument/2006/relationships/image"/><Relationship Id="rId4" Target="../media/image26.png" Type="http://schemas.openxmlformats.org/officeDocument/2006/relationships/image"/><Relationship Id="rId5" Target="../tags/tag16.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7.xml" Type="http://schemas.openxmlformats.org/officeDocument/2006/relationships/notesSlide"/><Relationship Id="rId3" Target="../media/image27.png" Type="http://schemas.openxmlformats.org/officeDocument/2006/relationships/image"/><Relationship Id="rId4" Target="../tags/tag17.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8.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 Id="rId5" Target="../tags/tag18.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1.xml" Type="http://schemas.openxmlformats.org/officeDocument/2006/relationships/notesSlide"/><Relationship Id="rId3" Target="../tags/tag19.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5.xml" Type="http://schemas.openxmlformats.org/officeDocument/2006/relationships/notesSlide"/><Relationship Id="rId3" Target="../tags/tag20.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7.xml" Type="http://schemas.openxmlformats.org/officeDocument/2006/relationships/notesSlide"/><Relationship Id="rId3" Target="../media/image30.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 Id="rId3" Target="../media/image31.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9.xml" Type="http://schemas.openxmlformats.org/officeDocument/2006/relationships/notesSlide"/><Relationship Id="rId3" Target="../media/image3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 Id="rId4" Target="../tags/tag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 Id="rId4" Target="../tags/tag4.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 Id="rId3" Target="../media/image4.jpeg" Type="http://schemas.openxmlformats.org/officeDocument/2006/relationships/image"/><Relationship Id="rId4" Target="../tags/tag5.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文本框 43"/>
          <p:cNvSpPr txBox="1"/>
          <p:nvPr/>
        </p:nvSpPr>
        <p:spPr>
          <a:xfrm>
            <a:off x="757030" y="2538604"/>
            <a:ext cx="6493843" cy="822960"/>
          </a:xfrm>
          <a:prstGeom prst="rect">
            <a:avLst/>
          </a:prstGeom>
          <a:noFill/>
        </p:spPr>
        <p:txBody>
          <a:bodyPr rtlCol="0" wrap="square">
            <a:spAutoFit/>
          </a:bodyPr>
          <a:lstStyle/>
          <a:p>
            <a:r>
              <a:rPr altLang="en-US" b="1" lang="zh-CN" sz="4800">
                <a:solidFill>
                  <a:schemeClr val="accent5"/>
                </a:solidFill>
                <a:latin typeface="+mj-ea"/>
                <a:ea typeface="+mj-ea"/>
                <a:cs typeface="+mn-ea"/>
                <a:sym typeface="+mn-lt"/>
              </a:rPr>
              <a:t>简约工作汇报PPT</a:t>
            </a:r>
          </a:p>
        </p:txBody>
      </p:sp>
      <p:sp>
        <p:nvSpPr>
          <p:cNvPr id="47" name="矩形 46"/>
          <p:cNvSpPr/>
          <p:nvPr/>
        </p:nvSpPr>
        <p:spPr>
          <a:xfrm>
            <a:off x="773887" y="3873367"/>
            <a:ext cx="4997452" cy="731520"/>
          </a:xfrm>
          <a:prstGeom prst="rect">
            <a:avLst/>
          </a:prstGeom>
        </p:spPr>
        <p:txBody>
          <a:bodyPr wrap="square">
            <a:spAutoFit/>
          </a:bodyPr>
          <a:lstStyle/>
          <a:p>
            <a:pPr>
              <a:lnSpc>
                <a:spcPct val="150000"/>
              </a:lnSpc>
            </a:pPr>
            <a:r>
              <a:rPr altLang="en-US" lang="zh-CN" sz="1400">
                <a:solidFill>
                  <a:schemeClr val="bg1">
                    <a:lumMod val="50000"/>
                  </a:schemeClr>
                </a:solidFill>
                <a:cs typeface="+mn-ea"/>
                <a:sym typeface="+mn-lt"/>
              </a:rPr>
              <a:t>Please add your text content here, or copy your text, paste it here, and select only the text.</a:t>
            </a:r>
          </a:p>
        </p:txBody>
      </p:sp>
      <p:sp>
        <p:nvSpPr>
          <p:cNvPr id="48" name="矩形 47"/>
          <p:cNvSpPr/>
          <p:nvPr/>
        </p:nvSpPr>
        <p:spPr>
          <a:xfrm>
            <a:off x="735960" y="1572126"/>
            <a:ext cx="2037080" cy="1097280"/>
          </a:xfrm>
          <a:prstGeom prst="rect">
            <a:avLst/>
          </a:prstGeom>
        </p:spPr>
        <p:txBody>
          <a:bodyPr wrap="none">
            <a:spAutoFit/>
          </a:bodyPr>
          <a:lstStyle/>
          <a:p>
            <a:r>
              <a:rPr altLang="zh-CN" lang="en-US" smtClean="0" spc="300" sz="6600">
                <a:solidFill>
                  <a:schemeClr val="accent2"/>
                </a:solidFill>
                <a:latin charset="0" panose="020b0503020202020204" pitchFamily="34" typeface="Agency FB"/>
                <a:cs typeface="+mn-ea"/>
                <a:sym typeface="+mn-lt"/>
              </a:rPr>
              <a:t>2021</a:t>
            </a:r>
          </a:p>
        </p:txBody>
      </p:sp>
      <p:cxnSp>
        <p:nvCxnSpPr>
          <p:cNvPr id="49" name="PA_直接连接符 48"/>
          <p:cNvCxnSpPr/>
          <p:nvPr>
            <p:custDataLst>
              <p:tags r:id="rId3"/>
            </p:custDataLst>
          </p:nvPr>
        </p:nvCxnSpPr>
        <p:spPr>
          <a:xfrm>
            <a:off x="885223" y="3621484"/>
            <a:ext cx="744225" cy="0"/>
          </a:xfrm>
          <a:prstGeom prst="line">
            <a:avLst/>
          </a:prstGeom>
          <a:ln cap="rnd"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rot="2700000">
            <a:off x="7330114" y="4141122"/>
            <a:ext cx="946620" cy="946620"/>
          </a:xfrm>
          <a:prstGeom prst="roundRect">
            <a:avLst>
              <a:gd fmla="val 6887" name="adj"/>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圆角矩形 37"/>
          <p:cNvSpPr/>
          <p:nvPr/>
        </p:nvSpPr>
        <p:spPr>
          <a:xfrm rot="2700000">
            <a:off x="10629995" y="3383301"/>
            <a:ext cx="667617" cy="667616"/>
          </a:xfrm>
          <a:prstGeom prst="roundRect">
            <a:avLst>
              <a:gd fmla="val 6887" name="adj"/>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圆角矩形 34"/>
          <p:cNvSpPr/>
          <p:nvPr/>
        </p:nvSpPr>
        <p:spPr>
          <a:xfrm rot="2700000">
            <a:off x="9102569" y="1507056"/>
            <a:ext cx="668407" cy="668407"/>
          </a:xfrm>
          <a:prstGeom prst="roundRect">
            <a:avLst>
              <a:gd fmla="val 6887" name="adj"/>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3" name="组合 22"/>
          <p:cNvGrpSpPr/>
          <p:nvPr/>
        </p:nvGrpSpPr>
        <p:grpSpPr>
          <a:xfrm>
            <a:off x="6761632" y="1338839"/>
            <a:ext cx="2038344" cy="2038344"/>
            <a:chOff x="3700440" y="1274408"/>
            <a:chExt cx="1646508" cy="1646508"/>
          </a:xfrm>
        </p:grpSpPr>
        <p:sp>
          <p:nvSpPr>
            <p:cNvPr id="24" name="圆角矩形 23"/>
            <p:cNvSpPr/>
            <p:nvPr/>
          </p:nvSpPr>
          <p:spPr>
            <a:xfrm rot="2700000">
              <a:off x="3700440" y="1274408"/>
              <a:ext cx="1646508" cy="1646508"/>
            </a:xfrm>
            <a:prstGeom prst="roundRect">
              <a:avLst>
                <a:gd fmla="val 6887" name="adj"/>
              </a:avLst>
            </a:prstGeom>
            <a:solidFill>
              <a:schemeClr val="accent4"/>
            </a:solidFill>
            <a:ln w="12700">
              <a:noFill/>
            </a:ln>
            <a:effectLst>
              <a:outerShdw algn="t" blurRad="1270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圆角矩形 24"/>
            <p:cNvSpPr/>
            <p:nvPr/>
          </p:nvSpPr>
          <p:spPr>
            <a:xfrm rot="2700000">
              <a:off x="3794877" y="1368844"/>
              <a:ext cx="1457637" cy="1457637"/>
            </a:xfrm>
            <a:prstGeom prst="roundRect">
              <a:avLst>
                <a:gd fmla="val 6887" name="adj"/>
              </a:avLst>
            </a:prstGeom>
            <a:blipFill dpi="0" rotWithShape="0">
              <a:blip r:embed="rId4">
                <a:extLst>
                  <a:ext uri="{28A0092B-C50C-407E-A947-70E740481C1C}">
                    <a14:useLocalDpi/>
                  </a:ext>
                </a:extLst>
              </a:blip>
              <a:stretch>
                <a:fillRect/>
              </a:stretch>
            </a:blipFill>
            <a:ln w="12700">
              <a:no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6" name="圆角矩形 35"/>
          <p:cNvSpPr/>
          <p:nvPr/>
        </p:nvSpPr>
        <p:spPr>
          <a:xfrm rot="2700000">
            <a:off x="6331371" y="3269515"/>
            <a:ext cx="946620" cy="946620"/>
          </a:xfrm>
          <a:prstGeom prst="roundRect">
            <a:avLst>
              <a:gd fmla="val 6887" name="adj"/>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任意多边形 42"/>
          <p:cNvSpPr/>
          <p:nvPr/>
        </p:nvSpPr>
        <p:spPr>
          <a:xfrm rot="2700000">
            <a:off x="6536832" y="4070082"/>
            <a:ext cx="1018499" cy="1018499"/>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a:effectLst>
            <a:outerShdw algn="t" blurRad="1270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 name="组合 1"/>
          <p:cNvGrpSpPr/>
          <p:nvPr/>
        </p:nvGrpSpPr>
        <p:grpSpPr>
          <a:xfrm>
            <a:off x="9571606" y="4292975"/>
            <a:ext cx="1323931" cy="1323933"/>
            <a:chOff x="6761060" y="1478670"/>
            <a:chExt cx="1494169" cy="1494170"/>
          </a:xfrm>
        </p:grpSpPr>
        <p:grpSp>
          <p:nvGrpSpPr>
            <p:cNvPr id="16" name="组合 15"/>
            <p:cNvGrpSpPr/>
            <p:nvPr/>
          </p:nvGrpSpPr>
          <p:grpSpPr>
            <a:xfrm>
              <a:off x="6761060" y="1478670"/>
              <a:ext cx="1494169" cy="1494170"/>
              <a:chOff x="3700441" y="1274408"/>
              <a:chExt cx="1646508" cy="1646508"/>
            </a:xfrm>
          </p:grpSpPr>
          <p:sp>
            <p:nvSpPr>
              <p:cNvPr id="14" name="圆角矩形 13"/>
              <p:cNvSpPr/>
              <p:nvPr/>
            </p:nvSpPr>
            <p:spPr>
              <a:xfrm rot="2700000">
                <a:off x="3700441" y="1274408"/>
                <a:ext cx="1646508" cy="1646508"/>
              </a:xfrm>
              <a:prstGeom prst="roundRect">
                <a:avLst>
                  <a:gd fmla="val 6887" name="adj"/>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圆角矩形 14"/>
              <p:cNvSpPr/>
              <p:nvPr/>
            </p:nvSpPr>
            <p:spPr>
              <a:xfrm rot="2700000">
                <a:off x="3794877" y="1368845"/>
                <a:ext cx="1457637" cy="1457636"/>
              </a:xfrm>
              <a:prstGeom prst="roundRect">
                <a:avLst>
                  <a:gd fmla="val 6887" name="adj"/>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9" name="文本框 38"/>
            <p:cNvSpPr txBox="1"/>
            <p:nvPr/>
          </p:nvSpPr>
          <p:spPr>
            <a:xfrm>
              <a:off x="6780343" y="1984605"/>
              <a:ext cx="1455609" cy="722384"/>
            </a:xfrm>
            <a:prstGeom prst="rect">
              <a:avLst/>
            </a:prstGeom>
            <a:noFill/>
          </p:spPr>
          <p:txBody>
            <a:bodyPr rtlCol="0" wrap="none">
              <a:spAutoFit/>
            </a:bodyPr>
            <a:lstStyle/>
            <a:p>
              <a:pPr algn="ctr"/>
              <a:r>
                <a:rPr altLang="en-US" lang="zh-CN">
                  <a:solidFill>
                    <a:schemeClr val="tx1">
                      <a:lumMod val="75000"/>
                      <a:lumOff val="25000"/>
                    </a:schemeClr>
                  </a:solidFill>
                  <a:cs typeface="+mn-ea"/>
                  <a:sym typeface="+mn-lt"/>
                </a:rPr>
                <a:t>合 作</a:t>
              </a:r>
            </a:p>
            <a:p>
              <a:pPr algn="ctr"/>
              <a:r>
                <a:rPr altLang="en-US" lang="zh-CN">
                  <a:solidFill>
                    <a:schemeClr val="tx1">
                      <a:lumMod val="75000"/>
                      <a:lumOff val="25000"/>
                    </a:schemeClr>
                  </a:solidFill>
                  <a:cs typeface="+mn-ea"/>
                  <a:sym typeface="+mn-lt"/>
                </a:rPr>
                <a:t>cooperation</a:t>
              </a:r>
            </a:p>
          </p:txBody>
        </p:sp>
      </p:grpSp>
      <p:grpSp>
        <p:nvGrpSpPr>
          <p:cNvPr id="3" name="组合 2"/>
          <p:cNvGrpSpPr/>
          <p:nvPr/>
        </p:nvGrpSpPr>
        <p:grpSpPr>
          <a:xfrm>
            <a:off x="9560190" y="2083344"/>
            <a:ext cx="1323931" cy="1323933"/>
            <a:chOff x="8133152" y="2838412"/>
            <a:chExt cx="1494170" cy="1494170"/>
          </a:xfrm>
        </p:grpSpPr>
        <p:grpSp>
          <p:nvGrpSpPr>
            <p:cNvPr id="17" name="组合 16"/>
            <p:cNvGrpSpPr/>
            <p:nvPr/>
          </p:nvGrpSpPr>
          <p:grpSpPr>
            <a:xfrm>
              <a:off x="8133152" y="2838412"/>
              <a:ext cx="1494170" cy="1494170"/>
              <a:chOff x="3700441" y="1274408"/>
              <a:chExt cx="1646508" cy="1646508"/>
            </a:xfrm>
          </p:grpSpPr>
          <p:sp>
            <p:nvSpPr>
              <p:cNvPr id="18" name="圆角矩形 17"/>
              <p:cNvSpPr/>
              <p:nvPr/>
            </p:nvSpPr>
            <p:spPr>
              <a:xfrm rot="2700000">
                <a:off x="3700441" y="1274408"/>
                <a:ext cx="1646508" cy="1646508"/>
              </a:xfrm>
              <a:prstGeom prst="roundRect">
                <a:avLst>
                  <a:gd fmla="val 6887" name="adj"/>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3794878" y="1368844"/>
                <a:ext cx="1457637" cy="1457637"/>
              </a:xfrm>
              <a:prstGeom prst="roundRect">
                <a:avLst>
                  <a:gd fmla="val 6887" name="adj"/>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2" name="文本框 41"/>
            <p:cNvSpPr txBox="1"/>
            <p:nvPr/>
          </p:nvSpPr>
          <p:spPr>
            <a:xfrm>
              <a:off x="8335066" y="3307198"/>
              <a:ext cx="1102883" cy="722384"/>
            </a:xfrm>
            <a:prstGeom prst="rect">
              <a:avLst/>
            </a:prstGeom>
            <a:noFill/>
          </p:spPr>
          <p:txBody>
            <a:bodyPr rtlCol="0" wrap="none">
              <a:spAutoFit/>
            </a:bodyPr>
            <a:lstStyle/>
            <a:p>
              <a:pPr algn="ctr"/>
              <a:r>
                <a:rPr altLang="en-US" lang="zh-CN">
                  <a:solidFill>
                    <a:schemeClr val="tx1">
                      <a:lumMod val="75000"/>
                      <a:lumOff val="25000"/>
                    </a:schemeClr>
                  </a:solidFill>
                  <a:cs typeface="+mn-ea"/>
                  <a:sym typeface="+mn-lt"/>
                </a:rPr>
                <a:t>创 新</a:t>
              </a:r>
            </a:p>
            <a:p>
              <a:pPr algn="ctr"/>
              <a:r>
                <a:rPr altLang="en-US" lang="zh-CN">
                  <a:solidFill>
                    <a:schemeClr val="tx1">
                      <a:lumMod val="75000"/>
                      <a:lumOff val="25000"/>
                    </a:schemeClr>
                  </a:solidFill>
                  <a:cs typeface="+mn-ea"/>
                  <a:sym typeface="+mn-lt"/>
                </a:rPr>
                <a:t>innovate</a:t>
              </a:r>
            </a:p>
          </p:txBody>
        </p:sp>
      </p:grpSp>
      <p:grpSp>
        <p:nvGrpSpPr>
          <p:cNvPr id="4" name="组合 3"/>
          <p:cNvGrpSpPr/>
          <p:nvPr/>
        </p:nvGrpSpPr>
        <p:grpSpPr>
          <a:xfrm>
            <a:off x="8434487" y="3195347"/>
            <a:ext cx="1323931" cy="1323933"/>
            <a:chOff x="6863077" y="4177242"/>
            <a:chExt cx="1494171" cy="1494170"/>
          </a:xfrm>
        </p:grpSpPr>
        <p:grpSp>
          <p:nvGrpSpPr>
            <p:cNvPr id="20" name="组合 19"/>
            <p:cNvGrpSpPr/>
            <p:nvPr/>
          </p:nvGrpSpPr>
          <p:grpSpPr>
            <a:xfrm>
              <a:off x="6863077" y="4177242"/>
              <a:ext cx="1494171" cy="1494170"/>
              <a:chOff x="3700441" y="1274408"/>
              <a:chExt cx="1646508" cy="1646508"/>
            </a:xfrm>
          </p:grpSpPr>
          <p:sp>
            <p:nvSpPr>
              <p:cNvPr id="21" name="圆角矩形 20"/>
              <p:cNvSpPr/>
              <p:nvPr/>
            </p:nvSpPr>
            <p:spPr>
              <a:xfrm rot="2700000">
                <a:off x="3700441" y="1274408"/>
                <a:ext cx="1646508" cy="1646508"/>
              </a:xfrm>
              <a:prstGeom prst="roundRect">
                <a:avLst>
                  <a:gd fmla="val 6887" name="adj"/>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3794878" y="1368844"/>
                <a:ext cx="1457637" cy="1457637"/>
              </a:xfrm>
              <a:prstGeom prst="roundRect">
                <a:avLst>
                  <a:gd fmla="val 6887" name="adj"/>
                </a:avLst>
              </a:prstGeom>
              <a:solidFill>
                <a:schemeClr val="bg1"/>
              </a:solidFill>
              <a:ln w="12700">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5" name="文本框 44"/>
            <p:cNvSpPr txBox="1"/>
            <p:nvPr/>
          </p:nvSpPr>
          <p:spPr>
            <a:xfrm>
              <a:off x="7094887" y="4671660"/>
              <a:ext cx="1030546" cy="722384"/>
            </a:xfrm>
            <a:prstGeom prst="rect">
              <a:avLst/>
            </a:prstGeom>
            <a:noFill/>
          </p:spPr>
          <p:txBody>
            <a:bodyPr rtlCol="0" wrap="none">
              <a:spAutoFit/>
            </a:bodyPr>
            <a:lstStyle/>
            <a:p>
              <a:pPr algn="ctr"/>
              <a:r>
                <a:rPr altLang="en-US" lang="zh-CN">
                  <a:solidFill>
                    <a:schemeClr val="tx1">
                      <a:lumMod val="75000"/>
                      <a:lumOff val="25000"/>
                    </a:schemeClr>
                  </a:solidFill>
                  <a:cs typeface="+mn-ea"/>
                  <a:sym typeface="+mn-lt"/>
                </a:rPr>
                <a:t>共 赢</a:t>
              </a:r>
            </a:p>
            <a:p>
              <a:pPr algn="ctr"/>
              <a:r>
                <a:rPr altLang="en-US" lang="zh-CN">
                  <a:solidFill>
                    <a:schemeClr val="tx1">
                      <a:lumMod val="75000"/>
                      <a:lumOff val="25000"/>
                    </a:schemeClr>
                  </a:solidFill>
                  <a:cs typeface="+mn-ea"/>
                  <a:sym typeface="+mn-lt"/>
                </a:rPr>
                <a:t>win-win</a:t>
              </a:r>
            </a:p>
          </p:txBody>
        </p:sp>
      </p:grpSp>
      <p:sp>
        <p:nvSpPr>
          <p:cNvPr id="40" name="任意多边形 39"/>
          <p:cNvSpPr/>
          <p:nvPr/>
        </p:nvSpPr>
        <p:spPr>
          <a:xfrm rot="2700000">
            <a:off x="10621685" y="3642912"/>
            <a:ext cx="695603" cy="69560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3"/>
          </a:solidFill>
          <a:ln w="12700">
            <a:noFill/>
          </a:ln>
          <a:effectLst>
            <a:outerShdw algn="t" blurRad="1270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PA_任意多边形 45"/>
          <p:cNvSpPr/>
          <p:nvPr>
            <p:custDataLst>
              <p:tags r:id="rId5"/>
            </p:custDataLst>
          </p:nvPr>
        </p:nvSpPr>
        <p:spPr>
          <a:xfrm rot="2700000">
            <a:off x="9074173" y="1122293"/>
            <a:ext cx="725203" cy="72520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a:effectLst>
            <a:outerShdw algn="t" blurRad="1270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44570734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1000" fill="hold" id="7"/>
                                        <p:tgtEl>
                                          <p:spTgt spid="36"/>
                                        </p:tgtEl>
                                        <p:attrNameLst>
                                          <p:attrName>ppt_x</p:attrName>
                                        </p:attrNameLst>
                                      </p:cBhvr>
                                      <p:tavLst>
                                        <p:tav tm="0">
                                          <p:val>
                                            <p:strVal val="1+#ppt_w/2"/>
                                          </p:val>
                                        </p:tav>
                                        <p:tav tm="100000">
                                          <p:val>
                                            <p:strVal val="#ppt_x"/>
                                          </p:val>
                                        </p:tav>
                                      </p:tavLst>
                                    </p:anim>
                                    <p:anim calcmode="lin" valueType="num">
                                      <p:cBhvr additive="base">
                                        <p:cTn dur="1000" fill="hold" id="8"/>
                                        <p:tgtEl>
                                          <p:spTgt spid="36"/>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250"/>
                                  </p:stCondLst>
                                  <p:childTnLst>
                                    <p:set>
                                      <p:cBhvr>
                                        <p:cTn dur="1" fill="hold" id="10">
                                          <p:stCondLst>
                                            <p:cond delay="0"/>
                                          </p:stCondLst>
                                        </p:cTn>
                                        <p:tgtEl>
                                          <p:spTgt spid="23"/>
                                        </p:tgtEl>
                                        <p:attrNameLst>
                                          <p:attrName>style.visibility</p:attrName>
                                        </p:attrNameLst>
                                      </p:cBhvr>
                                      <p:to>
                                        <p:strVal val="visible"/>
                                      </p:to>
                                    </p:set>
                                    <p:anim calcmode="lin" valueType="num">
                                      <p:cBhvr additive="base">
                                        <p:cTn dur="1000" fill="hold" id="11"/>
                                        <p:tgtEl>
                                          <p:spTgt spid="23"/>
                                        </p:tgtEl>
                                        <p:attrNameLst>
                                          <p:attrName>ppt_x</p:attrName>
                                        </p:attrNameLst>
                                      </p:cBhvr>
                                      <p:tavLst>
                                        <p:tav tm="0">
                                          <p:val>
                                            <p:strVal val="1+#ppt_w/2"/>
                                          </p:val>
                                        </p:tav>
                                        <p:tav tm="100000">
                                          <p:val>
                                            <p:strVal val="#ppt_x"/>
                                          </p:val>
                                        </p:tav>
                                      </p:tavLst>
                                    </p:anim>
                                    <p:anim calcmode="lin" valueType="num">
                                      <p:cBhvr additive="base">
                                        <p:cTn dur="1000" fill="hold" id="12"/>
                                        <p:tgtEl>
                                          <p:spTgt spid="23"/>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50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1000" fill="hold" id="15"/>
                                        <p:tgtEl>
                                          <p:spTgt spid="37"/>
                                        </p:tgtEl>
                                        <p:attrNameLst>
                                          <p:attrName>ppt_x</p:attrName>
                                        </p:attrNameLst>
                                      </p:cBhvr>
                                      <p:tavLst>
                                        <p:tav tm="0">
                                          <p:val>
                                            <p:strVal val="1+#ppt_w/2"/>
                                          </p:val>
                                        </p:tav>
                                        <p:tav tm="100000">
                                          <p:val>
                                            <p:strVal val="#ppt_x"/>
                                          </p:val>
                                        </p:tav>
                                      </p:tavLst>
                                    </p:anim>
                                    <p:anim calcmode="lin" valueType="num">
                                      <p:cBhvr additive="base">
                                        <p:cTn dur="1000" fill="hold" id="16"/>
                                        <p:tgtEl>
                                          <p:spTgt spid="37"/>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750"/>
                                  </p:stCondLst>
                                  <p:childTnLst>
                                    <p:set>
                                      <p:cBhvr>
                                        <p:cTn dur="1" fill="hold" id="18">
                                          <p:stCondLst>
                                            <p:cond delay="0"/>
                                          </p:stCondLst>
                                        </p:cTn>
                                        <p:tgtEl>
                                          <p:spTgt spid="43"/>
                                        </p:tgtEl>
                                        <p:attrNameLst>
                                          <p:attrName>style.visibility</p:attrName>
                                        </p:attrNameLst>
                                      </p:cBhvr>
                                      <p:to>
                                        <p:strVal val="visible"/>
                                      </p:to>
                                    </p:set>
                                    <p:anim calcmode="lin" valueType="num">
                                      <p:cBhvr additive="base">
                                        <p:cTn dur="1000" fill="hold" id="19"/>
                                        <p:tgtEl>
                                          <p:spTgt spid="43"/>
                                        </p:tgtEl>
                                        <p:attrNameLst>
                                          <p:attrName>ppt_x</p:attrName>
                                        </p:attrNameLst>
                                      </p:cBhvr>
                                      <p:tavLst>
                                        <p:tav tm="0">
                                          <p:val>
                                            <p:strVal val="1+#ppt_w/2"/>
                                          </p:val>
                                        </p:tav>
                                        <p:tav tm="100000">
                                          <p:val>
                                            <p:strVal val="#ppt_x"/>
                                          </p:val>
                                        </p:tav>
                                      </p:tavLst>
                                    </p:anim>
                                    <p:anim calcmode="lin" valueType="num">
                                      <p:cBhvr additive="base">
                                        <p:cTn dur="1000" fill="hold" id="20"/>
                                        <p:tgtEl>
                                          <p:spTgt spid="43"/>
                                        </p:tgtEl>
                                        <p:attrNameLst>
                                          <p:attrName>ppt_y</p:attrName>
                                        </p:attrNameLst>
                                      </p:cBhvr>
                                      <p:tavLst>
                                        <p:tav tm="0">
                                          <p:val>
                                            <p:strVal val="#ppt_y"/>
                                          </p:val>
                                        </p:tav>
                                        <p:tav tm="100000">
                                          <p:val>
                                            <p:strVal val="#ppt_y"/>
                                          </p:val>
                                        </p:tav>
                                      </p:tavLst>
                                    </p:anim>
                                  </p:childTnLst>
                                </p:cTn>
                              </p:par>
                              <p:par>
                                <p:cTn decel="100000" fill="hold" id="21" nodeType="withEffect" presetClass="entr" presetID="2" presetSubtype="2">
                                  <p:stCondLst>
                                    <p:cond delay="100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000" fill="hold" id="23"/>
                                        <p:tgtEl>
                                          <p:spTgt spid="4"/>
                                        </p:tgtEl>
                                        <p:attrNameLst>
                                          <p:attrName>ppt_x</p:attrName>
                                        </p:attrNameLst>
                                      </p:cBhvr>
                                      <p:tavLst>
                                        <p:tav tm="0">
                                          <p:val>
                                            <p:strVal val="1+#ppt_w/2"/>
                                          </p:val>
                                        </p:tav>
                                        <p:tav tm="100000">
                                          <p:val>
                                            <p:strVal val="#ppt_x"/>
                                          </p:val>
                                        </p:tav>
                                      </p:tavLst>
                                    </p:anim>
                                    <p:anim calcmode="lin" valueType="num">
                                      <p:cBhvr additive="base">
                                        <p:cTn dur="1000" fill="hold" id="24"/>
                                        <p:tgtEl>
                                          <p:spTgt spid="4"/>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2">
                                  <p:stCondLst>
                                    <p:cond delay="1250"/>
                                  </p:stCondLst>
                                  <p:childTnLst>
                                    <p:set>
                                      <p:cBhvr>
                                        <p:cTn dur="1" fill="hold" id="26">
                                          <p:stCondLst>
                                            <p:cond delay="0"/>
                                          </p:stCondLst>
                                        </p:cTn>
                                        <p:tgtEl>
                                          <p:spTgt spid="35"/>
                                        </p:tgtEl>
                                        <p:attrNameLst>
                                          <p:attrName>style.visibility</p:attrName>
                                        </p:attrNameLst>
                                      </p:cBhvr>
                                      <p:to>
                                        <p:strVal val="visible"/>
                                      </p:to>
                                    </p:set>
                                    <p:anim calcmode="lin" valueType="num">
                                      <p:cBhvr additive="base">
                                        <p:cTn dur="1000" fill="hold" id="27"/>
                                        <p:tgtEl>
                                          <p:spTgt spid="35"/>
                                        </p:tgtEl>
                                        <p:attrNameLst>
                                          <p:attrName>ppt_x</p:attrName>
                                        </p:attrNameLst>
                                      </p:cBhvr>
                                      <p:tavLst>
                                        <p:tav tm="0">
                                          <p:val>
                                            <p:strVal val="1+#ppt_w/2"/>
                                          </p:val>
                                        </p:tav>
                                        <p:tav tm="100000">
                                          <p:val>
                                            <p:strVal val="#ppt_x"/>
                                          </p:val>
                                        </p:tav>
                                      </p:tavLst>
                                    </p:anim>
                                    <p:anim calcmode="lin" valueType="num">
                                      <p:cBhvr additive="base">
                                        <p:cTn dur="1000" fill="hold" id="28"/>
                                        <p:tgtEl>
                                          <p:spTgt spid="35"/>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1500"/>
                                  </p:stCondLst>
                                  <p:childTnLst>
                                    <p:set>
                                      <p:cBhvr>
                                        <p:cTn dur="1" fill="hold" id="30">
                                          <p:stCondLst>
                                            <p:cond delay="0"/>
                                          </p:stCondLst>
                                        </p:cTn>
                                        <p:tgtEl>
                                          <p:spTgt spid="46"/>
                                        </p:tgtEl>
                                        <p:attrNameLst>
                                          <p:attrName>style.visibility</p:attrName>
                                        </p:attrNameLst>
                                      </p:cBhvr>
                                      <p:to>
                                        <p:strVal val="visible"/>
                                      </p:to>
                                    </p:set>
                                    <p:anim calcmode="lin" valueType="num">
                                      <p:cBhvr additive="base">
                                        <p:cTn dur="1000" fill="hold" id="31"/>
                                        <p:tgtEl>
                                          <p:spTgt spid="46"/>
                                        </p:tgtEl>
                                        <p:attrNameLst>
                                          <p:attrName>ppt_x</p:attrName>
                                        </p:attrNameLst>
                                      </p:cBhvr>
                                      <p:tavLst>
                                        <p:tav tm="0">
                                          <p:val>
                                            <p:strVal val="1+#ppt_w/2"/>
                                          </p:val>
                                        </p:tav>
                                        <p:tav tm="100000">
                                          <p:val>
                                            <p:strVal val="#ppt_x"/>
                                          </p:val>
                                        </p:tav>
                                      </p:tavLst>
                                    </p:anim>
                                    <p:anim calcmode="lin" valueType="num">
                                      <p:cBhvr additive="base">
                                        <p:cTn dur="1000" fill="hold" id="32"/>
                                        <p:tgtEl>
                                          <p:spTgt spid="46"/>
                                        </p:tgtEl>
                                        <p:attrNameLst>
                                          <p:attrName>ppt_y</p:attrName>
                                        </p:attrNameLst>
                                      </p:cBhvr>
                                      <p:tavLst>
                                        <p:tav tm="0">
                                          <p:val>
                                            <p:strVal val="#ppt_y"/>
                                          </p:val>
                                        </p:tav>
                                        <p:tav tm="100000">
                                          <p:val>
                                            <p:strVal val="#ppt_y"/>
                                          </p:val>
                                        </p:tav>
                                      </p:tavLst>
                                    </p:anim>
                                  </p:childTnLst>
                                </p:cTn>
                              </p:par>
                              <p:par>
                                <p:cTn decel="100000" fill="hold" id="33" nodeType="withEffect" presetClass="entr" presetID="2" presetSubtype="2">
                                  <p:stCondLst>
                                    <p:cond delay="175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1000" fill="hold" id="35"/>
                                        <p:tgtEl>
                                          <p:spTgt spid="3"/>
                                        </p:tgtEl>
                                        <p:attrNameLst>
                                          <p:attrName>ppt_x</p:attrName>
                                        </p:attrNameLst>
                                      </p:cBhvr>
                                      <p:tavLst>
                                        <p:tav tm="0">
                                          <p:val>
                                            <p:strVal val="1+#ppt_w/2"/>
                                          </p:val>
                                        </p:tav>
                                        <p:tav tm="100000">
                                          <p:val>
                                            <p:strVal val="#ppt_x"/>
                                          </p:val>
                                        </p:tav>
                                      </p:tavLst>
                                    </p:anim>
                                    <p:anim calcmode="lin" valueType="num">
                                      <p:cBhvr additive="base">
                                        <p:cTn dur="1000" fill="hold" id="36"/>
                                        <p:tgtEl>
                                          <p:spTgt spid="3"/>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2">
                                  <p:stCondLst>
                                    <p:cond delay="2000"/>
                                  </p:stCondLst>
                                  <p:childTnLst>
                                    <p:set>
                                      <p:cBhvr>
                                        <p:cTn dur="1" fill="hold" id="38">
                                          <p:stCondLst>
                                            <p:cond delay="0"/>
                                          </p:stCondLst>
                                        </p:cTn>
                                        <p:tgtEl>
                                          <p:spTgt spid="2"/>
                                        </p:tgtEl>
                                        <p:attrNameLst>
                                          <p:attrName>style.visibility</p:attrName>
                                        </p:attrNameLst>
                                      </p:cBhvr>
                                      <p:to>
                                        <p:strVal val="visible"/>
                                      </p:to>
                                    </p:set>
                                    <p:anim calcmode="lin" valueType="num">
                                      <p:cBhvr additive="base">
                                        <p:cTn dur="1000" fill="hold" id="39"/>
                                        <p:tgtEl>
                                          <p:spTgt spid="2"/>
                                        </p:tgtEl>
                                        <p:attrNameLst>
                                          <p:attrName>ppt_x</p:attrName>
                                        </p:attrNameLst>
                                      </p:cBhvr>
                                      <p:tavLst>
                                        <p:tav tm="0">
                                          <p:val>
                                            <p:strVal val="1+#ppt_w/2"/>
                                          </p:val>
                                        </p:tav>
                                        <p:tav tm="100000">
                                          <p:val>
                                            <p:strVal val="#ppt_x"/>
                                          </p:val>
                                        </p:tav>
                                      </p:tavLst>
                                    </p:anim>
                                    <p:anim calcmode="lin" valueType="num">
                                      <p:cBhvr additive="base">
                                        <p:cTn dur="1000" fill="hold" id="40"/>
                                        <p:tgtEl>
                                          <p:spTgt spid="2"/>
                                        </p:tgtEl>
                                        <p:attrNameLst>
                                          <p:attrName>ppt_y</p:attrName>
                                        </p:attrNameLst>
                                      </p:cBhvr>
                                      <p:tavLst>
                                        <p:tav tm="0">
                                          <p:val>
                                            <p:strVal val="#ppt_y"/>
                                          </p:val>
                                        </p:tav>
                                        <p:tav tm="100000">
                                          <p:val>
                                            <p:strVal val="#ppt_y"/>
                                          </p:val>
                                        </p:tav>
                                      </p:tavLst>
                                    </p:anim>
                                  </p:childTnLst>
                                </p:cTn>
                              </p:par>
                              <p:par>
                                <p:cTn decel="100000" fill="hold" grpId="0" id="41" nodeType="withEffect" presetClass="entr" presetID="2" presetSubtype="2">
                                  <p:stCondLst>
                                    <p:cond delay="2250"/>
                                  </p:stCondLst>
                                  <p:childTnLst>
                                    <p:set>
                                      <p:cBhvr>
                                        <p:cTn dur="1" fill="hold" id="42">
                                          <p:stCondLst>
                                            <p:cond delay="0"/>
                                          </p:stCondLst>
                                        </p:cTn>
                                        <p:tgtEl>
                                          <p:spTgt spid="38"/>
                                        </p:tgtEl>
                                        <p:attrNameLst>
                                          <p:attrName>style.visibility</p:attrName>
                                        </p:attrNameLst>
                                      </p:cBhvr>
                                      <p:to>
                                        <p:strVal val="visible"/>
                                      </p:to>
                                    </p:set>
                                    <p:anim calcmode="lin" valueType="num">
                                      <p:cBhvr additive="base">
                                        <p:cTn dur="1000" fill="hold" id="43"/>
                                        <p:tgtEl>
                                          <p:spTgt spid="38"/>
                                        </p:tgtEl>
                                        <p:attrNameLst>
                                          <p:attrName>ppt_x</p:attrName>
                                        </p:attrNameLst>
                                      </p:cBhvr>
                                      <p:tavLst>
                                        <p:tav tm="0">
                                          <p:val>
                                            <p:strVal val="1+#ppt_w/2"/>
                                          </p:val>
                                        </p:tav>
                                        <p:tav tm="100000">
                                          <p:val>
                                            <p:strVal val="#ppt_x"/>
                                          </p:val>
                                        </p:tav>
                                      </p:tavLst>
                                    </p:anim>
                                    <p:anim calcmode="lin" valueType="num">
                                      <p:cBhvr additive="base">
                                        <p:cTn dur="1000" fill="hold" id="44"/>
                                        <p:tgtEl>
                                          <p:spTgt spid="38"/>
                                        </p:tgtEl>
                                        <p:attrNameLst>
                                          <p:attrName>ppt_y</p:attrName>
                                        </p:attrNameLst>
                                      </p:cBhvr>
                                      <p:tavLst>
                                        <p:tav tm="0">
                                          <p:val>
                                            <p:strVal val="#ppt_y"/>
                                          </p:val>
                                        </p:tav>
                                        <p:tav tm="100000">
                                          <p:val>
                                            <p:strVal val="#ppt_y"/>
                                          </p:val>
                                        </p:tav>
                                      </p:tavLst>
                                    </p:anim>
                                  </p:childTnLst>
                                </p:cTn>
                              </p:par>
                              <p:par>
                                <p:cTn decel="100000" fill="hold" grpId="0" id="45" nodeType="withEffect" presetClass="entr" presetID="2" presetSubtype="2">
                                  <p:stCondLst>
                                    <p:cond delay="2500"/>
                                  </p:stCondLst>
                                  <p:childTnLst>
                                    <p:set>
                                      <p:cBhvr>
                                        <p:cTn dur="1" fill="hold" id="46">
                                          <p:stCondLst>
                                            <p:cond delay="0"/>
                                          </p:stCondLst>
                                        </p:cTn>
                                        <p:tgtEl>
                                          <p:spTgt spid="40"/>
                                        </p:tgtEl>
                                        <p:attrNameLst>
                                          <p:attrName>style.visibility</p:attrName>
                                        </p:attrNameLst>
                                      </p:cBhvr>
                                      <p:to>
                                        <p:strVal val="visible"/>
                                      </p:to>
                                    </p:set>
                                    <p:anim calcmode="lin" valueType="num">
                                      <p:cBhvr additive="base">
                                        <p:cTn dur="1000" fill="hold" id="47"/>
                                        <p:tgtEl>
                                          <p:spTgt spid="40"/>
                                        </p:tgtEl>
                                        <p:attrNameLst>
                                          <p:attrName>ppt_x</p:attrName>
                                        </p:attrNameLst>
                                      </p:cBhvr>
                                      <p:tavLst>
                                        <p:tav tm="0">
                                          <p:val>
                                            <p:strVal val="1+#ppt_w/2"/>
                                          </p:val>
                                        </p:tav>
                                        <p:tav tm="100000">
                                          <p:val>
                                            <p:strVal val="#ppt_x"/>
                                          </p:val>
                                        </p:tav>
                                      </p:tavLst>
                                    </p:anim>
                                    <p:anim calcmode="lin" valueType="num">
                                      <p:cBhvr additive="base">
                                        <p:cTn dur="1000" fill="hold" id="48"/>
                                        <p:tgtEl>
                                          <p:spTgt spid="40"/>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500"/>
                            </p:stCondLst>
                            <p:childTnLst>
                              <p:par>
                                <p:cTn fill="hold" grpId="0" id="50" nodeType="afterEffect" presetClass="entr" presetID="45" presetSubtype="0">
                                  <p:stCondLst>
                                    <p:cond delay="0"/>
                                  </p:stCondLst>
                                  <p:iterate type="lt">
                                    <p:tmPct val="20000"/>
                                  </p:iterate>
                                  <p:childTnLst>
                                    <p:set>
                                      <p:cBhvr>
                                        <p:cTn dur="1" fill="hold" id="51">
                                          <p:stCondLst>
                                            <p:cond delay="0"/>
                                          </p:stCondLst>
                                        </p:cTn>
                                        <p:tgtEl>
                                          <p:spTgt spid="48"/>
                                        </p:tgtEl>
                                        <p:attrNameLst>
                                          <p:attrName>style.visibility</p:attrName>
                                        </p:attrNameLst>
                                      </p:cBhvr>
                                      <p:to>
                                        <p:strVal val="visible"/>
                                      </p:to>
                                    </p:set>
                                    <p:animEffect filter="fade" transition="in">
                                      <p:cBhvr>
                                        <p:cTn dur="500" id="52"/>
                                        <p:tgtEl>
                                          <p:spTgt spid="48"/>
                                        </p:tgtEl>
                                      </p:cBhvr>
                                    </p:animEffect>
                                    <p:anim calcmode="lin" valueType="num">
                                      <p:cBhvr>
                                        <p:cTn dur="500" fill="hold" id="53"/>
                                        <p:tgtEl>
                                          <p:spTgt spid="48"/>
                                        </p:tgtEl>
                                        <p:attrNameLst>
                                          <p:attrName>ppt_w</p:attrName>
                                        </p:attrNameLst>
                                      </p:cBhvr>
                                      <p:tavLst>
                                        <p:tav fmla="#ppt_w*sin(2.5*pi*$)" tm="0">
                                          <p:val>
                                            <p:fltVal val="0"/>
                                          </p:val>
                                        </p:tav>
                                        <p:tav tm="100000">
                                          <p:val>
                                            <p:fltVal val="1"/>
                                          </p:val>
                                        </p:tav>
                                      </p:tavLst>
                                    </p:anim>
                                    <p:anim calcmode="lin" valueType="num">
                                      <p:cBhvr>
                                        <p:cTn dur="500" fill="hold" id="54"/>
                                        <p:tgtEl>
                                          <p:spTgt spid="48"/>
                                        </p:tgtEl>
                                        <p:attrNameLst>
                                          <p:attrName>ppt_h</p:attrName>
                                        </p:attrNameLst>
                                      </p:cBhvr>
                                      <p:tavLst>
                                        <p:tav tm="0">
                                          <p:val>
                                            <p:strVal val="#ppt_h"/>
                                          </p:val>
                                        </p:tav>
                                        <p:tav tm="100000">
                                          <p:val>
                                            <p:strVal val="#ppt_h"/>
                                          </p:val>
                                        </p:tav>
                                      </p:tavLst>
                                    </p:anim>
                                  </p:childTnLst>
                                </p:cTn>
                              </p:par>
                            </p:childTnLst>
                          </p:cTn>
                        </p:par>
                        <p:par>
                          <p:cTn fill="hold" id="55" nodeType="afterGroup">
                            <p:stCondLst>
                              <p:cond delay="4000"/>
                            </p:stCondLst>
                            <p:childTnLst>
                              <p:par>
                                <p:cTn fill="hold" grpId="0" id="56" nodeType="afterEffect" presetClass="entr" presetID="45" presetSubtype="0">
                                  <p:stCondLst>
                                    <p:cond delay="100"/>
                                  </p:stCondLst>
                                  <p:iterate type="lt">
                                    <p:tmPct val="15000"/>
                                  </p:iterate>
                                  <p:childTnLst>
                                    <p:set>
                                      <p:cBhvr>
                                        <p:cTn dur="1" fill="hold" id="57">
                                          <p:stCondLst>
                                            <p:cond delay="0"/>
                                          </p:stCondLst>
                                        </p:cTn>
                                        <p:tgtEl>
                                          <p:spTgt spid="44"/>
                                        </p:tgtEl>
                                        <p:attrNameLst>
                                          <p:attrName>style.visibility</p:attrName>
                                        </p:attrNameLst>
                                      </p:cBhvr>
                                      <p:to>
                                        <p:strVal val="visible"/>
                                      </p:to>
                                    </p:set>
                                    <p:animEffect filter="fade" transition="in">
                                      <p:cBhvr>
                                        <p:cTn dur="750" id="58"/>
                                        <p:tgtEl>
                                          <p:spTgt spid="44"/>
                                        </p:tgtEl>
                                      </p:cBhvr>
                                    </p:animEffect>
                                    <p:anim calcmode="lin" valueType="num">
                                      <p:cBhvr>
                                        <p:cTn dur="750" fill="hold" id="59"/>
                                        <p:tgtEl>
                                          <p:spTgt spid="44"/>
                                        </p:tgtEl>
                                        <p:attrNameLst>
                                          <p:attrName>ppt_w</p:attrName>
                                        </p:attrNameLst>
                                      </p:cBhvr>
                                      <p:tavLst>
                                        <p:tav fmla="#ppt_w*sin(2.5*pi*$)" tm="0">
                                          <p:val>
                                            <p:fltVal val="0"/>
                                          </p:val>
                                        </p:tav>
                                        <p:tav tm="100000">
                                          <p:val>
                                            <p:fltVal val="1"/>
                                          </p:val>
                                        </p:tav>
                                      </p:tavLst>
                                    </p:anim>
                                    <p:anim calcmode="lin" valueType="num">
                                      <p:cBhvr>
                                        <p:cTn dur="750" fill="hold" id="60"/>
                                        <p:tgtEl>
                                          <p:spTgt spid="44"/>
                                        </p:tgtEl>
                                        <p:attrNameLst>
                                          <p:attrName>ppt_h</p:attrName>
                                        </p:attrNameLst>
                                      </p:cBhvr>
                                      <p:tavLst>
                                        <p:tav tm="0">
                                          <p:val>
                                            <p:strVal val="#ppt_h"/>
                                          </p:val>
                                        </p:tav>
                                        <p:tav tm="100000">
                                          <p:val>
                                            <p:strVal val="#ppt_h"/>
                                          </p:val>
                                        </p:tav>
                                      </p:tavLst>
                                    </p:anim>
                                  </p:childTnLst>
                                </p:cTn>
                              </p:par>
                              <p:par>
                                <p:cTn fill="hold" grpId="1" id="61" nodeType="withEffect" presetClass="emph" presetID="6" presetSubtype="0">
                                  <p:stCondLst>
                                    <p:cond delay="0"/>
                                  </p:stCondLst>
                                  <p:iterate type="lt">
                                    <p:tmPct val="0"/>
                                  </p:iterate>
                                  <p:childTnLst>
                                    <p:animScale>
                                      <p:cBhvr>
                                        <p:cTn dur="100" fill="hold" id="62"/>
                                        <p:tgtEl>
                                          <p:spTgt spid="44"/>
                                        </p:tgtEl>
                                      </p:cBhvr>
                                      <p:by x="500000" y="500000"/>
                                    </p:animScale>
                                  </p:childTnLst>
                                </p:cTn>
                              </p:par>
                              <p:par>
                                <p:cTn fill="hold" grpId="2" id="63" nodeType="withEffect" presetClass="emph" presetID="6" presetSubtype="0">
                                  <p:stCondLst>
                                    <p:cond delay="100"/>
                                  </p:stCondLst>
                                  <p:iterate type="lt">
                                    <p:tmPct val="15000"/>
                                  </p:iterate>
                                  <p:childTnLst>
                                    <p:animScale>
                                      <p:cBhvr>
                                        <p:cTn dur="750" fill="hold" id="64"/>
                                        <p:tgtEl>
                                          <p:spTgt spid="44"/>
                                        </p:tgtEl>
                                      </p:cBhvr>
                                      <p:by x="20000" y="20000"/>
                                    </p:animScale>
                                  </p:childTnLst>
                                </p:cTn>
                              </p:par>
                              <p:par>
                                <p:cTn decel="100000" fill="hold" id="65" nodeType="withEffect" presetClass="entr" presetID="2" presetSubtype="8">
                                  <p:stCondLst>
                                    <p:cond delay="100"/>
                                  </p:stCondLst>
                                  <p:childTnLst>
                                    <p:set>
                                      <p:cBhvr>
                                        <p:cTn dur="1" fill="hold" id="66">
                                          <p:stCondLst>
                                            <p:cond delay="0"/>
                                          </p:stCondLst>
                                        </p:cTn>
                                        <p:tgtEl>
                                          <p:spTgt spid="49"/>
                                        </p:tgtEl>
                                        <p:attrNameLst>
                                          <p:attrName>style.visibility</p:attrName>
                                        </p:attrNameLst>
                                      </p:cBhvr>
                                      <p:to>
                                        <p:strVal val="visible"/>
                                      </p:to>
                                    </p:set>
                                    <p:anim calcmode="lin" valueType="num">
                                      <p:cBhvr additive="base">
                                        <p:cTn dur="1000" fill="hold" id="67"/>
                                        <p:tgtEl>
                                          <p:spTgt spid="49"/>
                                        </p:tgtEl>
                                        <p:attrNameLst>
                                          <p:attrName>ppt_x</p:attrName>
                                        </p:attrNameLst>
                                      </p:cBhvr>
                                      <p:tavLst>
                                        <p:tav tm="0">
                                          <p:val>
                                            <p:strVal val="0-#ppt_w/2"/>
                                          </p:val>
                                        </p:tav>
                                        <p:tav tm="100000">
                                          <p:val>
                                            <p:strVal val="#ppt_x"/>
                                          </p:val>
                                        </p:tav>
                                      </p:tavLst>
                                    </p:anim>
                                    <p:anim calcmode="lin" valueType="num">
                                      <p:cBhvr additive="base">
                                        <p:cTn dur="1000" fill="hold" id="68"/>
                                        <p:tgtEl>
                                          <p:spTgt spid="49"/>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5100"/>
                            </p:stCondLst>
                            <p:childTnLst>
                              <p:par>
                                <p:cTn fill="hold" grpId="0" id="70" nodeType="afterEffect" presetClass="entr" presetID="10" presetSubtype="0">
                                  <p:stCondLst>
                                    <p:cond delay="0"/>
                                  </p:stCondLst>
                                  <p:childTnLst>
                                    <p:set>
                                      <p:cBhvr>
                                        <p:cTn dur="1" fill="hold" id="71">
                                          <p:stCondLst>
                                            <p:cond delay="0"/>
                                          </p:stCondLst>
                                        </p:cTn>
                                        <p:tgtEl>
                                          <p:spTgt spid="47"/>
                                        </p:tgtEl>
                                        <p:attrNameLst>
                                          <p:attrName>style.visibility</p:attrName>
                                        </p:attrNameLst>
                                      </p:cBhvr>
                                      <p:to>
                                        <p:strVal val="visible"/>
                                      </p:to>
                                    </p:set>
                                    <p:animEffect filter="fade" transition="in">
                                      <p:cBhvr>
                                        <p:cTn dur="500" id="72"/>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1" spid="44"/>
      <p:bldP grpId="2" spid="44"/>
      <p:bldP grpId="0" spid="47"/>
      <p:bldP grpId="0" spid="48"/>
      <p:bldP grpId="0" spid="37"/>
      <p:bldP grpId="0" spid="38"/>
      <p:bldP grpId="0" spid="35"/>
      <p:bldP grpId="0" spid="36"/>
      <p:bldP grpId="0" spid="43"/>
      <p:bldP grpId="0" spid="40"/>
      <p:bldP grpId="0" spid="4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椭圆 49"/>
          <p:cNvSpPr/>
          <p:nvPr/>
        </p:nvSpPr>
        <p:spPr>
          <a:xfrm>
            <a:off x="1496601" y="3678266"/>
            <a:ext cx="2157958" cy="2157958"/>
          </a:xfrm>
          <a:prstGeom prst="ellipse">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1" name="椭圆 50"/>
          <p:cNvSpPr/>
          <p:nvPr/>
        </p:nvSpPr>
        <p:spPr>
          <a:xfrm>
            <a:off x="4893175" y="3678266"/>
            <a:ext cx="2157958" cy="2157958"/>
          </a:xfrm>
          <a:prstGeom prst="ellipse">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椭圆 51"/>
          <p:cNvSpPr/>
          <p:nvPr/>
        </p:nvSpPr>
        <p:spPr>
          <a:xfrm>
            <a:off x="8368466" y="3678266"/>
            <a:ext cx="2157958" cy="2157958"/>
          </a:xfrm>
          <a:prstGeom prst="ellipse">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8" name="组合 27"/>
          <p:cNvGrpSpPr/>
          <p:nvPr/>
        </p:nvGrpSpPr>
        <p:grpSpPr>
          <a:xfrm>
            <a:off x="1292319" y="1981918"/>
            <a:ext cx="2613644" cy="1499494"/>
            <a:chOff x="1196502" y="952384"/>
            <a:chExt cx="3035030" cy="1741251"/>
          </a:xfrm>
        </p:grpSpPr>
        <p:sp>
          <p:nvSpPr>
            <p:cNvPr id="29" name="圆角矩形标注 28"/>
            <p:cNvSpPr/>
            <p:nvPr/>
          </p:nvSpPr>
          <p:spPr>
            <a:xfrm>
              <a:off x="1196502" y="952384"/>
              <a:ext cx="3035030" cy="1741251"/>
            </a:xfrm>
            <a:prstGeom prst="wedgeRoundRectCallout">
              <a:avLst/>
            </a:prstGeom>
            <a:solidFill>
              <a:schemeClr val="bg1"/>
            </a:solidFill>
            <a:ln>
              <a:noFill/>
            </a:ln>
            <a:effectLst>
              <a:outerShdw algn="tr" blurRad="508000" dir="81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30" name="组合 29"/>
            <p:cNvGrpSpPr/>
            <p:nvPr/>
          </p:nvGrpSpPr>
          <p:grpSpPr>
            <a:xfrm>
              <a:off x="1493920" y="1201677"/>
              <a:ext cx="2581876" cy="1245336"/>
              <a:chOff x="2544306" y="2292143"/>
              <a:chExt cx="2769778" cy="1245336"/>
            </a:xfrm>
          </p:grpSpPr>
          <p:sp>
            <p:nvSpPr>
              <p:cNvPr id="31" name="矩形 30"/>
              <p:cNvSpPr/>
              <p:nvPr/>
            </p:nvSpPr>
            <p:spPr>
              <a:xfrm>
                <a:off x="2544306" y="2292143"/>
                <a:ext cx="2283646" cy="637095"/>
              </a:xfrm>
              <a:prstGeom prst="rect">
                <a:avLst/>
              </a:prstGeom>
            </p:spPr>
            <p:txBody>
              <a:bodyPr wrap="square">
                <a:spAutoFit/>
              </a:bodyPr>
              <a:lstStyle/>
              <a:p>
                <a:pPr lvl="0">
                  <a:lnSpc>
                    <a:spcPct val="150000"/>
                  </a:lnSpc>
                  <a:defRPr/>
                </a:pPr>
                <a:r>
                  <a:rPr altLang="en-US" b="1" kern="0" lang="zh-CN" spc="300" sz="2000">
                    <a:solidFill>
                      <a:prstClr val="black">
                        <a:lumMod val="65000"/>
                        <a:lumOff val="35000"/>
                      </a:prstClr>
                    </a:solidFill>
                    <a:cs typeface="+mn-ea"/>
                    <a:sym typeface="+mn-lt"/>
                  </a:rPr>
                  <a:t>添加标题</a:t>
                </a:r>
              </a:p>
            </p:txBody>
          </p:sp>
          <p:sp>
            <p:nvSpPr>
              <p:cNvPr id="32" name="矩形 31"/>
              <p:cNvSpPr/>
              <p:nvPr/>
            </p:nvSpPr>
            <p:spPr>
              <a:xfrm>
                <a:off x="2544306" y="2871005"/>
                <a:ext cx="2769778" cy="690186"/>
              </a:xfrm>
              <a:prstGeom prst="rect">
                <a:avLst/>
              </a:prstGeom>
            </p:spPr>
            <p:txBody>
              <a:bodyPr wrap="square">
                <a:spAutoFit/>
              </a:bodyPr>
              <a:lstStyle/>
              <a:p>
                <a:pPr>
                  <a:lnSpc>
                    <a:spcPct val="150000"/>
                  </a:lnSpc>
                </a:pPr>
                <a:r>
                  <a:rPr altLang="en-US" lang="zh-CN" sz="1100">
                    <a:solidFill>
                      <a:schemeClr val="tx1">
                        <a:lumMod val="50000"/>
                        <a:lumOff val="50000"/>
                      </a:schemeClr>
                    </a:solidFill>
                    <a:cs typeface="+mn-ea"/>
                    <a:sym typeface="+mn-lt"/>
                  </a:rPr>
                  <a:t>Please add your text content here, or copy your text</a:t>
                </a:r>
              </a:p>
            </p:txBody>
          </p:sp>
        </p:grpSp>
      </p:grpSp>
      <p:grpSp>
        <p:nvGrpSpPr>
          <p:cNvPr id="40" name="组合 39"/>
          <p:cNvGrpSpPr/>
          <p:nvPr/>
        </p:nvGrpSpPr>
        <p:grpSpPr>
          <a:xfrm>
            <a:off x="4704690" y="1981918"/>
            <a:ext cx="2613644" cy="1499494"/>
            <a:chOff x="1196502" y="952384"/>
            <a:chExt cx="3035030" cy="1741251"/>
          </a:xfrm>
        </p:grpSpPr>
        <p:sp>
          <p:nvSpPr>
            <p:cNvPr id="41" name="圆角矩形标注 40"/>
            <p:cNvSpPr/>
            <p:nvPr/>
          </p:nvSpPr>
          <p:spPr>
            <a:xfrm>
              <a:off x="1196502" y="952384"/>
              <a:ext cx="3035030" cy="1741251"/>
            </a:xfrm>
            <a:prstGeom prst="wedgeRoundRectCallout">
              <a:avLst/>
            </a:prstGeom>
            <a:solidFill>
              <a:schemeClr val="bg1"/>
            </a:solidFill>
            <a:ln>
              <a:noFill/>
            </a:ln>
            <a:effectLst>
              <a:outerShdw algn="tr" blurRad="508000" dir="81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2" name="组合 41"/>
            <p:cNvGrpSpPr/>
            <p:nvPr/>
          </p:nvGrpSpPr>
          <p:grpSpPr>
            <a:xfrm>
              <a:off x="1493920" y="1201677"/>
              <a:ext cx="2581876" cy="1245336"/>
              <a:chOff x="2544306" y="2292143"/>
              <a:chExt cx="2769778" cy="1245336"/>
            </a:xfrm>
          </p:grpSpPr>
          <p:sp>
            <p:nvSpPr>
              <p:cNvPr id="43" name="矩形 42"/>
              <p:cNvSpPr/>
              <p:nvPr/>
            </p:nvSpPr>
            <p:spPr>
              <a:xfrm>
                <a:off x="2544306" y="2292143"/>
                <a:ext cx="2283646" cy="637095"/>
              </a:xfrm>
              <a:prstGeom prst="rect">
                <a:avLst/>
              </a:prstGeom>
            </p:spPr>
            <p:txBody>
              <a:bodyPr wrap="square">
                <a:spAutoFit/>
              </a:bodyPr>
              <a:lstStyle/>
              <a:p>
                <a:pPr lvl="0">
                  <a:lnSpc>
                    <a:spcPct val="150000"/>
                  </a:lnSpc>
                  <a:defRPr/>
                </a:pPr>
                <a:r>
                  <a:rPr altLang="en-US" b="1" kern="0" lang="zh-CN" spc="300" sz="2000">
                    <a:solidFill>
                      <a:prstClr val="black">
                        <a:lumMod val="65000"/>
                        <a:lumOff val="35000"/>
                      </a:prstClr>
                    </a:solidFill>
                    <a:cs typeface="+mn-ea"/>
                    <a:sym typeface="+mn-lt"/>
                  </a:rPr>
                  <a:t>添加标题</a:t>
                </a:r>
              </a:p>
            </p:txBody>
          </p:sp>
          <p:sp>
            <p:nvSpPr>
              <p:cNvPr id="44" name="矩形 43"/>
              <p:cNvSpPr/>
              <p:nvPr/>
            </p:nvSpPr>
            <p:spPr>
              <a:xfrm>
                <a:off x="2544306" y="2871005"/>
                <a:ext cx="2769778" cy="690186"/>
              </a:xfrm>
              <a:prstGeom prst="rect">
                <a:avLst/>
              </a:prstGeom>
            </p:spPr>
            <p:txBody>
              <a:bodyPr wrap="square">
                <a:spAutoFit/>
              </a:bodyPr>
              <a:lstStyle/>
              <a:p>
                <a:pPr>
                  <a:lnSpc>
                    <a:spcPct val="150000"/>
                  </a:lnSpc>
                </a:pPr>
                <a:r>
                  <a:rPr altLang="en-US" lang="zh-CN" sz="1100">
                    <a:solidFill>
                      <a:schemeClr val="tx1">
                        <a:lumMod val="50000"/>
                        <a:lumOff val="50000"/>
                      </a:schemeClr>
                    </a:solidFill>
                    <a:cs typeface="+mn-ea"/>
                    <a:sym typeface="+mn-lt"/>
                  </a:rPr>
                  <a:t>Please add your text content here, or copy your text</a:t>
                </a:r>
              </a:p>
            </p:txBody>
          </p:sp>
        </p:grpSp>
      </p:grpSp>
      <p:grpSp>
        <p:nvGrpSpPr>
          <p:cNvPr id="45" name="组合 44"/>
          <p:cNvGrpSpPr/>
          <p:nvPr/>
        </p:nvGrpSpPr>
        <p:grpSpPr>
          <a:xfrm>
            <a:off x="8117061" y="1981918"/>
            <a:ext cx="2613644" cy="1499494"/>
            <a:chOff x="1196502" y="952384"/>
            <a:chExt cx="3035030" cy="1741251"/>
          </a:xfrm>
        </p:grpSpPr>
        <p:sp>
          <p:nvSpPr>
            <p:cNvPr id="46" name="圆角矩形标注 45"/>
            <p:cNvSpPr/>
            <p:nvPr/>
          </p:nvSpPr>
          <p:spPr>
            <a:xfrm>
              <a:off x="1196502" y="952384"/>
              <a:ext cx="3035030" cy="1741251"/>
            </a:xfrm>
            <a:prstGeom prst="wedgeRoundRectCallout">
              <a:avLst/>
            </a:prstGeom>
            <a:solidFill>
              <a:schemeClr val="bg1"/>
            </a:solidFill>
            <a:ln>
              <a:noFill/>
            </a:ln>
            <a:effectLst>
              <a:outerShdw algn="tr" blurRad="508000" dir="8100000" dist="254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7" name="组合 46"/>
            <p:cNvGrpSpPr/>
            <p:nvPr/>
          </p:nvGrpSpPr>
          <p:grpSpPr>
            <a:xfrm>
              <a:off x="1493920" y="1201677"/>
              <a:ext cx="2581876" cy="1245336"/>
              <a:chOff x="2544306" y="2292143"/>
              <a:chExt cx="2769778" cy="1245336"/>
            </a:xfrm>
          </p:grpSpPr>
          <p:sp>
            <p:nvSpPr>
              <p:cNvPr id="48" name="矩形 47"/>
              <p:cNvSpPr/>
              <p:nvPr/>
            </p:nvSpPr>
            <p:spPr>
              <a:xfrm>
                <a:off x="2544305" y="2292143"/>
                <a:ext cx="2283646" cy="637095"/>
              </a:xfrm>
              <a:prstGeom prst="rect">
                <a:avLst/>
              </a:prstGeom>
            </p:spPr>
            <p:txBody>
              <a:bodyPr wrap="square">
                <a:spAutoFit/>
              </a:bodyPr>
              <a:lstStyle/>
              <a:p>
                <a:pPr lvl="0">
                  <a:lnSpc>
                    <a:spcPct val="150000"/>
                  </a:lnSpc>
                  <a:defRPr/>
                </a:pPr>
                <a:r>
                  <a:rPr altLang="en-US" b="1" kern="0" lang="zh-CN" spc="300" sz="2000">
                    <a:solidFill>
                      <a:prstClr val="black">
                        <a:lumMod val="65000"/>
                        <a:lumOff val="35000"/>
                      </a:prstClr>
                    </a:solidFill>
                    <a:cs typeface="+mn-ea"/>
                    <a:sym typeface="+mn-lt"/>
                  </a:rPr>
                  <a:t>添加标题</a:t>
                </a:r>
              </a:p>
            </p:txBody>
          </p:sp>
          <p:sp>
            <p:nvSpPr>
              <p:cNvPr id="49" name="矩形 48"/>
              <p:cNvSpPr/>
              <p:nvPr/>
            </p:nvSpPr>
            <p:spPr>
              <a:xfrm>
                <a:off x="2544305" y="2871005"/>
                <a:ext cx="2769778" cy="690186"/>
              </a:xfrm>
              <a:prstGeom prst="rect">
                <a:avLst/>
              </a:prstGeom>
            </p:spPr>
            <p:txBody>
              <a:bodyPr wrap="square">
                <a:spAutoFit/>
              </a:bodyPr>
              <a:lstStyle/>
              <a:p>
                <a:pPr>
                  <a:lnSpc>
                    <a:spcPct val="150000"/>
                  </a:lnSpc>
                </a:pPr>
                <a:r>
                  <a:rPr altLang="en-US" lang="zh-CN" sz="1100">
                    <a:solidFill>
                      <a:schemeClr val="tx1">
                        <a:lumMod val="50000"/>
                        <a:lumOff val="50000"/>
                      </a:schemeClr>
                    </a:solidFill>
                    <a:cs typeface="+mn-ea"/>
                    <a:sym typeface="+mn-lt"/>
                  </a:rPr>
                  <a:t>Please add your text content here, or copy your text</a:t>
                </a:r>
              </a:p>
            </p:txBody>
          </p:sp>
        </p:grpSp>
      </p:grpSp>
      <p:sp>
        <p:nvSpPr>
          <p:cNvPr id="23" name="矩形 22"/>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本部门团队建设情况</a:t>
            </a:r>
          </a:p>
        </p:txBody>
      </p:sp>
      <p:sp>
        <p:nvSpPr>
          <p:cNvPr id="24" name="圆角矩形 23"/>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圆角矩形 24"/>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68726960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1000" fill="hold" id="7"/>
                                        <p:tgtEl>
                                          <p:spTgt spid="24"/>
                                        </p:tgtEl>
                                        <p:attrNameLst>
                                          <p:attrName>ppt_x</p:attrName>
                                        </p:attrNameLst>
                                      </p:cBhvr>
                                      <p:tavLst>
                                        <p:tav tm="0">
                                          <p:val>
                                            <p:strVal val="0-#ppt_w/2"/>
                                          </p:val>
                                        </p:tav>
                                        <p:tav tm="100000">
                                          <p:val>
                                            <p:strVal val="#ppt_x"/>
                                          </p:val>
                                        </p:tav>
                                      </p:tavLst>
                                    </p:anim>
                                    <p:anim calcmode="lin" valueType="num">
                                      <p:cBhvr additive="base">
                                        <p:cTn dur="1000" fill="hold" id="8"/>
                                        <p:tgtEl>
                                          <p:spTgt spid="2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1000" fill="hold" id="11"/>
                                        <p:tgtEl>
                                          <p:spTgt spid="25"/>
                                        </p:tgtEl>
                                        <p:attrNameLst>
                                          <p:attrName>ppt_x</p:attrName>
                                        </p:attrNameLst>
                                      </p:cBhvr>
                                      <p:tavLst>
                                        <p:tav tm="0">
                                          <p:val>
                                            <p:strVal val="0-#ppt_w/2"/>
                                          </p:val>
                                        </p:tav>
                                        <p:tav tm="100000">
                                          <p:val>
                                            <p:strVal val="#ppt_x"/>
                                          </p:val>
                                        </p:tav>
                                      </p:tavLst>
                                    </p:anim>
                                    <p:anim calcmode="lin" valueType="num">
                                      <p:cBhvr additive="base">
                                        <p:cTn dur="1000" fill="hold" id="12"/>
                                        <p:tgtEl>
                                          <p:spTgt spid="25"/>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3"/>
                                        </p:tgtEl>
                                        <p:attrNameLst>
                                          <p:attrName>style.visibility</p:attrName>
                                        </p:attrNameLst>
                                      </p:cBhvr>
                                      <p:to>
                                        <p:strVal val="visible"/>
                                      </p:to>
                                    </p:set>
                                    <p:animEffect filter="fade" transition="in">
                                      <p:cBhvr>
                                        <p:cTn dur="500" id="15"/>
                                        <p:tgtEl>
                                          <p:spTgt spid="23"/>
                                        </p:tgtEl>
                                      </p:cBhvr>
                                    </p:animEffect>
                                    <p:anim calcmode="lin" valueType="num">
                                      <p:cBhvr>
                                        <p:cTn dur="500" fill="hold" id="16"/>
                                        <p:tgtEl>
                                          <p:spTgt spid="23"/>
                                        </p:tgtEl>
                                        <p:attrNameLst>
                                          <p:attrName>ppt_w</p:attrName>
                                        </p:attrNameLst>
                                      </p:cBhvr>
                                      <p:tavLst>
                                        <p:tav fmla="#ppt_w*sin(2.5*pi*$)" tm="0">
                                          <p:val>
                                            <p:fltVal val="0"/>
                                          </p:val>
                                        </p:tav>
                                        <p:tav tm="100000">
                                          <p:val>
                                            <p:fltVal val="1"/>
                                          </p:val>
                                        </p:tav>
                                      </p:tavLst>
                                    </p:anim>
                                    <p:anim calcmode="lin" valueType="num">
                                      <p:cBhvr>
                                        <p:cTn dur="500" fill="hold" id="17"/>
                                        <p:tgtEl>
                                          <p:spTgt spid="23"/>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id="19" nodeType="afterEffect" presetClass="entr" presetID="2" presetSubtype="1">
                                  <p:stCondLst>
                                    <p:cond delay="0"/>
                                  </p:stCondLst>
                                  <p:childTnLst>
                                    <p:set>
                                      <p:cBhvr>
                                        <p:cTn dur="1" fill="hold" id="20">
                                          <p:stCondLst>
                                            <p:cond delay="0"/>
                                          </p:stCondLst>
                                        </p:cTn>
                                        <p:tgtEl>
                                          <p:spTgt spid="28"/>
                                        </p:tgtEl>
                                        <p:attrNameLst>
                                          <p:attrName>style.visibility</p:attrName>
                                        </p:attrNameLst>
                                      </p:cBhvr>
                                      <p:to>
                                        <p:strVal val="visible"/>
                                      </p:to>
                                    </p:set>
                                    <p:anim calcmode="lin" valueType="num">
                                      <p:cBhvr additive="base">
                                        <p:cTn dur="1500" fill="hold" id="21"/>
                                        <p:tgtEl>
                                          <p:spTgt spid="28"/>
                                        </p:tgtEl>
                                        <p:attrNameLst>
                                          <p:attrName>ppt_x</p:attrName>
                                        </p:attrNameLst>
                                      </p:cBhvr>
                                      <p:tavLst>
                                        <p:tav tm="0">
                                          <p:val>
                                            <p:strVal val="#ppt_x"/>
                                          </p:val>
                                        </p:tav>
                                        <p:tav tm="100000">
                                          <p:val>
                                            <p:strVal val="#ppt_x"/>
                                          </p:val>
                                        </p:tav>
                                      </p:tavLst>
                                    </p:anim>
                                    <p:anim calcmode="lin" valueType="num">
                                      <p:cBhvr additive="base">
                                        <p:cTn dur="1500" fill="hold" id="22"/>
                                        <p:tgtEl>
                                          <p:spTgt spid="28"/>
                                        </p:tgtEl>
                                        <p:attrNameLst>
                                          <p:attrName>ppt_y</p:attrName>
                                        </p:attrNameLst>
                                      </p:cBhvr>
                                      <p:tavLst>
                                        <p:tav tm="0">
                                          <p:val>
                                            <p:strVal val="0-#ppt_h/2"/>
                                          </p:val>
                                        </p:tav>
                                        <p:tav tm="100000">
                                          <p:val>
                                            <p:strVal val="#ppt_y"/>
                                          </p:val>
                                        </p:tav>
                                      </p:tavLst>
                                    </p:anim>
                                  </p:childTnLst>
                                </p:cTn>
                              </p:par>
                              <p:par>
                                <p:cTn fill="hold" grpId="0" id="23" nodeType="withEffect" presetClass="entr" presetID="2" presetSubtype="4">
                                  <p:stCondLst>
                                    <p:cond delay="0"/>
                                  </p:stCondLst>
                                  <p:childTnLst>
                                    <p:set>
                                      <p:cBhvr>
                                        <p:cTn dur="1" fill="hold" id="24">
                                          <p:stCondLst>
                                            <p:cond delay="0"/>
                                          </p:stCondLst>
                                        </p:cTn>
                                        <p:tgtEl>
                                          <p:spTgt spid="50"/>
                                        </p:tgtEl>
                                        <p:attrNameLst>
                                          <p:attrName>style.visibility</p:attrName>
                                        </p:attrNameLst>
                                      </p:cBhvr>
                                      <p:to>
                                        <p:strVal val="visible"/>
                                      </p:to>
                                    </p:set>
                                    <p:anim calcmode="lin" valueType="num">
                                      <p:cBhvr additive="base">
                                        <p:cTn dur="1500" fill="hold" id="25"/>
                                        <p:tgtEl>
                                          <p:spTgt spid="50"/>
                                        </p:tgtEl>
                                        <p:attrNameLst>
                                          <p:attrName>ppt_x</p:attrName>
                                        </p:attrNameLst>
                                      </p:cBhvr>
                                      <p:tavLst>
                                        <p:tav tm="0">
                                          <p:val>
                                            <p:strVal val="#ppt_x"/>
                                          </p:val>
                                        </p:tav>
                                        <p:tav tm="100000">
                                          <p:val>
                                            <p:strVal val="#ppt_x"/>
                                          </p:val>
                                        </p:tav>
                                      </p:tavLst>
                                    </p:anim>
                                    <p:anim calcmode="lin" valueType="num">
                                      <p:cBhvr additive="base">
                                        <p:cTn dur="1500" fill="hold" id="26"/>
                                        <p:tgtEl>
                                          <p:spTgt spid="5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id="28" nodeType="afterEffect" presetClass="entr" presetID="2" presetSubtype="1">
                                  <p:stCondLst>
                                    <p:cond delay="0"/>
                                  </p:stCondLst>
                                  <p:childTnLst>
                                    <p:set>
                                      <p:cBhvr>
                                        <p:cTn dur="1" fill="hold" id="29">
                                          <p:stCondLst>
                                            <p:cond delay="0"/>
                                          </p:stCondLst>
                                        </p:cTn>
                                        <p:tgtEl>
                                          <p:spTgt spid="40"/>
                                        </p:tgtEl>
                                        <p:attrNameLst>
                                          <p:attrName>style.visibility</p:attrName>
                                        </p:attrNameLst>
                                      </p:cBhvr>
                                      <p:to>
                                        <p:strVal val="visible"/>
                                      </p:to>
                                    </p:set>
                                    <p:anim calcmode="lin" valueType="num">
                                      <p:cBhvr additive="base">
                                        <p:cTn dur="1500" fill="hold" id="30"/>
                                        <p:tgtEl>
                                          <p:spTgt spid="40"/>
                                        </p:tgtEl>
                                        <p:attrNameLst>
                                          <p:attrName>ppt_x</p:attrName>
                                        </p:attrNameLst>
                                      </p:cBhvr>
                                      <p:tavLst>
                                        <p:tav tm="0">
                                          <p:val>
                                            <p:strVal val="#ppt_x"/>
                                          </p:val>
                                        </p:tav>
                                        <p:tav tm="100000">
                                          <p:val>
                                            <p:strVal val="#ppt_x"/>
                                          </p:val>
                                        </p:tav>
                                      </p:tavLst>
                                    </p:anim>
                                    <p:anim calcmode="lin" valueType="num">
                                      <p:cBhvr additive="base">
                                        <p:cTn dur="1500" fill="hold" id="31"/>
                                        <p:tgtEl>
                                          <p:spTgt spid="40"/>
                                        </p:tgtEl>
                                        <p:attrNameLst>
                                          <p:attrName>ppt_y</p:attrName>
                                        </p:attrNameLst>
                                      </p:cBhvr>
                                      <p:tavLst>
                                        <p:tav tm="0">
                                          <p:val>
                                            <p:strVal val="0-#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51"/>
                                        </p:tgtEl>
                                        <p:attrNameLst>
                                          <p:attrName>style.visibility</p:attrName>
                                        </p:attrNameLst>
                                      </p:cBhvr>
                                      <p:to>
                                        <p:strVal val="visible"/>
                                      </p:to>
                                    </p:set>
                                    <p:anim calcmode="lin" valueType="num">
                                      <p:cBhvr additive="base">
                                        <p:cTn dur="1500" fill="hold" id="34"/>
                                        <p:tgtEl>
                                          <p:spTgt spid="51"/>
                                        </p:tgtEl>
                                        <p:attrNameLst>
                                          <p:attrName>ppt_x</p:attrName>
                                        </p:attrNameLst>
                                      </p:cBhvr>
                                      <p:tavLst>
                                        <p:tav tm="0">
                                          <p:val>
                                            <p:strVal val="#ppt_x"/>
                                          </p:val>
                                        </p:tav>
                                        <p:tav tm="100000">
                                          <p:val>
                                            <p:strVal val="#ppt_x"/>
                                          </p:val>
                                        </p:tav>
                                      </p:tavLst>
                                    </p:anim>
                                    <p:anim calcmode="lin" valueType="num">
                                      <p:cBhvr additive="base">
                                        <p:cTn dur="1500" fill="hold" id="35"/>
                                        <p:tgtEl>
                                          <p:spTgt spid="51"/>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4250"/>
                            </p:stCondLst>
                            <p:childTnLst>
                              <p:par>
                                <p:cTn fill="hold" id="37" nodeType="afterEffect" presetClass="entr" presetID="2" presetSubtype="1">
                                  <p:stCondLst>
                                    <p:cond delay="0"/>
                                  </p:stCondLst>
                                  <p:childTnLst>
                                    <p:set>
                                      <p:cBhvr>
                                        <p:cTn dur="1" fill="hold" id="38">
                                          <p:stCondLst>
                                            <p:cond delay="0"/>
                                          </p:stCondLst>
                                        </p:cTn>
                                        <p:tgtEl>
                                          <p:spTgt spid="45"/>
                                        </p:tgtEl>
                                        <p:attrNameLst>
                                          <p:attrName>style.visibility</p:attrName>
                                        </p:attrNameLst>
                                      </p:cBhvr>
                                      <p:to>
                                        <p:strVal val="visible"/>
                                      </p:to>
                                    </p:set>
                                    <p:anim calcmode="lin" valueType="num">
                                      <p:cBhvr additive="base">
                                        <p:cTn dur="1500" fill="hold" id="39"/>
                                        <p:tgtEl>
                                          <p:spTgt spid="45"/>
                                        </p:tgtEl>
                                        <p:attrNameLst>
                                          <p:attrName>ppt_x</p:attrName>
                                        </p:attrNameLst>
                                      </p:cBhvr>
                                      <p:tavLst>
                                        <p:tav tm="0">
                                          <p:val>
                                            <p:strVal val="#ppt_x"/>
                                          </p:val>
                                        </p:tav>
                                        <p:tav tm="100000">
                                          <p:val>
                                            <p:strVal val="#ppt_x"/>
                                          </p:val>
                                        </p:tav>
                                      </p:tavLst>
                                    </p:anim>
                                    <p:anim calcmode="lin" valueType="num">
                                      <p:cBhvr additive="base">
                                        <p:cTn dur="1500" fill="hold" id="40"/>
                                        <p:tgtEl>
                                          <p:spTgt spid="45"/>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52"/>
                                        </p:tgtEl>
                                        <p:attrNameLst>
                                          <p:attrName>style.visibility</p:attrName>
                                        </p:attrNameLst>
                                      </p:cBhvr>
                                      <p:to>
                                        <p:strVal val="visible"/>
                                      </p:to>
                                    </p:set>
                                    <p:anim calcmode="lin" valueType="num">
                                      <p:cBhvr additive="base">
                                        <p:cTn dur="1500" fill="hold" id="43"/>
                                        <p:tgtEl>
                                          <p:spTgt spid="52"/>
                                        </p:tgtEl>
                                        <p:attrNameLst>
                                          <p:attrName>ppt_x</p:attrName>
                                        </p:attrNameLst>
                                      </p:cBhvr>
                                      <p:tavLst>
                                        <p:tav tm="0">
                                          <p:val>
                                            <p:strVal val="#ppt_x"/>
                                          </p:val>
                                        </p:tav>
                                        <p:tav tm="100000">
                                          <p:val>
                                            <p:strVal val="#ppt_x"/>
                                          </p:val>
                                        </p:tav>
                                      </p:tavLst>
                                    </p:anim>
                                    <p:anim calcmode="lin" valueType="num">
                                      <p:cBhvr additive="base">
                                        <p:cTn dur="1500" fill="hold" id="44"/>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23"/>
      <p:bldP grpId="0" spid="24"/>
      <p:bldP grpId="0" spid="2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7422729" y="1312941"/>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圆角矩形 2"/>
          <p:cNvSpPr/>
          <p:nvPr/>
        </p:nvSpPr>
        <p:spPr>
          <a:xfrm rot="2700000">
            <a:off x="8148449" y="237986"/>
            <a:ext cx="753462" cy="753462"/>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fmla="val 6887" name="adj"/>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圆角矩形 6"/>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fmla="val 6887" name="adj"/>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圆角矩形 9"/>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fmla="val 6887" name="adj"/>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圆角矩形 12"/>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fmla="val 6887" name="adj"/>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圆角矩形 15"/>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fmla="val 6887" name="adj"/>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fmla="val 6887" name="adj"/>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圆角矩形 25"/>
          <p:cNvSpPr/>
          <p:nvPr/>
        </p:nvSpPr>
        <p:spPr>
          <a:xfrm rot="2700000">
            <a:off x="6111242" y="1401214"/>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任意多边形 26"/>
          <p:cNvSpPr/>
          <p:nvPr/>
        </p:nvSpPr>
        <p:spPr>
          <a:xfrm rot="2700000">
            <a:off x="6821898" y="1162435"/>
            <a:ext cx="1149463" cy="114946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文本框 27"/>
          <p:cNvSpPr txBox="1"/>
          <p:nvPr/>
        </p:nvSpPr>
        <p:spPr>
          <a:xfrm>
            <a:off x="4226560" y="3838654"/>
            <a:ext cx="3738880" cy="701040"/>
          </a:xfrm>
          <a:prstGeom prst="rect">
            <a:avLst/>
          </a:prstGeom>
          <a:noFill/>
        </p:spPr>
        <p:txBody>
          <a:bodyPr rtlCol="0" wrap="none">
            <a:spAutoFit/>
          </a:bodyPr>
          <a:lstStyle/>
          <a:p>
            <a:pPr algn="ctr"/>
            <a:r>
              <a:rPr altLang="en-US" b="1" lang="zh-CN" sz="4000">
                <a:solidFill>
                  <a:srgbClr val="2070A1"/>
                </a:solidFill>
                <a:cs typeface="+mn-ea"/>
                <a:sym typeface="+mn-lt"/>
              </a:rPr>
              <a:t>已完成工作情况</a:t>
            </a:r>
          </a:p>
        </p:txBody>
      </p:sp>
      <p:sp>
        <p:nvSpPr>
          <p:cNvPr id="29" name="矩形 28"/>
          <p:cNvSpPr/>
          <p:nvPr/>
        </p:nvSpPr>
        <p:spPr>
          <a:xfrm>
            <a:off x="2943873" y="4955518"/>
            <a:ext cx="6304253"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cap="rnd" w="25400">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538681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ppt_x"/>
                                          </p:val>
                                        </p:tav>
                                        <p:tav tm="100000">
                                          <p:val>
                                            <p:strVal val="#ppt_x"/>
                                          </p:val>
                                        </p:tav>
                                      </p:tavLst>
                                    </p:anim>
                                    <p:anim calcmode="lin" valueType="num">
                                      <p:cBhvr additive="base">
                                        <p:cTn dur="100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ppt_x"/>
                                          </p:val>
                                        </p:tav>
                                        <p:tav tm="100000">
                                          <p:val>
                                            <p:strVal val="#ppt_x"/>
                                          </p:val>
                                        </p:tav>
                                      </p:tavLst>
                                    </p:anim>
                                    <p:anim calcmode="lin" valueType="num">
                                      <p:cBhvr additive="base">
                                        <p:cTn dur="1000" fill="hold" id="12"/>
                                        <p:tgtEl>
                                          <p:spTgt spid="2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5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000" fill="hold" id="15"/>
                                        <p:tgtEl>
                                          <p:spTgt spid="2"/>
                                        </p:tgtEl>
                                        <p:attrNameLst>
                                          <p:attrName>ppt_x</p:attrName>
                                        </p:attrNameLst>
                                      </p:cBhvr>
                                      <p:tavLst>
                                        <p:tav tm="0">
                                          <p:val>
                                            <p:strVal val="#ppt_x"/>
                                          </p:val>
                                        </p:tav>
                                        <p:tav tm="100000">
                                          <p:val>
                                            <p:strVal val="#ppt_x"/>
                                          </p:val>
                                        </p:tav>
                                      </p:tavLst>
                                    </p:anim>
                                    <p:anim calcmode="lin" valueType="num">
                                      <p:cBhvr additive="base">
                                        <p:cTn dur="1000" fill="hold" id="16"/>
                                        <p:tgtEl>
                                          <p:spTgt spid="2"/>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75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1000" fill="hold" id="19"/>
                                        <p:tgtEl>
                                          <p:spTgt spid="27"/>
                                        </p:tgtEl>
                                        <p:attrNameLst>
                                          <p:attrName>ppt_x</p:attrName>
                                        </p:attrNameLst>
                                      </p:cBhvr>
                                      <p:tavLst>
                                        <p:tav tm="0">
                                          <p:val>
                                            <p:strVal val="#ppt_x"/>
                                          </p:val>
                                        </p:tav>
                                        <p:tav tm="100000">
                                          <p:val>
                                            <p:strVal val="#ppt_x"/>
                                          </p:val>
                                        </p:tav>
                                      </p:tavLst>
                                    </p:anim>
                                    <p:anim calcmode="lin" valueType="num">
                                      <p:cBhvr additive="base">
                                        <p:cTn dur="1000" fill="hold" id="20"/>
                                        <p:tgtEl>
                                          <p:spTgt spid="27"/>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1">
                                  <p:stCondLst>
                                    <p:cond delay="100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0-#ppt_h/2"/>
                                          </p:val>
                                        </p:tav>
                                        <p:tav tm="100000">
                                          <p:val>
                                            <p:strVal val="#ppt_y"/>
                                          </p:val>
                                        </p:tav>
                                      </p:tavLst>
                                    </p:anim>
                                  </p:childTnLst>
                                </p:cTn>
                              </p:par>
                              <p:par>
                                <p:cTn decel="100000" fill="hold" id="25" nodeType="withEffect" presetClass="entr" presetID="2" presetSubtype="1">
                                  <p:stCondLst>
                                    <p:cond delay="125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000" fill="hold" id="27"/>
                                        <p:tgtEl>
                                          <p:spTgt spid="8"/>
                                        </p:tgtEl>
                                        <p:attrNameLst>
                                          <p:attrName>ppt_x</p:attrName>
                                        </p:attrNameLst>
                                      </p:cBhvr>
                                      <p:tavLst>
                                        <p:tav tm="0">
                                          <p:val>
                                            <p:strVal val="#ppt_x"/>
                                          </p:val>
                                        </p:tav>
                                        <p:tav tm="100000">
                                          <p:val>
                                            <p:strVal val="#ppt_x"/>
                                          </p:val>
                                        </p:tav>
                                      </p:tavLst>
                                    </p:anim>
                                    <p:anim calcmode="lin" valueType="num">
                                      <p:cBhvr additive="base">
                                        <p:cTn dur="1000" fill="hold" id="28"/>
                                        <p:tgtEl>
                                          <p:spTgt spid="8"/>
                                        </p:tgtEl>
                                        <p:attrNameLst>
                                          <p:attrName>ppt_y</p:attrName>
                                        </p:attrNameLst>
                                      </p:cBhvr>
                                      <p:tavLst>
                                        <p:tav tm="0">
                                          <p:val>
                                            <p:strVal val="0-#ppt_h/2"/>
                                          </p:val>
                                        </p:tav>
                                        <p:tav tm="100000">
                                          <p:val>
                                            <p:strVal val="#ppt_y"/>
                                          </p:val>
                                        </p:tav>
                                      </p:tavLst>
                                    </p:anim>
                                  </p:childTnLst>
                                </p:cTn>
                              </p:par>
                              <p:par>
                                <p:cTn decel="100000" fill="hold" id="29" nodeType="withEffect" presetClass="entr" presetID="2" presetSubtype="1">
                                  <p:stCondLst>
                                    <p:cond delay="1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1000" fill="hold" id="31"/>
                                        <p:tgtEl>
                                          <p:spTgt spid="20"/>
                                        </p:tgtEl>
                                        <p:attrNameLst>
                                          <p:attrName>ppt_x</p:attrName>
                                        </p:attrNameLst>
                                      </p:cBhvr>
                                      <p:tavLst>
                                        <p:tav tm="0">
                                          <p:val>
                                            <p:strVal val="#ppt_x"/>
                                          </p:val>
                                        </p:tav>
                                        <p:tav tm="100000">
                                          <p:val>
                                            <p:strVal val="#ppt_x"/>
                                          </p:val>
                                        </p:tav>
                                      </p:tavLst>
                                    </p:anim>
                                    <p:anim calcmode="lin" valueType="num">
                                      <p:cBhvr additive="base">
                                        <p:cTn dur="1000" fill="hold" id="32"/>
                                        <p:tgtEl>
                                          <p:spTgt spid="20"/>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1">
                                  <p:stCondLst>
                                    <p:cond delay="175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1000" fill="hold" id="35"/>
                                        <p:tgtEl>
                                          <p:spTgt spid="3"/>
                                        </p:tgtEl>
                                        <p:attrNameLst>
                                          <p:attrName>ppt_x</p:attrName>
                                        </p:attrNameLst>
                                      </p:cBhvr>
                                      <p:tavLst>
                                        <p:tav tm="0">
                                          <p:val>
                                            <p:strVal val="#ppt_x"/>
                                          </p:val>
                                        </p:tav>
                                        <p:tav tm="100000">
                                          <p:val>
                                            <p:strVal val="#ppt_x"/>
                                          </p:val>
                                        </p:tav>
                                      </p:tavLst>
                                    </p:anim>
                                    <p:anim calcmode="lin" valueType="num">
                                      <p:cBhvr additive="base">
                                        <p:cTn dur="1000" fill="hold" id="36"/>
                                        <p:tgtEl>
                                          <p:spTgt spid="3"/>
                                        </p:tgtEl>
                                        <p:attrNameLst>
                                          <p:attrName>ppt_y</p:attrName>
                                        </p:attrNameLst>
                                      </p:cBhvr>
                                      <p:tavLst>
                                        <p:tav tm="0">
                                          <p:val>
                                            <p:strVal val="0-#ppt_h/2"/>
                                          </p:val>
                                        </p:tav>
                                        <p:tav tm="100000">
                                          <p:val>
                                            <p:strVal val="#ppt_y"/>
                                          </p:val>
                                        </p:tav>
                                      </p:tavLst>
                                    </p:anim>
                                  </p:childTnLst>
                                </p:cTn>
                              </p:par>
                              <p:par>
                                <p:cTn decel="100000" fill="hold" id="37" nodeType="withEffect" presetClass="entr" presetID="2" presetSubtype="1">
                                  <p:stCondLst>
                                    <p:cond delay="200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000" fill="hold" id="39"/>
                                        <p:tgtEl>
                                          <p:spTgt spid="14"/>
                                        </p:tgtEl>
                                        <p:attrNameLst>
                                          <p:attrName>ppt_x</p:attrName>
                                        </p:attrNameLst>
                                      </p:cBhvr>
                                      <p:tavLst>
                                        <p:tav tm="0">
                                          <p:val>
                                            <p:strVal val="#ppt_x"/>
                                          </p:val>
                                        </p:tav>
                                        <p:tav tm="100000">
                                          <p:val>
                                            <p:strVal val="#ppt_x"/>
                                          </p:val>
                                        </p:tav>
                                      </p:tavLst>
                                    </p:anim>
                                    <p:anim calcmode="lin" valueType="num">
                                      <p:cBhvr additive="base">
                                        <p:cTn dur="1000" fill="hold" id="40"/>
                                        <p:tgtEl>
                                          <p:spTgt spid="14"/>
                                        </p:tgtEl>
                                        <p:attrNameLst>
                                          <p:attrName>ppt_y</p:attrName>
                                        </p:attrNameLst>
                                      </p:cBhvr>
                                      <p:tavLst>
                                        <p:tav tm="0">
                                          <p:val>
                                            <p:strVal val="0-#ppt_h/2"/>
                                          </p:val>
                                        </p:tav>
                                        <p:tav tm="100000">
                                          <p:val>
                                            <p:strVal val="#ppt_y"/>
                                          </p:val>
                                        </p:tav>
                                      </p:tavLst>
                                    </p:anim>
                                  </p:childTnLst>
                                </p:cTn>
                              </p:par>
                              <p:par>
                                <p:cTn decel="100000" fill="hold" id="41" nodeType="withEffect" presetClass="entr" presetID="2" presetSubtype="1">
                                  <p:stCondLst>
                                    <p:cond delay="225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1000" fill="hold" id="43"/>
                                        <p:tgtEl>
                                          <p:spTgt spid="5"/>
                                        </p:tgtEl>
                                        <p:attrNameLst>
                                          <p:attrName>ppt_x</p:attrName>
                                        </p:attrNameLst>
                                      </p:cBhvr>
                                      <p:tavLst>
                                        <p:tav tm="0">
                                          <p:val>
                                            <p:strVal val="#ppt_x"/>
                                          </p:val>
                                        </p:tav>
                                        <p:tav tm="100000">
                                          <p:val>
                                            <p:strVal val="#ppt_x"/>
                                          </p:val>
                                        </p:tav>
                                      </p:tavLst>
                                    </p:anim>
                                    <p:anim calcmode="lin" valueType="num">
                                      <p:cBhvr additive="base">
                                        <p:cTn dur="1000" fill="hold" id="44"/>
                                        <p:tgtEl>
                                          <p:spTgt spid="5"/>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45" presetSubtype="0">
                                  <p:stCondLst>
                                    <p:cond delay="0"/>
                                  </p:stCondLst>
                                  <p:iterate type="lt">
                                    <p:tmPct val="20000"/>
                                  </p:iterate>
                                  <p:childTnLst>
                                    <p:set>
                                      <p:cBhvr>
                                        <p:cTn dur="1" fill="hold" id="47">
                                          <p:stCondLst>
                                            <p:cond delay="0"/>
                                          </p:stCondLst>
                                        </p:cTn>
                                        <p:tgtEl>
                                          <p:spTgt spid="28"/>
                                        </p:tgtEl>
                                        <p:attrNameLst>
                                          <p:attrName>style.visibility</p:attrName>
                                        </p:attrNameLst>
                                      </p:cBhvr>
                                      <p:to>
                                        <p:strVal val="visible"/>
                                      </p:to>
                                    </p:set>
                                    <p:animEffect filter="fade" transition="in">
                                      <p:cBhvr>
                                        <p:cTn dur="500" id="48"/>
                                        <p:tgtEl>
                                          <p:spTgt spid="28"/>
                                        </p:tgtEl>
                                      </p:cBhvr>
                                    </p:animEffect>
                                    <p:anim calcmode="lin" valueType="num">
                                      <p:cBhvr>
                                        <p:cTn dur="500" fill="hold" id="49"/>
                                        <p:tgtEl>
                                          <p:spTgt spid="28"/>
                                        </p:tgtEl>
                                        <p:attrNameLst>
                                          <p:attrName>ppt_w</p:attrName>
                                        </p:attrNameLst>
                                      </p:cBhvr>
                                      <p:tavLst>
                                        <p:tav fmla="#ppt_w*sin(2.5*pi*$)" tm="0">
                                          <p:val>
                                            <p:fltVal val="0"/>
                                          </p:val>
                                        </p:tav>
                                        <p:tav tm="100000">
                                          <p:val>
                                            <p:fltVal val="1"/>
                                          </p:val>
                                        </p:tav>
                                      </p:tavLst>
                                    </p:anim>
                                    <p:anim calcmode="lin" valueType="num">
                                      <p:cBhvr>
                                        <p:cTn dur="500" fill="hold" id="50"/>
                                        <p:tgtEl>
                                          <p:spTgt spid="2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750"/>
                            </p:stCondLst>
                            <p:childTnLst>
                              <p:par>
                                <p:cTn fill="hold" id="52" nodeType="afterEffect" presetClass="entr" presetID="16" presetSubtype="37">
                                  <p:stCondLst>
                                    <p:cond delay="0"/>
                                  </p:stCondLst>
                                  <p:childTnLst>
                                    <p:set>
                                      <p:cBhvr>
                                        <p:cTn dur="1" fill="hold" id="53">
                                          <p:stCondLst>
                                            <p:cond delay="0"/>
                                          </p:stCondLst>
                                        </p:cTn>
                                        <p:tgtEl>
                                          <p:spTgt spid="31"/>
                                        </p:tgtEl>
                                        <p:attrNameLst>
                                          <p:attrName>style.visibility</p:attrName>
                                        </p:attrNameLst>
                                      </p:cBhvr>
                                      <p:to>
                                        <p:strVal val="visible"/>
                                      </p:to>
                                    </p:set>
                                    <p:animEffect filter="barn(outVertical)" transition="in">
                                      <p:cBhvr>
                                        <p:cTn dur="500" id="54"/>
                                        <p:tgtEl>
                                          <p:spTgt spid="31"/>
                                        </p:tgtEl>
                                      </p:cBhvr>
                                    </p:animEffect>
                                  </p:childTnLst>
                                </p:cTn>
                              </p:par>
                            </p:childTnLst>
                          </p:cTn>
                        </p:par>
                        <p:par>
                          <p:cTn fill="hold" id="55" nodeType="afterGroup">
                            <p:stCondLst>
                              <p:cond delay="4250"/>
                            </p:stCondLst>
                            <p:childTnLst>
                              <p:par>
                                <p:cTn fill="hold" grpId="0" id="56" nodeType="afterEffect" presetClass="entr" presetID="22" presetSubtype="1">
                                  <p:stCondLst>
                                    <p:cond delay="0"/>
                                  </p:stCondLst>
                                  <p:childTnLst>
                                    <p:set>
                                      <p:cBhvr>
                                        <p:cTn dur="1" fill="hold" id="57">
                                          <p:stCondLst>
                                            <p:cond delay="0"/>
                                          </p:stCondLst>
                                        </p:cTn>
                                        <p:tgtEl>
                                          <p:spTgt spid="29"/>
                                        </p:tgtEl>
                                        <p:attrNameLst>
                                          <p:attrName>style.visibility</p:attrName>
                                        </p:attrNameLst>
                                      </p:cBhvr>
                                      <p:to>
                                        <p:strVal val="visible"/>
                                      </p:to>
                                    </p:set>
                                    <p:animEffect filter="wipe(up)" transition="in">
                                      <p:cBhvr>
                                        <p:cTn dur="10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6"/>
      <p:bldP grpId="0" spid="27"/>
      <p:bldP grpId="0" spid="28"/>
      <p:bldP grpId="0" spid="2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îṣļîḑé-Freeform: Shape 1"/>
          <p:cNvSpPr/>
          <p:nvPr/>
        </p:nvSpPr>
        <p:spPr>
          <a:xfrm>
            <a:off x="0" y="0"/>
            <a:ext cx="6008095" cy="6858000"/>
          </a:xfrm>
          <a:custGeom>
            <a:gdLst>
              <a:gd fmla="*/ 0 w 6008095" name="connsiteX0"/>
              <a:gd fmla="*/ 0 h 6858000" name="connsiteY0"/>
              <a:gd fmla="*/ 5486400 w 6008095" name="connsiteX1"/>
              <a:gd fmla="*/ 0 h 6858000" name="connsiteY1"/>
              <a:gd fmla="*/ 5486400 w 6008095" name="connsiteX2"/>
              <a:gd fmla="*/ 2910632 h 6858000" name="connsiteY2"/>
              <a:gd fmla="*/ 5504569 w 6008095" name="connsiteX3"/>
              <a:gd fmla="*/ 2925475 h 6858000" name="connsiteY3"/>
              <a:gd fmla="*/ 6008095 w 6008095" name="connsiteX4"/>
              <a:gd fmla="*/ 3429001 h 6858000" name="connsiteY4"/>
              <a:gd fmla="*/ 5504569 w 6008095" name="connsiteX5"/>
              <a:gd fmla="*/ 3932527 h 6858000" name="connsiteY5"/>
              <a:gd fmla="*/ 5486400 w 6008095" name="connsiteX6"/>
              <a:gd fmla="*/ 3947370 h 6858000" name="connsiteY6"/>
              <a:gd fmla="*/ 5486400 w 6008095" name="connsiteX7"/>
              <a:gd fmla="*/ 6858000 h 6858000" name="connsiteY7"/>
              <a:gd fmla="*/ 0 w 6008095" name="connsiteX8"/>
              <a:gd fmla="*/ 6858000 h 6858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6858000" w="6008095">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6008095" y="1881543"/>
            <a:ext cx="5378896" cy="2901875"/>
            <a:chOff x="6008095" y="1881543"/>
            <a:chExt cx="5378896" cy="2901875"/>
          </a:xfrm>
        </p:grpSpPr>
        <p:sp>
          <p:nvSpPr>
            <p:cNvPr id="19" name="PA_文本框 18"/>
            <p:cNvSpPr txBox="1"/>
            <p:nvPr>
              <p:custDataLst>
                <p:tags r:id="rId3"/>
              </p:custDataLst>
            </p:nvPr>
          </p:nvSpPr>
          <p:spPr>
            <a:xfrm>
              <a:off x="6008095" y="1881543"/>
              <a:ext cx="403350" cy="305395"/>
            </a:xfrm>
            <a:custGeom>
              <a:rect b="b" l="l" r="r" t="t"/>
              <a:pathLst>
                <a:path h="305395" w="403350">
                  <a:moveTo>
                    <a:pt x="374451" y="0"/>
                  </a:moveTo>
                  <a:cubicBezTo>
                    <a:pt x="380801" y="0"/>
                    <a:pt x="386159" y="297"/>
                    <a:pt x="390525" y="893"/>
                  </a:cubicBezTo>
                  <a:cubicBezTo>
                    <a:pt x="394890" y="1488"/>
                    <a:pt x="398065" y="2480"/>
                    <a:pt x="400050" y="3869"/>
                  </a:cubicBezTo>
                  <a:cubicBezTo>
                    <a:pt x="402034" y="5258"/>
                    <a:pt x="403125" y="7143"/>
                    <a:pt x="403324" y="9525"/>
                  </a:cubicBezTo>
                  <a:cubicBezTo>
                    <a:pt x="403522" y="11906"/>
                    <a:pt x="402629" y="14684"/>
                    <a:pt x="400645" y="17859"/>
                  </a:cubicBezTo>
                  <a:lnTo>
                    <a:pt x="322659" y="181570"/>
                  </a:lnTo>
                  <a:lnTo>
                    <a:pt x="322659" y="256579"/>
                  </a:lnTo>
                  <a:cubicBezTo>
                    <a:pt x="322659" y="266898"/>
                    <a:pt x="321568" y="275232"/>
                    <a:pt x="319385" y="281582"/>
                  </a:cubicBezTo>
                  <a:cubicBezTo>
                    <a:pt x="317202" y="287932"/>
                    <a:pt x="313829" y="292893"/>
                    <a:pt x="309265" y="296465"/>
                  </a:cubicBezTo>
                  <a:cubicBezTo>
                    <a:pt x="304700" y="300037"/>
                    <a:pt x="298946" y="302418"/>
                    <a:pt x="292001" y="303609"/>
                  </a:cubicBezTo>
                  <a:cubicBezTo>
                    <a:pt x="285055" y="304800"/>
                    <a:pt x="276820" y="305395"/>
                    <a:pt x="267295" y="305395"/>
                  </a:cubicBezTo>
                  <a:cubicBezTo>
                    <a:pt x="257770" y="305395"/>
                    <a:pt x="249634" y="304800"/>
                    <a:pt x="242887" y="303609"/>
                  </a:cubicBezTo>
                  <a:cubicBezTo>
                    <a:pt x="236140" y="302418"/>
                    <a:pt x="230584" y="300037"/>
                    <a:pt x="226218" y="296465"/>
                  </a:cubicBezTo>
                  <a:cubicBezTo>
                    <a:pt x="221853" y="292893"/>
                    <a:pt x="218579" y="287932"/>
                    <a:pt x="216396" y="281582"/>
                  </a:cubicBezTo>
                  <a:cubicBezTo>
                    <a:pt x="214213" y="275232"/>
                    <a:pt x="213122" y="266898"/>
                    <a:pt x="213122" y="256579"/>
                  </a:cubicBezTo>
                  <a:cubicBezTo>
                    <a:pt x="213122" y="244673"/>
                    <a:pt x="213717" y="233660"/>
                    <a:pt x="214908" y="223539"/>
                  </a:cubicBezTo>
                  <a:cubicBezTo>
                    <a:pt x="216098" y="213419"/>
                    <a:pt x="217983" y="203795"/>
                    <a:pt x="220563" y="194667"/>
                  </a:cubicBezTo>
                  <a:cubicBezTo>
                    <a:pt x="223143" y="185539"/>
                    <a:pt x="226715" y="176510"/>
                    <a:pt x="231279" y="167580"/>
                  </a:cubicBezTo>
                  <a:cubicBezTo>
                    <a:pt x="235843" y="158650"/>
                    <a:pt x="241300" y="149225"/>
                    <a:pt x="247650" y="139303"/>
                  </a:cubicBezTo>
                  <a:lnTo>
                    <a:pt x="328017" y="17264"/>
                  </a:lnTo>
                  <a:cubicBezTo>
                    <a:pt x="330001" y="14089"/>
                    <a:pt x="332184" y="11509"/>
                    <a:pt x="334565" y="9525"/>
                  </a:cubicBezTo>
                  <a:cubicBezTo>
                    <a:pt x="336947" y="7540"/>
                    <a:pt x="339923" y="5854"/>
                    <a:pt x="343495" y="4464"/>
                  </a:cubicBezTo>
                  <a:cubicBezTo>
                    <a:pt x="347067" y="3075"/>
                    <a:pt x="351333" y="1984"/>
                    <a:pt x="356294" y="1190"/>
                  </a:cubicBezTo>
                  <a:cubicBezTo>
                    <a:pt x="361255" y="396"/>
                    <a:pt x="367308" y="0"/>
                    <a:pt x="374451" y="0"/>
                  </a:cubicBezTo>
                  <a:close/>
                  <a:moveTo>
                    <a:pt x="161329" y="0"/>
                  </a:moveTo>
                  <a:cubicBezTo>
                    <a:pt x="167679" y="0"/>
                    <a:pt x="172938" y="297"/>
                    <a:pt x="177105" y="893"/>
                  </a:cubicBezTo>
                  <a:cubicBezTo>
                    <a:pt x="181272" y="1488"/>
                    <a:pt x="184447" y="2480"/>
                    <a:pt x="186630" y="3869"/>
                  </a:cubicBezTo>
                  <a:cubicBezTo>
                    <a:pt x="188813" y="5258"/>
                    <a:pt x="189904" y="7143"/>
                    <a:pt x="189904" y="9525"/>
                  </a:cubicBezTo>
                  <a:cubicBezTo>
                    <a:pt x="189904" y="11906"/>
                    <a:pt x="189111" y="14684"/>
                    <a:pt x="187523" y="17859"/>
                  </a:cubicBezTo>
                  <a:lnTo>
                    <a:pt x="109537" y="181570"/>
                  </a:lnTo>
                  <a:lnTo>
                    <a:pt x="109537" y="256579"/>
                  </a:lnTo>
                  <a:cubicBezTo>
                    <a:pt x="109537" y="266898"/>
                    <a:pt x="108446" y="275232"/>
                    <a:pt x="106263" y="281582"/>
                  </a:cubicBezTo>
                  <a:cubicBezTo>
                    <a:pt x="104080" y="287932"/>
                    <a:pt x="100707" y="292893"/>
                    <a:pt x="96143" y="296465"/>
                  </a:cubicBezTo>
                  <a:cubicBezTo>
                    <a:pt x="91579" y="300037"/>
                    <a:pt x="85824" y="302418"/>
                    <a:pt x="78879" y="303609"/>
                  </a:cubicBezTo>
                  <a:cubicBezTo>
                    <a:pt x="71933" y="304800"/>
                    <a:pt x="63698" y="305395"/>
                    <a:pt x="54173" y="305395"/>
                  </a:cubicBezTo>
                  <a:cubicBezTo>
                    <a:pt x="44648" y="305395"/>
                    <a:pt x="36512" y="304800"/>
                    <a:pt x="29765" y="303609"/>
                  </a:cubicBezTo>
                  <a:cubicBezTo>
                    <a:pt x="23019" y="302418"/>
                    <a:pt x="17462" y="300037"/>
                    <a:pt x="13097" y="296465"/>
                  </a:cubicBezTo>
                  <a:cubicBezTo>
                    <a:pt x="8731" y="292893"/>
                    <a:pt x="5457" y="287932"/>
                    <a:pt x="3274" y="281582"/>
                  </a:cubicBezTo>
                  <a:cubicBezTo>
                    <a:pt x="1091" y="275232"/>
                    <a:pt x="0" y="266898"/>
                    <a:pt x="0" y="256579"/>
                  </a:cubicBezTo>
                  <a:cubicBezTo>
                    <a:pt x="0" y="244673"/>
                    <a:pt x="595" y="233660"/>
                    <a:pt x="1786" y="223539"/>
                  </a:cubicBezTo>
                  <a:cubicBezTo>
                    <a:pt x="2976" y="213419"/>
                    <a:pt x="4861" y="203795"/>
                    <a:pt x="7441" y="194667"/>
                  </a:cubicBezTo>
                  <a:cubicBezTo>
                    <a:pt x="10021" y="185539"/>
                    <a:pt x="13593" y="176510"/>
                    <a:pt x="18157" y="167580"/>
                  </a:cubicBezTo>
                  <a:cubicBezTo>
                    <a:pt x="22721" y="158650"/>
                    <a:pt x="28178" y="149225"/>
                    <a:pt x="34528" y="139303"/>
                  </a:cubicBezTo>
                  <a:lnTo>
                    <a:pt x="114895" y="17264"/>
                  </a:lnTo>
                  <a:cubicBezTo>
                    <a:pt x="116879" y="14089"/>
                    <a:pt x="119062" y="11509"/>
                    <a:pt x="121443" y="9525"/>
                  </a:cubicBezTo>
                  <a:cubicBezTo>
                    <a:pt x="123825" y="7540"/>
                    <a:pt x="126801" y="5854"/>
                    <a:pt x="130373" y="4464"/>
                  </a:cubicBezTo>
                  <a:cubicBezTo>
                    <a:pt x="133945" y="3075"/>
                    <a:pt x="138211" y="1984"/>
                    <a:pt x="143172" y="1190"/>
                  </a:cubicBezTo>
                  <a:cubicBezTo>
                    <a:pt x="148133" y="396"/>
                    <a:pt x="154186" y="0"/>
                    <a:pt x="161329" y="0"/>
                  </a:cubicBezTo>
                  <a:close/>
                </a:path>
              </a:pathLst>
            </a:custGeom>
            <a:solidFill>
              <a:srgbClr val="E14956"/>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id-ID" sz="9600">
                <a:solidFill>
                  <a:schemeClr val="bg2">
                    <a:lumMod val="90000"/>
                  </a:schemeClr>
                </a:solidFill>
                <a:cs typeface="+mn-ea"/>
                <a:sym typeface="+mn-lt"/>
              </a:endParaRPr>
            </a:p>
          </p:txBody>
        </p:sp>
        <p:sp>
          <p:nvSpPr>
            <p:cNvPr id="21" name="PA_文本框 20"/>
            <p:cNvSpPr txBox="1"/>
            <p:nvPr>
              <p:custDataLst>
                <p:tags r:id="rId4"/>
              </p:custDataLst>
            </p:nvPr>
          </p:nvSpPr>
          <p:spPr>
            <a:xfrm>
              <a:off x="10983634" y="4478023"/>
              <a:ext cx="403357" cy="305395"/>
            </a:xfrm>
            <a:custGeom>
              <a:rect b="b" l="l" r="r" t="t"/>
              <a:pathLst>
                <a:path h="305395" w="403357">
                  <a:moveTo>
                    <a:pt x="349184" y="0"/>
                  </a:moveTo>
                  <a:cubicBezTo>
                    <a:pt x="358312" y="0"/>
                    <a:pt x="366349" y="595"/>
                    <a:pt x="373294" y="1786"/>
                  </a:cubicBezTo>
                  <a:cubicBezTo>
                    <a:pt x="380239" y="2976"/>
                    <a:pt x="385895" y="5258"/>
                    <a:pt x="390260" y="8632"/>
                  </a:cubicBezTo>
                  <a:cubicBezTo>
                    <a:pt x="394626" y="12005"/>
                    <a:pt x="397900" y="16867"/>
                    <a:pt x="400083" y="23217"/>
                  </a:cubicBezTo>
                  <a:cubicBezTo>
                    <a:pt x="402266" y="29567"/>
                    <a:pt x="403357" y="37901"/>
                    <a:pt x="403357" y="48220"/>
                  </a:cubicBezTo>
                  <a:cubicBezTo>
                    <a:pt x="403357" y="60523"/>
                    <a:pt x="402762" y="71735"/>
                    <a:pt x="401571" y="81855"/>
                  </a:cubicBezTo>
                  <a:cubicBezTo>
                    <a:pt x="400381" y="91975"/>
                    <a:pt x="398496" y="101600"/>
                    <a:pt x="395916" y="110728"/>
                  </a:cubicBezTo>
                  <a:cubicBezTo>
                    <a:pt x="393336" y="119856"/>
                    <a:pt x="389764" y="128885"/>
                    <a:pt x="385200" y="137815"/>
                  </a:cubicBezTo>
                  <a:cubicBezTo>
                    <a:pt x="380636" y="146744"/>
                    <a:pt x="375179" y="155972"/>
                    <a:pt x="368829" y="165497"/>
                  </a:cubicBezTo>
                  <a:lnTo>
                    <a:pt x="287867" y="287536"/>
                  </a:lnTo>
                  <a:cubicBezTo>
                    <a:pt x="286279" y="290711"/>
                    <a:pt x="284196" y="293390"/>
                    <a:pt x="281616" y="295572"/>
                  </a:cubicBezTo>
                  <a:cubicBezTo>
                    <a:pt x="279036" y="297755"/>
                    <a:pt x="275960" y="299541"/>
                    <a:pt x="272389" y="300930"/>
                  </a:cubicBezTo>
                  <a:cubicBezTo>
                    <a:pt x="268817" y="302319"/>
                    <a:pt x="264649" y="303411"/>
                    <a:pt x="259887" y="304204"/>
                  </a:cubicBezTo>
                  <a:cubicBezTo>
                    <a:pt x="255125" y="304998"/>
                    <a:pt x="249171" y="305395"/>
                    <a:pt x="242028" y="305395"/>
                  </a:cubicBezTo>
                  <a:cubicBezTo>
                    <a:pt x="235678" y="305395"/>
                    <a:pt x="230419" y="305097"/>
                    <a:pt x="226252" y="304502"/>
                  </a:cubicBezTo>
                  <a:cubicBezTo>
                    <a:pt x="222085" y="303907"/>
                    <a:pt x="218910" y="302815"/>
                    <a:pt x="216727" y="301228"/>
                  </a:cubicBezTo>
                  <a:cubicBezTo>
                    <a:pt x="214544" y="299640"/>
                    <a:pt x="213453" y="297656"/>
                    <a:pt x="213453" y="295275"/>
                  </a:cubicBezTo>
                  <a:cubicBezTo>
                    <a:pt x="213453" y="292893"/>
                    <a:pt x="214048" y="289917"/>
                    <a:pt x="215239" y="286345"/>
                  </a:cubicBezTo>
                  <a:lnTo>
                    <a:pt x="293820" y="123825"/>
                  </a:lnTo>
                  <a:lnTo>
                    <a:pt x="293820" y="48220"/>
                  </a:lnTo>
                  <a:cubicBezTo>
                    <a:pt x="293820" y="37901"/>
                    <a:pt x="294812" y="29567"/>
                    <a:pt x="296796" y="23217"/>
                  </a:cubicBezTo>
                  <a:cubicBezTo>
                    <a:pt x="298781" y="16867"/>
                    <a:pt x="302055" y="12005"/>
                    <a:pt x="306619" y="8632"/>
                  </a:cubicBezTo>
                  <a:cubicBezTo>
                    <a:pt x="311183" y="5258"/>
                    <a:pt x="316938" y="2976"/>
                    <a:pt x="323883" y="1786"/>
                  </a:cubicBezTo>
                  <a:cubicBezTo>
                    <a:pt x="330828" y="595"/>
                    <a:pt x="339262" y="0"/>
                    <a:pt x="349184" y="0"/>
                  </a:cubicBezTo>
                  <a:close/>
                  <a:moveTo>
                    <a:pt x="136062" y="0"/>
                  </a:moveTo>
                  <a:cubicBezTo>
                    <a:pt x="145587" y="0"/>
                    <a:pt x="153723" y="595"/>
                    <a:pt x="160470" y="1786"/>
                  </a:cubicBezTo>
                  <a:cubicBezTo>
                    <a:pt x="167217" y="2976"/>
                    <a:pt x="172773" y="5258"/>
                    <a:pt x="177139" y="8632"/>
                  </a:cubicBezTo>
                  <a:cubicBezTo>
                    <a:pt x="181504" y="12005"/>
                    <a:pt x="184778" y="16867"/>
                    <a:pt x="186961" y="23217"/>
                  </a:cubicBezTo>
                  <a:cubicBezTo>
                    <a:pt x="189144" y="29567"/>
                    <a:pt x="190235" y="37901"/>
                    <a:pt x="190235" y="48220"/>
                  </a:cubicBezTo>
                  <a:cubicBezTo>
                    <a:pt x="190235" y="60523"/>
                    <a:pt x="189640" y="71735"/>
                    <a:pt x="188449" y="81855"/>
                  </a:cubicBezTo>
                  <a:cubicBezTo>
                    <a:pt x="187259" y="91975"/>
                    <a:pt x="185374" y="101600"/>
                    <a:pt x="182794" y="110728"/>
                  </a:cubicBezTo>
                  <a:cubicBezTo>
                    <a:pt x="180214" y="119856"/>
                    <a:pt x="176642" y="128885"/>
                    <a:pt x="172078" y="137815"/>
                  </a:cubicBezTo>
                  <a:cubicBezTo>
                    <a:pt x="167514" y="146744"/>
                    <a:pt x="162057" y="155972"/>
                    <a:pt x="155707" y="165497"/>
                  </a:cubicBezTo>
                  <a:lnTo>
                    <a:pt x="74745" y="287536"/>
                  </a:lnTo>
                  <a:cubicBezTo>
                    <a:pt x="73157" y="290711"/>
                    <a:pt x="71074" y="293390"/>
                    <a:pt x="68494" y="295572"/>
                  </a:cubicBezTo>
                  <a:cubicBezTo>
                    <a:pt x="65914" y="297755"/>
                    <a:pt x="62839" y="299541"/>
                    <a:pt x="59267" y="300930"/>
                  </a:cubicBezTo>
                  <a:cubicBezTo>
                    <a:pt x="55695" y="302319"/>
                    <a:pt x="51528" y="303411"/>
                    <a:pt x="46765" y="304204"/>
                  </a:cubicBezTo>
                  <a:cubicBezTo>
                    <a:pt x="42003" y="304998"/>
                    <a:pt x="36049" y="305395"/>
                    <a:pt x="28906" y="305395"/>
                  </a:cubicBezTo>
                  <a:cubicBezTo>
                    <a:pt x="22556" y="305395"/>
                    <a:pt x="17198" y="305097"/>
                    <a:pt x="12832" y="304502"/>
                  </a:cubicBezTo>
                  <a:cubicBezTo>
                    <a:pt x="8467" y="303907"/>
                    <a:pt x="5292" y="302815"/>
                    <a:pt x="3307" y="301228"/>
                  </a:cubicBezTo>
                  <a:cubicBezTo>
                    <a:pt x="1323" y="299640"/>
                    <a:pt x="232" y="297656"/>
                    <a:pt x="33" y="295275"/>
                  </a:cubicBezTo>
                  <a:cubicBezTo>
                    <a:pt x="-165" y="292893"/>
                    <a:pt x="529" y="289917"/>
                    <a:pt x="2117" y="286345"/>
                  </a:cubicBezTo>
                  <a:lnTo>
                    <a:pt x="80698" y="123825"/>
                  </a:lnTo>
                  <a:lnTo>
                    <a:pt x="80698" y="48220"/>
                  </a:lnTo>
                  <a:cubicBezTo>
                    <a:pt x="80698" y="37901"/>
                    <a:pt x="81690" y="29567"/>
                    <a:pt x="83675" y="23217"/>
                  </a:cubicBezTo>
                  <a:cubicBezTo>
                    <a:pt x="85659" y="16867"/>
                    <a:pt x="88933" y="12005"/>
                    <a:pt x="93497" y="8632"/>
                  </a:cubicBezTo>
                  <a:cubicBezTo>
                    <a:pt x="98061" y="5258"/>
                    <a:pt x="103816" y="2976"/>
                    <a:pt x="110761" y="1786"/>
                  </a:cubicBezTo>
                  <a:cubicBezTo>
                    <a:pt x="117707" y="595"/>
                    <a:pt x="126140" y="0"/>
                    <a:pt x="136062" y="0"/>
                  </a:cubicBezTo>
                  <a:close/>
                </a:path>
              </a:pathLst>
            </a:custGeom>
            <a:solidFill>
              <a:srgbClr val="E14956"/>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id-ID" sz="9600">
                <a:solidFill>
                  <a:schemeClr val="bg2">
                    <a:lumMod val="90000"/>
                  </a:schemeClr>
                </a:solidFill>
                <a:cs typeface="+mn-ea"/>
                <a:sym typeface="+mn-lt"/>
              </a:endParaRPr>
            </a:p>
          </p:txBody>
        </p:sp>
      </p:grpSp>
      <p:grpSp>
        <p:nvGrpSpPr>
          <p:cNvPr id="2" name="组合 1"/>
          <p:cNvGrpSpPr/>
          <p:nvPr/>
        </p:nvGrpSpPr>
        <p:grpSpPr>
          <a:xfrm>
            <a:off x="1445706" y="1290809"/>
            <a:ext cx="2601248" cy="2601248"/>
            <a:chOff x="1445706" y="1290809"/>
            <a:chExt cx="2601248" cy="2601248"/>
          </a:xfrm>
        </p:grpSpPr>
        <p:sp>
          <p:nvSpPr>
            <p:cNvPr id="11" name="îṣļîḑé-Oval 14"/>
            <p:cNvSpPr/>
            <p:nvPr/>
          </p:nvSpPr>
          <p:spPr>
            <a:xfrm>
              <a:off x="1445706" y="1290809"/>
              <a:ext cx="2601248" cy="260124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charset="-122" pitchFamily="34" typeface="Arial Unicode MS"/>
                <a:sym typeface="+mn-lt"/>
              </a:endParaRPr>
            </a:p>
          </p:txBody>
        </p:sp>
        <p:sp>
          <p:nvSpPr>
            <p:cNvPr id="12" name="îṣļîḑé-Oval 8"/>
            <p:cNvSpPr/>
            <p:nvPr/>
          </p:nvSpPr>
          <p:spPr>
            <a:xfrm>
              <a:off x="1544072" y="1379572"/>
              <a:ext cx="2404516" cy="2423720"/>
            </a:xfrm>
            <a:prstGeom prst="ellipse">
              <a:avLst/>
            </a:prstGeom>
            <a:blipFill>
              <a:blip r:embed="rId5">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1003221" y="4711864"/>
            <a:ext cx="3502215" cy="1051560"/>
          </a:xfrm>
          <a:prstGeom prst="rect">
            <a:avLst/>
          </a:prstGeom>
        </p:spPr>
        <p:txBody>
          <a:bodyPr wrap="square">
            <a:spAutoFit/>
          </a:bodyPr>
          <a:lstStyle/>
          <a:p>
            <a:pPr algn="ctr">
              <a:lnSpc>
                <a:spcPct val="150000"/>
              </a:lnSpc>
            </a:pPr>
            <a:r>
              <a:rPr altLang="en-US" lang="zh-CN" sz="1400">
                <a:solidFill>
                  <a:schemeClr val="bg1">
                    <a:lumMod val="85000"/>
                  </a:schemeClr>
                </a:solidFill>
                <a:cs typeface="+mn-ea"/>
                <a:sym typeface="+mn-lt"/>
              </a:rPr>
              <a:t>Please add your text content here, or copy your text, paste it here, and select only the text.</a:t>
            </a:r>
          </a:p>
        </p:txBody>
      </p:sp>
      <p:sp>
        <p:nvSpPr>
          <p:cNvPr id="17" name="矩形 16"/>
          <p:cNvSpPr/>
          <p:nvPr/>
        </p:nvSpPr>
        <p:spPr>
          <a:xfrm>
            <a:off x="1368390" y="4083691"/>
            <a:ext cx="2771877" cy="640080"/>
          </a:xfrm>
          <a:prstGeom prst="rect">
            <a:avLst/>
          </a:prstGeom>
          <a:effectLst/>
        </p:spPr>
        <p:txBody>
          <a:bodyPr wrap="square">
            <a:spAutoFit/>
          </a:bodyPr>
          <a:lstStyle/>
          <a:p>
            <a:pPr algn="ctr" lvl="0">
              <a:lnSpc>
                <a:spcPct val="150000"/>
              </a:lnSpc>
              <a:defRPr/>
            </a:pPr>
            <a:r>
              <a:rPr altLang="en-US" kern="0" lang="zh-CN" sz="2400">
                <a:solidFill>
                  <a:schemeClr val="bg1"/>
                </a:solidFill>
                <a:cs typeface="+mn-ea"/>
                <a:sym typeface="+mn-lt"/>
              </a:rPr>
              <a:t>计划完成工作情况</a:t>
            </a:r>
          </a:p>
        </p:txBody>
      </p:sp>
      <p:sp>
        <p:nvSpPr>
          <p:cNvPr id="22" name="矩形 21"/>
          <p:cNvSpPr/>
          <p:nvPr/>
        </p:nvSpPr>
        <p:spPr>
          <a:xfrm>
            <a:off x="6411445" y="2856553"/>
            <a:ext cx="453542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23" name="矩形 22"/>
          <p:cNvSpPr/>
          <p:nvPr/>
        </p:nvSpPr>
        <p:spPr>
          <a:xfrm>
            <a:off x="6411445" y="2231223"/>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schemeClr val="tx1">
                    <a:lumMod val="75000"/>
                    <a:lumOff val="25000"/>
                  </a:schemeClr>
                </a:solidFill>
                <a:effectLst/>
                <a:uLnTx/>
                <a:uFillTx/>
                <a:cs typeface="+mn-ea"/>
                <a:sym typeface="+mn-lt"/>
              </a:rPr>
              <a:t>添加您的标题</a:t>
            </a:r>
          </a:p>
        </p:txBody>
      </p:sp>
      <p:sp>
        <p:nvSpPr>
          <p:cNvPr id="24" name="矩形 23"/>
          <p:cNvSpPr/>
          <p:nvPr/>
        </p:nvSpPr>
        <p:spPr>
          <a:xfrm>
            <a:off x="6381728" y="3739359"/>
            <a:ext cx="4594857"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Tree>
    <p:custDataLst>
      <p:tags r:id="rId6"/>
    </p:custDataLst>
    <p:extLst>
      <p:ext uri="{BB962C8B-B14F-4D97-AF65-F5344CB8AC3E}">
        <p14:creationId val="54352156"/>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par>
                                <p:cTn fill="hold" grpId="0" id="10" nodeType="withEffect" presetClass="entr" presetID="45" presetSubtype="0">
                                  <p:stCondLst>
                                    <p:cond delay="250"/>
                                  </p:stCondLst>
                                  <p:iterate type="lt">
                                    <p:tmPct val="20000"/>
                                  </p:iterate>
                                  <p:childTnLst>
                                    <p:set>
                                      <p:cBhvr>
                                        <p:cTn dur="1" fill="hold" id="11">
                                          <p:stCondLst>
                                            <p:cond delay="0"/>
                                          </p:stCondLst>
                                        </p:cTn>
                                        <p:tgtEl>
                                          <p:spTgt spid="17"/>
                                        </p:tgtEl>
                                        <p:attrNameLst>
                                          <p:attrName>style.visibility</p:attrName>
                                        </p:attrNameLst>
                                      </p:cBhvr>
                                      <p:to>
                                        <p:strVal val="visible"/>
                                      </p:to>
                                    </p:set>
                                    <p:animEffect filter="fade" transition="in">
                                      <p:cBhvr>
                                        <p:cTn dur="500" id="12"/>
                                        <p:tgtEl>
                                          <p:spTgt spid="17"/>
                                        </p:tgtEl>
                                      </p:cBhvr>
                                    </p:animEffect>
                                    <p:anim calcmode="lin" valueType="num">
                                      <p:cBhvr>
                                        <p:cTn dur="500" fill="hold" id="13"/>
                                        <p:tgtEl>
                                          <p:spTgt spid="17"/>
                                        </p:tgtEl>
                                        <p:attrNameLst>
                                          <p:attrName>ppt_w</p:attrName>
                                        </p:attrNameLst>
                                      </p:cBhvr>
                                      <p:tavLst>
                                        <p:tav fmla="#ppt_w*sin(2.5*pi*$)" tm="0">
                                          <p:val>
                                            <p:fltVal val="0"/>
                                          </p:val>
                                        </p:tav>
                                        <p:tav tm="100000">
                                          <p:val>
                                            <p:fltVal val="1"/>
                                          </p:val>
                                        </p:tav>
                                      </p:tavLst>
                                    </p:anim>
                                    <p:anim calcmode="lin" valueType="num">
                                      <p:cBhvr>
                                        <p:cTn dur="500" fill="hold" id="14"/>
                                        <p:tgtEl>
                                          <p:spTgt spid="17"/>
                                        </p:tgtEl>
                                        <p:attrNameLst>
                                          <p:attrName>ppt_h</p:attrName>
                                        </p:attrNameLst>
                                      </p:cBhvr>
                                      <p:tavLst>
                                        <p:tav tm="0">
                                          <p:val>
                                            <p:strVal val="#ppt_h"/>
                                          </p:val>
                                        </p:tav>
                                        <p:tav tm="100000">
                                          <p:val>
                                            <p:strVal val="#ppt_h"/>
                                          </p:val>
                                        </p:tav>
                                      </p:tavLst>
                                    </p:anim>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6"/>
                                        </p:tgtEl>
                                        <p:attrNameLst>
                                          <p:attrName>style.visibility</p:attrName>
                                        </p:attrNameLst>
                                      </p:cBhvr>
                                      <p:to>
                                        <p:strVal val="visible"/>
                                      </p:to>
                                    </p:set>
                                    <p:animEffect filter="fade" transition="in">
                                      <p:cBhvr>
                                        <p:cTn dur="500" id="18"/>
                                        <p:tgtEl>
                                          <p:spTgt spid="16"/>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750" fill="hold" id="22"/>
                                        <p:tgtEl>
                                          <p:spTgt spid="3"/>
                                        </p:tgtEl>
                                        <p:attrNameLst>
                                          <p:attrName>ppt_w</p:attrName>
                                        </p:attrNameLst>
                                      </p:cBhvr>
                                      <p:tavLst>
                                        <p:tav tm="0">
                                          <p:val>
                                            <p:fltVal val="0"/>
                                          </p:val>
                                        </p:tav>
                                        <p:tav tm="100000">
                                          <p:val>
                                            <p:strVal val="#ppt_w"/>
                                          </p:val>
                                        </p:tav>
                                      </p:tavLst>
                                    </p:anim>
                                    <p:anim calcmode="lin" valueType="num">
                                      <p:cBhvr>
                                        <p:cTn dur="750" fill="hold" id="23"/>
                                        <p:tgtEl>
                                          <p:spTgt spid="3"/>
                                        </p:tgtEl>
                                        <p:attrNameLst>
                                          <p:attrName>ppt_h</p:attrName>
                                        </p:attrNameLst>
                                      </p:cBhvr>
                                      <p:tavLst>
                                        <p:tav tm="0">
                                          <p:val>
                                            <p:fltVal val="0"/>
                                          </p:val>
                                        </p:tav>
                                        <p:tav tm="100000">
                                          <p:val>
                                            <p:strVal val="#ppt_h"/>
                                          </p:val>
                                        </p:tav>
                                      </p:tavLst>
                                    </p:anim>
                                    <p:animEffect filter="fade" transition="in">
                                      <p:cBhvr>
                                        <p:cTn dur="750" id="24"/>
                                        <p:tgtEl>
                                          <p:spTgt spid="3"/>
                                        </p:tgtEl>
                                      </p:cBhvr>
                                    </p:animEffect>
                                  </p:childTnLst>
                                </p:cTn>
                              </p:par>
                            </p:childTnLst>
                          </p:cTn>
                        </p:par>
                        <p:par>
                          <p:cTn fill="hold" id="25" nodeType="afterGroup">
                            <p:stCondLst>
                              <p:cond delay="2250"/>
                            </p:stCondLst>
                            <p:childTnLst>
                              <p:par>
                                <p:cTn fill="hold" grpId="0" id="26" nodeType="afterEffect" presetClass="entr" presetID="45" presetSubtype="0">
                                  <p:stCondLst>
                                    <p:cond delay="0"/>
                                  </p:stCondLst>
                                  <p:iterate type="lt">
                                    <p:tmPct val="20000"/>
                                  </p:iterate>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anim calcmode="lin" valueType="num">
                                      <p:cBhvr>
                                        <p:cTn dur="500" fill="hold" id="29"/>
                                        <p:tgtEl>
                                          <p:spTgt spid="23"/>
                                        </p:tgtEl>
                                        <p:attrNameLst>
                                          <p:attrName>ppt_w</p:attrName>
                                        </p:attrNameLst>
                                      </p:cBhvr>
                                      <p:tavLst>
                                        <p:tav fmla="#ppt_w*sin(2.5*pi*$)" tm="0">
                                          <p:val>
                                            <p:fltVal val="0"/>
                                          </p:val>
                                        </p:tav>
                                        <p:tav tm="100000">
                                          <p:val>
                                            <p:fltVal val="1"/>
                                          </p:val>
                                        </p:tav>
                                      </p:tavLst>
                                    </p:anim>
                                    <p:anim calcmode="lin" valueType="num">
                                      <p:cBhvr>
                                        <p:cTn dur="500" fill="hold" id="30"/>
                                        <p:tgtEl>
                                          <p:spTgt spid="23"/>
                                        </p:tgtEl>
                                        <p:attrNameLst>
                                          <p:attrName>ppt_h</p:attrName>
                                        </p:attrNameLst>
                                      </p:cBhvr>
                                      <p:tavLst>
                                        <p:tav tm="0">
                                          <p:val>
                                            <p:strVal val="#ppt_h"/>
                                          </p:val>
                                        </p:tav>
                                        <p:tav tm="100000">
                                          <p:val>
                                            <p:strVal val="#ppt_h"/>
                                          </p:val>
                                        </p:tav>
                                      </p:tavLst>
                                    </p:anim>
                                  </p:childTnLst>
                                </p:cTn>
                              </p:par>
                            </p:childTnLst>
                          </p:cTn>
                        </p:par>
                        <p:par>
                          <p:cTn fill="hold" id="31" nodeType="afterGroup">
                            <p:stCondLst>
                              <p:cond delay="2750"/>
                            </p:stCondLst>
                            <p:childTnLst>
                              <p:par>
                                <p:cTn fill="hold" grpId="0" id="32" nodeType="afterEffect" presetClass="entr" presetID="22" presetSubtype="8">
                                  <p:stCondLst>
                                    <p:cond delay="0"/>
                                  </p:stCondLst>
                                  <p:childTnLst>
                                    <p:set>
                                      <p:cBhvr>
                                        <p:cTn dur="1" fill="hold" id="33">
                                          <p:stCondLst>
                                            <p:cond delay="0"/>
                                          </p:stCondLst>
                                        </p:cTn>
                                        <p:tgtEl>
                                          <p:spTgt spid="22"/>
                                        </p:tgtEl>
                                        <p:attrNameLst>
                                          <p:attrName>style.visibility</p:attrName>
                                        </p:attrNameLst>
                                      </p:cBhvr>
                                      <p:to>
                                        <p:strVal val="visible"/>
                                      </p:to>
                                    </p:set>
                                    <p:animEffect filter="wipe(left)" transition="in">
                                      <p:cBhvr>
                                        <p:cTn dur="750" id="34"/>
                                        <p:tgtEl>
                                          <p:spTgt spid="22"/>
                                        </p:tgtEl>
                                      </p:cBhvr>
                                    </p:animEffect>
                                  </p:childTnLst>
                                </p:cTn>
                              </p:par>
                            </p:childTnLst>
                          </p:cTn>
                        </p:par>
                        <p:par>
                          <p:cTn fill="hold" id="35" nodeType="afterGroup">
                            <p:stCondLst>
                              <p:cond delay="3500"/>
                            </p:stCondLst>
                            <p:childTnLst>
                              <p:par>
                                <p:cTn fill="hold" grpId="0" id="36" nodeType="afterEffect" presetClass="entr" presetID="22" presetSubtype="8">
                                  <p:stCondLst>
                                    <p:cond delay="0"/>
                                  </p:stCondLst>
                                  <p:childTnLst>
                                    <p:set>
                                      <p:cBhvr>
                                        <p:cTn dur="1" fill="hold" id="37">
                                          <p:stCondLst>
                                            <p:cond delay="0"/>
                                          </p:stCondLst>
                                        </p:cTn>
                                        <p:tgtEl>
                                          <p:spTgt spid="24"/>
                                        </p:tgtEl>
                                        <p:attrNameLst>
                                          <p:attrName>style.visibility</p:attrName>
                                        </p:attrNameLst>
                                      </p:cBhvr>
                                      <p:to>
                                        <p:strVal val="visible"/>
                                      </p:to>
                                    </p:set>
                                    <p:animEffect filter="wipe(left)" transition="in">
                                      <p:cBhvr>
                                        <p:cTn dur="750" id="38"/>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2"/>
      <p:bldP grpId="0" spid="23"/>
      <p:bldP grpId="0" spid="2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îŝḷîḓé-Hexagon 2"/>
          <p:cNvSpPr/>
          <p:nvPr/>
        </p:nvSpPr>
        <p:spPr>
          <a:xfrm>
            <a:off x="1552575" y="2823841"/>
            <a:ext cx="1756867" cy="1514539"/>
          </a:xfrm>
          <a:prstGeom prst="hexagon">
            <a:avLst/>
          </a:prstGeom>
          <a:blipFill>
            <a:blip r:embed="rId3">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ŝḷîḓé-Hexagon 3"/>
          <p:cNvSpPr/>
          <p:nvPr/>
        </p:nvSpPr>
        <p:spPr>
          <a:xfrm>
            <a:off x="1552575" y="4486830"/>
            <a:ext cx="1756867" cy="1514539"/>
          </a:xfrm>
          <a:prstGeom prst="hexagon">
            <a:avLst/>
          </a:prstGeom>
          <a:blipFill>
            <a:blip r:embed="rId4">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ŝḷîḓé-Hexagon 4"/>
          <p:cNvSpPr/>
          <p:nvPr/>
        </p:nvSpPr>
        <p:spPr>
          <a:xfrm>
            <a:off x="3148508" y="1958356"/>
            <a:ext cx="1756867" cy="1514539"/>
          </a:xfrm>
          <a:prstGeom prst="hexagon">
            <a:avLst/>
          </a:prstGeom>
          <a:blipFill>
            <a:blip r:embed="rId5">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ŝḷîḓé-Hexagon 5"/>
          <p:cNvSpPr/>
          <p:nvPr/>
        </p:nvSpPr>
        <p:spPr>
          <a:xfrm>
            <a:off x="3148508" y="3621345"/>
            <a:ext cx="1756867" cy="1514539"/>
          </a:xfrm>
          <a:prstGeom prst="hexagon">
            <a:avLst/>
          </a:prstGeom>
          <a:blipFill>
            <a:blip r:embed="rId6">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7" name="îŝḷîḓé-Straight Connector 6"/>
          <p:cNvCxnSpPr/>
          <p:nvPr/>
        </p:nvCxnSpPr>
        <p:spPr>
          <a:xfrm flipH="1">
            <a:off x="5438775" y="1793875"/>
            <a:ext cx="0" cy="4371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080685" y="1931545"/>
            <a:ext cx="4535424" cy="1325880"/>
          </a:xfrm>
          <a:prstGeom prst="rect">
            <a:avLst/>
          </a:prstGeom>
        </p:spPr>
        <p:txBody>
          <a:bodyPr wrap="square">
            <a:spAutoFit/>
          </a:bodyPr>
          <a:lstStyle/>
          <a:p>
            <a:pPr>
              <a:lnSpc>
                <a:spcPct val="150000"/>
              </a:lnSpc>
            </a:pPr>
            <a:r>
              <a:rPr altLang="zh-CN" b="1" lang="en-US">
                <a:solidFill>
                  <a:srgbClr val="F99302"/>
                </a:solidFill>
                <a:cs typeface="+mn-ea"/>
                <a:sym typeface="+mn-lt"/>
              </a:rPr>
              <a:t>ADD TITLE HERE</a:t>
            </a:r>
          </a:p>
          <a:p>
            <a:pPr>
              <a:lnSpc>
                <a:spcPct val="150000"/>
              </a:lnSpc>
            </a:pPr>
            <a:r>
              <a:rPr altLang="zh-CN" b="1" lang="en-US">
                <a:solidFill>
                  <a:srgbClr val="F99302"/>
                </a:solidFill>
                <a:cs typeface="+mn-ea"/>
                <a:sym typeface="+mn-lt"/>
              </a:rPr>
              <a:t>Please add your text content here, or copy your text, paste it here, and select only the text.</a:t>
            </a:r>
          </a:p>
        </p:txBody>
      </p:sp>
      <p:sp>
        <p:nvSpPr>
          <p:cNvPr id="27" name="矩形 26"/>
          <p:cNvSpPr/>
          <p:nvPr/>
        </p:nvSpPr>
        <p:spPr>
          <a:xfrm>
            <a:off x="6080685" y="3299220"/>
            <a:ext cx="4535424" cy="1325880"/>
          </a:xfrm>
          <a:prstGeom prst="rect">
            <a:avLst/>
          </a:prstGeom>
        </p:spPr>
        <p:txBody>
          <a:bodyPr wrap="square">
            <a:spAutoFit/>
          </a:bodyPr>
          <a:lstStyle/>
          <a:p>
            <a:pPr>
              <a:lnSpc>
                <a:spcPct val="150000"/>
              </a:lnSpc>
            </a:pPr>
            <a:r>
              <a:rPr altLang="zh-CN" b="1" lang="en-US">
                <a:solidFill>
                  <a:srgbClr val="E14956"/>
                </a:solidFill>
                <a:cs typeface="+mn-ea"/>
                <a:sym typeface="+mn-lt"/>
              </a:rPr>
              <a:t>ADD TITLE HERE</a:t>
            </a:r>
          </a:p>
          <a:p>
            <a:pPr>
              <a:lnSpc>
                <a:spcPct val="150000"/>
              </a:lnSpc>
            </a:pPr>
            <a:r>
              <a:rPr altLang="zh-CN" b="1" lang="en-US">
                <a:solidFill>
                  <a:srgbClr val="E14956"/>
                </a:solidFill>
                <a:cs typeface="+mn-ea"/>
                <a:sym typeface="+mn-lt"/>
              </a:rPr>
              <a:t>Please add your text content here, or copy your text, paste it here, and select only the text.</a:t>
            </a:r>
          </a:p>
        </p:txBody>
      </p:sp>
      <p:sp>
        <p:nvSpPr>
          <p:cNvPr id="28" name="矩形 27"/>
          <p:cNvSpPr/>
          <p:nvPr/>
        </p:nvSpPr>
        <p:spPr>
          <a:xfrm>
            <a:off x="6080685" y="4666893"/>
            <a:ext cx="4535424" cy="1325880"/>
          </a:xfrm>
          <a:prstGeom prst="rect">
            <a:avLst/>
          </a:prstGeom>
        </p:spPr>
        <p:txBody>
          <a:bodyPr wrap="square">
            <a:spAutoFit/>
          </a:bodyPr>
          <a:lstStyle/>
          <a:p>
            <a:pPr>
              <a:lnSpc>
                <a:spcPct val="150000"/>
              </a:lnSpc>
            </a:pPr>
            <a:r>
              <a:rPr altLang="zh-CN" b="1" lang="en-US">
                <a:solidFill>
                  <a:srgbClr val="2070A1"/>
                </a:solidFill>
                <a:cs typeface="+mn-ea"/>
                <a:sym typeface="+mn-lt"/>
              </a:rPr>
              <a:t>ADD TITLE HERE</a:t>
            </a:r>
          </a:p>
          <a:p>
            <a:pPr>
              <a:lnSpc>
                <a:spcPct val="150000"/>
              </a:lnSpc>
            </a:pPr>
            <a:r>
              <a:rPr altLang="zh-CN" b="1" lang="en-US">
                <a:solidFill>
                  <a:srgbClr val="2070A1"/>
                </a:solidFill>
                <a:cs typeface="+mn-ea"/>
                <a:sym typeface="+mn-lt"/>
              </a:rPr>
              <a:t>Please add your text content here, or copy your text, paste it here, and select only the text.</a:t>
            </a:r>
          </a:p>
        </p:txBody>
      </p:sp>
      <p:sp>
        <p:nvSpPr>
          <p:cNvPr id="13" name="矩形 12"/>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各项工作完成情况</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7"/>
    </p:custDataLst>
    <p:extLst>
      <p:ext uri="{BB962C8B-B14F-4D97-AF65-F5344CB8AC3E}">
        <p14:creationId val="744374895"/>
      </p:ext>
    </p:extLst>
  </p:cSld>
  <p:clrMapOvr>
    <a:masterClrMapping/>
  </p:clrMapOvr>
  <mc:AlternateContent>
    <mc:Choice Requires="p14">
      <p:transition p14:dur="15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000" fill="hold" id="7"/>
                                        <p:tgtEl>
                                          <p:spTgt spid="18"/>
                                        </p:tgtEl>
                                        <p:attrNameLst>
                                          <p:attrName>ppt_x</p:attrName>
                                        </p:attrNameLst>
                                      </p:cBhvr>
                                      <p:tavLst>
                                        <p:tav tm="0">
                                          <p:val>
                                            <p:strVal val="0-#ppt_w/2"/>
                                          </p:val>
                                        </p:tav>
                                        <p:tav tm="100000">
                                          <p:val>
                                            <p:strVal val="#ppt_x"/>
                                          </p:val>
                                        </p:tav>
                                      </p:tavLst>
                                    </p:anim>
                                    <p:anim calcmode="lin" valueType="num">
                                      <p:cBhvr additive="base">
                                        <p:cTn dur="1000" fill="hold" id="8"/>
                                        <p:tgtEl>
                                          <p:spTgt spid="18"/>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1000" fill="hold" id="11"/>
                                        <p:tgtEl>
                                          <p:spTgt spid="19"/>
                                        </p:tgtEl>
                                        <p:attrNameLst>
                                          <p:attrName>ppt_x</p:attrName>
                                        </p:attrNameLst>
                                      </p:cBhvr>
                                      <p:tavLst>
                                        <p:tav tm="0">
                                          <p:val>
                                            <p:strVal val="0-#ppt_w/2"/>
                                          </p:val>
                                        </p:tav>
                                        <p:tav tm="100000">
                                          <p:val>
                                            <p:strVal val="#ppt_x"/>
                                          </p:val>
                                        </p:tav>
                                      </p:tavLst>
                                    </p:anim>
                                    <p:anim calcmode="lin" valueType="num">
                                      <p:cBhvr additive="base">
                                        <p:cTn dur="100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anim calcmode="lin" valueType="num">
                                      <p:cBhvr>
                                        <p:cTn dur="500" fill="hold" id="16"/>
                                        <p:tgtEl>
                                          <p:spTgt spid="13"/>
                                        </p:tgtEl>
                                        <p:attrNameLst>
                                          <p:attrName>ppt_w</p:attrName>
                                        </p:attrNameLst>
                                      </p:cBhvr>
                                      <p:tavLst>
                                        <p:tav fmla="#ppt_w*sin(2.5*pi*$)" tm="0">
                                          <p:val>
                                            <p:fltVal val="0"/>
                                          </p:val>
                                        </p:tav>
                                        <p:tav tm="100000">
                                          <p:val>
                                            <p:fltVal val="1"/>
                                          </p:val>
                                        </p:tav>
                                      </p:tavLst>
                                    </p:anim>
                                    <p:anim calcmode="lin" valueType="num">
                                      <p:cBhvr>
                                        <p:cTn dur="500" fill="hold" id="17"/>
                                        <p:tgtEl>
                                          <p:spTgt spid="13"/>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52" presetSubtype="0">
                                  <p:stCondLst>
                                    <p:cond delay="0"/>
                                  </p:stCondLst>
                                  <p:childTnLst>
                                    <p:set>
                                      <p:cBhvr>
                                        <p:cTn dur="1" fill="hold" id="20">
                                          <p:stCondLst>
                                            <p:cond delay="0"/>
                                          </p:stCondLst>
                                        </p:cTn>
                                        <p:tgtEl>
                                          <p:spTgt spid="5"/>
                                        </p:tgtEl>
                                        <p:attrNameLst>
                                          <p:attrName>style.visibility</p:attrName>
                                        </p:attrNameLst>
                                      </p:cBhvr>
                                      <p:to>
                                        <p:strVal val="visible"/>
                                      </p:to>
                                    </p:set>
                                    <p:animScale>
                                      <p:cBhvr>
                                        <p:cTn decel="50000" dur="1000" fill="hold" id="21">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5"/>
                                        </p:tgtEl>
                                        <p:attrNameLst>
                                          <p:attrName>ppt_x</p:attrName>
                                          <p:attrName>ppt_y</p:attrName>
                                        </p:attrNameLst>
                                      </p:cBhvr>
                                    </p:animMotion>
                                    <p:animEffect filter="fade" transition="in">
                                      <p:cBhvr>
                                        <p:cTn dur="1000" id="23"/>
                                        <p:tgtEl>
                                          <p:spTgt spid="5"/>
                                        </p:tgtEl>
                                      </p:cBhvr>
                                    </p:animEffect>
                                  </p:childTnLst>
                                </p:cTn>
                              </p:par>
                              <p:par>
                                <p:cTn fill="hold" grpId="0" id="24" nodeType="withEffect" presetClass="entr" presetID="52" presetSubtype="0">
                                  <p:stCondLst>
                                    <p:cond delay="250"/>
                                  </p:stCondLst>
                                  <p:childTnLst>
                                    <p:set>
                                      <p:cBhvr>
                                        <p:cTn dur="1" fill="hold" id="25">
                                          <p:stCondLst>
                                            <p:cond delay="0"/>
                                          </p:stCondLst>
                                        </p:cTn>
                                        <p:tgtEl>
                                          <p:spTgt spid="3"/>
                                        </p:tgtEl>
                                        <p:attrNameLst>
                                          <p:attrName>style.visibility</p:attrName>
                                        </p:attrNameLst>
                                      </p:cBhvr>
                                      <p:to>
                                        <p:strVal val="visible"/>
                                      </p:to>
                                    </p:set>
                                    <p:animScale>
                                      <p:cBhvr>
                                        <p:cTn decel="50000" dur="1000" fill="hold" id="26">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3"/>
                                        </p:tgtEl>
                                        <p:attrNameLst>
                                          <p:attrName>ppt_x</p:attrName>
                                          <p:attrName>ppt_y</p:attrName>
                                        </p:attrNameLst>
                                      </p:cBhvr>
                                    </p:animMotion>
                                    <p:animEffect filter="fade" transition="in">
                                      <p:cBhvr>
                                        <p:cTn dur="1000" id="28"/>
                                        <p:tgtEl>
                                          <p:spTgt spid="3"/>
                                        </p:tgtEl>
                                      </p:cBhvr>
                                    </p:animEffect>
                                  </p:childTnLst>
                                </p:cTn>
                              </p:par>
                              <p:par>
                                <p:cTn fill="hold" grpId="0" id="29" nodeType="withEffect" presetClass="entr" presetID="52" presetSubtype="0">
                                  <p:stCondLst>
                                    <p:cond delay="500"/>
                                  </p:stCondLst>
                                  <p:childTnLst>
                                    <p:set>
                                      <p:cBhvr>
                                        <p:cTn dur="1" fill="hold" id="30">
                                          <p:stCondLst>
                                            <p:cond delay="0"/>
                                          </p:stCondLst>
                                        </p:cTn>
                                        <p:tgtEl>
                                          <p:spTgt spid="6"/>
                                        </p:tgtEl>
                                        <p:attrNameLst>
                                          <p:attrName>style.visibility</p:attrName>
                                        </p:attrNameLst>
                                      </p:cBhvr>
                                      <p:to>
                                        <p:strVal val="visible"/>
                                      </p:to>
                                    </p:set>
                                    <p:animScale>
                                      <p:cBhvr>
                                        <p:cTn decel="50000" dur="1000" fill="hold" id="31">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6"/>
                                        </p:tgtEl>
                                        <p:attrNameLst>
                                          <p:attrName>ppt_x</p:attrName>
                                          <p:attrName>ppt_y</p:attrName>
                                        </p:attrNameLst>
                                      </p:cBhvr>
                                    </p:animMotion>
                                    <p:animEffect filter="fade" transition="in">
                                      <p:cBhvr>
                                        <p:cTn dur="1000" id="33"/>
                                        <p:tgtEl>
                                          <p:spTgt spid="6"/>
                                        </p:tgtEl>
                                      </p:cBhvr>
                                    </p:animEffect>
                                  </p:childTnLst>
                                </p:cTn>
                              </p:par>
                              <p:par>
                                <p:cTn fill="hold" grpId="0" id="34" nodeType="withEffect" presetClass="entr" presetID="52" presetSubtype="0">
                                  <p:stCondLst>
                                    <p:cond delay="750"/>
                                  </p:stCondLst>
                                  <p:childTnLst>
                                    <p:set>
                                      <p:cBhvr>
                                        <p:cTn dur="1" fill="hold" id="35">
                                          <p:stCondLst>
                                            <p:cond delay="0"/>
                                          </p:stCondLst>
                                        </p:cTn>
                                        <p:tgtEl>
                                          <p:spTgt spid="4"/>
                                        </p:tgtEl>
                                        <p:attrNameLst>
                                          <p:attrName>style.visibility</p:attrName>
                                        </p:attrNameLst>
                                      </p:cBhvr>
                                      <p:to>
                                        <p:strVal val="visible"/>
                                      </p:to>
                                    </p:set>
                                    <p:animScale>
                                      <p:cBhvr>
                                        <p:cTn decel="50000" dur="1000" fill="hold" id="36">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4"/>
                                        </p:tgtEl>
                                        <p:attrNameLst>
                                          <p:attrName>ppt_x</p:attrName>
                                          <p:attrName>ppt_y</p:attrName>
                                        </p:attrNameLst>
                                      </p:cBhvr>
                                    </p:animMotion>
                                    <p:animEffect filter="fade" transition="in">
                                      <p:cBhvr>
                                        <p:cTn dur="1000" id="38"/>
                                        <p:tgtEl>
                                          <p:spTgt spid="4"/>
                                        </p:tgtEl>
                                      </p:cBhvr>
                                    </p:animEffect>
                                  </p:childTnLst>
                                </p:cTn>
                              </p:par>
                            </p:childTnLst>
                          </p:cTn>
                        </p:par>
                        <p:par>
                          <p:cTn fill="hold" id="39" nodeType="afterGroup">
                            <p:stCondLst>
                              <p:cond delay="3000"/>
                            </p:stCondLst>
                            <p:childTnLst>
                              <p:par>
                                <p:cTn fill="hold" id="40" nodeType="afterEffect" presetClass="entr" presetID="16" presetSubtype="42">
                                  <p:stCondLst>
                                    <p:cond delay="0"/>
                                  </p:stCondLst>
                                  <p:childTnLst>
                                    <p:set>
                                      <p:cBhvr>
                                        <p:cTn dur="1" fill="hold" id="41">
                                          <p:stCondLst>
                                            <p:cond delay="0"/>
                                          </p:stCondLst>
                                        </p:cTn>
                                        <p:tgtEl>
                                          <p:spTgt spid="7"/>
                                        </p:tgtEl>
                                        <p:attrNameLst>
                                          <p:attrName>style.visibility</p:attrName>
                                        </p:attrNameLst>
                                      </p:cBhvr>
                                      <p:to>
                                        <p:strVal val="visible"/>
                                      </p:to>
                                    </p:set>
                                    <p:animEffect filter="barn(outHorizontal)" transition="in">
                                      <p:cBhvr>
                                        <p:cTn dur="500" id="42"/>
                                        <p:tgtEl>
                                          <p:spTgt spid="7"/>
                                        </p:tgtEl>
                                      </p:cBhvr>
                                    </p:animEffect>
                                  </p:childTnLst>
                                </p:cTn>
                              </p:par>
                            </p:childTnLst>
                          </p:cTn>
                        </p:par>
                        <p:par>
                          <p:cTn fill="hold" id="43" nodeType="afterGroup">
                            <p:stCondLst>
                              <p:cond delay="3500"/>
                            </p:stCondLst>
                            <p:childTnLst>
                              <p:par>
                                <p:cTn decel="100000" fill="hold" grpId="0" id="44" nodeType="afterEffect" presetClass="entr" presetID="2" presetSubtype="2">
                                  <p:stCondLst>
                                    <p:cond delay="0"/>
                                  </p:stCondLst>
                                  <p:childTnLst>
                                    <p:set>
                                      <p:cBhvr>
                                        <p:cTn dur="1" fill="hold" id="45">
                                          <p:stCondLst>
                                            <p:cond delay="0"/>
                                          </p:stCondLst>
                                        </p:cTn>
                                        <p:tgtEl>
                                          <p:spTgt spid="17"/>
                                        </p:tgtEl>
                                        <p:attrNameLst>
                                          <p:attrName>style.visibility</p:attrName>
                                        </p:attrNameLst>
                                      </p:cBhvr>
                                      <p:to>
                                        <p:strVal val="visible"/>
                                      </p:to>
                                    </p:set>
                                    <p:anim calcmode="lin" valueType="num">
                                      <p:cBhvr additive="base">
                                        <p:cTn dur="750" fill="hold" id="46"/>
                                        <p:tgtEl>
                                          <p:spTgt spid="17"/>
                                        </p:tgtEl>
                                        <p:attrNameLst>
                                          <p:attrName>ppt_x</p:attrName>
                                        </p:attrNameLst>
                                      </p:cBhvr>
                                      <p:tavLst>
                                        <p:tav tm="0">
                                          <p:val>
                                            <p:strVal val="1+#ppt_w/2"/>
                                          </p:val>
                                        </p:tav>
                                        <p:tav tm="100000">
                                          <p:val>
                                            <p:strVal val="#ppt_x"/>
                                          </p:val>
                                        </p:tav>
                                      </p:tavLst>
                                    </p:anim>
                                    <p:anim calcmode="lin" valueType="num">
                                      <p:cBhvr additive="base">
                                        <p:cTn dur="750" fill="hold" id="47"/>
                                        <p:tgtEl>
                                          <p:spTgt spid="17"/>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250"/>
                            </p:stCondLst>
                            <p:childTnLst>
                              <p:par>
                                <p:cTn decel="100000" fill="hold" grpId="0" id="49" nodeType="afterEffect" presetClass="entr" presetID="2" presetSubtype="2">
                                  <p:stCondLst>
                                    <p:cond delay="0"/>
                                  </p:stCondLst>
                                  <p:childTnLst>
                                    <p:set>
                                      <p:cBhvr>
                                        <p:cTn dur="1" fill="hold" id="50">
                                          <p:stCondLst>
                                            <p:cond delay="0"/>
                                          </p:stCondLst>
                                        </p:cTn>
                                        <p:tgtEl>
                                          <p:spTgt spid="27"/>
                                        </p:tgtEl>
                                        <p:attrNameLst>
                                          <p:attrName>style.visibility</p:attrName>
                                        </p:attrNameLst>
                                      </p:cBhvr>
                                      <p:to>
                                        <p:strVal val="visible"/>
                                      </p:to>
                                    </p:set>
                                    <p:anim calcmode="lin" valueType="num">
                                      <p:cBhvr additive="base">
                                        <p:cTn dur="750" fill="hold" id="51"/>
                                        <p:tgtEl>
                                          <p:spTgt spid="27"/>
                                        </p:tgtEl>
                                        <p:attrNameLst>
                                          <p:attrName>ppt_x</p:attrName>
                                        </p:attrNameLst>
                                      </p:cBhvr>
                                      <p:tavLst>
                                        <p:tav tm="0">
                                          <p:val>
                                            <p:strVal val="1+#ppt_w/2"/>
                                          </p:val>
                                        </p:tav>
                                        <p:tav tm="100000">
                                          <p:val>
                                            <p:strVal val="#ppt_x"/>
                                          </p:val>
                                        </p:tav>
                                      </p:tavLst>
                                    </p:anim>
                                    <p:anim calcmode="lin" valueType="num">
                                      <p:cBhvr additive="base">
                                        <p:cTn dur="750" fill="hold" id="52"/>
                                        <p:tgtEl>
                                          <p:spTgt spid="27"/>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decel="100000" fill="hold" grpId="0" id="54" nodeType="afterEffect" presetClass="entr" presetID="2" presetSubtype="2">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additive="base">
                                        <p:cTn dur="750" fill="hold" id="56"/>
                                        <p:tgtEl>
                                          <p:spTgt spid="28"/>
                                        </p:tgtEl>
                                        <p:attrNameLst>
                                          <p:attrName>ppt_x</p:attrName>
                                        </p:attrNameLst>
                                      </p:cBhvr>
                                      <p:tavLst>
                                        <p:tav tm="0">
                                          <p:val>
                                            <p:strVal val="1+#ppt_w/2"/>
                                          </p:val>
                                        </p:tav>
                                        <p:tav tm="100000">
                                          <p:val>
                                            <p:strVal val="#ppt_x"/>
                                          </p:val>
                                        </p:tav>
                                      </p:tavLst>
                                    </p:anim>
                                    <p:anim calcmode="lin" valueType="num">
                                      <p:cBhvr additive="base">
                                        <p:cTn dur="750" fill="hold" id="57"/>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7"/>
      <p:bldP grpId="0" spid="27"/>
      <p:bldP grpId="0" spid="28"/>
      <p:bldP grpId="0" spid="13"/>
      <p:bldP grpId="0" spid="18"/>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îṥļîḑé-Rectangle 3"/>
          <p:cNvSpPr/>
          <p:nvPr/>
        </p:nvSpPr>
        <p:spPr>
          <a:xfrm>
            <a:off x="1430772" y="4270781"/>
            <a:ext cx="5740032" cy="1765008"/>
          </a:xfrm>
          <a:prstGeom prst="rect">
            <a:avLst/>
          </a:prstGeom>
          <a:blipFill>
            <a:blip r:embed="rId3"/>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ṥļîḑé-Rectangle 4"/>
          <p:cNvSpPr/>
          <p:nvPr/>
        </p:nvSpPr>
        <p:spPr>
          <a:xfrm>
            <a:off x="4115824" y="1740038"/>
            <a:ext cx="3054980" cy="2379376"/>
          </a:xfrm>
          <a:prstGeom prst="rect">
            <a:avLst/>
          </a:prstGeom>
          <a:blipFill>
            <a:blip r:embed="rId4"/>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ṥļîḑé-Rectangle 5"/>
          <p:cNvSpPr/>
          <p:nvPr/>
        </p:nvSpPr>
        <p:spPr>
          <a:xfrm>
            <a:off x="7311138" y="1740037"/>
            <a:ext cx="3465492" cy="2051173"/>
          </a:xfrm>
          <a:prstGeom prst="rect">
            <a:avLst/>
          </a:prstGeom>
          <a:blipFill>
            <a:blip r:embed="rId5"/>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ṥļîḑé-Rectangle 1"/>
          <p:cNvSpPr/>
          <p:nvPr/>
        </p:nvSpPr>
        <p:spPr>
          <a:xfrm>
            <a:off x="1457830" y="1772130"/>
            <a:ext cx="2523762" cy="2347284"/>
          </a:xfrm>
          <a:prstGeom prst="rect">
            <a:avLst/>
          </a:prstGeom>
          <a:noFill/>
          <a:ln w="635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lvl="0">
              <a:lnSpc>
                <a:spcPct val="120000"/>
              </a:lnSpc>
              <a:defRPr sz="1800"/>
            </a:pPr>
            <a:endParaRPr altLang="en-US" lang="zh-CN" sz="1100">
              <a:solidFill>
                <a:schemeClr val="tx1"/>
              </a:solidFill>
              <a:cs typeface="+mn-ea"/>
              <a:sym typeface="+mn-lt"/>
            </a:endParaRPr>
          </a:p>
        </p:txBody>
      </p:sp>
      <p:sp>
        <p:nvSpPr>
          <p:cNvPr id="7" name="îṥļîḑé-Rectangle 2"/>
          <p:cNvSpPr/>
          <p:nvPr/>
        </p:nvSpPr>
        <p:spPr>
          <a:xfrm>
            <a:off x="7325349" y="3948903"/>
            <a:ext cx="3462653" cy="2088000"/>
          </a:xfrm>
          <a:prstGeom prst="rect">
            <a:avLst/>
          </a:prstGeom>
          <a:solidFill>
            <a:srgbClr val="E14956"/>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t" anchorCtr="1" bIns="0" lIns="0" rIns="0" tIns="720000" wrap="square">
            <a:normAutofit/>
          </a:bodyPr>
          <a:lstStyle/>
          <a:p>
            <a:pPr algn="ctr" lvl="0">
              <a:lnSpc>
                <a:spcPct val="120000"/>
              </a:lnSpc>
              <a:defRPr sz="1800"/>
            </a:pPr>
            <a:endParaRPr altLang="en-US" lang="zh-CN" sz="1100">
              <a:solidFill>
                <a:schemeClr val="bg1"/>
              </a:solidFill>
              <a:cs typeface="+mn-ea"/>
              <a:sym typeface="+mn-lt"/>
            </a:endParaRPr>
          </a:p>
        </p:txBody>
      </p:sp>
      <p:sp>
        <p:nvSpPr>
          <p:cNvPr id="13" name="矩形 12"/>
          <p:cNvSpPr/>
          <p:nvPr/>
        </p:nvSpPr>
        <p:spPr>
          <a:xfrm>
            <a:off x="7533109" y="4732552"/>
            <a:ext cx="3040101" cy="1051560"/>
          </a:xfrm>
          <a:prstGeom prst="rect">
            <a:avLst/>
          </a:prstGeom>
        </p:spPr>
        <p:txBody>
          <a:bodyPr wrap="square">
            <a:spAutoFit/>
          </a:bodyPr>
          <a:lstStyle/>
          <a:p>
            <a:pPr algn="ctr">
              <a:lnSpc>
                <a:spcPct val="150000"/>
              </a:lnSpc>
            </a:pPr>
            <a:r>
              <a:rPr altLang="en-US" lang="zh-CN" sz="1400">
                <a:solidFill>
                  <a:schemeClr val="bg1"/>
                </a:solidFill>
                <a:cs typeface="+mn-ea"/>
                <a:sym typeface="+mn-lt"/>
              </a:rPr>
              <a:t>Please add your text content here, or copy your text, paste it here, and select only the text.</a:t>
            </a:r>
          </a:p>
        </p:txBody>
      </p:sp>
      <p:sp>
        <p:nvSpPr>
          <p:cNvPr id="14" name="矩形 13"/>
          <p:cNvSpPr/>
          <p:nvPr/>
        </p:nvSpPr>
        <p:spPr>
          <a:xfrm>
            <a:off x="7667220" y="4119414"/>
            <a:ext cx="2771877"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schemeClr val="bg1"/>
                </a:solidFill>
                <a:effectLst/>
                <a:uLnTx/>
                <a:uFillTx/>
                <a:cs typeface="+mn-ea"/>
                <a:sym typeface="+mn-lt"/>
              </a:rPr>
              <a:t>添加您的标题</a:t>
            </a:r>
          </a:p>
        </p:txBody>
      </p:sp>
      <p:sp>
        <p:nvSpPr>
          <p:cNvPr id="15" name="矩形 14"/>
          <p:cNvSpPr/>
          <p:nvPr/>
        </p:nvSpPr>
        <p:spPr>
          <a:xfrm>
            <a:off x="1564742" y="2175383"/>
            <a:ext cx="2309938" cy="2560320"/>
          </a:xfrm>
          <a:prstGeom prst="rect">
            <a:avLst/>
          </a:prstGeom>
        </p:spPr>
        <p:txBody>
          <a:bodyPr wrap="square">
            <a:spAutoFit/>
          </a:bodyPr>
          <a:lstStyle/>
          <a:p>
            <a:pPr algn="ctr">
              <a:lnSpc>
                <a:spcPct val="150000"/>
              </a:lnSpc>
            </a:pPr>
            <a:r>
              <a:rPr altLang="zh-CN" b="1" lang="en-US">
                <a:solidFill>
                  <a:srgbClr val="2070A1"/>
                </a:solidFill>
                <a:cs typeface="+mn-ea"/>
                <a:sym typeface="+mn-lt"/>
              </a:rPr>
              <a:t>ADD TITLE HERE</a:t>
            </a:r>
          </a:p>
          <a:p>
            <a:pPr algn="ctr">
              <a:lnSpc>
                <a:spcPct val="150000"/>
              </a:lnSpc>
            </a:pPr>
            <a:r>
              <a:rPr altLang="zh-CN" b="1" lang="en-US">
                <a:solidFill>
                  <a:srgbClr val="2070A1"/>
                </a:solidFill>
                <a:cs typeface="+mn-ea"/>
                <a:sym typeface="+mn-lt"/>
              </a:rPr>
              <a:t>Please add your text content here, or copy your text, paste it here, and select only the text.</a:t>
            </a:r>
          </a:p>
        </p:txBody>
      </p:sp>
      <p:sp>
        <p:nvSpPr>
          <p:cNvPr id="16" name="矩形 15"/>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重点项目完成情况</a:t>
            </a:r>
          </a:p>
        </p:txBody>
      </p:sp>
      <p:sp>
        <p:nvSpPr>
          <p:cNvPr id="17" name="圆角矩形 16"/>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圆角矩形 17"/>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6"/>
    </p:custDataLst>
    <p:extLst>
      <p:ext uri="{BB962C8B-B14F-4D97-AF65-F5344CB8AC3E}">
        <p14:creationId val="1398615800"/>
      </p:ext>
    </p:extLst>
  </p:cSld>
  <p:clrMapOvr>
    <a:masterClrMapping/>
  </p:clrMapOvr>
  <mc:AlternateContent>
    <mc:Choice Requires="p15">
      <p:transition p14:dur="150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1000" fill="hold" id="7"/>
                                        <p:tgtEl>
                                          <p:spTgt spid="17"/>
                                        </p:tgtEl>
                                        <p:attrNameLst>
                                          <p:attrName>ppt_x</p:attrName>
                                        </p:attrNameLst>
                                      </p:cBhvr>
                                      <p:tavLst>
                                        <p:tav tm="0">
                                          <p:val>
                                            <p:strVal val="0-#ppt_w/2"/>
                                          </p:val>
                                        </p:tav>
                                        <p:tav tm="100000">
                                          <p:val>
                                            <p:strVal val="#ppt_x"/>
                                          </p:val>
                                        </p:tav>
                                      </p:tavLst>
                                    </p:anim>
                                    <p:anim calcmode="lin" valueType="num">
                                      <p:cBhvr additive="base">
                                        <p:cTn dur="1000" fill="hold" id="8"/>
                                        <p:tgtEl>
                                          <p:spTgt spid="17"/>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1000" fill="hold" id="11"/>
                                        <p:tgtEl>
                                          <p:spTgt spid="18"/>
                                        </p:tgtEl>
                                        <p:attrNameLst>
                                          <p:attrName>ppt_x</p:attrName>
                                        </p:attrNameLst>
                                      </p:cBhvr>
                                      <p:tavLst>
                                        <p:tav tm="0">
                                          <p:val>
                                            <p:strVal val="0-#ppt_w/2"/>
                                          </p:val>
                                        </p:tav>
                                        <p:tav tm="100000">
                                          <p:val>
                                            <p:strVal val="#ppt_x"/>
                                          </p:val>
                                        </p:tav>
                                      </p:tavLst>
                                    </p:anim>
                                    <p:anim calcmode="lin" valueType="num">
                                      <p:cBhvr additive="base">
                                        <p:cTn dur="1000" fill="hold" id="12"/>
                                        <p:tgtEl>
                                          <p:spTgt spid="18"/>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6"/>
                                        </p:tgtEl>
                                        <p:attrNameLst>
                                          <p:attrName>style.visibility</p:attrName>
                                        </p:attrNameLst>
                                      </p:cBhvr>
                                      <p:to>
                                        <p:strVal val="visible"/>
                                      </p:to>
                                    </p:set>
                                    <p:animEffect filter="fade" transition="in">
                                      <p:cBhvr>
                                        <p:cTn dur="500" id="15"/>
                                        <p:tgtEl>
                                          <p:spTgt spid="16"/>
                                        </p:tgtEl>
                                      </p:cBhvr>
                                    </p:animEffect>
                                    <p:anim calcmode="lin" valueType="num">
                                      <p:cBhvr>
                                        <p:cTn dur="500" fill="hold" id="16"/>
                                        <p:tgtEl>
                                          <p:spTgt spid="16"/>
                                        </p:tgtEl>
                                        <p:attrNameLst>
                                          <p:attrName>ppt_w</p:attrName>
                                        </p:attrNameLst>
                                      </p:cBhvr>
                                      <p:tavLst>
                                        <p:tav fmla="#ppt_w*sin(2.5*pi*$)" tm="0">
                                          <p:val>
                                            <p:fltVal val="0"/>
                                          </p:val>
                                        </p:tav>
                                        <p:tav tm="100000">
                                          <p:val>
                                            <p:fltVal val="1"/>
                                          </p:val>
                                        </p:tav>
                                      </p:tavLst>
                                    </p:anim>
                                    <p:anim calcmode="lin" valueType="num">
                                      <p:cBhvr>
                                        <p:cTn dur="500" fill="hold" id="17"/>
                                        <p:tgtEl>
                                          <p:spTgt spid="16"/>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grpId="0" id="19" nodeType="afterEffect" presetClass="entr" presetID="2" presetSubtype="8">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1000" fill="hold" id="21"/>
                                        <p:tgtEl>
                                          <p:spTgt spid="6"/>
                                        </p:tgtEl>
                                        <p:attrNameLst>
                                          <p:attrName>ppt_x</p:attrName>
                                        </p:attrNameLst>
                                      </p:cBhvr>
                                      <p:tavLst>
                                        <p:tav tm="0">
                                          <p:val>
                                            <p:strVal val="0-#ppt_w/2"/>
                                          </p:val>
                                        </p:tav>
                                        <p:tav tm="100000">
                                          <p:val>
                                            <p:strVal val="#ppt_x"/>
                                          </p:val>
                                        </p:tav>
                                      </p:tavLst>
                                    </p:anim>
                                    <p:anim calcmode="lin" valueType="num">
                                      <p:cBhvr additive="base">
                                        <p:cTn dur="1000" fill="hold" id="22"/>
                                        <p:tgtEl>
                                          <p:spTgt spid="6"/>
                                        </p:tgtEl>
                                        <p:attrNameLst>
                                          <p:attrName>ppt_y</p:attrName>
                                        </p:attrNameLst>
                                      </p:cBhvr>
                                      <p:tavLst>
                                        <p:tav tm="0">
                                          <p:val>
                                            <p:strVal val="#ppt_y"/>
                                          </p:val>
                                        </p:tav>
                                        <p:tav tm="100000">
                                          <p:val>
                                            <p:strVal val="#ppt_y"/>
                                          </p:val>
                                        </p:tav>
                                      </p:tavLst>
                                    </p:anim>
                                  </p:childTnLst>
                                </p:cTn>
                              </p:par>
                              <p:par>
                                <p:cTn decel="100000" fill="hold" grpId="0" id="23" nodeType="withEffect" presetClass="entr" presetID="2" presetSubtype="1">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additive="base">
                                        <p:cTn dur="1000" fill="hold" id="25"/>
                                        <p:tgtEl>
                                          <p:spTgt spid="4"/>
                                        </p:tgtEl>
                                        <p:attrNameLst>
                                          <p:attrName>ppt_x</p:attrName>
                                        </p:attrNameLst>
                                      </p:cBhvr>
                                      <p:tavLst>
                                        <p:tav tm="0">
                                          <p:val>
                                            <p:strVal val="#ppt_x"/>
                                          </p:val>
                                        </p:tav>
                                        <p:tav tm="100000">
                                          <p:val>
                                            <p:strVal val="#ppt_x"/>
                                          </p:val>
                                        </p:tav>
                                      </p:tavLst>
                                    </p:anim>
                                    <p:anim calcmode="lin" valueType="num">
                                      <p:cBhvr additive="base">
                                        <p:cTn dur="1000" fill="hold" id="26"/>
                                        <p:tgtEl>
                                          <p:spTgt spid="4"/>
                                        </p:tgtEl>
                                        <p:attrNameLst>
                                          <p:attrName>ppt_y</p:attrName>
                                        </p:attrNameLst>
                                      </p:cBhvr>
                                      <p:tavLst>
                                        <p:tav tm="0">
                                          <p:val>
                                            <p:strVal val="0-#ppt_h/2"/>
                                          </p:val>
                                        </p:tav>
                                        <p:tav tm="100000">
                                          <p:val>
                                            <p:strVal val="#ppt_y"/>
                                          </p:val>
                                        </p:tav>
                                      </p:tavLst>
                                    </p:anim>
                                  </p:childTnLst>
                                </p:cTn>
                              </p:par>
                              <p:par>
                                <p:cTn decel="100000" fill="hold" grpId="0" id="27" nodeType="withEffect" presetClass="entr" presetID="2" presetSubtype="2">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additive="base">
                                        <p:cTn dur="1000" fill="hold" id="29"/>
                                        <p:tgtEl>
                                          <p:spTgt spid="5"/>
                                        </p:tgtEl>
                                        <p:attrNameLst>
                                          <p:attrName>ppt_x</p:attrName>
                                        </p:attrNameLst>
                                      </p:cBhvr>
                                      <p:tavLst>
                                        <p:tav tm="0">
                                          <p:val>
                                            <p:strVal val="1+#ppt_w/2"/>
                                          </p:val>
                                        </p:tav>
                                        <p:tav tm="100000">
                                          <p:val>
                                            <p:strVal val="#ppt_x"/>
                                          </p:val>
                                        </p:tav>
                                      </p:tavLst>
                                    </p:anim>
                                    <p:anim calcmode="lin" valueType="num">
                                      <p:cBhvr additive="base">
                                        <p:cTn dur="1000" fill="hold" id="30"/>
                                        <p:tgtEl>
                                          <p:spTgt spid="5"/>
                                        </p:tgtEl>
                                        <p:attrNameLst>
                                          <p:attrName>ppt_y</p:attrName>
                                        </p:attrNameLst>
                                      </p:cBhvr>
                                      <p:tavLst>
                                        <p:tav tm="0">
                                          <p:val>
                                            <p:strVal val="#ppt_y"/>
                                          </p:val>
                                        </p:tav>
                                        <p:tav tm="100000">
                                          <p:val>
                                            <p:strVal val="#ppt_y"/>
                                          </p:val>
                                        </p:tav>
                                      </p:tavLst>
                                    </p:anim>
                                  </p:childTnLst>
                                </p:cTn>
                              </p:par>
                              <p:par>
                                <p:cTn decel="100000" fill="hold" grpId="0" id="31" nodeType="withEffect" presetClass="entr" presetID="2" presetSubtype="6">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1000" fill="hold" id="33"/>
                                        <p:tgtEl>
                                          <p:spTgt spid="7"/>
                                        </p:tgtEl>
                                        <p:attrNameLst>
                                          <p:attrName>ppt_x</p:attrName>
                                        </p:attrNameLst>
                                      </p:cBhvr>
                                      <p:tavLst>
                                        <p:tav tm="0">
                                          <p:val>
                                            <p:strVal val="1+#ppt_w/2"/>
                                          </p:val>
                                        </p:tav>
                                        <p:tav tm="100000">
                                          <p:val>
                                            <p:strVal val="#ppt_x"/>
                                          </p:val>
                                        </p:tav>
                                      </p:tavLst>
                                    </p:anim>
                                    <p:anim calcmode="lin" valueType="num">
                                      <p:cBhvr additive="base">
                                        <p:cTn dur="1000" fill="hold" id="34"/>
                                        <p:tgtEl>
                                          <p:spTgt spid="7"/>
                                        </p:tgtEl>
                                        <p:attrNameLst>
                                          <p:attrName>ppt_y</p:attrName>
                                        </p:attrNameLst>
                                      </p:cBhvr>
                                      <p:tavLst>
                                        <p:tav tm="0">
                                          <p:val>
                                            <p:strVal val="1+#ppt_h/2"/>
                                          </p:val>
                                        </p:tav>
                                        <p:tav tm="100000">
                                          <p:val>
                                            <p:strVal val="#ppt_y"/>
                                          </p:val>
                                        </p:tav>
                                      </p:tavLst>
                                    </p:anim>
                                  </p:childTnLst>
                                </p:cTn>
                              </p:par>
                              <p:par>
                                <p:cTn decel="100000" fill="hold" grpId="0" id="35" nodeType="withEffect" presetClass="entr" presetID="2" presetSubtype="4">
                                  <p:stCondLst>
                                    <p:cond delay="0"/>
                                  </p:stCondLst>
                                  <p:childTnLst>
                                    <p:set>
                                      <p:cBhvr>
                                        <p:cTn dur="1" fill="hold" id="36">
                                          <p:stCondLst>
                                            <p:cond delay="0"/>
                                          </p:stCondLst>
                                        </p:cTn>
                                        <p:tgtEl>
                                          <p:spTgt spid="3"/>
                                        </p:tgtEl>
                                        <p:attrNameLst>
                                          <p:attrName>style.visibility</p:attrName>
                                        </p:attrNameLst>
                                      </p:cBhvr>
                                      <p:to>
                                        <p:strVal val="visible"/>
                                      </p:to>
                                    </p:set>
                                    <p:anim calcmode="lin" valueType="num">
                                      <p:cBhvr additive="base">
                                        <p:cTn dur="1000" fill="hold" id="37"/>
                                        <p:tgtEl>
                                          <p:spTgt spid="3"/>
                                        </p:tgtEl>
                                        <p:attrNameLst>
                                          <p:attrName>ppt_x</p:attrName>
                                        </p:attrNameLst>
                                      </p:cBhvr>
                                      <p:tavLst>
                                        <p:tav tm="0">
                                          <p:val>
                                            <p:strVal val="#ppt_x"/>
                                          </p:val>
                                        </p:tav>
                                        <p:tav tm="100000">
                                          <p:val>
                                            <p:strVal val="#ppt_x"/>
                                          </p:val>
                                        </p:tav>
                                      </p:tavLst>
                                    </p:anim>
                                    <p:anim calcmode="lin" valueType="num">
                                      <p:cBhvr additive="base">
                                        <p:cTn dur="1000" fill="hold" id="38"/>
                                        <p:tgtEl>
                                          <p:spTgt spid="3"/>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250"/>
                            </p:stCondLst>
                            <p:childTnLst>
                              <p:par>
                                <p:cTn fill="hold" grpId="0" id="40" nodeType="afterEffect" presetClass="entr" presetID="22" presetSubtype="1">
                                  <p:stCondLst>
                                    <p:cond delay="0"/>
                                  </p:stCondLst>
                                  <p:childTnLst>
                                    <p:set>
                                      <p:cBhvr>
                                        <p:cTn dur="1" fill="hold" id="41">
                                          <p:stCondLst>
                                            <p:cond delay="0"/>
                                          </p:stCondLst>
                                        </p:cTn>
                                        <p:tgtEl>
                                          <p:spTgt spid="15"/>
                                        </p:tgtEl>
                                        <p:attrNameLst>
                                          <p:attrName>style.visibility</p:attrName>
                                        </p:attrNameLst>
                                      </p:cBhvr>
                                      <p:to>
                                        <p:strVal val="visible"/>
                                      </p:to>
                                    </p:set>
                                    <p:animEffect filter="wipe(up)" transition="in">
                                      <p:cBhvr>
                                        <p:cTn dur="750" id="42"/>
                                        <p:tgtEl>
                                          <p:spTgt spid="15"/>
                                        </p:tgtEl>
                                      </p:cBhvr>
                                    </p:animEffect>
                                  </p:childTnLst>
                                </p:cTn>
                              </p:par>
                              <p:par>
                                <p:cTn fill="hold" grpId="0" id="43" nodeType="withEffect" presetClass="entr" presetID="45" presetSubtype="0">
                                  <p:stCondLst>
                                    <p:cond delay="250"/>
                                  </p:stCondLst>
                                  <p:iterate type="lt">
                                    <p:tmPct val="20000"/>
                                  </p:iterate>
                                  <p:childTnLst>
                                    <p:set>
                                      <p:cBhvr>
                                        <p:cTn dur="1" fill="hold" id="44">
                                          <p:stCondLst>
                                            <p:cond delay="0"/>
                                          </p:stCondLst>
                                        </p:cTn>
                                        <p:tgtEl>
                                          <p:spTgt spid="14"/>
                                        </p:tgtEl>
                                        <p:attrNameLst>
                                          <p:attrName>style.visibility</p:attrName>
                                        </p:attrNameLst>
                                      </p:cBhvr>
                                      <p:to>
                                        <p:strVal val="visible"/>
                                      </p:to>
                                    </p:set>
                                    <p:animEffect filter="fade" transition="in">
                                      <p:cBhvr>
                                        <p:cTn dur="500" id="45"/>
                                        <p:tgtEl>
                                          <p:spTgt spid="14"/>
                                        </p:tgtEl>
                                      </p:cBhvr>
                                    </p:animEffect>
                                    <p:anim calcmode="lin" valueType="num">
                                      <p:cBhvr>
                                        <p:cTn dur="500" fill="hold" id="46"/>
                                        <p:tgtEl>
                                          <p:spTgt spid="14"/>
                                        </p:tgtEl>
                                        <p:attrNameLst>
                                          <p:attrName>ppt_w</p:attrName>
                                        </p:attrNameLst>
                                      </p:cBhvr>
                                      <p:tavLst>
                                        <p:tav fmla="#ppt_w*sin(2.5*pi*$)" tm="0">
                                          <p:val>
                                            <p:fltVal val="0"/>
                                          </p:val>
                                        </p:tav>
                                        <p:tav tm="100000">
                                          <p:val>
                                            <p:fltVal val="1"/>
                                          </p:val>
                                        </p:tav>
                                      </p:tavLst>
                                    </p:anim>
                                    <p:anim calcmode="lin" valueType="num">
                                      <p:cBhvr>
                                        <p:cTn dur="500" fill="hold" id="47"/>
                                        <p:tgtEl>
                                          <p:spTgt spid="14"/>
                                        </p:tgtEl>
                                        <p:attrNameLst>
                                          <p:attrName>ppt_h</p:attrName>
                                        </p:attrNameLst>
                                      </p:cBhvr>
                                      <p:tavLst>
                                        <p:tav tm="0">
                                          <p:val>
                                            <p:strVal val="#ppt_h"/>
                                          </p:val>
                                        </p:tav>
                                        <p:tav tm="100000">
                                          <p:val>
                                            <p:strVal val="#ppt_h"/>
                                          </p:val>
                                        </p:tav>
                                      </p:tavLst>
                                    </p:anim>
                                  </p:childTnLst>
                                </p:cTn>
                              </p:par>
                            </p:childTnLst>
                          </p:cTn>
                        </p:par>
                        <p:par>
                          <p:cTn fill="hold" id="48" nodeType="afterGroup">
                            <p:stCondLst>
                              <p:cond delay="3000"/>
                            </p:stCondLst>
                            <p:childTnLst>
                              <p:par>
                                <p:cTn fill="hold" grpId="0" id="49" nodeType="afterEffect" presetClass="entr" presetID="53" presetSubtype="0">
                                  <p:stCondLst>
                                    <p:cond delay="0"/>
                                  </p:stCondLst>
                                  <p:childTnLst>
                                    <p:set>
                                      <p:cBhvr>
                                        <p:cTn dur="1" fill="hold" id="50">
                                          <p:stCondLst>
                                            <p:cond delay="0"/>
                                          </p:stCondLst>
                                        </p:cTn>
                                        <p:tgtEl>
                                          <p:spTgt spid="13"/>
                                        </p:tgtEl>
                                        <p:attrNameLst>
                                          <p:attrName>style.visibility</p:attrName>
                                        </p:attrNameLst>
                                      </p:cBhvr>
                                      <p:to>
                                        <p:strVal val="visible"/>
                                      </p:to>
                                    </p:set>
                                    <p:anim calcmode="lin" valueType="num">
                                      <p:cBhvr>
                                        <p:cTn dur="750" fill="hold" id="51"/>
                                        <p:tgtEl>
                                          <p:spTgt spid="13"/>
                                        </p:tgtEl>
                                        <p:attrNameLst>
                                          <p:attrName>ppt_w</p:attrName>
                                        </p:attrNameLst>
                                      </p:cBhvr>
                                      <p:tavLst>
                                        <p:tav tm="0">
                                          <p:val>
                                            <p:fltVal val="0"/>
                                          </p:val>
                                        </p:tav>
                                        <p:tav tm="100000">
                                          <p:val>
                                            <p:strVal val="#ppt_w"/>
                                          </p:val>
                                        </p:tav>
                                      </p:tavLst>
                                    </p:anim>
                                    <p:anim calcmode="lin" valueType="num">
                                      <p:cBhvr>
                                        <p:cTn dur="750" fill="hold" id="52"/>
                                        <p:tgtEl>
                                          <p:spTgt spid="13"/>
                                        </p:tgtEl>
                                        <p:attrNameLst>
                                          <p:attrName>ppt_h</p:attrName>
                                        </p:attrNameLst>
                                      </p:cBhvr>
                                      <p:tavLst>
                                        <p:tav tm="0">
                                          <p:val>
                                            <p:fltVal val="0"/>
                                          </p:val>
                                        </p:tav>
                                        <p:tav tm="100000">
                                          <p:val>
                                            <p:strVal val="#ppt_h"/>
                                          </p:val>
                                        </p:tav>
                                      </p:tavLst>
                                    </p:anim>
                                    <p:animEffect filter="fade" transition="in">
                                      <p:cBhvr>
                                        <p:cTn dur="750" id="5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13"/>
      <p:bldP grpId="0" spid="14"/>
      <p:bldP grpId="0" spid="15"/>
      <p:bldP grpId="0" spid="16"/>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4373620" y="3366720"/>
            <a:ext cx="1384817" cy="1384817"/>
            <a:chOff x="4373620" y="3366720"/>
            <a:chExt cx="1384817" cy="1384817"/>
          </a:xfrm>
        </p:grpSpPr>
        <p:sp>
          <p:nvSpPr>
            <p:cNvPr id="6" name="ïṧḷïḓê-Shape 171"/>
            <p:cNvSpPr/>
            <p:nvPr/>
          </p:nvSpPr>
          <p:spPr>
            <a:xfrm rot="18900000">
              <a:off x="4373620" y="3366720"/>
              <a:ext cx="1384817" cy="1384817"/>
            </a:xfrm>
            <a:prstGeom prst="rect">
              <a:avLst/>
            </a:prstGeom>
            <a:solidFill>
              <a:srgbClr val="E14956"/>
            </a:solidFill>
            <a:ln w="12700">
              <a:miter lim="400000"/>
            </a:ln>
          </p:spPr>
          <p:txBody>
            <a:bodyPr anchor="ctr" bIns="0" lIns="0" rIns="0" tIns="0"/>
            <a:lstStyle/>
            <a:p>
              <a:endParaRPr>
                <a:cs typeface="+mn-ea"/>
                <a:sym typeface="+mn-lt"/>
              </a:endParaRPr>
            </a:p>
          </p:txBody>
        </p:sp>
        <p:sp>
          <p:nvSpPr>
            <p:cNvPr id="119" name="Shape 2550"/>
            <p:cNvSpPr/>
            <p:nvPr/>
          </p:nvSpPr>
          <p:spPr>
            <a:xfrm>
              <a:off x="4816840" y="3841164"/>
              <a:ext cx="474488" cy="474488"/>
            </a:xfrm>
            <a:custGeom>
              <a:cxnLst>
                <a:cxn ang="0">
                  <a:pos x="wd2" y="hd2"/>
                </a:cxn>
                <a:cxn ang="5400000">
                  <a:pos x="wd2" y="hd2"/>
                </a:cxn>
                <a:cxn ang="10800000">
                  <a:pos x="wd2" y="hd2"/>
                </a:cxn>
                <a:cxn ang="16200000">
                  <a:pos x="wd2" y="hd2"/>
                </a:cxn>
              </a:cxnLst>
              <a:rect b="b" l="0" r="r" t="0"/>
              <a:pathLst>
                <a:path extrusionOk="0" h="21600" w="2160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8" name="组合 7"/>
          <p:cNvGrpSpPr/>
          <p:nvPr/>
        </p:nvGrpSpPr>
        <p:grpSpPr>
          <a:xfrm>
            <a:off x="5403591" y="4396691"/>
            <a:ext cx="1384817" cy="1384817"/>
            <a:chOff x="5403591" y="4396691"/>
            <a:chExt cx="1384817" cy="1384817"/>
          </a:xfrm>
        </p:grpSpPr>
        <p:sp>
          <p:nvSpPr>
            <p:cNvPr id="4" name="ïṧḷïḓê-Shape 169"/>
            <p:cNvSpPr/>
            <p:nvPr/>
          </p:nvSpPr>
          <p:spPr>
            <a:xfrm rot="18900000">
              <a:off x="5403591" y="4396691"/>
              <a:ext cx="1384817" cy="1384817"/>
            </a:xfrm>
            <a:prstGeom prst="rect">
              <a:avLst/>
            </a:prstGeom>
            <a:solidFill>
              <a:srgbClr val="F99302"/>
            </a:solidFill>
            <a:ln w="12700">
              <a:miter lim="400000"/>
            </a:ln>
          </p:spPr>
          <p:txBody>
            <a:bodyPr anchor="ctr" bIns="0" lIns="0" rIns="0" tIns="0"/>
            <a:lstStyle/>
            <a:p>
              <a:endParaRPr>
                <a:cs typeface="+mn-ea"/>
                <a:sym typeface="+mn-lt"/>
              </a:endParaRPr>
            </a:p>
          </p:txBody>
        </p:sp>
        <p:sp>
          <p:nvSpPr>
            <p:cNvPr id="120" name="Shape 2553"/>
            <p:cNvSpPr/>
            <p:nvPr/>
          </p:nvSpPr>
          <p:spPr>
            <a:xfrm>
              <a:off x="5909513" y="4924180"/>
              <a:ext cx="474487" cy="431353"/>
            </a:xfrm>
            <a:custGeom>
              <a:cxnLst>
                <a:cxn ang="0">
                  <a:pos x="wd2" y="hd2"/>
                </a:cxn>
                <a:cxn ang="5400000">
                  <a:pos x="wd2" y="hd2"/>
                </a:cxn>
                <a:cxn ang="10800000">
                  <a:pos x="wd2" y="hd2"/>
                </a:cxn>
                <a:cxn ang="16200000">
                  <a:pos x="wd2" y="hd2"/>
                </a:cxn>
              </a:cxnLst>
              <a:rect b="b" l="0" r="r" t="0"/>
              <a:pathLst>
                <a:path extrusionOk="0" h="21600" w="2160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2" name="组合 1"/>
          <p:cNvGrpSpPr/>
          <p:nvPr/>
        </p:nvGrpSpPr>
        <p:grpSpPr>
          <a:xfrm>
            <a:off x="5403591" y="2336749"/>
            <a:ext cx="1384817" cy="1384817"/>
            <a:chOff x="5403591" y="2336749"/>
            <a:chExt cx="1384817" cy="1384817"/>
          </a:xfrm>
        </p:grpSpPr>
        <p:sp>
          <p:nvSpPr>
            <p:cNvPr id="3" name="ïṧḷïḓê-Shape 168"/>
            <p:cNvSpPr/>
            <p:nvPr/>
          </p:nvSpPr>
          <p:spPr>
            <a:xfrm rot="18900000">
              <a:off x="5403591" y="2336749"/>
              <a:ext cx="1384817" cy="1384817"/>
            </a:xfrm>
            <a:prstGeom prst="rect">
              <a:avLst/>
            </a:prstGeom>
            <a:noFill/>
            <a:ln w="50800">
              <a:solidFill>
                <a:srgbClr val="2070A1"/>
              </a:solidFill>
              <a:miter lim="400000"/>
            </a:ln>
          </p:spPr>
          <p:txBody>
            <a:bodyPr anchor="ctr" bIns="0" lIns="0" rIns="0" tIns="0"/>
            <a:lstStyle/>
            <a:p>
              <a:endParaRPr>
                <a:cs typeface="+mn-ea"/>
                <a:sym typeface="+mn-lt"/>
              </a:endParaRPr>
            </a:p>
          </p:txBody>
        </p:sp>
        <p:sp>
          <p:nvSpPr>
            <p:cNvPr id="121" name="Shape 2587"/>
            <p:cNvSpPr/>
            <p:nvPr/>
          </p:nvSpPr>
          <p:spPr>
            <a:xfrm>
              <a:off x="5838158" y="2758004"/>
              <a:ext cx="474488" cy="474488"/>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070A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7" name="组合 6"/>
          <p:cNvGrpSpPr/>
          <p:nvPr/>
        </p:nvGrpSpPr>
        <p:grpSpPr>
          <a:xfrm>
            <a:off x="6433562" y="3366720"/>
            <a:ext cx="1384817" cy="1384817"/>
            <a:chOff x="6433562" y="3366720"/>
            <a:chExt cx="1384817" cy="1384817"/>
          </a:xfrm>
        </p:grpSpPr>
        <p:sp>
          <p:nvSpPr>
            <p:cNvPr id="5" name="ïṧḷïḓê-Shape 170"/>
            <p:cNvSpPr/>
            <p:nvPr/>
          </p:nvSpPr>
          <p:spPr>
            <a:xfrm rot="18900000">
              <a:off x="6433562" y="3366720"/>
              <a:ext cx="1384817" cy="1384817"/>
            </a:xfrm>
            <a:prstGeom prst="rect">
              <a:avLst/>
            </a:prstGeom>
            <a:solidFill>
              <a:srgbClr val="A6315B"/>
            </a:solidFill>
            <a:ln w="12700">
              <a:miter lim="400000"/>
            </a:ln>
          </p:spPr>
          <p:txBody>
            <a:bodyPr anchor="ctr" bIns="0" lIns="0" rIns="0" tIns="0"/>
            <a:lstStyle/>
            <a:p>
              <a:endParaRPr>
                <a:cs typeface="+mn-ea"/>
                <a:sym typeface="+mn-lt"/>
              </a:endParaRPr>
            </a:p>
          </p:txBody>
        </p:sp>
        <p:sp>
          <p:nvSpPr>
            <p:cNvPr id="122" name="Shape 2613"/>
            <p:cNvSpPr/>
            <p:nvPr/>
          </p:nvSpPr>
          <p:spPr>
            <a:xfrm>
              <a:off x="6939484" y="3850573"/>
              <a:ext cx="474488" cy="474488"/>
            </a:xfrm>
            <a:custGeom>
              <a:cxnLst>
                <a:cxn ang="0">
                  <a:pos x="wd2" y="hd2"/>
                </a:cxn>
                <a:cxn ang="5400000">
                  <a:pos x="wd2" y="hd2"/>
                </a:cxn>
                <a:cxn ang="10800000">
                  <a:pos x="wd2" y="hd2"/>
                </a:cxn>
                <a:cxn ang="16200000">
                  <a:pos x="wd2" y="hd2"/>
                </a:cxn>
              </a:cxnLst>
              <a:rect b="b" l="0" r="r" t="0"/>
              <a:pathLst>
                <a:path extrusionOk="0" h="21600" w="2160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11" name="组合 10"/>
          <p:cNvGrpSpPr/>
          <p:nvPr/>
        </p:nvGrpSpPr>
        <p:grpSpPr>
          <a:xfrm>
            <a:off x="7796585" y="2116623"/>
            <a:ext cx="3432247" cy="1204882"/>
            <a:chOff x="7796585" y="2116623"/>
            <a:chExt cx="3432247" cy="1204882"/>
          </a:xfrm>
        </p:grpSpPr>
        <p:sp>
          <p:nvSpPr>
            <p:cNvPr id="123" name="矩形 122"/>
            <p:cNvSpPr/>
            <p:nvPr/>
          </p:nvSpPr>
          <p:spPr>
            <a:xfrm>
              <a:off x="7796585" y="2616247"/>
              <a:ext cx="3432247"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124" name="矩形 123"/>
            <p:cNvSpPr/>
            <p:nvPr/>
          </p:nvSpPr>
          <p:spPr>
            <a:xfrm>
              <a:off x="7796585" y="2116623"/>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2" name="组合 11"/>
          <p:cNvGrpSpPr/>
          <p:nvPr/>
        </p:nvGrpSpPr>
        <p:grpSpPr>
          <a:xfrm>
            <a:off x="7796585" y="4677327"/>
            <a:ext cx="3432247" cy="1204882"/>
            <a:chOff x="7796585" y="4677327"/>
            <a:chExt cx="3432247" cy="1204882"/>
          </a:xfrm>
        </p:grpSpPr>
        <p:sp>
          <p:nvSpPr>
            <p:cNvPr id="125" name="矩形 124"/>
            <p:cNvSpPr/>
            <p:nvPr/>
          </p:nvSpPr>
          <p:spPr>
            <a:xfrm>
              <a:off x="7796585" y="5176951"/>
              <a:ext cx="3432247"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126" name="矩形 125"/>
            <p:cNvSpPr/>
            <p:nvPr/>
          </p:nvSpPr>
          <p:spPr>
            <a:xfrm>
              <a:off x="7796585" y="4677327"/>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0" name="组合 9"/>
          <p:cNvGrpSpPr/>
          <p:nvPr/>
        </p:nvGrpSpPr>
        <p:grpSpPr>
          <a:xfrm>
            <a:off x="957990" y="2116623"/>
            <a:ext cx="3432247" cy="1204882"/>
            <a:chOff x="957990" y="2116623"/>
            <a:chExt cx="3432247" cy="1204882"/>
          </a:xfrm>
        </p:grpSpPr>
        <p:sp>
          <p:nvSpPr>
            <p:cNvPr id="127" name="矩形 126"/>
            <p:cNvSpPr/>
            <p:nvPr/>
          </p:nvSpPr>
          <p:spPr>
            <a:xfrm>
              <a:off x="957990" y="2616247"/>
              <a:ext cx="3432247" cy="73152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128" name="矩形 127"/>
            <p:cNvSpPr/>
            <p:nvPr/>
          </p:nvSpPr>
          <p:spPr>
            <a:xfrm>
              <a:off x="1618360" y="2116623"/>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3" name="组合 12"/>
          <p:cNvGrpSpPr/>
          <p:nvPr/>
        </p:nvGrpSpPr>
        <p:grpSpPr>
          <a:xfrm>
            <a:off x="957990" y="4677327"/>
            <a:ext cx="3432247" cy="1204882"/>
            <a:chOff x="957990" y="4677327"/>
            <a:chExt cx="3432247" cy="1204882"/>
          </a:xfrm>
        </p:grpSpPr>
        <p:sp>
          <p:nvSpPr>
            <p:cNvPr id="129" name="矩形 128"/>
            <p:cNvSpPr/>
            <p:nvPr/>
          </p:nvSpPr>
          <p:spPr>
            <a:xfrm>
              <a:off x="957990" y="5176951"/>
              <a:ext cx="3432247" cy="73152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130" name="矩形 129"/>
            <p:cNvSpPr/>
            <p:nvPr/>
          </p:nvSpPr>
          <p:spPr>
            <a:xfrm>
              <a:off x="1618360" y="4677327"/>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22" name="矩形 21"/>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重点项目完成情况</a:t>
            </a:r>
          </a:p>
        </p:txBody>
      </p:sp>
      <p:sp>
        <p:nvSpPr>
          <p:cNvPr id="23" name="圆角矩形 22"/>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圆角矩形 23"/>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3"/>
    </p:custDataLst>
    <p:extLst>
      <p:ext uri="{BB962C8B-B14F-4D97-AF65-F5344CB8AC3E}">
        <p14:creationId val="169841549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1000" fill="hold" id="7"/>
                                        <p:tgtEl>
                                          <p:spTgt spid="23"/>
                                        </p:tgtEl>
                                        <p:attrNameLst>
                                          <p:attrName>ppt_x</p:attrName>
                                        </p:attrNameLst>
                                      </p:cBhvr>
                                      <p:tavLst>
                                        <p:tav tm="0">
                                          <p:val>
                                            <p:strVal val="0-#ppt_w/2"/>
                                          </p:val>
                                        </p:tav>
                                        <p:tav tm="100000">
                                          <p:val>
                                            <p:strVal val="#ppt_x"/>
                                          </p:val>
                                        </p:tav>
                                      </p:tavLst>
                                    </p:anim>
                                    <p:anim calcmode="lin" valueType="num">
                                      <p:cBhvr additive="base">
                                        <p:cTn dur="1000" fill="hold" id="8"/>
                                        <p:tgtEl>
                                          <p:spTgt spid="23"/>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1000" fill="hold" id="11"/>
                                        <p:tgtEl>
                                          <p:spTgt spid="24"/>
                                        </p:tgtEl>
                                        <p:attrNameLst>
                                          <p:attrName>ppt_x</p:attrName>
                                        </p:attrNameLst>
                                      </p:cBhvr>
                                      <p:tavLst>
                                        <p:tav tm="0">
                                          <p:val>
                                            <p:strVal val="0-#ppt_w/2"/>
                                          </p:val>
                                        </p:tav>
                                        <p:tav tm="100000">
                                          <p:val>
                                            <p:strVal val="#ppt_x"/>
                                          </p:val>
                                        </p:tav>
                                      </p:tavLst>
                                    </p:anim>
                                    <p:anim calcmode="lin" valueType="num">
                                      <p:cBhvr additive="base">
                                        <p:cTn dur="1000" fill="hold" id="12"/>
                                        <p:tgtEl>
                                          <p:spTgt spid="24"/>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2"/>
                                        </p:tgtEl>
                                        <p:attrNameLst>
                                          <p:attrName>style.visibility</p:attrName>
                                        </p:attrNameLst>
                                      </p:cBhvr>
                                      <p:to>
                                        <p:strVal val="visible"/>
                                      </p:to>
                                    </p:set>
                                    <p:animEffect filter="fade" transition="in">
                                      <p:cBhvr>
                                        <p:cTn dur="500" id="15"/>
                                        <p:tgtEl>
                                          <p:spTgt spid="22"/>
                                        </p:tgtEl>
                                      </p:cBhvr>
                                    </p:animEffect>
                                    <p:anim calcmode="lin" valueType="num">
                                      <p:cBhvr>
                                        <p:cTn dur="500" fill="hold" id="16"/>
                                        <p:tgtEl>
                                          <p:spTgt spid="22"/>
                                        </p:tgtEl>
                                        <p:attrNameLst>
                                          <p:attrName>ppt_w</p:attrName>
                                        </p:attrNameLst>
                                      </p:cBhvr>
                                      <p:tavLst>
                                        <p:tav fmla="#ppt_w*sin(2.5*pi*$)" tm="0">
                                          <p:val>
                                            <p:fltVal val="0"/>
                                          </p:val>
                                        </p:tav>
                                        <p:tav tm="100000">
                                          <p:val>
                                            <p:fltVal val="1"/>
                                          </p:val>
                                        </p:tav>
                                      </p:tavLst>
                                    </p:anim>
                                    <p:anim calcmode="lin" valueType="num">
                                      <p:cBhvr>
                                        <p:cTn dur="500" fill="hold" id="17"/>
                                        <p:tgtEl>
                                          <p:spTgt spid="22"/>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id="19" nodeType="afterEffect" presetClass="entr" presetID="49" presetSubtype="0">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p:cTn dur="750" fill="hold" id="21"/>
                                        <p:tgtEl>
                                          <p:spTgt spid="2"/>
                                        </p:tgtEl>
                                        <p:attrNameLst>
                                          <p:attrName>ppt_w</p:attrName>
                                        </p:attrNameLst>
                                      </p:cBhvr>
                                      <p:tavLst>
                                        <p:tav tm="0">
                                          <p:val>
                                            <p:fltVal val="0"/>
                                          </p:val>
                                        </p:tav>
                                        <p:tav tm="100000">
                                          <p:val>
                                            <p:strVal val="#ppt_w"/>
                                          </p:val>
                                        </p:tav>
                                      </p:tavLst>
                                    </p:anim>
                                    <p:anim calcmode="lin" valueType="num">
                                      <p:cBhvr>
                                        <p:cTn dur="750" fill="hold" id="22"/>
                                        <p:tgtEl>
                                          <p:spTgt spid="2"/>
                                        </p:tgtEl>
                                        <p:attrNameLst>
                                          <p:attrName>ppt_h</p:attrName>
                                        </p:attrNameLst>
                                      </p:cBhvr>
                                      <p:tavLst>
                                        <p:tav tm="0">
                                          <p:val>
                                            <p:fltVal val="0"/>
                                          </p:val>
                                        </p:tav>
                                        <p:tav tm="100000">
                                          <p:val>
                                            <p:strVal val="#ppt_h"/>
                                          </p:val>
                                        </p:tav>
                                      </p:tavLst>
                                    </p:anim>
                                    <p:anim calcmode="lin" valueType="num">
                                      <p:cBhvr>
                                        <p:cTn dur="750" fill="hold" id="23"/>
                                        <p:tgtEl>
                                          <p:spTgt spid="2"/>
                                        </p:tgtEl>
                                        <p:attrNameLst>
                                          <p:attrName>style.rotation</p:attrName>
                                        </p:attrNameLst>
                                      </p:cBhvr>
                                      <p:tavLst>
                                        <p:tav tm="0">
                                          <p:val>
                                            <p:fltVal val="360"/>
                                          </p:val>
                                        </p:tav>
                                        <p:tav tm="100000">
                                          <p:val>
                                            <p:fltVal val="0"/>
                                          </p:val>
                                        </p:tav>
                                      </p:tavLst>
                                    </p:anim>
                                    <p:animEffect filter="fade" transition="in">
                                      <p:cBhvr>
                                        <p:cTn dur="750" id="24"/>
                                        <p:tgtEl>
                                          <p:spTgt spid="2"/>
                                        </p:tgtEl>
                                      </p:cBhvr>
                                    </p:animEffect>
                                  </p:childTnLst>
                                </p:cTn>
                              </p:par>
                              <p:par>
                                <p:cTn decel="100000" fill="hold" id="25" nodeType="withEffect" presetClass="entr" presetID="49" presetSubtype="0">
                                  <p:stCondLst>
                                    <p:cond delay="250"/>
                                  </p:stCondLst>
                                  <p:childTnLst>
                                    <p:set>
                                      <p:cBhvr>
                                        <p:cTn dur="1" fill="hold" id="26">
                                          <p:stCondLst>
                                            <p:cond delay="0"/>
                                          </p:stCondLst>
                                        </p:cTn>
                                        <p:tgtEl>
                                          <p:spTgt spid="9"/>
                                        </p:tgtEl>
                                        <p:attrNameLst>
                                          <p:attrName>style.visibility</p:attrName>
                                        </p:attrNameLst>
                                      </p:cBhvr>
                                      <p:to>
                                        <p:strVal val="visible"/>
                                      </p:to>
                                    </p:set>
                                    <p:anim calcmode="lin" valueType="num">
                                      <p:cBhvr>
                                        <p:cTn dur="750" fill="hold" id="27"/>
                                        <p:tgtEl>
                                          <p:spTgt spid="9"/>
                                        </p:tgtEl>
                                        <p:attrNameLst>
                                          <p:attrName>ppt_w</p:attrName>
                                        </p:attrNameLst>
                                      </p:cBhvr>
                                      <p:tavLst>
                                        <p:tav tm="0">
                                          <p:val>
                                            <p:fltVal val="0"/>
                                          </p:val>
                                        </p:tav>
                                        <p:tav tm="100000">
                                          <p:val>
                                            <p:strVal val="#ppt_w"/>
                                          </p:val>
                                        </p:tav>
                                      </p:tavLst>
                                    </p:anim>
                                    <p:anim calcmode="lin" valueType="num">
                                      <p:cBhvr>
                                        <p:cTn dur="750" fill="hold" id="28"/>
                                        <p:tgtEl>
                                          <p:spTgt spid="9"/>
                                        </p:tgtEl>
                                        <p:attrNameLst>
                                          <p:attrName>ppt_h</p:attrName>
                                        </p:attrNameLst>
                                      </p:cBhvr>
                                      <p:tavLst>
                                        <p:tav tm="0">
                                          <p:val>
                                            <p:fltVal val="0"/>
                                          </p:val>
                                        </p:tav>
                                        <p:tav tm="100000">
                                          <p:val>
                                            <p:strVal val="#ppt_h"/>
                                          </p:val>
                                        </p:tav>
                                      </p:tavLst>
                                    </p:anim>
                                    <p:anim calcmode="lin" valueType="num">
                                      <p:cBhvr>
                                        <p:cTn dur="750" fill="hold" id="29"/>
                                        <p:tgtEl>
                                          <p:spTgt spid="9"/>
                                        </p:tgtEl>
                                        <p:attrNameLst>
                                          <p:attrName>style.rotation</p:attrName>
                                        </p:attrNameLst>
                                      </p:cBhvr>
                                      <p:tavLst>
                                        <p:tav tm="0">
                                          <p:val>
                                            <p:fltVal val="360"/>
                                          </p:val>
                                        </p:tav>
                                        <p:tav tm="100000">
                                          <p:val>
                                            <p:fltVal val="0"/>
                                          </p:val>
                                        </p:tav>
                                      </p:tavLst>
                                    </p:anim>
                                    <p:animEffect filter="fade" transition="in">
                                      <p:cBhvr>
                                        <p:cTn dur="750" id="30"/>
                                        <p:tgtEl>
                                          <p:spTgt spid="9"/>
                                        </p:tgtEl>
                                      </p:cBhvr>
                                    </p:animEffect>
                                  </p:childTnLst>
                                </p:cTn>
                              </p:par>
                              <p:par>
                                <p:cTn decel="100000" fill="hold" id="31" nodeType="withEffect" presetClass="entr" presetID="49" presetSubtype="0">
                                  <p:stCondLst>
                                    <p:cond delay="500"/>
                                  </p:stCondLst>
                                  <p:childTnLst>
                                    <p:set>
                                      <p:cBhvr>
                                        <p:cTn dur="1" fill="hold" id="32">
                                          <p:stCondLst>
                                            <p:cond delay="0"/>
                                          </p:stCondLst>
                                        </p:cTn>
                                        <p:tgtEl>
                                          <p:spTgt spid="7"/>
                                        </p:tgtEl>
                                        <p:attrNameLst>
                                          <p:attrName>style.visibility</p:attrName>
                                        </p:attrNameLst>
                                      </p:cBhvr>
                                      <p:to>
                                        <p:strVal val="visible"/>
                                      </p:to>
                                    </p:set>
                                    <p:anim calcmode="lin" valueType="num">
                                      <p:cBhvr>
                                        <p:cTn dur="750" fill="hold" id="33"/>
                                        <p:tgtEl>
                                          <p:spTgt spid="7"/>
                                        </p:tgtEl>
                                        <p:attrNameLst>
                                          <p:attrName>ppt_w</p:attrName>
                                        </p:attrNameLst>
                                      </p:cBhvr>
                                      <p:tavLst>
                                        <p:tav tm="0">
                                          <p:val>
                                            <p:fltVal val="0"/>
                                          </p:val>
                                        </p:tav>
                                        <p:tav tm="100000">
                                          <p:val>
                                            <p:strVal val="#ppt_w"/>
                                          </p:val>
                                        </p:tav>
                                      </p:tavLst>
                                    </p:anim>
                                    <p:anim calcmode="lin" valueType="num">
                                      <p:cBhvr>
                                        <p:cTn dur="750" fill="hold" id="34"/>
                                        <p:tgtEl>
                                          <p:spTgt spid="7"/>
                                        </p:tgtEl>
                                        <p:attrNameLst>
                                          <p:attrName>ppt_h</p:attrName>
                                        </p:attrNameLst>
                                      </p:cBhvr>
                                      <p:tavLst>
                                        <p:tav tm="0">
                                          <p:val>
                                            <p:fltVal val="0"/>
                                          </p:val>
                                        </p:tav>
                                        <p:tav tm="100000">
                                          <p:val>
                                            <p:strVal val="#ppt_h"/>
                                          </p:val>
                                        </p:tav>
                                      </p:tavLst>
                                    </p:anim>
                                    <p:anim calcmode="lin" valueType="num">
                                      <p:cBhvr>
                                        <p:cTn dur="750" fill="hold" id="35"/>
                                        <p:tgtEl>
                                          <p:spTgt spid="7"/>
                                        </p:tgtEl>
                                        <p:attrNameLst>
                                          <p:attrName>style.rotation</p:attrName>
                                        </p:attrNameLst>
                                      </p:cBhvr>
                                      <p:tavLst>
                                        <p:tav tm="0">
                                          <p:val>
                                            <p:fltVal val="360"/>
                                          </p:val>
                                        </p:tav>
                                        <p:tav tm="100000">
                                          <p:val>
                                            <p:fltVal val="0"/>
                                          </p:val>
                                        </p:tav>
                                      </p:tavLst>
                                    </p:anim>
                                    <p:animEffect filter="fade" transition="in">
                                      <p:cBhvr>
                                        <p:cTn dur="750" id="36"/>
                                        <p:tgtEl>
                                          <p:spTgt spid="7"/>
                                        </p:tgtEl>
                                      </p:cBhvr>
                                    </p:animEffect>
                                  </p:childTnLst>
                                </p:cTn>
                              </p:par>
                              <p:par>
                                <p:cTn decel="100000" fill="hold" id="37" nodeType="withEffect" presetClass="entr" presetID="49" presetSubtype="0">
                                  <p:stCondLst>
                                    <p:cond delay="750"/>
                                  </p:stCondLst>
                                  <p:childTnLst>
                                    <p:set>
                                      <p:cBhvr>
                                        <p:cTn dur="1" fill="hold" id="38">
                                          <p:stCondLst>
                                            <p:cond delay="0"/>
                                          </p:stCondLst>
                                        </p:cTn>
                                        <p:tgtEl>
                                          <p:spTgt spid="8"/>
                                        </p:tgtEl>
                                        <p:attrNameLst>
                                          <p:attrName>style.visibility</p:attrName>
                                        </p:attrNameLst>
                                      </p:cBhvr>
                                      <p:to>
                                        <p:strVal val="visible"/>
                                      </p:to>
                                    </p:set>
                                    <p:anim calcmode="lin" valueType="num">
                                      <p:cBhvr>
                                        <p:cTn dur="750" fill="hold" id="39"/>
                                        <p:tgtEl>
                                          <p:spTgt spid="8"/>
                                        </p:tgtEl>
                                        <p:attrNameLst>
                                          <p:attrName>ppt_w</p:attrName>
                                        </p:attrNameLst>
                                      </p:cBhvr>
                                      <p:tavLst>
                                        <p:tav tm="0">
                                          <p:val>
                                            <p:fltVal val="0"/>
                                          </p:val>
                                        </p:tav>
                                        <p:tav tm="100000">
                                          <p:val>
                                            <p:strVal val="#ppt_w"/>
                                          </p:val>
                                        </p:tav>
                                      </p:tavLst>
                                    </p:anim>
                                    <p:anim calcmode="lin" valueType="num">
                                      <p:cBhvr>
                                        <p:cTn dur="750" fill="hold" id="40"/>
                                        <p:tgtEl>
                                          <p:spTgt spid="8"/>
                                        </p:tgtEl>
                                        <p:attrNameLst>
                                          <p:attrName>ppt_h</p:attrName>
                                        </p:attrNameLst>
                                      </p:cBhvr>
                                      <p:tavLst>
                                        <p:tav tm="0">
                                          <p:val>
                                            <p:fltVal val="0"/>
                                          </p:val>
                                        </p:tav>
                                        <p:tav tm="100000">
                                          <p:val>
                                            <p:strVal val="#ppt_h"/>
                                          </p:val>
                                        </p:tav>
                                      </p:tavLst>
                                    </p:anim>
                                    <p:anim calcmode="lin" valueType="num">
                                      <p:cBhvr>
                                        <p:cTn dur="750" fill="hold" id="41"/>
                                        <p:tgtEl>
                                          <p:spTgt spid="8"/>
                                        </p:tgtEl>
                                        <p:attrNameLst>
                                          <p:attrName>style.rotation</p:attrName>
                                        </p:attrNameLst>
                                      </p:cBhvr>
                                      <p:tavLst>
                                        <p:tav tm="0">
                                          <p:val>
                                            <p:fltVal val="360"/>
                                          </p:val>
                                        </p:tav>
                                        <p:tav tm="100000">
                                          <p:val>
                                            <p:fltVal val="0"/>
                                          </p:val>
                                        </p:tav>
                                      </p:tavLst>
                                    </p:anim>
                                    <p:animEffect filter="fade" transition="in">
                                      <p:cBhvr>
                                        <p:cTn dur="750" id="42"/>
                                        <p:tgtEl>
                                          <p:spTgt spid="8"/>
                                        </p:tgtEl>
                                      </p:cBhvr>
                                    </p:animEffect>
                                  </p:childTnLst>
                                </p:cTn>
                              </p:par>
                            </p:childTnLst>
                          </p:cTn>
                        </p:par>
                        <p:par>
                          <p:cTn fill="hold" id="43" nodeType="afterGroup">
                            <p:stCondLst>
                              <p:cond delay="2750"/>
                            </p:stCondLst>
                            <p:childTnLst>
                              <p:par>
                                <p:cTn decel="100000" fill="hold" id="44" nodeType="afterEffect" presetClass="entr" presetID="2" presetSubtype="8">
                                  <p:stCondLst>
                                    <p:cond delay="0"/>
                                  </p:stCondLst>
                                  <p:childTnLst>
                                    <p:set>
                                      <p:cBhvr>
                                        <p:cTn dur="1" fill="hold" id="45">
                                          <p:stCondLst>
                                            <p:cond delay="0"/>
                                          </p:stCondLst>
                                        </p:cTn>
                                        <p:tgtEl>
                                          <p:spTgt spid="10"/>
                                        </p:tgtEl>
                                        <p:attrNameLst>
                                          <p:attrName>style.visibility</p:attrName>
                                        </p:attrNameLst>
                                      </p:cBhvr>
                                      <p:to>
                                        <p:strVal val="visible"/>
                                      </p:to>
                                    </p:set>
                                    <p:anim calcmode="lin" valueType="num">
                                      <p:cBhvr additive="base">
                                        <p:cTn dur="1000" fill="hold" id="46"/>
                                        <p:tgtEl>
                                          <p:spTgt spid="10"/>
                                        </p:tgtEl>
                                        <p:attrNameLst>
                                          <p:attrName>ppt_x</p:attrName>
                                        </p:attrNameLst>
                                      </p:cBhvr>
                                      <p:tavLst>
                                        <p:tav tm="0">
                                          <p:val>
                                            <p:strVal val="0-#ppt_w/2"/>
                                          </p:val>
                                        </p:tav>
                                        <p:tav tm="100000">
                                          <p:val>
                                            <p:strVal val="#ppt_x"/>
                                          </p:val>
                                        </p:tav>
                                      </p:tavLst>
                                    </p:anim>
                                    <p:anim calcmode="lin" valueType="num">
                                      <p:cBhvr additive="base">
                                        <p:cTn dur="1000" fill="hold" id="47"/>
                                        <p:tgtEl>
                                          <p:spTgt spid="10"/>
                                        </p:tgtEl>
                                        <p:attrNameLst>
                                          <p:attrName>ppt_y</p:attrName>
                                        </p:attrNameLst>
                                      </p:cBhvr>
                                      <p:tavLst>
                                        <p:tav tm="0">
                                          <p:val>
                                            <p:strVal val="#ppt_y"/>
                                          </p:val>
                                        </p:tav>
                                        <p:tav tm="100000">
                                          <p:val>
                                            <p:strVal val="#ppt_y"/>
                                          </p:val>
                                        </p:tav>
                                      </p:tavLst>
                                    </p:anim>
                                  </p:childTnLst>
                                </p:cTn>
                              </p:par>
                              <p:par>
                                <p:cTn decel="100000" fill="hold" id="48" nodeType="withEffect" presetClass="entr" presetID="2" presetSubtype="2">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additive="base">
                                        <p:cTn dur="1000" fill="hold" id="50"/>
                                        <p:tgtEl>
                                          <p:spTgt spid="11"/>
                                        </p:tgtEl>
                                        <p:attrNameLst>
                                          <p:attrName>ppt_x</p:attrName>
                                        </p:attrNameLst>
                                      </p:cBhvr>
                                      <p:tavLst>
                                        <p:tav tm="0">
                                          <p:val>
                                            <p:strVal val="1+#ppt_w/2"/>
                                          </p:val>
                                        </p:tav>
                                        <p:tav tm="100000">
                                          <p:val>
                                            <p:strVal val="#ppt_x"/>
                                          </p:val>
                                        </p:tav>
                                      </p:tavLst>
                                    </p:anim>
                                    <p:anim calcmode="lin" valueType="num">
                                      <p:cBhvr additive="base">
                                        <p:cTn dur="1000" fill="hold" id="51"/>
                                        <p:tgtEl>
                                          <p:spTgt spid="11"/>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750"/>
                            </p:stCondLst>
                            <p:childTnLst>
                              <p:par>
                                <p:cTn decel="100000" fill="hold" id="53" nodeType="afterEffect" presetClass="entr" presetID="2" presetSubtype="8">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1000" fill="hold" id="55"/>
                                        <p:tgtEl>
                                          <p:spTgt spid="13"/>
                                        </p:tgtEl>
                                        <p:attrNameLst>
                                          <p:attrName>ppt_x</p:attrName>
                                        </p:attrNameLst>
                                      </p:cBhvr>
                                      <p:tavLst>
                                        <p:tav tm="0">
                                          <p:val>
                                            <p:strVal val="0-#ppt_w/2"/>
                                          </p:val>
                                        </p:tav>
                                        <p:tav tm="100000">
                                          <p:val>
                                            <p:strVal val="#ppt_x"/>
                                          </p:val>
                                        </p:tav>
                                      </p:tavLst>
                                    </p:anim>
                                    <p:anim calcmode="lin" valueType="num">
                                      <p:cBhvr additive="base">
                                        <p:cTn dur="1000" fill="hold" id="56"/>
                                        <p:tgtEl>
                                          <p:spTgt spid="13"/>
                                        </p:tgtEl>
                                        <p:attrNameLst>
                                          <p:attrName>ppt_y</p:attrName>
                                        </p:attrNameLst>
                                      </p:cBhvr>
                                      <p:tavLst>
                                        <p:tav tm="0">
                                          <p:val>
                                            <p:strVal val="#ppt_y"/>
                                          </p:val>
                                        </p:tav>
                                        <p:tav tm="100000">
                                          <p:val>
                                            <p:strVal val="#ppt_y"/>
                                          </p:val>
                                        </p:tav>
                                      </p:tavLst>
                                    </p:anim>
                                  </p:childTnLst>
                                </p:cTn>
                              </p:par>
                              <p:par>
                                <p:cTn decel="100000" fill="hold" id="57" nodeType="withEffect" presetClass="entr" presetID="2" presetSubtype="2">
                                  <p:stCondLst>
                                    <p:cond delay="0"/>
                                  </p:stCondLst>
                                  <p:childTnLst>
                                    <p:set>
                                      <p:cBhvr>
                                        <p:cTn dur="1" fill="hold" id="58">
                                          <p:stCondLst>
                                            <p:cond delay="0"/>
                                          </p:stCondLst>
                                        </p:cTn>
                                        <p:tgtEl>
                                          <p:spTgt spid="12"/>
                                        </p:tgtEl>
                                        <p:attrNameLst>
                                          <p:attrName>style.visibility</p:attrName>
                                        </p:attrNameLst>
                                      </p:cBhvr>
                                      <p:to>
                                        <p:strVal val="visible"/>
                                      </p:to>
                                    </p:set>
                                    <p:anim calcmode="lin" valueType="num">
                                      <p:cBhvr additive="base">
                                        <p:cTn dur="1000" fill="hold" id="59"/>
                                        <p:tgtEl>
                                          <p:spTgt spid="12"/>
                                        </p:tgtEl>
                                        <p:attrNameLst>
                                          <p:attrName>ppt_x</p:attrName>
                                        </p:attrNameLst>
                                      </p:cBhvr>
                                      <p:tavLst>
                                        <p:tav tm="0">
                                          <p:val>
                                            <p:strVal val="1+#ppt_w/2"/>
                                          </p:val>
                                        </p:tav>
                                        <p:tav tm="100000">
                                          <p:val>
                                            <p:strVal val="#ppt_x"/>
                                          </p:val>
                                        </p:tav>
                                      </p:tavLst>
                                    </p:anim>
                                    <p:anim calcmode="lin" valueType="num">
                                      <p:cBhvr additive="base">
                                        <p:cTn dur="1000" fill="hold" id="60"/>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iS1ide-Rectangle 1"/>
          <p:cNvSpPr/>
          <p:nvPr/>
        </p:nvSpPr>
        <p:spPr>
          <a:xfrm>
            <a:off x="0" y="1455905"/>
            <a:ext cx="12203008" cy="2331987"/>
          </a:xfrm>
          <a:prstGeom prst="rect">
            <a:avLst/>
          </a:prstGeom>
          <a:solidFill>
            <a:schemeClr val="tx2"/>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iS1ide-Rectangle 2"/>
          <p:cNvSpPr/>
          <p:nvPr/>
        </p:nvSpPr>
        <p:spPr>
          <a:xfrm>
            <a:off x="4149327" y="1447632"/>
            <a:ext cx="2340260" cy="2340260"/>
          </a:xfrm>
          <a:prstGeom prst="rect">
            <a:avLst/>
          </a:prstGeom>
          <a:blipFill>
            <a:blip r:embed="rId3">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iS1ide-Rectangle 3"/>
          <p:cNvSpPr/>
          <p:nvPr/>
        </p:nvSpPr>
        <p:spPr>
          <a:xfrm>
            <a:off x="6640963" y="1447632"/>
            <a:ext cx="2340260" cy="2340260"/>
          </a:xfrm>
          <a:prstGeom prst="rect">
            <a:avLst/>
          </a:prstGeom>
          <a:blipFill>
            <a:blip r:embed="rId4">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iS1ide-Rectangle 4"/>
          <p:cNvSpPr/>
          <p:nvPr/>
        </p:nvSpPr>
        <p:spPr>
          <a:xfrm>
            <a:off x="9132603" y="1447632"/>
            <a:ext cx="2340260" cy="2340260"/>
          </a:xfrm>
          <a:prstGeom prst="rect">
            <a:avLst/>
          </a:prstGeom>
          <a:blipFill>
            <a:blip r:embed="rId5">
              <a:extLst>
                <a:ext uri="{28A0092B-C50C-407E-A947-70E740481C1C}">
                  <a14:useLocalDpi/>
                </a:ext>
              </a:extLst>
            </a:blip>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iS1ide-Rectangle 11"/>
          <p:cNvSpPr/>
          <p:nvPr/>
        </p:nvSpPr>
        <p:spPr>
          <a:xfrm>
            <a:off x="4149327" y="3897058"/>
            <a:ext cx="2340260" cy="2219587"/>
          </a:xfrm>
          <a:prstGeom prst="rect">
            <a:avLst/>
          </a:prstGeom>
          <a:solidFill>
            <a:srgbClr val="E14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lIns="91440" rIns="91440" rot="0" spcFirstLastPara="0" tIns="45720" vert="horz" wrap="none">
            <a:prstTxWarp prst="textNoShape">
              <a:avLst/>
            </a:prstTxWarp>
            <a:normAutofit/>
          </a:bodyPr>
          <a:lstStyle/>
          <a:p>
            <a:pPr algn="ctr" lvl="0"/>
            <a:endParaRPr altLang="en-US" lang="zh-CN">
              <a:cs typeface="+mn-ea"/>
              <a:sym typeface="+mn-lt"/>
            </a:endParaRPr>
          </a:p>
        </p:txBody>
      </p:sp>
      <p:sp>
        <p:nvSpPr>
          <p:cNvPr id="9" name="iS1ide-Rectangle 12"/>
          <p:cNvSpPr/>
          <p:nvPr/>
        </p:nvSpPr>
        <p:spPr>
          <a:xfrm>
            <a:off x="6640963" y="3897058"/>
            <a:ext cx="2340260" cy="2219587"/>
          </a:xfrm>
          <a:prstGeom prst="rect">
            <a:avLst/>
          </a:prstGeom>
          <a:solidFill>
            <a:srgbClr val="34B2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lIns="91440" rIns="91440" rot="0" spcFirstLastPara="0" tIns="45720" vert="horz" wrap="none">
            <a:prstTxWarp prst="textNoShape">
              <a:avLst/>
            </a:prstTxWarp>
            <a:normAutofit/>
          </a:bodyPr>
          <a:lstStyle/>
          <a:p>
            <a:pPr algn="ctr" lvl="0"/>
            <a:endParaRPr altLang="en-US" lang="zh-CN">
              <a:cs typeface="+mn-ea"/>
              <a:sym typeface="+mn-lt"/>
            </a:endParaRPr>
          </a:p>
        </p:txBody>
      </p:sp>
      <p:sp>
        <p:nvSpPr>
          <p:cNvPr id="10" name="iS1ide-Rectangle 13"/>
          <p:cNvSpPr/>
          <p:nvPr/>
        </p:nvSpPr>
        <p:spPr>
          <a:xfrm>
            <a:off x="9132603" y="3897058"/>
            <a:ext cx="2340260" cy="2219587"/>
          </a:xfrm>
          <a:prstGeom prst="rect">
            <a:avLst/>
          </a:prstGeom>
          <a:solidFill>
            <a:srgbClr val="2070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lIns="91440" rIns="91440" rot="0" spcFirstLastPara="0" tIns="45720" vert="horz" wrap="none">
            <a:prstTxWarp prst="textNoShape">
              <a:avLst/>
            </a:prstTxWarp>
            <a:normAutofit/>
          </a:bodyPr>
          <a:lstStyle/>
          <a:p>
            <a:pPr algn="ctr" lvl="0"/>
            <a:endParaRPr altLang="en-US" lang="zh-CN">
              <a:cs typeface="+mn-ea"/>
              <a:sym typeface="+mn-lt"/>
            </a:endParaRPr>
          </a:p>
        </p:txBody>
      </p:sp>
      <p:sp>
        <p:nvSpPr>
          <p:cNvPr id="11" name="iS1ide-Oval 8"/>
          <p:cNvSpPr/>
          <p:nvPr/>
        </p:nvSpPr>
        <p:spPr>
          <a:xfrm>
            <a:off x="4996043" y="3463857"/>
            <a:ext cx="648072" cy="648072"/>
          </a:xfrm>
          <a:prstGeom prst="ellipse">
            <a:avLst/>
          </a:prstGeom>
          <a:solidFill>
            <a:srgbClr val="E14956"/>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lIns="91440" rIns="91440" rot="0" spcFirstLastPara="0" tIns="45720" vert="horz" wrap="square">
            <a:prstTxWarp prst="textNoShape">
              <a:avLst/>
            </a:prstTxWarp>
            <a:normAutofit/>
          </a:bodyPr>
          <a:lstStyle/>
          <a:p>
            <a:pPr algn="ctr"/>
            <a:r>
              <a:rPr altLang="zh-CN" b="1" lang="en-US" sz="2400">
                <a:cs typeface="+mn-ea"/>
                <a:sym typeface="+mn-lt"/>
              </a:rPr>
              <a:t>A</a:t>
            </a:r>
          </a:p>
        </p:txBody>
      </p:sp>
      <p:sp>
        <p:nvSpPr>
          <p:cNvPr id="12" name="iS1ide-Oval 9"/>
          <p:cNvSpPr/>
          <p:nvPr/>
        </p:nvSpPr>
        <p:spPr>
          <a:xfrm>
            <a:off x="7480319" y="3463857"/>
            <a:ext cx="648072" cy="648072"/>
          </a:xfrm>
          <a:prstGeom prst="ellipse">
            <a:avLst/>
          </a:prstGeom>
          <a:solidFill>
            <a:srgbClr val="34B2E4"/>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lIns="91440" rIns="91440" rot="0" spcFirstLastPara="0" tIns="45720" vert="horz" wrap="square">
            <a:prstTxWarp prst="textNoShape">
              <a:avLst/>
            </a:prstTxWarp>
            <a:normAutofit/>
          </a:bodyPr>
          <a:lstStyle/>
          <a:p>
            <a:pPr algn="ctr"/>
            <a:r>
              <a:rPr altLang="zh-CN" b="1" lang="en-US" sz="2400">
                <a:cs typeface="+mn-ea"/>
                <a:sym typeface="+mn-lt"/>
              </a:rPr>
              <a:t>B</a:t>
            </a:r>
          </a:p>
        </p:txBody>
      </p:sp>
      <p:sp>
        <p:nvSpPr>
          <p:cNvPr id="13" name="iS1ide-Oval 10"/>
          <p:cNvSpPr/>
          <p:nvPr/>
        </p:nvSpPr>
        <p:spPr>
          <a:xfrm>
            <a:off x="9990843" y="3463857"/>
            <a:ext cx="648072" cy="648072"/>
          </a:xfrm>
          <a:prstGeom prst="ellipse">
            <a:avLst/>
          </a:prstGeom>
          <a:solidFill>
            <a:srgbClr val="2070A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lIns="91440" rIns="91440" rot="0" spcFirstLastPara="0" tIns="45720" vert="horz" wrap="square">
            <a:prstTxWarp prst="textNoShape">
              <a:avLst/>
            </a:prstTxWarp>
            <a:normAutofit/>
          </a:bodyPr>
          <a:lstStyle/>
          <a:p>
            <a:pPr algn="ctr"/>
            <a:r>
              <a:rPr altLang="zh-CN" b="1" lang="en-US" sz="2400">
                <a:cs typeface="+mn-ea"/>
                <a:sym typeface="+mn-lt"/>
              </a:rPr>
              <a:t>C</a:t>
            </a:r>
          </a:p>
        </p:txBody>
      </p:sp>
      <p:sp>
        <p:nvSpPr>
          <p:cNvPr id="32" name="矩形 31"/>
          <p:cNvSpPr/>
          <p:nvPr/>
        </p:nvSpPr>
        <p:spPr>
          <a:xfrm>
            <a:off x="4164488" y="4440901"/>
            <a:ext cx="2309938" cy="1737360"/>
          </a:xfrm>
          <a:prstGeom prst="rect">
            <a:avLst/>
          </a:prstGeom>
        </p:spPr>
        <p:txBody>
          <a:bodyPr wrap="square">
            <a:spAutoFit/>
          </a:bodyPr>
          <a:lstStyle/>
          <a:p>
            <a:pPr algn="ctr">
              <a:lnSpc>
                <a:spcPct val="150000"/>
              </a:lnSpc>
            </a:pPr>
            <a:r>
              <a:rPr altLang="zh-CN" b="1" lang="en-US">
                <a:solidFill>
                  <a:schemeClr val="bg1"/>
                </a:solidFill>
                <a:cs typeface="+mn-ea"/>
                <a:sym typeface="+mn-lt"/>
              </a:rPr>
              <a:t>ADD TITLE HERE</a:t>
            </a:r>
          </a:p>
          <a:p>
            <a:pPr algn="ctr">
              <a:lnSpc>
                <a:spcPct val="150000"/>
              </a:lnSpc>
            </a:pPr>
            <a:r>
              <a:rPr altLang="zh-CN" b="1" lang="en-US">
                <a:solidFill>
                  <a:schemeClr val="bg1"/>
                </a:solidFill>
                <a:cs typeface="+mn-ea"/>
                <a:sym typeface="+mn-lt"/>
              </a:rPr>
              <a:t>Please add your text content here, or copy your text, paste it here</a:t>
            </a:r>
          </a:p>
        </p:txBody>
      </p:sp>
      <p:sp>
        <p:nvSpPr>
          <p:cNvPr id="33" name="矩形 32"/>
          <p:cNvSpPr/>
          <p:nvPr/>
        </p:nvSpPr>
        <p:spPr>
          <a:xfrm>
            <a:off x="6649386" y="4443499"/>
            <a:ext cx="2309938" cy="1737360"/>
          </a:xfrm>
          <a:prstGeom prst="rect">
            <a:avLst/>
          </a:prstGeom>
        </p:spPr>
        <p:txBody>
          <a:bodyPr wrap="square">
            <a:spAutoFit/>
          </a:bodyPr>
          <a:lstStyle/>
          <a:p>
            <a:pPr algn="ctr">
              <a:lnSpc>
                <a:spcPct val="150000"/>
              </a:lnSpc>
            </a:pPr>
            <a:r>
              <a:rPr altLang="zh-CN" b="1" lang="en-US">
                <a:solidFill>
                  <a:schemeClr val="bg1"/>
                </a:solidFill>
                <a:cs typeface="+mn-ea"/>
                <a:sym typeface="+mn-lt"/>
              </a:rPr>
              <a:t>ADD TITLE HERE</a:t>
            </a:r>
          </a:p>
          <a:p>
            <a:pPr algn="ctr">
              <a:lnSpc>
                <a:spcPct val="150000"/>
              </a:lnSpc>
            </a:pPr>
            <a:r>
              <a:rPr altLang="zh-CN" b="1" lang="en-US">
                <a:solidFill>
                  <a:schemeClr val="bg1"/>
                </a:solidFill>
                <a:cs typeface="+mn-ea"/>
                <a:sym typeface="+mn-lt"/>
              </a:rPr>
              <a:t>Please add your text content here, or copy your text, paste it here</a:t>
            </a:r>
          </a:p>
        </p:txBody>
      </p:sp>
      <p:sp>
        <p:nvSpPr>
          <p:cNvPr id="34" name="矩形 33"/>
          <p:cNvSpPr/>
          <p:nvPr/>
        </p:nvSpPr>
        <p:spPr>
          <a:xfrm>
            <a:off x="9147764" y="4440901"/>
            <a:ext cx="2309938" cy="1737360"/>
          </a:xfrm>
          <a:prstGeom prst="rect">
            <a:avLst/>
          </a:prstGeom>
        </p:spPr>
        <p:txBody>
          <a:bodyPr wrap="square">
            <a:spAutoFit/>
          </a:bodyPr>
          <a:lstStyle/>
          <a:p>
            <a:pPr algn="ctr">
              <a:lnSpc>
                <a:spcPct val="150000"/>
              </a:lnSpc>
            </a:pPr>
            <a:r>
              <a:rPr altLang="zh-CN" b="1" lang="en-US">
                <a:solidFill>
                  <a:schemeClr val="bg1"/>
                </a:solidFill>
                <a:cs typeface="+mn-ea"/>
                <a:sym typeface="+mn-lt"/>
              </a:rPr>
              <a:t>ADD TITLE HERE</a:t>
            </a:r>
          </a:p>
          <a:p>
            <a:pPr algn="ctr">
              <a:lnSpc>
                <a:spcPct val="150000"/>
              </a:lnSpc>
            </a:pPr>
            <a:r>
              <a:rPr altLang="zh-CN" b="1" lang="en-US">
                <a:solidFill>
                  <a:schemeClr val="bg1"/>
                </a:solidFill>
                <a:cs typeface="+mn-ea"/>
                <a:sym typeface="+mn-lt"/>
              </a:rPr>
              <a:t>Please add your text content here, or copy your text, paste it here</a:t>
            </a:r>
          </a:p>
        </p:txBody>
      </p:sp>
      <p:sp>
        <p:nvSpPr>
          <p:cNvPr id="18" name="矩形 17"/>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其他工作完成进度</a:t>
            </a:r>
          </a:p>
        </p:txBody>
      </p:sp>
      <p:sp>
        <p:nvSpPr>
          <p:cNvPr id="19" name="圆角矩形 18"/>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圆角矩形 19"/>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6"/>
    </p:custDataLst>
    <p:extLst>
      <p:ext uri="{BB962C8B-B14F-4D97-AF65-F5344CB8AC3E}">
        <p14:creationId val="82150817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1000" fill="hold" id="7"/>
                                        <p:tgtEl>
                                          <p:spTgt spid="19"/>
                                        </p:tgtEl>
                                        <p:attrNameLst>
                                          <p:attrName>ppt_x</p:attrName>
                                        </p:attrNameLst>
                                      </p:cBhvr>
                                      <p:tavLst>
                                        <p:tav tm="0">
                                          <p:val>
                                            <p:strVal val="0-#ppt_w/2"/>
                                          </p:val>
                                        </p:tav>
                                        <p:tav tm="100000">
                                          <p:val>
                                            <p:strVal val="#ppt_x"/>
                                          </p:val>
                                        </p:tav>
                                      </p:tavLst>
                                    </p:anim>
                                    <p:anim calcmode="lin" valueType="num">
                                      <p:cBhvr additive="base">
                                        <p:cTn dur="1000" fill="hold" id="8"/>
                                        <p:tgtEl>
                                          <p:spTgt spid="19"/>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1000" fill="hold" id="11"/>
                                        <p:tgtEl>
                                          <p:spTgt spid="20"/>
                                        </p:tgtEl>
                                        <p:attrNameLst>
                                          <p:attrName>ppt_x</p:attrName>
                                        </p:attrNameLst>
                                      </p:cBhvr>
                                      <p:tavLst>
                                        <p:tav tm="0">
                                          <p:val>
                                            <p:strVal val="0-#ppt_w/2"/>
                                          </p:val>
                                        </p:tav>
                                        <p:tav tm="100000">
                                          <p:val>
                                            <p:strVal val="#ppt_x"/>
                                          </p:val>
                                        </p:tav>
                                      </p:tavLst>
                                    </p:anim>
                                    <p:anim calcmode="lin" valueType="num">
                                      <p:cBhvr additive="base">
                                        <p:cTn dur="1000" fill="hold" id="12"/>
                                        <p:tgtEl>
                                          <p:spTgt spid="20"/>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8"/>
                                        </p:tgtEl>
                                        <p:attrNameLst>
                                          <p:attrName>style.visibility</p:attrName>
                                        </p:attrNameLst>
                                      </p:cBhvr>
                                      <p:to>
                                        <p:strVal val="visible"/>
                                      </p:to>
                                    </p:set>
                                    <p:animEffect filter="fade" transition="in">
                                      <p:cBhvr>
                                        <p:cTn dur="500" id="15"/>
                                        <p:tgtEl>
                                          <p:spTgt spid="18"/>
                                        </p:tgtEl>
                                      </p:cBhvr>
                                    </p:animEffect>
                                    <p:anim calcmode="lin" valueType="num">
                                      <p:cBhvr>
                                        <p:cTn dur="500" fill="hold" id="16"/>
                                        <p:tgtEl>
                                          <p:spTgt spid="18"/>
                                        </p:tgtEl>
                                        <p:attrNameLst>
                                          <p:attrName>ppt_w</p:attrName>
                                        </p:attrNameLst>
                                      </p:cBhvr>
                                      <p:tavLst>
                                        <p:tav fmla="#ppt_w*sin(2.5*pi*$)" tm="0">
                                          <p:val>
                                            <p:fltVal val="0"/>
                                          </p:val>
                                        </p:tav>
                                        <p:tav tm="100000">
                                          <p:val>
                                            <p:fltVal val="1"/>
                                          </p:val>
                                        </p:tav>
                                      </p:tavLst>
                                    </p:anim>
                                    <p:anim calcmode="lin" valueType="num">
                                      <p:cBhvr>
                                        <p:cTn dur="500" fill="hold" id="17"/>
                                        <p:tgtEl>
                                          <p:spTgt spid="18"/>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10"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500" id="21"/>
                                        <p:tgtEl>
                                          <p:spTgt spid="3"/>
                                        </p:tgtEl>
                                      </p:cBhvr>
                                    </p:animEffect>
                                  </p:childTnLst>
                                </p:cTn>
                              </p:par>
                            </p:childTnLst>
                          </p:cTn>
                        </p:par>
                        <p:par>
                          <p:cTn fill="hold" id="22" nodeType="afterGroup">
                            <p:stCondLst>
                              <p:cond delay="1750"/>
                            </p:stCondLst>
                            <p:childTnLst>
                              <p:par>
                                <p:cTn decel="100000" fill="hold" grpId="0" id="23" nodeType="afterEffect" presetClass="entr" presetID="2" presetSubtype="8">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1000" fill="hold" id="25"/>
                                        <p:tgtEl>
                                          <p:spTgt spid="5"/>
                                        </p:tgtEl>
                                        <p:attrNameLst>
                                          <p:attrName>ppt_x</p:attrName>
                                        </p:attrNameLst>
                                      </p:cBhvr>
                                      <p:tavLst>
                                        <p:tav tm="0">
                                          <p:val>
                                            <p:strVal val="0-#ppt_w/2"/>
                                          </p:val>
                                        </p:tav>
                                        <p:tav tm="100000">
                                          <p:val>
                                            <p:strVal val="#ppt_x"/>
                                          </p:val>
                                        </p:tav>
                                      </p:tavLst>
                                    </p:anim>
                                    <p:anim calcmode="lin" valueType="num">
                                      <p:cBhvr additive="base">
                                        <p:cTn dur="1000" fill="hold" id="26"/>
                                        <p:tgtEl>
                                          <p:spTgt spid="5"/>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750"/>
                            </p:stCondLst>
                            <p:childTnLst>
                              <p:par>
                                <p:cTn fill="hold" grpId="0" id="28" nodeType="after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par>
                                <p:cTn decel="100000" fill="hold" grpId="0" id="33" nodeType="withEffect" presetClass="entr" presetID="2" presetSubtype="4">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1000" fill="hold" id="35"/>
                                        <p:tgtEl>
                                          <p:spTgt spid="8"/>
                                        </p:tgtEl>
                                        <p:attrNameLst>
                                          <p:attrName>ppt_x</p:attrName>
                                        </p:attrNameLst>
                                      </p:cBhvr>
                                      <p:tavLst>
                                        <p:tav tm="0">
                                          <p:val>
                                            <p:strVal val="#ppt_x"/>
                                          </p:val>
                                        </p:tav>
                                        <p:tav tm="100000">
                                          <p:val>
                                            <p:strVal val="#ppt_x"/>
                                          </p:val>
                                        </p:tav>
                                      </p:tavLst>
                                    </p:anim>
                                    <p:anim calcmode="lin" valueType="num">
                                      <p:cBhvr additive="base">
                                        <p:cTn dur="1000" fill="hold" id="36"/>
                                        <p:tgtEl>
                                          <p:spTgt spid="8"/>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750"/>
                            </p:stCondLst>
                            <p:childTnLst>
                              <p:par>
                                <p:cTn fill="hold" grpId="0" id="38" nodeType="afterEffect" presetClass="entr" presetID="22" presetSubtype="1">
                                  <p:stCondLst>
                                    <p:cond delay="0"/>
                                  </p:stCondLst>
                                  <p:childTnLst>
                                    <p:set>
                                      <p:cBhvr>
                                        <p:cTn dur="1" fill="hold" id="39">
                                          <p:stCondLst>
                                            <p:cond delay="0"/>
                                          </p:stCondLst>
                                        </p:cTn>
                                        <p:tgtEl>
                                          <p:spTgt spid="32"/>
                                        </p:tgtEl>
                                        <p:attrNameLst>
                                          <p:attrName>style.visibility</p:attrName>
                                        </p:attrNameLst>
                                      </p:cBhvr>
                                      <p:to>
                                        <p:strVal val="visible"/>
                                      </p:to>
                                    </p:set>
                                    <p:animEffect filter="wipe(up)" transition="in">
                                      <p:cBhvr>
                                        <p:cTn dur="500" id="40"/>
                                        <p:tgtEl>
                                          <p:spTgt spid="32"/>
                                        </p:tgtEl>
                                      </p:cBhvr>
                                    </p:animEffect>
                                  </p:childTnLst>
                                </p:cTn>
                              </p:par>
                            </p:childTnLst>
                          </p:cTn>
                        </p:par>
                        <p:par>
                          <p:cTn fill="hold" id="41" nodeType="afterGroup">
                            <p:stCondLst>
                              <p:cond delay="4250"/>
                            </p:stCondLst>
                            <p:childTnLst>
                              <p:par>
                                <p:cTn decel="100000" fill="hold" grpId="0" id="42" nodeType="afterEffect" presetClass="entr" presetID="2" presetSubtype="2">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1000" fill="hold" id="44"/>
                                        <p:tgtEl>
                                          <p:spTgt spid="6"/>
                                        </p:tgtEl>
                                        <p:attrNameLst>
                                          <p:attrName>ppt_x</p:attrName>
                                        </p:attrNameLst>
                                      </p:cBhvr>
                                      <p:tavLst>
                                        <p:tav tm="0">
                                          <p:val>
                                            <p:strVal val="1+#ppt_w/2"/>
                                          </p:val>
                                        </p:tav>
                                        <p:tav tm="100000">
                                          <p:val>
                                            <p:strVal val="#ppt_x"/>
                                          </p:val>
                                        </p:tav>
                                      </p:tavLst>
                                    </p:anim>
                                    <p:anim calcmode="lin" valueType="num">
                                      <p:cBhvr additive="base">
                                        <p:cTn dur="1000" fill="hold" id="45"/>
                                        <p:tgtEl>
                                          <p:spTgt spid="6"/>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5250"/>
                            </p:stCondLst>
                            <p:childTnLst>
                              <p:par>
                                <p:cTn fill="hold" grpId="0" id="47" nodeType="afterEffect" presetClass="entr" presetID="53" presetSubtype="0">
                                  <p:stCondLst>
                                    <p:cond delay="0"/>
                                  </p:stCondLst>
                                  <p:childTnLst>
                                    <p:set>
                                      <p:cBhvr>
                                        <p:cTn dur="1" fill="hold" id="48">
                                          <p:stCondLst>
                                            <p:cond delay="0"/>
                                          </p:stCondLst>
                                        </p:cTn>
                                        <p:tgtEl>
                                          <p:spTgt spid="12"/>
                                        </p:tgtEl>
                                        <p:attrNameLst>
                                          <p:attrName>style.visibility</p:attrName>
                                        </p:attrNameLst>
                                      </p:cBhvr>
                                      <p:to>
                                        <p:strVal val="visible"/>
                                      </p:to>
                                    </p:set>
                                    <p:anim calcmode="lin" valueType="num">
                                      <p:cBhvr>
                                        <p:cTn dur="500" fill="hold" id="49"/>
                                        <p:tgtEl>
                                          <p:spTgt spid="12"/>
                                        </p:tgtEl>
                                        <p:attrNameLst>
                                          <p:attrName>ppt_w</p:attrName>
                                        </p:attrNameLst>
                                      </p:cBhvr>
                                      <p:tavLst>
                                        <p:tav tm="0">
                                          <p:val>
                                            <p:fltVal val="0"/>
                                          </p:val>
                                        </p:tav>
                                        <p:tav tm="100000">
                                          <p:val>
                                            <p:strVal val="#ppt_w"/>
                                          </p:val>
                                        </p:tav>
                                      </p:tavLst>
                                    </p:anim>
                                    <p:anim calcmode="lin" valueType="num">
                                      <p:cBhvr>
                                        <p:cTn dur="500" fill="hold" id="50"/>
                                        <p:tgtEl>
                                          <p:spTgt spid="12"/>
                                        </p:tgtEl>
                                        <p:attrNameLst>
                                          <p:attrName>ppt_h</p:attrName>
                                        </p:attrNameLst>
                                      </p:cBhvr>
                                      <p:tavLst>
                                        <p:tav tm="0">
                                          <p:val>
                                            <p:fltVal val="0"/>
                                          </p:val>
                                        </p:tav>
                                        <p:tav tm="100000">
                                          <p:val>
                                            <p:strVal val="#ppt_h"/>
                                          </p:val>
                                        </p:tav>
                                      </p:tavLst>
                                    </p:anim>
                                    <p:animEffect filter="fade" transition="in">
                                      <p:cBhvr>
                                        <p:cTn dur="500" id="51"/>
                                        <p:tgtEl>
                                          <p:spTgt spid="12"/>
                                        </p:tgtEl>
                                      </p:cBhvr>
                                    </p:animEffect>
                                  </p:childTnLst>
                                </p:cTn>
                              </p:par>
                              <p:par>
                                <p:cTn decel="100000" fill="hold" grpId="0" id="52" nodeType="withEffect" presetClass="entr" presetID="2" presetSubtype="4">
                                  <p:stCondLst>
                                    <p:cond delay="0"/>
                                  </p:stCondLst>
                                  <p:childTnLst>
                                    <p:set>
                                      <p:cBhvr>
                                        <p:cTn dur="1" fill="hold" id="53">
                                          <p:stCondLst>
                                            <p:cond delay="0"/>
                                          </p:stCondLst>
                                        </p:cTn>
                                        <p:tgtEl>
                                          <p:spTgt spid="9"/>
                                        </p:tgtEl>
                                        <p:attrNameLst>
                                          <p:attrName>style.visibility</p:attrName>
                                        </p:attrNameLst>
                                      </p:cBhvr>
                                      <p:to>
                                        <p:strVal val="visible"/>
                                      </p:to>
                                    </p:set>
                                    <p:anim calcmode="lin" valueType="num">
                                      <p:cBhvr additive="base">
                                        <p:cTn dur="1000" fill="hold" id="54"/>
                                        <p:tgtEl>
                                          <p:spTgt spid="9"/>
                                        </p:tgtEl>
                                        <p:attrNameLst>
                                          <p:attrName>ppt_x</p:attrName>
                                        </p:attrNameLst>
                                      </p:cBhvr>
                                      <p:tavLst>
                                        <p:tav tm="0">
                                          <p:val>
                                            <p:strVal val="#ppt_x"/>
                                          </p:val>
                                        </p:tav>
                                        <p:tav tm="100000">
                                          <p:val>
                                            <p:strVal val="#ppt_x"/>
                                          </p:val>
                                        </p:tav>
                                      </p:tavLst>
                                    </p:anim>
                                    <p:anim calcmode="lin" valueType="num">
                                      <p:cBhvr additive="base">
                                        <p:cTn dur="1000" fill="hold" id="55"/>
                                        <p:tgtEl>
                                          <p:spTgt spid="9"/>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6250"/>
                            </p:stCondLst>
                            <p:childTnLst>
                              <p:par>
                                <p:cTn fill="hold" grpId="0" id="57" nodeType="afterEffect" presetClass="entr" presetID="22" presetSubtype="1">
                                  <p:stCondLst>
                                    <p:cond delay="0"/>
                                  </p:stCondLst>
                                  <p:childTnLst>
                                    <p:set>
                                      <p:cBhvr>
                                        <p:cTn dur="1" fill="hold" id="58">
                                          <p:stCondLst>
                                            <p:cond delay="0"/>
                                          </p:stCondLst>
                                        </p:cTn>
                                        <p:tgtEl>
                                          <p:spTgt spid="33"/>
                                        </p:tgtEl>
                                        <p:attrNameLst>
                                          <p:attrName>style.visibility</p:attrName>
                                        </p:attrNameLst>
                                      </p:cBhvr>
                                      <p:to>
                                        <p:strVal val="visible"/>
                                      </p:to>
                                    </p:set>
                                    <p:animEffect filter="wipe(up)" transition="in">
                                      <p:cBhvr>
                                        <p:cTn dur="500" id="59"/>
                                        <p:tgtEl>
                                          <p:spTgt spid="33"/>
                                        </p:tgtEl>
                                      </p:cBhvr>
                                    </p:animEffect>
                                  </p:childTnLst>
                                </p:cTn>
                              </p:par>
                            </p:childTnLst>
                          </p:cTn>
                        </p:par>
                        <p:par>
                          <p:cTn fill="hold" id="60" nodeType="afterGroup">
                            <p:stCondLst>
                              <p:cond delay="6750"/>
                            </p:stCondLst>
                            <p:childTnLst>
                              <p:par>
                                <p:cTn decel="100000" fill="hold" grpId="0" id="61" nodeType="afterEffect" presetClass="entr" presetID="2" presetSubtype="2">
                                  <p:stCondLst>
                                    <p:cond delay="0"/>
                                  </p:stCondLst>
                                  <p:childTnLst>
                                    <p:set>
                                      <p:cBhvr>
                                        <p:cTn dur="1" fill="hold" id="62">
                                          <p:stCondLst>
                                            <p:cond delay="0"/>
                                          </p:stCondLst>
                                        </p:cTn>
                                        <p:tgtEl>
                                          <p:spTgt spid="7"/>
                                        </p:tgtEl>
                                        <p:attrNameLst>
                                          <p:attrName>style.visibility</p:attrName>
                                        </p:attrNameLst>
                                      </p:cBhvr>
                                      <p:to>
                                        <p:strVal val="visible"/>
                                      </p:to>
                                    </p:set>
                                    <p:anim calcmode="lin" valueType="num">
                                      <p:cBhvr additive="base">
                                        <p:cTn dur="1000" fill="hold" id="63"/>
                                        <p:tgtEl>
                                          <p:spTgt spid="7"/>
                                        </p:tgtEl>
                                        <p:attrNameLst>
                                          <p:attrName>ppt_x</p:attrName>
                                        </p:attrNameLst>
                                      </p:cBhvr>
                                      <p:tavLst>
                                        <p:tav tm="0">
                                          <p:val>
                                            <p:strVal val="1+#ppt_w/2"/>
                                          </p:val>
                                        </p:tav>
                                        <p:tav tm="100000">
                                          <p:val>
                                            <p:strVal val="#ppt_x"/>
                                          </p:val>
                                        </p:tav>
                                      </p:tavLst>
                                    </p:anim>
                                    <p:anim calcmode="lin" valueType="num">
                                      <p:cBhvr additive="base">
                                        <p:cTn dur="1000" fill="hold" id="64"/>
                                        <p:tgtEl>
                                          <p:spTgt spid="7"/>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7750"/>
                            </p:stCondLst>
                            <p:childTnLst>
                              <p:par>
                                <p:cTn fill="hold" grpId="0" id="66" nodeType="afterEffect" presetClass="entr" presetID="53" presetSubtype="0">
                                  <p:stCondLst>
                                    <p:cond delay="0"/>
                                  </p:stCondLst>
                                  <p:childTnLst>
                                    <p:set>
                                      <p:cBhvr>
                                        <p:cTn dur="1" fill="hold" id="67">
                                          <p:stCondLst>
                                            <p:cond delay="0"/>
                                          </p:stCondLst>
                                        </p:cTn>
                                        <p:tgtEl>
                                          <p:spTgt spid="13"/>
                                        </p:tgtEl>
                                        <p:attrNameLst>
                                          <p:attrName>style.visibility</p:attrName>
                                        </p:attrNameLst>
                                      </p:cBhvr>
                                      <p:to>
                                        <p:strVal val="visible"/>
                                      </p:to>
                                    </p:set>
                                    <p:anim calcmode="lin" valueType="num">
                                      <p:cBhvr>
                                        <p:cTn dur="500" fill="hold" id="68"/>
                                        <p:tgtEl>
                                          <p:spTgt spid="13"/>
                                        </p:tgtEl>
                                        <p:attrNameLst>
                                          <p:attrName>ppt_w</p:attrName>
                                        </p:attrNameLst>
                                      </p:cBhvr>
                                      <p:tavLst>
                                        <p:tav tm="0">
                                          <p:val>
                                            <p:fltVal val="0"/>
                                          </p:val>
                                        </p:tav>
                                        <p:tav tm="100000">
                                          <p:val>
                                            <p:strVal val="#ppt_w"/>
                                          </p:val>
                                        </p:tav>
                                      </p:tavLst>
                                    </p:anim>
                                    <p:anim calcmode="lin" valueType="num">
                                      <p:cBhvr>
                                        <p:cTn dur="500" fill="hold" id="69"/>
                                        <p:tgtEl>
                                          <p:spTgt spid="13"/>
                                        </p:tgtEl>
                                        <p:attrNameLst>
                                          <p:attrName>ppt_h</p:attrName>
                                        </p:attrNameLst>
                                      </p:cBhvr>
                                      <p:tavLst>
                                        <p:tav tm="0">
                                          <p:val>
                                            <p:fltVal val="0"/>
                                          </p:val>
                                        </p:tav>
                                        <p:tav tm="100000">
                                          <p:val>
                                            <p:strVal val="#ppt_h"/>
                                          </p:val>
                                        </p:tav>
                                      </p:tavLst>
                                    </p:anim>
                                    <p:animEffect filter="fade" transition="in">
                                      <p:cBhvr>
                                        <p:cTn dur="500" id="70"/>
                                        <p:tgtEl>
                                          <p:spTgt spid="13"/>
                                        </p:tgtEl>
                                      </p:cBhvr>
                                    </p:animEffect>
                                  </p:childTnLst>
                                </p:cTn>
                              </p:par>
                              <p:par>
                                <p:cTn decel="100000" fill="hold" grpId="0" id="71" nodeType="withEffect" presetClass="entr" presetID="2" presetSubtype="4">
                                  <p:stCondLst>
                                    <p:cond delay="0"/>
                                  </p:stCondLst>
                                  <p:childTnLst>
                                    <p:set>
                                      <p:cBhvr>
                                        <p:cTn dur="1" fill="hold" id="72">
                                          <p:stCondLst>
                                            <p:cond delay="0"/>
                                          </p:stCondLst>
                                        </p:cTn>
                                        <p:tgtEl>
                                          <p:spTgt spid="10"/>
                                        </p:tgtEl>
                                        <p:attrNameLst>
                                          <p:attrName>style.visibility</p:attrName>
                                        </p:attrNameLst>
                                      </p:cBhvr>
                                      <p:to>
                                        <p:strVal val="visible"/>
                                      </p:to>
                                    </p:set>
                                    <p:anim calcmode="lin" valueType="num">
                                      <p:cBhvr additive="base">
                                        <p:cTn dur="1000" fill="hold" id="73"/>
                                        <p:tgtEl>
                                          <p:spTgt spid="10"/>
                                        </p:tgtEl>
                                        <p:attrNameLst>
                                          <p:attrName>ppt_x</p:attrName>
                                        </p:attrNameLst>
                                      </p:cBhvr>
                                      <p:tavLst>
                                        <p:tav tm="0">
                                          <p:val>
                                            <p:strVal val="#ppt_x"/>
                                          </p:val>
                                        </p:tav>
                                        <p:tav tm="100000">
                                          <p:val>
                                            <p:strVal val="#ppt_x"/>
                                          </p:val>
                                        </p:tav>
                                      </p:tavLst>
                                    </p:anim>
                                    <p:anim calcmode="lin" valueType="num">
                                      <p:cBhvr additive="base">
                                        <p:cTn dur="1000" fill="hold" id="74"/>
                                        <p:tgtEl>
                                          <p:spTgt spid="10"/>
                                        </p:tgtEl>
                                        <p:attrNameLst>
                                          <p:attrName>ppt_y</p:attrName>
                                        </p:attrNameLst>
                                      </p:cBhvr>
                                      <p:tavLst>
                                        <p:tav tm="0">
                                          <p:val>
                                            <p:strVal val="1+#ppt_h/2"/>
                                          </p:val>
                                        </p:tav>
                                        <p:tav tm="100000">
                                          <p:val>
                                            <p:strVal val="#ppt_y"/>
                                          </p:val>
                                        </p:tav>
                                      </p:tavLst>
                                    </p:anim>
                                  </p:childTnLst>
                                </p:cTn>
                              </p:par>
                            </p:childTnLst>
                          </p:cTn>
                        </p:par>
                        <p:par>
                          <p:cTn fill="hold" id="75" nodeType="afterGroup">
                            <p:stCondLst>
                              <p:cond delay="8750"/>
                            </p:stCondLst>
                            <p:childTnLst>
                              <p:par>
                                <p:cTn fill="hold" grpId="0" id="76" nodeType="afterEffect" presetClass="entr" presetID="22" presetSubtype="1">
                                  <p:stCondLst>
                                    <p:cond delay="0"/>
                                  </p:stCondLst>
                                  <p:childTnLst>
                                    <p:set>
                                      <p:cBhvr>
                                        <p:cTn dur="1" fill="hold" id="77">
                                          <p:stCondLst>
                                            <p:cond delay="0"/>
                                          </p:stCondLst>
                                        </p:cTn>
                                        <p:tgtEl>
                                          <p:spTgt spid="34"/>
                                        </p:tgtEl>
                                        <p:attrNameLst>
                                          <p:attrName>style.visibility</p:attrName>
                                        </p:attrNameLst>
                                      </p:cBhvr>
                                      <p:to>
                                        <p:strVal val="visible"/>
                                      </p:to>
                                    </p:set>
                                    <p:animEffect filter="wipe(up)" transition="in">
                                      <p:cBhvr>
                                        <p:cTn dur="500" id="7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12"/>
      <p:bldP grpId="0" spid="13"/>
      <p:bldP grpId="0" spid="32"/>
      <p:bldP grpId="0" spid="33"/>
      <p:bldP grpId="0" spid="34"/>
      <p:bldP grpId="0" spid="18"/>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Group 176"/>
          <p:cNvGrpSpPr/>
          <p:nvPr/>
        </p:nvGrpSpPr>
        <p:grpSpPr>
          <a:xfrm>
            <a:off x="1164189" y="3749103"/>
            <a:ext cx="2807821" cy="976304"/>
            <a:chOff x="1706563" y="4518025"/>
            <a:chExt cx="2605088" cy="1390650"/>
          </a:xfrm>
        </p:grpSpPr>
        <p:sp>
          <p:nvSpPr>
            <p:cNvPr id="24" name="Freeform 5"/>
            <p:cNvSpPr/>
            <p:nvPr/>
          </p:nvSpPr>
          <p:spPr bwMode="auto">
            <a:xfrm>
              <a:off x="1706563" y="4518025"/>
              <a:ext cx="1303338" cy="1390650"/>
            </a:xfrm>
            <a:custGeom>
              <a:gdLst>
                <a:gd fmla="*/ 333 w 347" name="T0"/>
                <a:gd fmla="*/ 29 h 370" name="T1"/>
                <a:gd fmla="*/ 0 w 347" name="T2"/>
                <a:gd fmla="*/ 370 h 370" name="T3"/>
                <a:gd fmla="*/ 347 w 347" name="T4"/>
                <a:gd fmla="*/ 370 h 370" name="T5"/>
                <a:gd fmla="*/ 347 w 347" name="T6"/>
                <a:gd fmla="*/ 0 h 370" name="T7"/>
                <a:gd fmla="*/ 333 w 347" name="T8"/>
                <a:gd fmla="*/ 29 h 370" name="T9"/>
              </a:gdLst>
              <a:cxnLst>
                <a:cxn ang="0">
                  <a:pos x="T0" y="T1"/>
                </a:cxn>
                <a:cxn ang="0">
                  <a:pos x="T2" y="T3"/>
                </a:cxn>
                <a:cxn ang="0">
                  <a:pos x="T4" y="T5"/>
                </a:cxn>
                <a:cxn ang="0">
                  <a:pos x="T6" y="T7"/>
                </a:cxn>
                <a:cxn ang="0">
                  <a:pos x="T8" y="T9"/>
                </a:cxn>
              </a:cxnLst>
              <a:rect b="b" l="0" r="r" t="0"/>
              <a:pathLst>
                <a:path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F99302">
                <a:alpha val="75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sp>
          <p:nvSpPr>
            <p:cNvPr id="25" name="Freeform 6"/>
            <p:cNvSpPr/>
            <p:nvPr/>
          </p:nvSpPr>
          <p:spPr bwMode="auto">
            <a:xfrm>
              <a:off x="3009901" y="4518025"/>
              <a:ext cx="1301750" cy="1390650"/>
            </a:xfrm>
            <a:custGeom>
              <a:gdLst>
                <a:gd fmla="*/ 15 w 347" name="T0"/>
                <a:gd fmla="*/ 29 h 370" name="T1"/>
                <a:gd fmla="*/ 0 w 347" name="T2"/>
                <a:gd fmla="*/ 0 h 370" name="T3"/>
                <a:gd fmla="*/ 0 w 347" name="T4"/>
                <a:gd fmla="*/ 370 h 370" name="T5"/>
                <a:gd fmla="*/ 347 w 347" name="T6"/>
                <a:gd fmla="*/ 370 h 370" name="T7"/>
                <a:gd fmla="*/ 15 w 347" name="T8"/>
                <a:gd fmla="*/ 29 h 370" name="T9"/>
              </a:gdLst>
              <a:cxnLst>
                <a:cxn ang="0">
                  <a:pos x="T0" y="T1"/>
                </a:cxn>
                <a:cxn ang="0">
                  <a:pos x="T2" y="T3"/>
                </a:cxn>
                <a:cxn ang="0">
                  <a:pos x="T4" y="T5"/>
                </a:cxn>
                <a:cxn ang="0">
                  <a:pos x="T6" y="T7"/>
                </a:cxn>
                <a:cxn ang="0">
                  <a:pos x="T8" y="T9"/>
                </a:cxn>
              </a:cxnLst>
              <a:rect b="b" l="0" r="r" t="0"/>
              <a:pathLst>
                <a:path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F99302">
                <a:lumMod val="60000"/>
                <a:lumOff val="40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grpSp>
      <p:grpSp>
        <p:nvGrpSpPr>
          <p:cNvPr id="26" name="Group 179"/>
          <p:cNvGrpSpPr/>
          <p:nvPr/>
        </p:nvGrpSpPr>
        <p:grpSpPr>
          <a:xfrm>
            <a:off x="2584353" y="3049320"/>
            <a:ext cx="2812955" cy="1676081"/>
            <a:chOff x="3024188" y="3378200"/>
            <a:chExt cx="2609851" cy="2530475"/>
          </a:xfrm>
        </p:grpSpPr>
        <p:sp>
          <p:nvSpPr>
            <p:cNvPr id="27" name="Freeform 7"/>
            <p:cNvSpPr/>
            <p:nvPr/>
          </p:nvSpPr>
          <p:spPr bwMode="auto">
            <a:xfrm>
              <a:off x="3024188" y="3378200"/>
              <a:ext cx="1306513" cy="2530475"/>
            </a:xfrm>
            <a:custGeom>
              <a:gdLst>
                <a:gd fmla="*/ 334 w 348" name="T0"/>
                <a:gd fmla="*/ 52 h 673" name="T1"/>
                <a:gd fmla="*/ 0 w 348" name="T2"/>
                <a:gd fmla="*/ 673 h 673" name="T3"/>
                <a:gd fmla="*/ 348 w 348" name="T4"/>
                <a:gd fmla="*/ 673 h 673" name="T5"/>
                <a:gd fmla="*/ 348 w 348" name="T6"/>
                <a:gd fmla="*/ 0 h 673" name="T7"/>
                <a:gd fmla="*/ 334 w 348" name="T8"/>
                <a:gd fmla="*/ 52 h 673" name="T9"/>
              </a:gdLst>
              <a:cxnLst>
                <a:cxn ang="0">
                  <a:pos x="T0" y="T1"/>
                </a:cxn>
                <a:cxn ang="0">
                  <a:pos x="T2" y="T3"/>
                </a:cxn>
                <a:cxn ang="0">
                  <a:pos x="T4" y="T5"/>
                </a:cxn>
                <a:cxn ang="0">
                  <a:pos x="T6" y="T7"/>
                </a:cxn>
                <a:cxn ang="0">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E14956">
                <a:alpha val="75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sp>
          <p:nvSpPr>
            <p:cNvPr id="28" name="Freeform 8"/>
            <p:cNvSpPr/>
            <p:nvPr/>
          </p:nvSpPr>
          <p:spPr bwMode="auto">
            <a:xfrm>
              <a:off x="4330701" y="3378200"/>
              <a:ext cx="1303338" cy="2530475"/>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E14956">
                <a:lumMod val="60000"/>
                <a:lumOff val="40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grpSp>
      <p:grpSp>
        <p:nvGrpSpPr>
          <p:cNvPr id="29" name="Group 182"/>
          <p:cNvGrpSpPr/>
          <p:nvPr/>
        </p:nvGrpSpPr>
        <p:grpSpPr>
          <a:xfrm>
            <a:off x="4001096" y="3552845"/>
            <a:ext cx="2807821" cy="1172560"/>
            <a:chOff x="4338638" y="3484858"/>
            <a:chExt cx="2605088" cy="2423817"/>
          </a:xfrm>
        </p:grpSpPr>
        <p:sp>
          <p:nvSpPr>
            <p:cNvPr id="30" name="Freeform 9"/>
            <p:cNvSpPr/>
            <p:nvPr/>
          </p:nvSpPr>
          <p:spPr bwMode="auto">
            <a:xfrm>
              <a:off x="4338638" y="3484858"/>
              <a:ext cx="1303338" cy="2423817"/>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A6315B">
                <a:alpha val="75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sp>
          <p:nvSpPr>
            <p:cNvPr id="31" name="Freeform 10"/>
            <p:cNvSpPr/>
            <p:nvPr/>
          </p:nvSpPr>
          <p:spPr bwMode="auto">
            <a:xfrm>
              <a:off x="5641976" y="3484858"/>
              <a:ext cx="1301750" cy="2423817"/>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A6315B">
                <a:lumMod val="60000"/>
                <a:lumOff val="40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grpSp>
      <p:grpSp>
        <p:nvGrpSpPr>
          <p:cNvPr id="32" name="Group 185"/>
          <p:cNvGrpSpPr/>
          <p:nvPr/>
        </p:nvGrpSpPr>
        <p:grpSpPr>
          <a:xfrm>
            <a:off x="5426395" y="3386065"/>
            <a:ext cx="2807821" cy="1339342"/>
            <a:chOff x="5661026" y="4078659"/>
            <a:chExt cx="2605088" cy="1830016"/>
          </a:xfrm>
        </p:grpSpPr>
        <p:sp>
          <p:nvSpPr>
            <p:cNvPr id="33" name="Freeform 186"/>
            <p:cNvSpPr/>
            <p:nvPr/>
          </p:nvSpPr>
          <p:spPr bwMode="auto">
            <a:xfrm>
              <a:off x="5661026" y="4078659"/>
              <a:ext cx="1301750" cy="1830016"/>
            </a:xfrm>
            <a:custGeom>
              <a:gdLst>
                <a:gd fmla="*/ 333 w 347" name="T0"/>
                <a:gd fmla="*/ 40 h 522" name="T1"/>
                <a:gd fmla="*/ 0 w 347" name="T2"/>
                <a:gd fmla="*/ 522 h 522" name="T3"/>
                <a:gd fmla="*/ 347 w 347" name="T4"/>
                <a:gd fmla="*/ 522 h 522" name="T5"/>
                <a:gd fmla="*/ 347 w 347" name="T6"/>
                <a:gd fmla="*/ 0 h 522" name="T7"/>
                <a:gd fmla="*/ 333 w 347" name="T8"/>
                <a:gd fmla="*/ 40 h 522" name="T9"/>
              </a:gdLst>
              <a:cxnLst>
                <a:cxn ang="0">
                  <a:pos x="T0" y="T1"/>
                </a:cxn>
                <a:cxn ang="0">
                  <a:pos x="T2" y="T3"/>
                </a:cxn>
                <a:cxn ang="0">
                  <a:pos x="T4" y="T5"/>
                </a:cxn>
                <a:cxn ang="0">
                  <a:pos x="T6" y="T7"/>
                </a:cxn>
                <a:cxn ang="0">
                  <a:pos x="T8" y="T9"/>
                </a:cxn>
              </a:cxnLst>
              <a:rect b="b" l="0" r="r" t="0"/>
              <a:pathLst>
                <a:path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2070A1">
                <a:alpha val="75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sp>
          <p:nvSpPr>
            <p:cNvPr id="34" name="Freeform 187"/>
            <p:cNvSpPr/>
            <p:nvPr/>
          </p:nvSpPr>
          <p:spPr bwMode="auto">
            <a:xfrm>
              <a:off x="6962776" y="4078659"/>
              <a:ext cx="1303338" cy="1830016"/>
            </a:xfrm>
            <a:custGeom>
              <a:gdLst>
                <a:gd fmla="*/ 14 w 347" name="T0"/>
                <a:gd fmla="*/ 40 h 522" name="T1"/>
                <a:gd fmla="*/ 0 w 347" name="T2"/>
                <a:gd fmla="*/ 0 h 522" name="T3"/>
                <a:gd fmla="*/ 0 w 347" name="T4"/>
                <a:gd fmla="*/ 522 h 522" name="T5"/>
                <a:gd fmla="*/ 347 w 347" name="T6"/>
                <a:gd fmla="*/ 522 h 522" name="T7"/>
                <a:gd fmla="*/ 14 w 347" name="T8"/>
                <a:gd fmla="*/ 40 h 522" name="T9"/>
              </a:gdLst>
              <a:cxnLst>
                <a:cxn ang="0">
                  <a:pos x="T0" y="T1"/>
                </a:cxn>
                <a:cxn ang="0">
                  <a:pos x="T2" y="T3"/>
                </a:cxn>
                <a:cxn ang="0">
                  <a:pos x="T4" y="T5"/>
                </a:cxn>
                <a:cxn ang="0">
                  <a:pos x="T6" y="T7"/>
                </a:cxn>
                <a:cxn ang="0">
                  <a:pos x="T8" y="T9"/>
                </a:cxn>
              </a:cxnLst>
              <a:rect b="b" l="0" r="r" t="0"/>
              <a:pathLst>
                <a:path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2070A1">
                <a:lumMod val="60000"/>
                <a:lumOff val="40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grpSp>
      <p:grpSp>
        <p:nvGrpSpPr>
          <p:cNvPr id="35" name="Group 188"/>
          <p:cNvGrpSpPr/>
          <p:nvPr/>
        </p:nvGrpSpPr>
        <p:grpSpPr>
          <a:xfrm>
            <a:off x="6829448" y="2879871"/>
            <a:ext cx="2812956" cy="1851991"/>
            <a:chOff x="3024188" y="3378200"/>
            <a:chExt cx="2609852" cy="2530475"/>
          </a:xfrm>
        </p:grpSpPr>
        <p:sp>
          <p:nvSpPr>
            <p:cNvPr id="36" name="Freeform 7"/>
            <p:cNvSpPr/>
            <p:nvPr/>
          </p:nvSpPr>
          <p:spPr bwMode="auto">
            <a:xfrm>
              <a:off x="3024188" y="3378200"/>
              <a:ext cx="1306513" cy="2530475"/>
            </a:xfrm>
            <a:custGeom>
              <a:gdLst>
                <a:gd fmla="*/ 334 w 348" name="T0"/>
                <a:gd fmla="*/ 52 h 673" name="T1"/>
                <a:gd fmla="*/ 0 w 348" name="T2"/>
                <a:gd fmla="*/ 673 h 673" name="T3"/>
                <a:gd fmla="*/ 348 w 348" name="T4"/>
                <a:gd fmla="*/ 673 h 673" name="T5"/>
                <a:gd fmla="*/ 348 w 348" name="T6"/>
                <a:gd fmla="*/ 0 h 673" name="T7"/>
                <a:gd fmla="*/ 334 w 348" name="T8"/>
                <a:gd fmla="*/ 52 h 673" name="T9"/>
              </a:gdLst>
              <a:cxnLst>
                <a:cxn ang="0">
                  <a:pos x="T0" y="T1"/>
                </a:cxn>
                <a:cxn ang="0">
                  <a:pos x="T2" y="T3"/>
                </a:cxn>
                <a:cxn ang="0">
                  <a:pos x="T4" y="T5"/>
                </a:cxn>
                <a:cxn ang="0">
                  <a:pos x="T6" y="T7"/>
                </a:cxn>
                <a:cxn ang="0">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34B2E4">
                <a:alpha val="75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sp>
          <p:nvSpPr>
            <p:cNvPr id="37" name="Freeform 8"/>
            <p:cNvSpPr/>
            <p:nvPr/>
          </p:nvSpPr>
          <p:spPr bwMode="auto">
            <a:xfrm>
              <a:off x="4330702" y="3378200"/>
              <a:ext cx="1303338" cy="2530475"/>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34B2E4">
                <a:lumMod val="60000"/>
                <a:lumOff val="40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grpSp>
      <p:grpSp>
        <p:nvGrpSpPr>
          <p:cNvPr id="38" name="Group 191"/>
          <p:cNvGrpSpPr/>
          <p:nvPr/>
        </p:nvGrpSpPr>
        <p:grpSpPr>
          <a:xfrm>
            <a:off x="8222129" y="2624747"/>
            <a:ext cx="2807821" cy="2107315"/>
            <a:chOff x="4338638" y="2257425"/>
            <a:chExt cx="2605088" cy="3651250"/>
          </a:xfrm>
        </p:grpSpPr>
        <p:sp>
          <p:nvSpPr>
            <p:cNvPr id="39" name="Freeform 9"/>
            <p:cNvSpPr/>
            <p:nvPr/>
          </p:nvSpPr>
          <p:spPr bwMode="auto">
            <a:xfrm>
              <a:off x="4338638" y="2257425"/>
              <a:ext cx="1303338" cy="3651250"/>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2CC6D2">
                <a:alpha val="75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sp>
          <p:nvSpPr>
            <p:cNvPr id="40" name="Freeform 10"/>
            <p:cNvSpPr/>
            <p:nvPr/>
          </p:nvSpPr>
          <p:spPr bwMode="auto">
            <a:xfrm>
              <a:off x="5641976" y="2257425"/>
              <a:ext cx="1301750" cy="3651250"/>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2CC6D2">
                <a:lumMod val="60000"/>
                <a:lumOff val="40000"/>
              </a:srgbClr>
            </a:solidFill>
            <a:ln>
              <a:noFill/>
            </a:ln>
          </p:spPr>
          <p:txBody>
            <a:bodyPr anchor="t" anchorCtr="0" bIns="22860" compatLnSpc="1" lIns="45720" numCol="1" rIns="45720" tIns="22860" vert="horz" wrap="square">
              <a:prstTxWarp prst="textNoShape">
                <a:avLst/>
              </a:prstTxWarp>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srgbClr val="7F7F7F"/>
                </a:solidFill>
                <a:effectLst/>
                <a:uLnTx/>
                <a:uFillTx/>
                <a:cs typeface="+mn-ea"/>
                <a:sym typeface="+mn-lt"/>
              </a:endParaRPr>
            </a:p>
          </p:txBody>
        </p:sp>
      </p:grpSp>
      <p:sp>
        <p:nvSpPr>
          <p:cNvPr id="41" name="矩形 40"/>
          <p:cNvSpPr/>
          <p:nvPr/>
        </p:nvSpPr>
        <p:spPr>
          <a:xfrm>
            <a:off x="1696460" y="5398379"/>
            <a:ext cx="8790578"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78" name="矩形 77"/>
          <p:cNvSpPr/>
          <p:nvPr/>
        </p:nvSpPr>
        <p:spPr>
          <a:xfrm>
            <a:off x="4705810" y="4844095"/>
            <a:ext cx="2771877"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schemeClr val="tx1">
                    <a:lumMod val="65000"/>
                    <a:lumOff val="35000"/>
                  </a:schemeClr>
                </a:solidFill>
                <a:effectLst/>
                <a:uLnTx/>
                <a:uFillTx/>
                <a:cs typeface="+mn-ea"/>
                <a:sym typeface="+mn-lt"/>
              </a:rPr>
              <a:t>添加您的标题</a:t>
            </a:r>
          </a:p>
        </p:txBody>
      </p:sp>
      <p:grpSp>
        <p:nvGrpSpPr>
          <p:cNvPr id="90" name="组合 89"/>
          <p:cNvGrpSpPr/>
          <p:nvPr/>
        </p:nvGrpSpPr>
        <p:grpSpPr>
          <a:xfrm>
            <a:off x="2084106" y="2608860"/>
            <a:ext cx="945269" cy="1021868"/>
            <a:chOff x="2084106" y="2608860"/>
            <a:chExt cx="945269" cy="1021868"/>
          </a:xfrm>
        </p:grpSpPr>
        <p:grpSp>
          <p:nvGrpSpPr>
            <p:cNvPr id="52" name="组合 51"/>
            <p:cNvGrpSpPr/>
            <p:nvPr/>
          </p:nvGrpSpPr>
          <p:grpSpPr>
            <a:xfrm>
              <a:off x="2084106" y="2608860"/>
              <a:ext cx="942320" cy="1021868"/>
              <a:chOff x="2084106" y="2139612"/>
              <a:chExt cx="942320" cy="1021868"/>
            </a:xfrm>
          </p:grpSpPr>
          <p:grpSp>
            <p:nvGrpSpPr>
              <p:cNvPr id="47" name="Group 29"/>
              <p:cNvGrpSpPr/>
              <p:nvPr/>
            </p:nvGrpSpPr>
            <p:grpSpPr>
              <a:xfrm>
                <a:off x="2084106" y="2139612"/>
                <a:ext cx="942320" cy="1021868"/>
                <a:chOff x="5488033" y="3473229"/>
                <a:chExt cx="506932" cy="549726"/>
              </a:xfrm>
              <a:effectLst>
                <a:outerShdw algn="t" blurRad="381000" dir="5400000" dist="63500" rotWithShape="0">
                  <a:sysClr lastClr="000000" val="windowText">
                    <a:lumMod val="75000"/>
                    <a:lumOff val="25000"/>
                    <a:alpha val="40000"/>
                  </a:sysClr>
                </a:outerShdw>
              </a:effectLst>
            </p:grpSpPr>
            <p:sp>
              <p:nvSpPr>
                <p:cNvPr id="48" name="Oval 33"/>
                <p:cNvSpPr/>
                <p:nvPr/>
              </p:nvSpPr>
              <p:spPr>
                <a:xfrm>
                  <a:off x="5488033" y="3473229"/>
                  <a:ext cx="506932" cy="506932"/>
                </a:xfrm>
                <a:prstGeom prst="ellipse">
                  <a:avLst/>
                </a:prstGeom>
                <a:solidFill>
                  <a:sysClr lastClr="FFFFFF" val="window"/>
                </a:solidFill>
                <a:ln algn="ctr" cap="flat" cmpd="sng" w="25400">
                  <a:noFill/>
                  <a:prstDash val="solid"/>
                  <a:miter lim="800000"/>
                </a:ln>
                <a:effectLst>
                  <a:outerShdw algn="ctr" blurRad="127000" rotWithShape="0" sx="102000" sy="102000">
                    <a:sysClr lastClr="FFFFFF" val="window">
                      <a:lumMod val="7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400" u="none">
                    <a:ln>
                      <a:noFill/>
                    </a:ln>
                    <a:solidFill>
                      <a:prstClr val="black">
                        <a:lumMod val="50000"/>
                        <a:lumOff val="50000"/>
                      </a:prstClr>
                    </a:solidFill>
                    <a:effectLst/>
                    <a:uLnTx/>
                    <a:uFillTx/>
                    <a:cs typeface="+mn-ea"/>
                    <a:sym typeface="+mn-lt"/>
                  </a:endParaRPr>
                </a:p>
              </p:txBody>
            </p:sp>
            <p:sp>
              <p:nvSpPr>
                <p:cNvPr id="49" name="Isosceles Triangle 32"/>
                <p:cNvSpPr/>
                <p:nvPr/>
              </p:nvSpPr>
              <p:spPr>
                <a:xfrm flipV="1">
                  <a:off x="5706597" y="3977236"/>
                  <a:ext cx="69805" cy="45719"/>
                </a:xfrm>
                <a:prstGeom prst="triangl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4000" u="none">
                    <a:ln>
                      <a:noFill/>
                    </a:ln>
                    <a:solidFill>
                      <a:prstClr val="white"/>
                    </a:solidFill>
                    <a:effectLst/>
                    <a:uLnTx/>
                    <a:uFillTx/>
                    <a:cs typeface="+mn-ea"/>
                    <a:sym typeface="+mn-lt"/>
                  </a:endParaRPr>
                </a:p>
              </p:txBody>
            </p:sp>
          </p:grpSp>
          <p:sp>
            <p:nvSpPr>
              <p:cNvPr id="51" name="椭圆 50"/>
              <p:cNvSpPr/>
              <p:nvPr/>
            </p:nvSpPr>
            <p:spPr>
              <a:xfrm>
                <a:off x="2150701" y="2206207"/>
                <a:ext cx="809129" cy="809129"/>
              </a:xfrm>
              <a:prstGeom prst="ellipse">
                <a:avLst/>
              </a:prstGeom>
              <a:solidFill>
                <a:srgbClr val="FBAE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79" name="矩形 78"/>
            <p:cNvSpPr/>
            <p:nvPr/>
          </p:nvSpPr>
          <p:spPr>
            <a:xfrm>
              <a:off x="2095972" y="2708735"/>
              <a:ext cx="933403"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trike="noStrike" sz="2400" u="none">
                  <a:ln>
                    <a:noFill/>
                  </a:ln>
                  <a:solidFill>
                    <a:schemeClr val="bg1"/>
                  </a:solidFill>
                  <a:effectLst/>
                  <a:uLnTx/>
                  <a:uFillTx/>
                  <a:cs typeface="+mn-ea"/>
                  <a:sym typeface="+mn-lt"/>
                </a:rPr>
                <a:t>30%</a:t>
              </a:r>
            </a:p>
          </p:txBody>
        </p:sp>
      </p:grpSp>
      <p:grpSp>
        <p:nvGrpSpPr>
          <p:cNvPr id="89" name="组合 88"/>
          <p:cNvGrpSpPr/>
          <p:nvPr/>
        </p:nvGrpSpPr>
        <p:grpSpPr>
          <a:xfrm>
            <a:off x="3529936" y="1908946"/>
            <a:ext cx="942320" cy="1021868"/>
            <a:chOff x="3529936" y="1908946"/>
            <a:chExt cx="942320" cy="1021868"/>
          </a:xfrm>
        </p:grpSpPr>
        <p:grpSp>
          <p:nvGrpSpPr>
            <p:cNvPr id="53" name="组合 52"/>
            <p:cNvGrpSpPr/>
            <p:nvPr/>
          </p:nvGrpSpPr>
          <p:grpSpPr>
            <a:xfrm>
              <a:off x="3529936" y="1908946"/>
              <a:ext cx="942320" cy="1021868"/>
              <a:chOff x="2084106" y="2139612"/>
              <a:chExt cx="942320" cy="1021868"/>
            </a:xfrm>
          </p:grpSpPr>
          <p:grpSp>
            <p:nvGrpSpPr>
              <p:cNvPr id="54" name="Group 29"/>
              <p:cNvGrpSpPr/>
              <p:nvPr/>
            </p:nvGrpSpPr>
            <p:grpSpPr>
              <a:xfrm>
                <a:off x="2084106" y="2139612"/>
                <a:ext cx="942320" cy="1021868"/>
                <a:chOff x="5488033" y="3473229"/>
                <a:chExt cx="506932" cy="549726"/>
              </a:xfrm>
              <a:effectLst>
                <a:outerShdw algn="t" blurRad="381000" dir="5400000" dist="63500" rotWithShape="0">
                  <a:sysClr lastClr="000000" val="windowText">
                    <a:lumMod val="75000"/>
                    <a:lumOff val="25000"/>
                    <a:alpha val="40000"/>
                  </a:sysClr>
                </a:outerShdw>
              </a:effectLst>
            </p:grpSpPr>
            <p:sp>
              <p:nvSpPr>
                <p:cNvPr id="56" name="Oval 33"/>
                <p:cNvSpPr/>
                <p:nvPr/>
              </p:nvSpPr>
              <p:spPr>
                <a:xfrm>
                  <a:off x="5488033" y="3473229"/>
                  <a:ext cx="506932" cy="506932"/>
                </a:xfrm>
                <a:prstGeom prst="ellipse">
                  <a:avLst/>
                </a:prstGeom>
                <a:solidFill>
                  <a:sysClr lastClr="FFFFFF" val="window"/>
                </a:solidFill>
                <a:ln algn="ctr" cap="flat" cmpd="sng" w="25400">
                  <a:noFill/>
                  <a:prstDash val="solid"/>
                  <a:miter lim="800000"/>
                </a:ln>
                <a:effectLst>
                  <a:outerShdw algn="ctr" blurRad="127000" rotWithShape="0" sx="102000" sy="102000">
                    <a:sysClr lastClr="FFFFFF" val="window">
                      <a:lumMod val="7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400" u="none">
                    <a:ln>
                      <a:noFill/>
                    </a:ln>
                    <a:solidFill>
                      <a:prstClr val="black">
                        <a:lumMod val="50000"/>
                        <a:lumOff val="50000"/>
                      </a:prstClr>
                    </a:solidFill>
                    <a:effectLst/>
                    <a:uLnTx/>
                    <a:uFillTx/>
                    <a:cs typeface="+mn-ea"/>
                    <a:sym typeface="+mn-lt"/>
                  </a:endParaRPr>
                </a:p>
              </p:txBody>
            </p:sp>
            <p:sp>
              <p:nvSpPr>
                <p:cNvPr id="57" name="Isosceles Triangle 32"/>
                <p:cNvSpPr/>
                <p:nvPr/>
              </p:nvSpPr>
              <p:spPr>
                <a:xfrm flipV="1">
                  <a:off x="5706597" y="3977236"/>
                  <a:ext cx="69805" cy="45719"/>
                </a:xfrm>
                <a:prstGeom prst="triangl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4000" u="none">
                    <a:ln>
                      <a:noFill/>
                    </a:ln>
                    <a:solidFill>
                      <a:prstClr val="white"/>
                    </a:solidFill>
                    <a:effectLst/>
                    <a:uLnTx/>
                    <a:uFillTx/>
                    <a:cs typeface="+mn-ea"/>
                    <a:sym typeface="+mn-lt"/>
                  </a:endParaRPr>
                </a:p>
              </p:txBody>
            </p:sp>
          </p:grpSp>
          <p:sp>
            <p:nvSpPr>
              <p:cNvPr id="55" name="椭圆 54"/>
              <p:cNvSpPr/>
              <p:nvPr/>
            </p:nvSpPr>
            <p:spPr>
              <a:xfrm>
                <a:off x="2150701" y="2206207"/>
                <a:ext cx="809129" cy="809129"/>
              </a:xfrm>
              <a:prstGeom prst="ellipse">
                <a:avLst/>
              </a:prstGeom>
              <a:solidFill>
                <a:srgbClr val="E149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0" name="矩形 79"/>
            <p:cNvSpPr/>
            <p:nvPr/>
          </p:nvSpPr>
          <p:spPr>
            <a:xfrm>
              <a:off x="3529936" y="2025690"/>
              <a:ext cx="933403"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trike="noStrike" sz="2400" u="none">
                  <a:ln>
                    <a:noFill/>
                  </a:ln>
                  <a:solidFill>
                    <a:schemeClr val="bg1"/>
                  </a:solidFill>
                  <a:effectLst/>
                  <a:uLnTx/>
                  <a:uFillTx/>
                  <a:cs typeface="+mn-ea"/>
                  <a:sym typeface="+mn-lt"/>
                </a:rPr>
                <a:t>68%</a:t>
              </a:r>
            </a:p>
          </p:txBody>
        </p:sp>
      </p:grpSp>
      <p:grpSp>
        <p:nvGrpSpPr>
          <p:cNvPr id="88" name="组合 87"/>
          <p:cNvGrpSpPr/>
          <p:nvPr/>
        </p:nvGrpSpPr>
        <p:grpSpPr>
          <a:xfrm>
            <a:off x="4931860" y="2448028"/>
            <a:ext cx="959523" cy="1021868"/>
            <a:chOff x="4931860" y="2480686"/>
            <a:chExt cx="959523" cy="1021868"/>
          </a:xfrm>
        </p:grpSpPr>
        <p:grpSp>
          <p:nvGrpSpPr>
            <p:cNvPr id="58" name="组合 57"/>
            <p:cNvGrpSpPr/>
            <p:nvPr/>
          </p:nvGrpSpPr>
          <p:grpSpPr>
            <a:xfrm>
              <a:off x="4931860" y="2480686"/>
              <a:ext cx="942320" cy="1021868"/>
              <a:chOff x="2084106" y="2139612"/>
              <a:chExt cx="942320" cy="1021868"/>
            </a:xfrm>
          </p:grpSpPr>
          <p:grpSp>
            <p:nvGrpSpPr>
              <p:cNvPr id="59" name="Group 29"/>
              <p:cNvGrpSpPr/>
              <p:nvPr/>
            </p:nvGrpSpPr>
            <p:grpSpPr>
              <a:xfrm>
                <a:off x="2084106" y="2139612"/>
                <a:ext cx="942320" cy="1021868"/>
                <a:chOff x="5488033" y="3473229"/>
                <a:chExt cx="506932" cy="549726"/>
              </a:xfrm>
              <a:effectLst>
                <a:outerShdw algn="t" blurRad="381000" dir="5400000" dist="63500" rotWithShape="0">
                  <a:sysClr lastClr="000000" val="windowText">
                    <a:lumMod val="75000"/>
                    <a:lumOff val="25000"/>
                    <a:alpha val="40000"/>
                  </a:sysClr>
                </a:outerShdw>
              </a:effectLst>
            </p:grpSpPr>
            <p:sp>
              <p:nvSpPr>
                <p:cNvPr id="61" name="Oval 33"/>
                <p:cNvSpPr/>
                <p:nvPr/>
              </p:nvSpPr>
              <p:spPr>
                <a:xfrm>
                  <a:off x="5488033" y="3473229"/>
                  <a:ext cx="506932" cy="506932"/>
                </a:xfrm>
                <a:prstGeom prst="ellipse">
                  <a:avLst/>
                </a:prstGeom>
                <a:solidFill>
                  <a:sysClr lastClr="FFFFFF" val="window"/>
                </a:solidFill>
                <a:ln algn="ctr" cap="flat" cmpd="sng" w="25400">
                  <a:noFill/>
                  <a:prstDash val="solid"/>
                  <a:miter lim="800000"/>
                </a:ln>
                <a:effectLst>
                  <a:outerShdw algn="ctr" blurRad="127000" rotWithShape="0" sx="102000" sy="102000">
                    <a:sysClr lastClr="FFFFFF" val="window">
                      <a:lumMod val="7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400" u="none">
                    <a:ln>
                      <a:noFill/>
                    </a:ln>
                    <a:solidFill>
                      <a:prstClr val="black">
                        <a:lumMod val="50000"/>
                        <a:lumOff val="50000"/>
                      </a:prstClr>
                    </a:solidFill>
                    <a:effectLst/>
                    <a:uLnTx/>
                    <a:uFillTx/>
                    <a:cs typeface="+mn-ea"/>
                    <a:sym typeface="+mn-lt"/>
                  </a:endParaRPr>
                </a:p>
              </p:txBody>
            </p:sp>
            <p:sp>
              <p:nvSpPr>
                <p:cNvPr id="62" name="Isosceles Triangle 32"/>
                <p:cNvSpPr/>
                <p:nvPr/>
              </p:nvSpPr>
              <p:spPr>
                <a:xfrm flipV="1">
                  <a:off x="5706597" y="3977236"/>
                  <a:ext cx="69805" cy="45719"/>
                </a:xfrm>
                <a:prstGeom prst="triangl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4000" u="none">
                    <a:ln>
                      <a:noFill/>
                    </a:ln>
                    <a:solidFill>
                      <a:prstClr val="white"/>
                    </a:solidFill>
                    <a:effectLst/>
                    <a:uLnTx/>
                    <a:uFillTx/>
                    <a:cs typeface="+mn-ea"/>
                    <a:sym typeface="+mn-lt"/>
                  </a:endParaRPr>
                </a:p>
              </p:txBody>
            </p:sp>
          </p:grpSp>
          <p:sp>
            <p:nvSpPr>
              <p:cNvPr id="60" name="椭圆 59"/>
              <p:cNvSpPr/>
              <p:nvPr/>
            </p:nvSpPr>
            <p:spPr>
              <a:xfrm>
                <a:off x="2150701" y="2206207"/>
                <a:ext cx="809129" cy="809129"/>
              </a:xfrm>
              <a:prstGeom prst="ellipse">
                <a:avLst/>
              </a:prstGeom>
              <a:solidFill>
                <a:srgbClr val="A63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1" name="矩形 80"/>
            <p:cNvSpPr/>
            <p:nvPr/>
          </p:nvSpPr>
          <p:spPr>
            <a:xfrm>
              <a:off x="4957979" y="2610710"/>
              <a:ext cx="933403"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trike="noStrike" sz="2400" u="none">
                  <a:ln>
                    <a:noFill/>
                  </a:ln>
                  <a:solidFill>
                    <a:schemeClr val="bg1"/>
                  </a:solidFill>
                  <a:effectLst/>
                  <a:uLnTx/>
                  <a:uFillTx/>
                  <a:cs typeface="+mn-ea"/>
                  <a:sym typeface="+mn-lt"/>
                </a:rPr>
                <a:t>46%</a:t>
              </a:r>
            </a:p>
          </p:txBody>
        </p:sp>
      </p:grpSp>
      <p:grpSp>
        <p:nvGrpSpPr>
          <p:cNvPr id="87" name="组合 86"/>
          <p:cNvGrpSpPr/>
          <p:nvPr/>
        </p:nvGrpSpPr>
        <p:grpSpPr>
          <a:xfrm>
            <a:off x="6355446" y="2273736"/>
            <a:ext cx="942320" cy="1021868"/>
            <a:chOff x="6355446" y="2273736"/>
            <a:chExt cx="942320" cy="1021868"/>
          </a:xfrm>
        </p:grpSpPr>
        <p:grpSp>
          <p:nvGrpSpPr>
            <p:cNvPr id="63" name="组合 62"/>
            <p:cNvGrpSpPr/>
            <p:nvPr/>
          </p:nvGrpSpPr>
          <p:grpSpPr>
            <a:xfrm>
              <a:off x="6355446" y="2273736"/>
              <a:ext cx="942320" cy="1021868"/>
              <a:chOff x="2084106" y="2139612"/>
              <a:chExt cx="942320" cy="1021868"/>
            </a:xfrm>
          </p:grpSpPr>
          <p:grpSp>
            <p:nvGrpSpPr>
              <p:cNvPr id="64" name="Group 29"/>
              <p:cNvGrpSpPr/>
              <p:nvPr/>
            </p:nvGrpSpPr>
            <p:grpSpPr>
              <a:xfrm>
                <a:off x="2084106" y="2139612"/>
                <a:ext cx="942320" cy="1021868"/>
                <a:chOff x="5488033" y="3473229"/>
                <a:chExt cx="506932" cy="549726"/>
              </a:xfrm>
              <a:effectLst>
                <a:outerShdw algn="t" blurRad="381000" dir="5400000" dist="63500" rotWithShape="0">
                  <a:sysClr lastClr="000000" val="windowText">
                    <a:lumMod val="75000"/>
                    <a:lumOff val="25000"/>
                    <a:alpha val="40000"/>
                  </a:sysClr>
                </a:outerShdw>
              </a:effectLst>
            </p:grpSpPr>
            <p:sp>
              <p:nvSpPr>
                <p:cNvPr id="66" name="Oval 33"/>
                <p:cNvSpPr/>
                <p:nvPr/>
              </p:nvSpPr>
              <p:spPr>
                <a:xfrm>
                  <a:off x="5488033" y="3473229"/>
                  <a:ext cx="506932" cy="506932"/>
                </a:xfrm>
                <a:prstGeom prst="ellipse">
                  <a:avLst/>
                </a:prstGeom>
                <a:solidFill>
                  <a:sysClr lastClr="FFFFFF" val="window"/>
                </a:solidFill>
                <a:ln algn="ctr" cap="flat" cmpd="sng" w="25400">
                  <a:noFill/>
                  <a:prstDash val="solid"/>
                  <a:miter lim="800000"/>
                </a:ln>
                <a:effectLst>
                  <a:outerShdw algn="ctr" blurRad="127000" rotWithShape="0" sx="102000" sy="102000">
                    <a:sysClr lastClr="FFFFFF" val="window">
                      <a:lumMod val="7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400" u="none">
                    <a:ln>
                      <a:noFill/>
                    </a:ln>
                    <a:solidFill>
                      <a:prstClr val="black">
                        <a:lumMod val="50000"/>
                        <a:lumOff val="50000"/>
                      </a:prstClr>
                    </a:solidFill>
                    <a:effectLst/>
                    <a:uLnTx/>
                    <a:uFillTx/>
                    <a:cs typeface="+mn-ea"/>
                    <a:sym typeface="+mn-lt"/>
                  </a:endParaRPr>
                </a:p>
              </p:txBody>
            </p:sp>
            <p:sp>
              <p:nvSpPr>
                <p:cNvPr id="67" name="Isosceles Triangle 32"/>
                <p:cNvSpPr/>
                <p:nvPr/>
              </p:nvSpPr>
              <p:spPr>
                <a:xfrm flipV="1">
                  <a:off x="5706597" y="3977236"/>
                  <a:ext cx="69805" cy="45719"/>
                </a:xfrm>
                <a:prstGeom prst="triangl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4000" u="none">
                    <a:ln>
                      <a:noFill/>
                    </a:ln>
                    <a:solidFill>
                      <a:prstClr val="white"/>
                    </a:solidFill>
                    <a:effectLst/>
                    <a:uLnTx/>
                    <a:uFillTx/>
                    <a:cs typeface="+mn-ea"/>
                    <a:sym typeface="+mn-lt"/>
                  </a:endParaRPr>
                </a:p>
              </p:txBody>
            </p:sp>
          </p:grpSp>
          <p:sp>
            <p:nvSpPr>
              <p:cNvPr id="65" name="椭圆 64"/>
              <p:cNvSpPr/>
              <p:nvPr/>
            </p:nvSpPr>
            <p:spPr>
              <a:xfrm>
                <a:off x="2150701" y="2206207"/>
                <a:ext cx="809129" cy="809129"/>
              </a:xfrm>
              <a:prstGeom prst="ellipse">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2" name="矩形 81"/>
            <p:cNvSpPr/>
            <p:nvPr/>
          </p:nvSpPr>
          <p:spPr>
            <a:xfrm>
              <a:off x="6362747" y="2392784"/>
              <a:ext cx="933403"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trike="noStrike" sz="2400" u="none">
                  <a:ln>
                    <a:noFill/>
                  </a:ln>
                  <a:solidFill>
                    <a:schemeClr val="bg1"/>
                  </a:solidFill>
                  <a:effectLst/>
                  <a:uLnTx/>
                  <a:uFillTx/>
                  <a:cs typeface="+mn-ea"/>
                  <a:sym typeface="+mn-lt"/>
                </a:rPr>
                <a:t>50%</a:t>
              </a:r>
            </a:p>
          </p:txBody>
        </p:sp>
      </p:grpSp>
      <p:grpSp>
        <p:nvGrpSpPr>
          <p:cNvPr id="86" name="组合 85"/>
          <p:cNvGrpSpPr/>
          <p:nvPr/>
        </p:nvGrpSpPr>
        <p:grpSpPr>
          <a:xfrm>
            <a:off x="7757370" y="1668584"/>
            <a:ext cx="954075" cy="1021868"/>
            <a:chOff x="7757370" y="1668584"/>
            <a:chExt cx="954075" cy="1021868"/>
          </a:xfrm>
        </p:grpSpPr>
        <p:grpSp>
          <p:nvGrpSpPr>
            <p:cNvPr id="68" name="组合 67"/>
            <p:cNvGrpSpPr/>
            <p:nvPr/>
          </p:nvGrpSpPr>
          <p:grpSpPr>
            <a:xfrm>
              <a:off x="7757370" y="1668584"/>
              <a:ext cx="942320" cy="1021868"/>
              <a:chOff x="2084106" y="2139612"/>
              <a:chExt cx="942320" cy="1021868"/>
            </a:xfrm>
          </p:grpSpPr>
          <p:grpSp>
            <p:nvGrpSpPr>
              <p:cNvPr id="69" name="Group 29"/>
              <p:cNvGrpSpPr/>
              <p:nvPr/>
            </p:nvGrpSpPr>
            <p:grpSpPr>
              <a:xfrm>
                <a:off x="2084106" y="2139612"/>
                <a:ext cx="942320" cy="1021868"/>
                <a:chOff x="5488033" y="3473229"/>
                <a:chExt cx="506932" cy="549726"/>
              </a:xfrm>
              <a:effectLst>
                <a:outerShdw algn="t" blurRad="381000" dir="5400000" dist="63500" rotWithShape="0">
                  <a:sysClr lastClr="000000" val="windowText">
                    <a:lumMod val="75000"/>
                    <a:lumOff val="25000"/>
                    <a:alpha val="40000"/>
                  </a:sysClr>
                </a:outerShdw>
              </a:effectLst>
            </p:grpSpPr>
            <p:sp>
              <p:nvSpPr>
                <p:cNvPr id="71" name="Oval 33"/>
                <p:cNvSpPr/>
                <p:nvPr/>
              </p:nvSpPr>
              <p:spPr>
                <a:xfrm>
                  <a:off x="5488033" y="3473229"/>
                  <a:ext cx="506932" cy="506932"/>
                </a:xfrm>
                <a:prstGeom prst="ellipse">
                  <a:avLst/>
                </a:prstGeom>
                <a:solidFill>
                  <a:sysClr lastClr="FFFFFF" val="window"/>
                </a:solidFill>
                <a:ln algn="ctr" cap="flat" cmpd="sng" w="25400">
                  <a:noFill/>
                  <a:prstDash val="solid"/>
                  <a:miter lim="800000"/>
                </a:ln>
                <a:effectLst>
                  <a:outerShdw algn="ctr" blurRad="127000" rotWithShape="0" sx="102000" sy="102000">
                    <a:sysClr lastClr="FFFFFF" val="window">
                      <a:lumMod val="7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400" u="none">
                    <a:ln>
                      <a:noFill/>
                    </a:ln>
                    <a:solidFill>
                      <a:prstClr val="black">
                        <a:lumMod val="50000"/>
                        <a:lumOff val="50000"/>
                      </a:prstClr>
                    </a:solidFill>
                    <a:effectLst/>
                    <a:uLnTx/>
                    <a:uFillTx/>
                    <a:cs typeface="+mn-ea"/>
                    <a:sym typeface="+mn-lt"/>
                  </a:endParaRPr>
                </a:p>
              </p:txBody>
            </p:sp>
            <p:sp>
              <p:nvSpPr>
                <p:cNvPr id="72" name="Isosceles Triangle 32"/>
                <p:cNvSpPr/>
                <p:nvPr/>
              </p:nvSpPr>
              <p:spPr>
                <a:xfrm flipV="1">
                  <a:off x="5706597" y="3977236"/>
                  <a:ext cx="69805" cy="45719"/>
                </a:xfrm>
                <a:prstGeom prst="triangl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4000" u="none">
                    <a:ln>
                      <a:noFill/>
                    </a:ln>
                    <a:solidFill>
                      <a:prstClr val="white"/>
                    </a:solidFill>
                    <a:effectLst/>
                    <a:uLnTx/>
                    <a:uFillTx/>
                    <a:cs typeface="+mn-ea"/>
                    <a:sym typeface="+mn-lt"/>
                  </a:endParaRPr>
                </a:p>
              </p:txBody>
            </p:sp>
          </p:grpSp>
          <p:sp>
            <p:nvSpPr>
              <p:cNvPr id="70" name="椭圆 69"/>
              <p:cNvSpPr/>
              <p:nvPr/>
            </p:nvSpPr>
            <p:spPr>
              <a:xfrm>
                <a:off x="2150701" y="2206207"/>
                <a:ext cx="809129" cy="809129"/>
              </a:xfrm>
              <a:prstGeom prst="ellipse">
                <a:avLst/>
              </a:prstGeom>
              <a:solidFill>
                <a:srgbClr val="34B2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3" name="矩形 82"/>
            <p:cNvSpPr/>
            <p:nvPr/>
          </p:nvSpPr>
          <p:spPr>
            <a:xfrm>
              <a:off x="7778042" y="1782665"/>
              <a:ext cx="933403"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trike="noStrike" sz="2400" u="none">
                  <a:ln>
                    <a:noFill/>
                  </a:ln>
                  <a:solidFill>
                    <a:schemeClr val="bg1"/>
                  </a:solidFill>
                  <a:effectLst/>
                  <a:uLnTx/>
                  <a:uFillTx/>
                  <a:cs typeface="+mn-ea"/>
                  <a:sym typeface="+mn-lt"/>
                </a:rPr>
                <a:t>86%</a:t>
              </a:r>
            </a:p>
          </p:txBody>
        </p:sp>
      </p:grpSp>
      <p:grpSp>
        <p:nvGrpSpPr>
          <p:cNvPr id="85" name="组合 84"/>
          <p:cNvGrpSpPr/>
          <p:nvPr/>
        </p:nvGrpSpPr>
        <p:grpSpPr>
          <a:xfrm>
            <a:off x="9144849" y="1376305"/>
            <a:ext cx="964256" cy="1021868"/>
            <a:chOff x="9144849" y="1376305"/>
            <a:chExt cx="964256" cy="1021868"/>
          </a:xfrm>
        </p:grpSpPr>
        <p:grpSp>
          <p:nvGrpSpPr>
            <p:cNvPr id="73" name="组合 72"/>
            <p:cNvGrpSpPr/>
            <p:nvPr/>
          </p:nvGrpSpPr>
          <p:grpSpPr>
            <a:xfrm>
              <a:off x="9144849" y="1376305"/>
              <a:ext cx="942320" cy="1021868"/>
              <a:chOff x="2084106" y="2139612"/>
              <a:chExt cx="942320" cy="1021868"/>
            </a:xfrm>
          </p:grpSpPr>
          <p:grpSp>
            <p:nvGrpSpPr>
              <p:cNvPr id="74" name="Group 29"/>
              <p:cNvGrpSpPr/>
              <p:nvPr/>
            </p:nvGrpSpPr>
            <p:grpSpPr>
              <a:xfrm>
                <a:off x="2084106" y="2139612"/>
                <a:ext cx="942320" cy="1021868"/>
                <a:chOff x="5488033" y="3473229"/>
                <a:chExt cx="506932" cy="549726"/>
              </a:xfrm>
              <a:effectLst>
                <a:outerShdw algn="t" blurRad="381000" dir="5400000" dist="63500" rotWithShape="0">
                  <a:sysClr lastClr="000000" val="windowText">
                    <a:lumMod val="75000"/>
                    <a:lumOff val="25000"/>
                    <a:alpha val="40000"/>
                  </a:sysClr>
                </a:outerShdw>
              </a:effectLst>
            </p:grpSpPr>
            <p:sp>
              <p:nvSpPr>
                <p:cNvPr id="76" name="Oval 33"/>
                <p:cNvSpPr/>
                <p:nvPr/>
              </p:nvSpPr>
              <p:spPr>
                <a:xfrm>
                  <a:off x="5488033" y="3473229"/>
                  <a:ext cx="506932" cy="506932"/>
                </a:xfrm>
                <a:prstGeom prst="ellipse">
                  <a:avLst/>
                </a:prstGeom>
                <a:solidFill>
                  <a:sysClr lastClr="FFFFFF" val="window"/>
                </a:solidFill>
                <a:ln algn="ctr" cap="flat" cmpd="sng" w="25400">
                  <a:noFill/>
                  <a:prstDash val="solid"/>
                  <a:miter lim="800000"/>
                </a:ln>
                <a:effectLst>
                  <a:outerShdw algn="ctr" blurRad="127000" rotWithShape="0" sx="102000" sy="102000">
                    <a:sysClr lastClr="FFFFFF" val="window">
                      <a:lumMod val="7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400" u="none">
                    <a:ln>
                      <a:noFill/>
                    </a:ln>
                    <a:solidFill>
                      <a:prstClr val="black">
                        <a:lumMod val="50000"/>
                        <a:lumOff val="50000"/>
                      </a:prstClr>
                    </a:solidFill>
                    <a:effectLst/>
                    <a:uLnTx/>
                    <a:uFillTx/>
                    <a:cs typeface="+mn-ea"/>
                    <a:sym typeface="+mn-lt"/>
                  </a:endParaRPr>
                </a:p>
              </p:txBody>
            </p:sp>
            <p:sp>
              <p:nvSpPr>
                <p:cNvPr id="77" name="Isosceles Triangle 32"/>
                <p:cNvSpPr/>
                <p:nvPr/>
              </p:nvSpPr>
              <p:spPr>
                <a:xfrm flipV="1">
                  <a:off x="5706597" y="3977236"/>
                  <a:ext cx="69805" cy="45719"/>
                </a:xfrm>
                <a:prstGeom prst="triangl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4000" u="none">
                    <a:ln>
                      <a:noFill/>
                    </a:ln>
                    <a:solidFill>
                      <a:prstClr val="white"/>
                    </a:solidFill>
                    <a:effectLst/>
                    <a:uLnTx/>
                    <a:uFillTx/>
                    <a:cs typeface="+mn-ea"/>
                    <a:sym typeface="+mn-lt"/>
                  </a:endParaRPr>
                </a:p>
              </p:txBody>
            </p:sp>
          </p:grpSp>
          <p:sp>
            <p:nvSpPr>
              <p:cNvPr id="75" name="椭圆 74"/>
              <p:cNvSpPr/>
              <p:nvPr/>
            </p:nvSpPr>
            <p:spPr>
              <a:xfrm>
                <a:off x="2150701" y="2206207"/>
                <a:ext cx="809129" cy="809129"/>
              </a:xfrm>
              <a:prstGeom prst="ellipse">
                <a:avLst/>
              </a:prstGeom>
              <a:solidFill>
                <a:srgbClr val="2EC6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4" name="矩形 83"/>
            <p:cNvSpPr/>
            <p:nvPr/>
          </p:nvSpPr>
          <p:spPr>
            <a:xfrm>
              <a:off x="9175703" y="1514633"/>
              <a:ext cx="933403"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trike="noStrike" sz="2400" u="none">
                  <a:ln>
                    <a:noFill/>
                  </a:ln>
                  <a:solidFill>
                    <a:schemeClr val="bg1"/>
                  </a:solidFill>
                  <a:effectLst/>
                  <a:uLnTx/>
                  <a:uFillTx/>
                  <a:cs typeface="+mn-ea"/>
                  <a:sym typeface="+mn-lt"/>
                </a:rPr>
                <a:t>98%</a:t>
              </a:r>
            </a:p>
          </p:txBody>
        </p:sp>
      </p:grpSp>
      <p:sp>
        <p:nvSpPr>
          <p:cNvPr id="91" name="矩形 90"/>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其他工作完成进度</a:t>
            </a:r>
          </a:p>
        </p:txBody>
      </p:sp>
      <p:sp>
        <p:nvSpPr>
          <p:cNvPr id="92" name="圆角矩形 91"/>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3" name="圆角矩形 92"/>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47543698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92"/>
                                        </p:tgtEl>
                                        <p:attrNameLst>
                                          <p:attrName>style.visibility</p:attrName>
                                        </p:attrNameLst>
                                      </p:cBhvr>
                                      <p:to>
                                        <p:strVal val="visible"/>
                                      </p:to>
                                    </p:set>
                                    <p:anim calcmode="lin" valueType="num">
                                      <p:cBhvr additive="base">
                                        <p:cTn dur="1000" fill="hold" id="7"/>
                                        <p:tgtEl>
                                          <p:spTgt spid="92"/>
                                        </p:tgtEl>
                                        <p:attrNameLst>
                                          <p:attrName>ppt_x</p:attrName>
                                        </p:attrNameLst>
                                      </p:cBhvr>
                                      <p:tavLst>
                                        <p:tav tm="0">
                                          <p:val>
                                            <p:strVal val="0-#ppt_w/2"/>
                                          </p:val>
                                        </p:tav>
                                        <p:tav tm="100000">
                                          <p:val>
                                            <p:strVal val="#ppt_x"/>
                                          </p:val>
                                        </p:tav>
                                      </p:tavLst>
                                    </p:anim>
                                    <p:anim calcmode="lin" valueType="num">
                                      <p:cBhvr additive="base">
                                        <p:cTn dur="1000" fill="hold" id="8"/>
                                        <p:tgtEl>
                                          <p:spTgt spid="9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93"/>
                                        </p:tgtEl>
                                        <p:attrNameLst>
                                          <p:attrName>style.visibility</p:attrName>
                                        </p:attrNameLst>
                                      </p:cBhvr>
                                      <p:to>
                                        <p:strVal val="visible"/>
                                      </p:to>
                                    </p:set>
                                    <p:anim calcmode="lin" valueType="num">
                                      <p:cBhvr additive="base">
                                        <p:cTn dur="1000" fill="hold" id="11"/>
                                        <p:tgtEl>
                                          <p:spTgt spid="93"/>
                                        </p:tgtEl>
                                        <p:attrNameLst>
                                          <p:attrName>ppt_x</p:attrName>
                                        </p:attrNameLst>
                                      </p:cBhvr>
                                      <p:tavLst>
                                        <p:tav tm="0">
                                          <p:val>
                                            <p:strVal val="0-#ppt_w/2"/>
                                          </p:val>
                                        </p:tav>
                                        <p:tav tm="100000">
                                          <p:val>
                                            <p:strVal val="#ppt_x"/>
                                          </p:val>
                                        </p:tav>
                                      </p:tavLst>
                                    </p:anim>
                                    <p:anim calcmode="lin" valueType="num">
                                      <p:cBhvr additive="base">
                                        <p:cTn dur="1000" fill="hold" id="12"/>
                                        <p:tgtEl>
                                          <p:spTgt spid="93"/>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91"/>
                                        </p:tgtEl>
                                        <p:attrNameLst>
                                          <p:attrName>style.visibility</p:attrName>
                                        </p:attrNameLst>
                                      </p:cBhvr>
                                      <p:to>
                                        <p:strVal val="visible"/>
                                      </p:to>
                                    </p:set>
                                    <p:animEffect filter="fade" transition="in">
                                      <p:cBhvr>
                                        <p:cTn dur="500" id="15"/>
                                        <p:tgtEl>
                                          <p:spTgt spid="91"/>
                                        </p:tgtEl>
                                      </p:cBhvr>
                                    </p:animEffect>
                                    <p:anim calcmode="lin" valueType="num">
                                      <p:cBhvr>
                                        <p:cTn dur="500" fill="hold" id="16"/>
                                        <p:tgtEl>
                                          <p:spTgt spid="91"/>
                                        </p:tgtEl>
                                        <p:attrNameLst>
                                          <p:attrName>ppt_w</p:attrName>
                                        </p:attrNameLst>
                                      </p:cBhvr>
                                      <p:tavLst>
                                        <p:tav fmla="#ppt_w*sin(2.5*pi*$)" tm="0">
                                          <p:val>
                                            <p:fltVal val="0"/>
                                          </p:val>
                                        </p:tav>
                                        <p:tav tm="100000">
                                          <p:val>
                                            <p:fltVal val="1"/>
                                          </p:val>
                                        </p:tav>
                                      </p:tavLst>
                                    </p:anim>
                                    <p:anim calcmode="lin" valueType="num">
                                      <p:cBhvr>
                                        <p:cTn dur="500" fill="hold" id="17"/>
                                        <p:tgtEl>
                                          <p:spTgt spid="91"/>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id="19" nodeType="afterEffect" presetClass="entr" presetID="22" presetSubtype="4">
                                  <p:stCondLst>
                                    <p:cond delay="0"/>
                                  </p:stCondLst>
                                  <p:childTnLst>
                                    <p:set>
                                      <p:cBhvr>
                                        <p:cTn dur="1" fill="hold" id="20">
                                          <p:stCondLst>
                                            <p:cond delay="0"/>
                                          </p:stCondLst>
                                        </p:cTn>
                                        <p:tgtEl>
                                          <p:spTgt spid="23"/>
                                        </p:tgtEl>
                                        <p:attrNameLst>
                                          <p:attrName>style.visibility</p:attrName>
                                        </p:attrNameLst>
                                      </p:cBhvr>
                                      <p:to>
                                        <p:strVal val="visible"/>
                                      </p:to>
                                    </p:set>
                                    <p:animEffect filter="wipe(down)" transition="in">
                                      <p:cBhvr>
                                        <p:cTn dur="1000" id="21"/>
                                        <p:tgtEl>
                                          <p:spTgt spid="23"/>
                                        </p:tgtEl>
                                      </p:cBhvr>
                                    </p:animEffect>
                                  </p:childTnLst>
                                </p:cTn>
                              </p:par>
                              <p:par>
                                <p:cTn fill="hold" id="22" nodeType="withEffect" presetClass="entr" presetID="47" presetSubtype="0">
                                  <p:stCondLst>
                                    <p:cond delay="0"/>
                                  </p:stCondLst>
                                  <p:childTnLst>
                                    <p:set>
                                      <p:cBhvr>
                                        <p:cTn dur="1" fill="hold" id="23">
                                          <p:stCondLst>
                                            <p:cond delay="0"/>
                                          </p:stCondLst>
                                        </p:cTn>
                                        <p:tgtEl>
                                          <p:spTgt spid="90"/>
                                        </p:tgtEl>
                                        <p:attrNameLst>
                                          <p:attrName>style.visibility</p:attrName>
                                        </p:attrNameLst>
                                      </p:cBhvr>
                                      <p:to>
                                        <p:strVal val="visible"/>
                                      </p:to>
                                    </p:set>
                                    <p:animEffect filter="fade" transition="in">
                                      <p:cBhvr>
                                        <p:cTn dur="1000" id="24"/>
                                        <p:tgtEl>
                                          <p:spTgt spid="90"/>
                                        </p:tgtEl>
                                      </p:cBhvr>
                                    </p:animEffect>
                                    <p:anim calcmode="lin" valueType="num">
                                      <p:cBhvr>
                                        <p:cTn dur="1000" fill="hold" id="25"/>
                                        <p:tgtEl>
                                          <p:spTgt spid="90"/>
                                        </p:tgtEl>
                                        <p:attrNameLst>
                                          <p:attrName>ppt_x</p:attrName>
                                        </p:attrNameLst>
                                      </p:cBhvr>
                                      <p:tavLst>
                                        <p:tav tm="0">
                                          <p:val>
                                            <p:strVal val="#ppt_x"/>
                                          </p:val>
                                        </p:tav>
                                        <p:tav tm="100000">
                                          <p:val>
                                            <p:strVal val="#ppt_x"/>
                                          </p:val>
                                        </p:tav>
                                      </p:tavLst>
                                    </p:anim>
                                    <p:anim calcmode="lin" valueType="num">
                                      <p:cBhvr>
                                        <p:cTn dur="1000" fill="hold" id="26"/>
                                        <p:tgtEl>
                                          <p:spTgt spid="9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25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1000" id="30"/>
                                        <p:tgtEl>
                                          <p:spTgt spid="26"/>
                                        </p:tgtEl>
                                      </p:cBhvr>
                                    </p:animEffect>
                                  </p:childTnLst>
                                </p:cTn>
                              </p:par>
                              <p:par>
                                <p:cTn fill="hold" id="31" nodeType="withEffect" presetClass="entr" presetID="47" presetSubtype="0">
                                  <p:stCondLst>
                                    <p:cond delay="0"/>
                                  </p:stCondLst>
                                  <p:childTnLst>
                                    <p:set>
                                      <p:cBhvr>
                                        <p:cTn dur="1" fill="hold" id="32">
                                          <p:stCondLst>
                                            <p:cond delay="0"/>
                                          </p:stCondLst>
                                        </p:cTn>
                                        <p:tgtEl>
                                          <p:spTgt spid="89"/>
                                        </p:tgtEl>
                                        <p:attrNameLst>
                                          <p:attrName>style.visibility</p:attrName>
                                        </p:attrNameLst>
                                      </p:cBhvr>
                                      <p:to>
                                        <p:strVal val="visible"/>
                                      </p:to>
                                    </p:set>
                                    <p:animEffect filter="fade" transition="in">
                                      <p:cBhvr>
                                        <p:cTn dur="1000" id="33"/>
                                        <p:tgtEl>
                                          <p:spTgt spid="89"/>
                                        </p:tgtEl>
                                      </p:cBhvr>
                                    </p:animEffect>
                                    <p:anim calcmode="lin" valueType="num">
                                      <p:cBhvr>
                                        <p:cTn dur="1000" fill="hold" id="34"/>
                                        <p:tgtEl>
                                          <p:spTgt spid="89"/>
                                        </p:tgtEl>
                                        <p:attrNameLst>
                                          <p:attrName>ppt_x</p:attrName>
                                        </p:attrNameLst>
                                      </p:cBhvr>
                                      <p:tavLst>
                                        <p:tav tm="0">
                                          <p:val>
                                            <p:strVal val="#ppt_x"/>
                                          </p:val>
                                        </p:tav>
                                        <p:tav tm="100000">
                                          <p:val>
                                            <p:strVal val="#ppt_x"/>
                                          </p:val>
                                        </p:tav>
                                      </p:tavLst>
                                    </p:anim>
                                    <p:anim calcmode="lin" valueType="num">
                                      <p:cBhvr>
                                        <p:cTn dur="1000" fill="hold" id="35"/>
                                        <p:tgtEl>
                                          <p:spTgt spid="89"/>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250"/>
                            </p:stCondLst>
                            <p:childTnLst>
                              <p:par>
                                <p:cTn fill="hold" id="37" nodeType="afterEffect" presetClass="entr" presetID="22" presetSubtype="4">
                                  <p:stCondLst>
                                    <p:cond delay="0"/>
                                  </p:stCondLst>
                                  <p:childTnLst>
                                    <p:set>
                                      <p:cBhvr>
                                        <p:cTn dur="1" fill="hold" id="38">
                                          <p:stCondLst>
                                            <p:cond delay="0"/>
                                          </p:stCondLst>
                                        </p:cTn>
                                        <p:tgtEl>
                                          <p:spTgt spid="29"/>
                                        </p:tgtEl>
                                        <p:attrNameLst>
                                          <p:attrName>style.visibility</p:attrName>
                                        </p:attrNameLst>
                                      </p:cBhvr>
                                      <p:to>
                                        <p:strVal val="visible"/>
                                      </p:to>
                                    </p:set>
                                    <p:animEffect filter="wipe(down)" transition="in">
                                      <p:cBhvr>
                                        <p:cTn dur="1000" id="39"/>
                                        <p:tgtEl>
                                          <p:spTgt spid="29"/>
                                        </p:tgtEl>
                                      </p:cBhvr>
                                    </p:animEffect>
                                  </p:childTnLst>
                                </p:cTn>
                              </p:par>
                              <p:par>
                                <p:cTn fill="hold" id="40" nodeType="withEffect" presetClass="entr" presetID="47" presetSubtype="0">
                                  <p:stCondLst>
                                    <p:cond delay="0"/>
                                  </p:stCondLst>
                                  <p:childTnLst>
                                    <p:set>
                                      <p:cBhvr>
                                        <p:cTn dur="1" fill="hold" id="41">
                                          <p:stCondLst>
                                            <p:cond delay="0"/>
                                          </p:stCondLst>
                                        </p:cTn>
                                        <p:tgtEl>
                                          <p:spTgt spid="88"/>
                                        </p:tgtEl>
                                        <p:attrNameLst>
                                          <p:attrName>style.visibility</p:attrName>
                                        </p:attrNameLst>
                                      </p:cBhvr>
                                      <p:to>
                                        <p:strVal val="visible"/>
                                      </p:to>
                                    </p:set>
                                    <p:animEffect filter="fade" transition="in">
                                      <p:cBhvr>
                                        <p:cTn dur="1000" id="42"/>
                                        <p:tgtEl>
                                          <p:spTgt spid="88"/>
                                        </p:tgtEl>
                                      </p:cBhvr>
                                    </p:animEffect>
                                    <p:anim calcmode="lin" valueType="num">
                                      <p:cBhvr>
                                        <p:cTn dur="1000" fill="hold" id="43"/>
                                        <p:tgtEl>
                                          <p:spTgt spid="88"/>
                                        </p:tgtEl>
                                        <p:attrNameLst>
                                          <p:attrName>ppt_x</p:attrName>
                                        </p:attrNameLst>
                                      </p:cBhvr>
                                      <p:tavLst>
                                        <p:tav tm="0">
                                          <p:val>
                                            <p:strVal val="#ppt_x"/>
                                          </p:val>
                                        </p:tav>
                                        <p:tav tm="100000">
                                          <p:val>
                                            <p:strVal val="#ppt_x"/>
                                          </p:val>
                                        </p:tav>
                                      </p:tavLst>
                                    </p:anim>
                                    <p:anim calcmode="lin" valueType="num">
                                      <p:cBhvr>
                                        <p:cTn dur="1000" fill="hold" id="44"/>
                                        <p:tgtEl>
                                          <p:spTgt spid="88"/>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4250"/>
                            </p:stCondLst>
                            <p:childTnLst>
                              <p:par>
                                <p:cTn fill="hold" id="46" nodeType="afterEffect" presetClass="entr" presetID="22" presetSubtype="4">
                                  <p:stCondLst>
                                    <p:cond delay="0"/>
                                  </p:stCondLst>
                                  <p:childTnLst>
                                    <p:set>
                                      <p:cBhvr>
                                        <p:cTn dur="1" fill="hold" id="47">
                                          <p:stCondLst>
                                            <p:cond delay="0"/>
                                          </p:stCondLst>
                                        </p:cTn>
                                        <p:tgtEl>
                                          <p:spTgt spid="32"/>
                                        </p:tgtEl>
                                        <p:attrNameLst>
                                          <p:attrName>style.visibility</p:attrName>
                                        </p:attrNameLst>
                                      </p:cBhvr>
                                      <p:to>
                                        <p:strVal val="visible"/>
                                      </p:to>
                                    </p:set>
                                    <p:animEffect filter="wipe(down)" transition="in">
                                      <p:cBhvr>
                                        <p:cTn dur="1000" id="48"/>
                                        <p:tgtEl>
                                          <p:spTgt spid="32"/>
                                        </p:tgtEl>
                                      </p:cBhvr>
                                    </p:animEffect>
                                  </p:childTnLst>
                                </p:cTn>
                              </p:par>
                              <p:par>
                                <p:cTn fill="hold" id="49" nodeType="withEffect" presetClass="entr" presetID="47" presetSubtype="0">
                                  <p:stCondLst>
                                    <p:cond delay="0"/>
                                  </p:stCondLst>
                                  <p:childTnLst>
                                    <p:set>
                                      <p:cBhvr>
                                        <p:cTn dur="1" fill="hold" id="50">
                                          <p:stCondLst>
                                            <p:cond delay="0"/>
                                          </p:stCondLst>
                                        </p:cTn>
                                        <p:tgtEl>
                                          <p:spTgt spid="87"/>
                                        </p:tgtEl>
                                        <p:attrNameLst>
                                          <p:attrName>style.visibility</p:attrName>
                                        </p:attrNameLst>
                                      </p:cBhvr>
                                      <p:to>
                                        <p:strVal val="visible"/>
                                      </p:to>
                                    </p:set>
                                    <p:animEffect filter="fade" transition="in">
                                      <p:cBhvr>
                                        <p:cTn dur="1000" id="51"/>
                                        <p:tgtEl>
                                          <p:spTgt spid="87"/>
                                        </p:tgtEl>
                                      </p:cBhvr>
                                    </p:animEffect>
                                    <p:anim calcmode="lin" valueType="num">
                                      <p:cBhvr>
                                        <p:cTn dur="1000" fill="hold" id="52"/>
                                        <p:tgtEl>
                                          <p:spTgt spid="87"/>
                                        </p:tgtEl>
                                        <p:attrNameLst>
                                          <p:attrName>ppt_x</p:attrName>
                                        </p:attrNameLst>
                                      </p:cBhvr>
                                      <p:tavLst>
                                        <p:tav tm="0">
                                          <p:val>
                                            <p:strVal val="#ppt_x"/>
                                          </p:val>
                                        </p:tav>
                                        <p:tav tm="100000">
                                          <p:val>
                                            <p:strVal val="#ppt_x"/>
                                          </p:val>
                                        </p:tav>
                                      </p:tavLst>
                                    </p:anim>
                                    <p:anim calcmode="lin" valueType="num">
                                      <p:cBhvr>
                                        <p:cTn dur="1000" fill="hold" id="53"/>
                                        <p:tgtEl>
                                          <p:spTgt spid="87"/>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5250"/>
                            </p:stCondLst>
                            <p:childTnLst>
                              <p:par>
                                <p:cTn fill="hold" id="55" nodeType="afterEffect" presetClass="entr" presetID="22" presetSubtype="4">
                                  <p:stCondLst>
                                    <p:cond delay="0"/>
                                  </p:stCondLst>
                                  <p:childTnLst>
                                    <p:set>
                                      <p:cBhvr>
                                        <p:cTn dur="1" fill="hold" id="56">
                                          <p:stCondLst>
                                            <p:cond delay="0"/>
                                          </p:stCondLst>
                                        </p:cTn>
                                        <p:tgtEl>
                                          <p:spTgt spid="35"/>
                                        </p:tgtEl>
                                        <p:attrNameLst>
                                          <p:attrName>style.visibility</p:attrName>
                                        </p:attrNameLst>
                                      </p:cBhvr>
                                      <p:to>
                                        <p:strVal val="visible"/>
                                      </p:to>
                                    </p:set>
                                    <p:animEffect filter="wipe(down)" transition="in">
                                      <p:cBhvr>
                                        <p:cTn dur="1000" id="57"/>
                                        <p:tgtEl>
                                          <p:spTgt spid="35"/>
                                        </p:tgtEl>
                                      </p:cBhvr>
                                    </p:animEffect>
                                  </p:childTnLst>
                                </p:cTn>
                              </p:par>
                              <p:par>
                                <p:cTn fill="hold" id="58" nodeType="withEffect" presetClass="entr" presetID="47" presetSubtype="0">
                                  <p:stCondLst>
                                    <p:cond delay="0"/>
                                  </p:stCondLst>
                                  <p:childTnLst>
                                    <p:set>
                                      <p:cBhvr>
                                        <p:cTn dur="1" fill="hold" id="59">
                                          <p:stCondLst>
                                            <p:cond delay="0"/>
                                          </p:stCondLst>
                                        </p:cTn>
                                        <p:tgtEl>
                                          <p:spTgt spid="86"/>
                                        </p:tgtEl>
                                        <p:attrNameLst>
                                          <p:attrName>style.visibility</p:attrName>
                                        </p:attrNameLst>
                                      </p:cBhvr>
                                      <p:to>
                                        <p:strVal val="visible"/>
                                      </p:to>
                                    </p:set>
                                    <p:animEffect filter="fade" transition="in">
                                      <p:cBhvr>
                                        <p:cTn dur="1000" id="60"/>
                                        <p:tgtEl>
                                          <p:spTgt spid="86"/>
                                        </p:tgtEl>
                                      </p:cBhvr>
                                    </p:animEffect>
                                    <p:anim calcmode="lin" valueType="num">
                                      <p:cBhvr>
                                        <p:cTn dur="1000" fill="hold" id="61"/>
                                        <p:tgtEl>
                                          <p:spTgt spid="86"/>
                                        </p:tgtEl>
                                        <p:attrNameLst>
                                          <p:attrName>ppt_x</p:attrName>
                                        </p:attrNameLst>
                                      </p:cBhvr>
                                      <p:tavLst>
                                        <p:tav tm="0">
                                          <p:val>
                                            <p:strVal val="#ppt_x"/>
                                          </p:val>
                                        </p:tav>
                                        <p:tav tm="100000">
                                          <p:val>
                                            <p:strVal val="#ppt_x"/>
                                          </p:val>
                                        </p:tav>
                                      </p:tavLst>
                                    </p:anim>
                                    <p:anim calcmode="lin" valueType="num">
                                      <p:cBhvr>
                                        <p:cTn dur="1000" fill="hold" id="62"/>
                                        <p:tgtEl>
                                          <p:spTgt spid="86"/>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6250"/>
                            </p:stCondLst>
                            <p:childTnLst>
                              <p:par>
                                <p:cTn fill="hold" id="64" nodeType="afterEffect" presetClass="entr" presetID="22" presetSubtype="4">
                                  <p:stCondLst>
                                    <p:cond delay="0"/>
                                  </p:stCondLst>
                                  <p:childTnLst>
                                    <p:set>
                                      <p:cBhvr>
                                        <p:cTn dur="1" fill="hold" id="65">
                                          <p:stCondLst>
                                            <p:cond delay="0"/>
                                          </p:stCondLst>
                                        </p:cTn>
                                        <p:tgtEl>
                                          <p:spTgt spid="38"/>
                                        </p:tgtEl>
                                        <p:attrNameLst>
                                          <p:attrName>style.visibility</p:attrName>
                                        </p:attrNameLst>
                                      </p:cBhvr>
                                      <p:to>
                                        <p:strVal val="visible"/>
                                      </p:to>
                                    </p:set>
                                    <p:animEffect filter="wipe(down)" transition="in">
                                      <p:cBhvr>
                                        <p:cTn dur="1000" id="66"/>
                                        <p:tgtEl>
                                          <p:spTgt spid="38"/>
                                        </p:tgtEl>
                                      </p:cBhvr>
                                    </p:animEffect>
                                  </p:childTnLst>
                                </p:cTn>
                              </p:par>
                              <p:par>
                                <p:cTn fill="hold" id="67" nodeType="withEffect" presetClass="entr" presetID="47" presetSubtype="0">
                                  <p:stCondLst>
                                    <p:cond delay="0"/>
                                  </p:stCondLst>
                                  <p:childTnLst>
                                    <p:set>
                                      <p:cBhvr>
                                        <p:cTn dur="1" fill="hold" id="68">
                                          <p:stCondLst>
                                            <p:cond delay="0"/>
                                          </p:stCondLst>
                                        </p:cTn>
                                        <p:tgtEl>
                                          <p:spTgt spid="85"/>
                                        </p:tgtEl>
                                        <p:attrNameLst>
                                          <p:attrName>style.visibility</p:attrName>
                                        </p:attrNameLst>
                                      </p:cBhvr>
                                      <p:to>
                                        <p:strVal val="visible"/>
                                      </p:to>
                                    </p:set>
                                    <p:animEffect filter="fade" transition="in">
                                      <p:cBhvr>
                                        <p:cTn dur="1000" id="69"/>
                                        <p:tgtEl>
                                          <p:spTgt spid="85"/>
                                        </p:tgtEl>
                                      </p:cBhvr>
                                    </p:animEffect>
                                    <p:anim calcmode="lin" valueType="num">
                                      <p:cBhvr>
                                        <p:cTn dur="1000" fill="hold" id="70"/>
                                        <p:tgtEl>
                                          <p:spTgt spid="85"/>
                                        </p:tgtEl>
                                        <p:attrNameLst>
                                          <p:attrName>ppt_x</p:attrName>
                                        </p:attrNameLst>
                                      </p:cBhvr>
                                      <p:tavLst>
                                        <p:tav tm="0">
                                          <p:val>
                                            <p:strVal val="#ppt_x"/>
                                          </p:val>
                                        </p:tav>
                                        <p:tav tm="100000">
                                          <p:val>
                                            <p:strVal val="#ppt_x"/>
                                          </p:val>
                                        </p:tav>
                                      </p:tavLst>
                                    </p:anim>
                                    <p:anim calcmode="lin" valueType="num">
                                      <p:cBhvr>
                                        <p:cTn dur="1000" fill="hold" id="71"/>
                                        <p:tgtEl>
                                          <p:spTgt spid="85"/>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7250"/>
                            </p:stCondLst>
                            <p:childTnLst>
                              <p:par>
                                <p:cTn fill="hold" grpId="0" id="73" nodeType="afterEffect" presetClass="entr" presetID="45" presetSubtype="0">
                                  <p:stCondLst>
                                    <p:cond delay="0"/>
                                  </p:stCondLst>
                                  <p:iterate type="lt">
                                    <p:tmPct val="20000"/>
                                  </p:iterate>
                                  <p:childTnLst>
                                    <p:set>
                                      <p:cBhvr>
                                        <p:cTn dur="1" fill="hold" id="74">
                                          <p:stCondLst>
                                            <p:cond delay="0"/>
                                          </p:stCondLst>
                                        </p:cTn>
                                        <p:tgtEl>
                                          <p:spTgt spid="78"/>
                                        </p:tgtEl>
                                        <p:attrNameLst>
                                          <p:attrName>style.visibility</p:attrName>
                                        </p:attrNameLst>
                                      </p:cBhvr>
                                      <p:to>
                                        <p:strVal val="visible"/>
                                      </p:to>
                                    </p:set>
                                    <p:animEffect filter="fade" transition="in">
                                      <p:cBhvr>
                                        <p:cTn dur="500" id="75"/>
                                        <p:tgtEl>
                                          <p:spTgt spid="78"/>
                                        </p:tgtEl>
                                      </p:cBhvr>
                                    </p:animEffect>
                                    <p:anim calcmode="lin" valueType="num">
                                      <p:cBhvr>
                                        <p:cTn dur="500" fill="hold" id="76"/>
                                        <p:tgtEl>
                                          <p:spTgt spid="78"/>
                                        </p:tgtEl>
                                        <p:attrNameLst>
                                          <p:attrName>ppt_w</p:attrName>
                                        </p:attrNameLst>
                                      </p:cBhvr>
                                      <p:tavLst>
                                        <p:tav fmla="#ppt_w*sin(2.5*pi*$)" tm="0">
                                          <p:val>
                                            <p:fltVal val="0"/>
                                          </p:val>
                                        </p:tav>
                                        <p:tav tm="100000">
                                          <p:val>
                                            <p:fltVal val="1"/>
                                          </p:val>
                                        </p:tav>
                                      </p:tavLst>
                                    </p:anim>
                                    <p:anim calcmode="lin" valueType="num">
                                      <p:cBhvr>
                                        <p:cTn dur="500" fill="hold" id="77"/>
                                        <p:tgtEl>
                                          <p:spTgt spid="78"/>
                                        </p:tgtEl>
                                        <p:attrNameLst>
                                          <p:attrName>ppt_h</p:attrName>
                                        </p:attrNameLst>
                                      </p:cBhvr>
                                      <p:tavLst>
                                        <p:tav tm="0">
                                          <p:val>
                                            <p:strVal val="#ppt_h"/>
                                          </p:val>
                                        </p:tav>
                                        <p:tav tm="100000">
                                          <p:val>
                                            <p:strVal val="#ppt_h"/>
                                          </p:val>
                                        </p:tav>
                                      </p:tavLst>
                                    </p:anim>
                                  </p:childTnLst>
                                </p:cTn>
                              </p:par>
                            </p:childTnLst>
                          </p:cTn>
                        </p:par>
                        <p:par>
                          <p:cTn fill="hold" id="78" nodeType="afterGroup">
                            <p:stCondLst>
                              <p:cond delay="7750"/>
                            </p:stCondLst>
                            <p:childTnLst>
                              <p:par>
                                <p:cTn fill="hold" grpId="0" id="79" nodeType="afterEffect" presetClass="entr" presetID="16" presetSubtype="37">
                                  <p:stCondLst>
                                    <p:cond delay="0"/>
                                  </p:stCondLst>
                                  <p:childTnLst>
                                    <p:set>
                                      <p:cBhvr>
                                        <p:cTn dur="1" fill="hold" id="80">
                                          <p:stCondLst>
                                            <p:cond delay="0"/>
                                          </p:stCondLst>
                                        </p:cTn>
                                        <p:tgtEl>
                                          <p:spTgt spid="41"/>
                                        </p:tgtEl>
                                        <p:attrNameLst>
                                          <p:attrName>style.visibility</p:attrName>
                                        </p:attrNameLst>
                                      </p:cBhvr>
                                      <p:to>
                                        <p:strVal val="visible"/>
                                      </p:to>
                                    </p:set>
                                    <p:animEffect filter="barn(outVertical)" transition="in">
                                      <p:cBhvr>
                                        <p:cTn dur="750" id="8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78"/>
      <p:bldP grpId="0" spid="91"/>
      <p:bldP grpId="0" spid="92"/>
      <p:bldP grpId="0" spid="9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7422729" y="1312941"/>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圆角矩形 2"/>
          <p:cNvSpPr/>
          <p:nvPr/>
        </p:nvSpPr>
        <p:spPr>
          <a:xfrm rot="2700000">
            <a:off x="8148449" y="237986"/>
            <a:ext cx="753462" cy="753462"/>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fmla="val 6887" name="adj"/>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圆角矩形 6"/>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fmla="val 6887" name="adj"/>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圆角矩形 9"/>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fmla="val 6887" name="adj"/>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圆角矩形 12"/>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fmla="val 6887" name="adj"/>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圆角矩形 15"/>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fmla="val 6887" name="adj"/>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fmla="val 6887" name="adj"/>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圆角矩形 25"/>
          <p:cNvSpPr/>
          <p:nvPr/>
        </p:nvSpPr>
        <p:spPr>
          <a:xfrm rot="2700000">
            <a:off x="6111242" y="1401214"/>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任意多边形 26"/>
          <p:cNvSpPr/>
          <p:nvPr/>
        </p:nvSpPr>
        <p:spPr>
          <a:xfrm rot="2700000">
            <a:off x="6821898" y="1162435"/>
            <a:ext cx="1149463" cy="114946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文本框 27"/>
          <p:cNvSpPr txBox="1"/>
          <p:nvPr/>
        </p:nvSpPr>
        <p:spPr>
          <a:xfrm>
            <a:off x="4226560" y="3838654"/>
            <a:ext cx="3738880" cy="701040"/>
          </a:xfrm>
          <a:prstGeom prst="rect">
            <a:avLst/>
          </a:prstGeom>
          <a:noFill/>
        </p:spPr>
        <p:txBody>
          <a:bodyPr rtlCol="0" wrap="none">
            <a:spAutoFit/>
          </a:bodyPr>
          <a:lstStyle/>
          <a:p>
            <a:pPr algn="ctr"/>
            <a:r>
              <a:rPr altLang="en-US" b="1" lang="zh-CN" sz="4000">
                <a:solidFill>
                  <a:srgbClr val="2070A1"/>
                </a:solidFill>
                <a:cs typeface="+mn-ea"/>
                <a:sym typeface="+mn-lt"/>
              </a:rPr>
              <a:t>上阶段成果展示</a:t>
            </a:r>
          </a:p>
        </p:txBody>
      </p:sp>
      <p:sp>
        <p:nvSpPr>
          <p:cNvPr id="29" name="矩形 28"/>
          <p:cNvSpPr/>
          <p:nvPr/>
        </p:nvSpPr>
        <p:spPr>
          <a:xfrm>
            <a:off x="2943873" y="4955518"/>
            <a:ext cx="6304253"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cap="rnd" w="25400">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8233951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ppt_x"/>
                                          </p:val>
                                        </p:tav>
                                        <p:tav tm="100000">
                                          <p:val>
                                            <p:strVal val="#ppt_x"/>
                                          </p:val>
                                        </p:tav>
                                      </p:tavLst>
                                    </p:anim>
                                    <p:anim calcmode="lin" valueType="num">
                                      <p:cBhvr additive="base">
                                        <p:cTn dur="100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ppt_x"/>
                                          </p:val>
                                        </p:tav>
                                        <p:tav tm="100000">
                                          <p:val>
                                            <p:strVal val="#ppt_x"/>
                                          </p:val>
                                        </p:tav>
                                      </p:tavLst>
                                    </p:anim>
                                    <p:anim calcmode="lin" valueType="num">
                                      <p:cBhvr additive="base">
                                        <p:cTn dur="1000" fill="hold" id="12"/>
                                        <p:tgtEl>
                                          <p:spTgt spid="2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5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000" fill="hold" id="15"/>
                                        <p:tgtEl>
                                          <p:spTgt spid="2"/>
                                        </p:tgtEl>
                                        <p:attrNameLst>
                                          <p:attrName>ppt_x</p:attrName>
                                        </p:attrNameLst>
                                      </p:cBhvr>
                                      <p:tavLst>
                                        <p:tav tm="0">
                                          <p:val>
                                            <p:strVal val="#ppt_x"/>
                                          </p:val>
                                        </p:tav>
                                        <p:tav tm="100000">
                                          <p:val>
                                            <p:strVal val="#ppt_x"/>
                                          </p:val>
                                        </p:tav>
                                      </p:tavLst>
                                    </p:anim>
                                    <p:anim calcmode="lin" valueType="num">
                                      <p:cBhvr additive="base">
                                        <p:cTn dur="1000" fill="hold" id="16"/>
                                        <p:tgtEl>
                                          <p:spTgt spid="2"/>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75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1000" fill="hold" id="19"/>
                                        <p:tgtEl>
                                          <p:spTgt spid="27"/>
                                        </p:tgtEl>
                                        <p:attrNameLst>
                                          <p:attrName>ppt_x</p:attrName>
                                        </p:attrNameLst>
                                      </p:cBhvr>
                                      <p:tavLst>
                                        <p:tav tm="0">
                                          <p:val>
                                            <p:strVal val="#ppt_x"/>
                                          </p:val>
                                        </p:tav>
                                        <p:tav tm="100000">
                                          <p:val>
                                            <p:strVal val="#ppt_x"/>
                                          </p:val>
                                        </p:tav>
                                      </p:tavLst>
                                    </p:anim>
                                    <p:anim calcmode="lin" valueType="num">
                                      <p:cBhvr additive="base">
                                        <p:cTn dur="1000" fill="hold" id="20"/>
                                        <p:tgtEl>
                                          <p:spTgt spid="27"/>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1">
                                  <p:stCondLst>
                                    <p:cond delay="100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0-#ppt_h/2"/>
                                          </p:val>
                                        </p:tav>
                                        <p:tav tm="100000">
                                          <p:val>
                                            <p:strVal val="#ppt_y"/>
                                          </p:val>
                                        </p:tav>
                                      </p:tavLst>
                                    </p:anim>
                                  </p:childTnLst>
                                </p:cTn>
                              </p:par>
                              <p:par>
                                <p:cTn decel="100000" fill="hold" id="25" nodeType="withEffect" presetClass="entr" presetID="2" presetSubtype="1">
                                  <p:stCondLst>
                                    <p:cond delay="125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000" fill="hold" id="27"/>
                                        <p:tgtEl>
                                          <p:spTgt spid="8"/>
                                        </p:tgtEl>
                                        <p:attrNameLst>
                                          <p:attrName>ppt_x</p:attrName>
                                        </p:attrNameLst>
                                      </p:cBhvr>
                                      <p:tavLst>
                                        <p:tav tm="0">
                                          <p:val>
                                            <p:strVal val="#ppt_x"/>
                                          </p:val>
                                        </p:tav>
                                        <p:tav tm="100000">
                                          <p:val>
                                            <p:strVal val="#ppt_x"/>
                                          </p:val>
                                        </p:tav>
                                      </p:tavLst>
                                    </p:anim>
                                    <p:anim calcmode="lin" valueType="num">
                                      <p:cBhvr additive="base">
                                        <p:cTn dur="1000" fill="hold" id="28"/>
                                        <p:tgtEl>
                                          <p:spTgt spid="8"/>
                                        </p:tgtEl>
                                        <p:attrNameLst>
                                          <p:attrName>ppt_y</p:attrName>
                                        </p:attrNameLst>
                                      </p:cBhvr>
                                      <p:tavLst>
                                        <p:tav tm="0">
                                          <p:val>
                                            <p:strVal val="0-#ppt_h/2"/>
                                          </p:val>
                                        </p:tav>
                                        <p:tav tm="100000">
                                          <p:val>
                                            <p:strVal val="#ppt_y"/>
                                          </p:val>
                                        </p:tav>
                                      </p:tavLst>
                                    </p:anim>
                                  </p:childTnLst>
                                </p:cTn>
                              </p:par>
                              <p:par>
                                <p:cTn decel="100000" fill="hold" id="29" nodeType="withEffect" presetClass="entr" presetID="2" presetSubtype="1">
                                  <p:stCondLst>
                                    <p:cond delay="1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1000" fill="hold" id="31"/>
                                        <p:tgtEl>
                                          <p:spTgt spid="20"/>
                                        </p:tgtEl>
                                        <p:attrNameLst>
                                          <p:attrName>ppt_x</p:attrName>
                                        </p:attrNameLst>
                                      </p:cBhvr>
                                      <p:tavLst>
                                        <p:tav tm="0">
                                          <p:val>
                                            <p:strVal val="#ppt_x"/>
                                          </p:val>
                                        </p:tav>
                                        <p:tav tm="100000">
                                          <p:val>
                                            <p:strVal val="#ppt_x"/>
                                          </p:val>
                                        </p:tav>
                                      </p:tavLst>
                                    </p:anim>
                                    <p:anim calcmode="lin" valueType="num">
                                      <p:cBhvr additive="base">
                                        <p:cTn dur="1000" fill="hold" id="32"/>
                                        <p:tgtEl>
                                          <p:spTgt spid="20"/>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1">
                                  <p:stCondLst>
                                    <p:cond delay="175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1000" fill="hold" id="35"/>
                                        <p:tgtEl>
                                          <p:spTgt spid="3"/>
                                        </p:tgtEl>
                                        <p:attrNameLst>
                                          <p:attrName>ppt_x</p:attrName>
                                        </p:attrNameLst>
                                      </p:cBhvr>
                                      <p:tavLst>
                                        <p:tav tm="0">
                                          <p:val>
                                            <p:strVal val="#ppt_x"/>
                                          </p:val>
                                        </p:tav>
                                        <p:tav tm="100000">
                                          <p:val>
                                            <p:strVal val="#ppt_x"/>
                                          </p:val>
                                        </p:tav>
                                      </p:tavLst>
                                    </p:anim>
                                    <p:anim calcmode="lin" valueType="num">
                                      <p:cBhvr additive="base">
                                        <p:cTn dur="1000" fill="hold" id="36"/>
                                        <p:tgtEl>
                                          <p:spTgt spid="3"/>
                                        </p:tgtEl>
                                        <p:attrNameLst>
                                          <p:attrName>ppt_y</p:attrName>
                                        </p:attrNameLst>
                                      </p:cBhvr>
                                      <p:tavLst>
                                        <p:tav tm="0">
                                          <p:val>
                                            <p:strVal val="0-#ppt_h/2"/>
                                          </p:val>
                                        </p:tav>
                                        <p:tav tm="100000">
                                          <p:val>
                                            <p:strVal val="#ppt_y"/>
                                          </p:val>
                                        </p:tav>
                                      </p:tavLst>
                                    </p:anim>
                                  </p:childTnLst>
                                </p:cTn>
                              </p:par>
                              <p:par>
                                <p:cTn decel="100000" fill="hold" id="37" nodeType="withEffect" presetClass="entr" presetID="2" presetSubtype="1">
                                  <p:stCondLst>
                                    <p:cond delay="200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000" fill="hold" id="39"/>
                                        <p:tgtEl>
                                          <p:spTgt spid="14"/>
                                        </p:tgtEl>
                                        <p:attrNameLst>
                                          <p:attrName>ppt_x</p:attrName>
                                        </p:attrNameLst>
                                      </p:cBhvr>
                                      <p:tavLst>
                                        <p:tav tm="0">
                                          <p:val>
                                            <p:strVal val="#ppt_x"/>
                                          </p:val>
                                        </p:tav>
                                        <p:tav tm="100000">
                                          <p:val>
                                            <p:strVal val="#ppt_x"/>
                                          </p:val>
                                        </p:tav>
                                      </p:tavLst>
                                    </p:anim>
                                    <p:anim calcmode="lin" valueType="num">
                                      <p:cBhvr additive="base">
                                        <p:cTn dur="1000" fill="hold" id="40"/>
                                        <p:tgtEl>
                                          <p:spTgt spid="14"/>
                                        </p:tgtEl>
                                        <p:attrNameLst>
                                          <p:attrName>ppt_y</p:attrName>
                                        </p:attrNameLst>
                                      </p:cBhvr>
                                      <p:tavLst>
                                        <p:tav tm="0">
                                          <p:val>
                                            <p:strVal val="0-#ppt_h/2"/>
                                          </p:val>
                                        </p:tav>
                                        <p:tav tm="100000">
                                          <p:val>
                                            <p:strVal val="#ppt_y"/>
                                          </p:val>
                                        </p:tav>
                                      </p:tavLst>
                                    </p:anim>
                                  </p:childTnLst>
                                </p:cTn>
                              </p:par>
                              <p:par>
                                <p:cTn decel="100000" fill="hold" id="41" nodeType="withEffect" presetClass="entr" presetID="2" presetSubtype="1">
                                  <p:stCondLst>
                                    <p:cond delay="225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1000" fill="hold" id="43"/>
                                        <p:tgtEl>
                                          <p:spTgt spid="5"/>
                                        </p:tgtEl>
                                        <p:attrNameLst>
                                          <p:attrName>ppt_x</p:attrName>
                                        </p:attrNameLst>
                                      </p:cBhvr>
                                      <p:tavLst>
                                        <p:tav tm="0">
                                          <p:val>
                                            <p:strVal val="#ppt_x"/>
                                          </p:val>
                                        </p:tav>
                                        <p:tav tm="100000">
                                          <p:val>
                                            <p:strVal val="#ppt_x"/>
                                          </p:val>
                                        </p:tav>
                                      </p:tavLst>
                                    </p:anim>
                                    <p:anim calcmode="lin" valueType="num">
                                      <p:cBhvr additive="base">
                                        <p:cTn dur="1000" fill="hold" id="44"/>
                                        <p:tgtEl>
                                          <p:spTgt spid="5"/>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45" presetSubtype="0">
                                  <p:stCondLst>
                                    <p:cond delay="0"/>
                                  </p:stCondLst>
                                  <p:iterate type="lt">
                                    <p:tmPct val="20000"/>
                                  </p:iterate>
                                  <p:childTnLst>
                                    <p:set>
                                      <p:cBhvr>
                                        <p:cTn dur="1" fill="hold" id="47">
                                          <p:stCondLst>
                                            <p:cond delay="0"/>
                                          </p:stCondLst>
                                        </p:cTn>
                                        <p:tgtEl>
                                          <p:spTgt spid="28"/>
                                        </p:tgtEl>
                                        <p:attrNameLst>
                                          <p:attrName>style.visibility</p:attrName>
                                        </p:attrNameLst>
                                      </p:cBhvr>
                                      <p:to>
                                        <p:strVal val="visible"/>
                                      </p:to>
                                    </p:set>
                                    <p:animEffect filter="fade" transition="in">
                                      <p:cBhvr>
                                        <p:cTn dur="500" id="48"/>
                                        <p:tgtEl>
                                          <p:spTgt spid="28"/>
                                        </p:tgtEl>
                                      </p:cBhvr>
                                    </p:animEffect>
                                    <p:anim calcmode="lin" valueType="num">
                                      <p:cBhvr>
                                        <p:cTn dur="500" fill="hold" id="49"/>
                                        <p:tgtEl>
                                          <p:spTgt spid="28"/>
                                        </p:tgtEl>
                                        <p:attrNameLst>
                                          <p:attrName>ppt_w</p:attrName>
                                        </p:attrNameLst>
                                      </p:cBhvr>
                                      <p:tavLst>
                                        <p:tav fmla="#ppt_w*sin(2.5*pi*$)" tm="0">
                                          <p:val>
                                            <p:fltVal val="0"/>
                                          </p:val>
                                        </p:tav>
                                        <p:tav tm="100000">
                                          <p:val>
                                            <p:fltVal val="1"/>
                                          </p:val>
                                        </p:tav>
                                      </p:tavLst>
                                    </p:anim>
                                    <p:anim calcmode="lin" valueType="num">
                                      <p:cBhvr>
                                        <p:cTn dur="500" fill="hold" id="50"/>
                                        <p:tgtEl>
                                          <p:spTgt spid="2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750"/>
                            </p:stCondLst>
                            <p:childTnLst>
                              <p:par>
                                <p:cTn fill="hold" id="52" nodeType="afterEffect" presetClass="entr" presetID="16" presetSubtype="37">
                                  <p:stCondLst>
                                    <p:cond delay="0"/>
                                  </p:stCondLst>
                                  <p:childTnLst>
                                    <p:set>
                                      <p:cBhvr>
                                        <p:cTn dur="1" fill="hold" id="53">
                                          <p:stCondLst>
                                            <p:cond delay="0"/>
                                          </p:stCondLst>
                                        </p:cTn>
                                        <p:tgtEl>
                                          <p:spTgt spid="31"/>
                                        </p:tgtEl>
                                        <p:attrNameLst>
                                          <p:attrName>style.visibility</p:attrName>
                                        </p:attrNameLst>
                                      </p:cBhvr>
                                      <p:to>
                                        <p:strVal val="visible"/>
                                      </p:to>
                                    </p:set>
                                    <p:animEffect filter="barn(outVertical)" transition="in">
                                      <p:cBhvr>
                                        <p:cTn dur="500" id="54"/>
                                        <p:tgtEl>
                                          <p:spTgt spid="31"/>
                                        </p:tgtEl>
                                      </p:cBhvr>
                                    </p:animEffect>
                                  </p:childTnLst>
                                </p:cTn>
                              </p:par>
                            </p:childTnLst>
                          </p:cTn>
                        </p:par>
                        <p:par>
                          <p:cTn fill="hold" id="55" nodeType="afterGroup">
                            <p:stCondLst>
                              <p:cond delay="4250"/>
                            </p:stCondLst>
                            <p:childTnLst>
                              <p:par>
                                <p:cTn fill="hold" grpId="0" id="56" nodeType="afterEffect" presetClass="entr" presetID="22" presetSubtype="1">
                                  <p:stCondLst>
                                    <p:cond delay="0"/>
                                  </p:stCondLst>
                                  <p:childTnLst>
                                    <p:set>
                                      <p:cBhvr>
                                        <p:cTn dur="1" fill="hold" id="57">
                                          <p:stCondLst>
                                            <p:cond delay="0"/>
                                          </p:stCondLst>
                                        </p:cTn>
                                        <p:tgtEl>
                                          <p:spTgt spid="29"/>
                                        </p:tgtEl>
                                        <p:attrNameLst>
                                          <p:attrName>style.visibility</p:attrName>
                                        </p:attrNameLst>
                                      </p:cBhvr>
                                      <p:to>
                                        <p:strVal val="visible"/>
                                      </p:to>
                                    </p:set>
                                    <p:animEffect filter="wipe(up)" transition="in">
                                      <p:cBhvr>
                                        <p:cTn dur="10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6"/>
      <p:bldP grpId="0" spid="27"/>
      <p:bldP grpId="0" spid="28"/>
      <p:bldP grpId="0" spid="2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ïşḻïďê-Rectangle 2"/>
          <p:cNvSpPr/>
          <p:nvPr/>
        </p:nvSpPr>
        <p:spPr>
          <a:xfrm>
            <a:off x="0" y="-1"/>
            <a:ext cx="12192000" cy="3429001"/>
          </a:xfrm>
          <a:prstGeom prst="rect">
            <a:avLst/>
          </a:prstGeom>
          <a:blipFill>
            <a:blip r:embed="rId3"/>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ïşḻïďê-Rectangle 2"/>
          <p:cNvSpPr/>
          <p:nvPr/>
        </p:nvSpPr>
        <p:spPr>
          <a:xfrm>
            <a:off x="-326470" y="-101600"/>
            <a:ext cx="12553244" cy="3530601"/>
          </a:xfrm>
          <a:prstGeom prst="rect">
            <a:avLst/>
          </a:prstGeom>
          <a:solidFill>
            <a:schemeClr val="tx1">
              <a:alpha val="63000"/>
            </a:schemeClr>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矩形 13"/>
          <p:cNvSpPr/>
          <p:nvPr/>
        </p:nvSpPr>
        <p:spPr>
          <a:xfrm>
            <a:off x="1189926" y="2308655"/>
            <a:ext cx="3624335" cy="82296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3200" u="none">
                <a:ln>
                  <a:noFill/>
                </a:ln>
                <a:solidFill>
                  <a:schemeClr val="bg1"/>
                </a:solidFill>
                <a:effectLst/>
                <a:uLnTx/>
                <a:uFillTx/>
                <a:cs typeface="+mn-ea"/>
                <a:sym typeface="+mn-lt"/>
              </a:rPr>
              <a:t>获得的成绩与经验</a:t>
            </a:r>
          </a:p>
        </p:txBody>
      </p:sp>
      <p:sp>
        <p:nvSpPr>
          <p:cNvPr id="10" name="ïşḻïďê-任意多边形: 形状 23"/>
          <p:cNvSpPr/>
          <p:nvPr/>
        </p:nvSpPr>
        <p:spPr>
          <a:xfrm>
            <a:off x="933630" y="1863388"/>
            <a:ext cx="512592" cy="444029"/>
          </a:xfrm>
          <a:custGeom>
            <a:rect b="b" l="l" r="r" t="t"/>
            <a:pathLst>
              <a:path h="444029" w="512592">
                <a:moveTo>
                  <a:pt x="461442" y="0"/>
                </a:moveTo>
                <a:lnTo>
                  <a:pt x="512592" y="96860"/>
                </a:lnTo>
                <a:cubicBezTo>
                  <a:pt x="470874" y="116449"/>
                  <a:pt x="442034" y="135948"/>
                  <a:pt x="426072" y="155356"/>
                </a:cubicBezTo>
                <a:cubicBezTo>
                  <a:pt x="410110" y="174764"/>
                  <a:pt x="401222" y="197709"/>
                  <a:pt x="399409" y="224191"/>
                </a:cubicBezTo>
                <a:lnTo>
                  <a:pt x="512592" y="224191"/>
                </a:lnTo>
                <a:lnTo>
                  <a:pt x="512592" y="444029"/>
                </a:lnTo>
                <a:lnTo>
                  <a:pt x="275886" y="444029"/>
                </a:lnTo>
                <a:lnTo>
                  <a:pt x="275886" y="261738"/>
                </a:lnTo>
                <a:cubicBezTo>
                  <a:pt x="275886" y="194626"/>
                  <a:pt x="289853" y="141661"/>
                  <a:pt x="317786" y="102845"/>
                </a:cubicBezTo>
                <a:cubicBezTo>
                  <a:pt x="345719" y="64029"/>
                  <a:pt x="393604" y="29747"/>
                  <a:pt x="461442" y="0"/>
                </a:cubicBezTo>
                <a:close/>
                <a:moveTo>
                  <a:pt x="185557" y="0"/>
                </a:moveTo>
                <a:lnTo>
                  <a:pt x="236707" y="96860"/>
                </a:lnTo>
                <a:cubicBezTo>
                  <a:pt x="194989" y="116449"/>
                  <a:pt x="166149" y="135948"/>
                  <a:pt x="150187" y="155356"/>
                </a:cubicBezTo>
                <a:cubicBezTo>
                  <a:pt x="134225" y="174764"/>
                  <a:pt x="125337" y="197709"/>
                  <a:pt x="123523" y="224191"/>
                </a:cubicBezTo>
                <a:lnTo>
                  <a:pt x="236707" y="224191"/>
                </a:lnTo>
                <a:lnTo>
                  <a:pt x="236707" y="444029"/>
                </a:lnTo>
                <a:lnTo>
                  <a:pt x="0" y="444029"/>
                </a:lnTo>
                <a:lnTo>
                  <a:pt x="0" y="261738"/>
                </a:lnTo>
                <a:cubicBezTo>
                  <a:pt x="0" y="194626"/>
                  <a:pt x="13967" y="141661"/>
                  <a:pt x="41900" y="102845"/>
                </a:cubicBezTo>
                <a:cubicBezTo>
                  <a:pt x="69833" y="64029"/>
                  <a:pt x="117719" y="29747"/>
                  <a:pt x="185557" y="0"/>
                </a:cubicBezTo>
                <a:close/>
              </a:path>
            </a:pathLst>
          </a:custGeom>
          <a:solidFill>
            <a:srgbClr val="E149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矩形 17"/>
          <p:cNvSpPr/>
          <p:nvPr/>
        </p:nvSpPr>
        <p:spPr>
          <a:xfrm>
            <a:off x="1072362" y="4488388"/>
            <a:ext cx="4641926"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19" name="矩形 18"/>
          <p:cNvSpPr/>
          <p:nvPr/>
        </p:nvSpPr>
        <p:spPr>
          <a:xfrm>
            <a:off x="1072362" y="3863058"/>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schemeClr val="tx1">
                    <a:lumMod val="75000"/>
                    <a:lumOff val="25000"/>
                  </a:schemeClr>
                </a:solidFill>
                <a:effectLst/>
                <a:uLnTx/>
                <a:uFillTx/>
                <a:cs typeface="+mn-ea"/>
                <a:sym typeface="+mn-lt"/>
              </a:rPr>
              <a:t>添加您的标题</a:t>
            </a:r>
          </a:p>
        </p:txBody>
      </p:sp>
      <p:grpSp>
        <p:nvGrpSpPr>
          <p:cNvPr id="5" name="组合 4"/>
          <p:cNvGrpSpPr/>
          <p:nvPr/>
        </p:nvGrpSpPr>
        <p:grpSpPr>
          <a:xfrm>
            <a:off x="10074068" y="2991022"/>
            <a:ext cx="914400" cy="914400"/>
            <a:chOff x="10074068" y="2991022"/>
            <a:chExt cx="914400" cy="914400"/>
          </a:xfrm>
        </p:grpSpPr>
        <p:sp>
          <p:nvSpPr>
            <p:cNvPr id="26" name="椭圆 25"/>
            <p:cNvSpPr/>
            <p:nvPr/>
          </p:nvSpPr>
          <p:spPr>
            <a:xfrm>
              <a:off x="10074068" y="2991022"/>
              <a:ext cx="914400" cy="914400"/>
            </a:xfrm>
            <a:prstGeom prst="ellipse">
              <a:avLst/>
            </a:prstGeom>
            <a:solidFill>
              <a:srgbClr val="2070A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Freeform 7"/>
            <p:cNvSpPr>
              <a:spLocks noEditPoints="1"/>
            </p:cNvSpPr>
            <p:nvPr/>
          </p:nvSpPr>
          <p:spPr bwMode="auto">
            <a:xfrm>
              <a:off x="10312705" y="3301767"/>
              <a:ext cx="437126" cy="437126"/>
            </a:xfrm>
            <a:custGeom>
              <a:gdLst>
                <a:gd fmla="*/ 126 w 128" name="T0"/>
                <a:gd fmla="*/ 14 h 128" name="T1"/>
                <a:gd fmla="*/ 107 w 128" name="T2"/>
                <a:gd fmla="*/ 2 h 128" name="T3"/>
                <a:gd fmla="*/ 23 w 128" name="T4"/>
                <a:gd fmla="*/ 0 h 128" name="T5"/>
                <a:gd fmla="*/ 21 w 128" name="T6"/>
                <a:gd fmla="*/ 14 h 128" name="T7"/>
                <a:gd fmla="*/ 0 w 128" name="T8"/>
                <a:gd fmla="*/ 17 h 128" name="T9"/>
                <a:gd fmla="*/ 27 w 128" name="T10"/>
                <a:gd fmla="*/ 65 h 128" name="T11"/>
                <a:gd fmla="*/ 54 w 128" name="T12"/>
                <a:gd fmla="*/ 85 h 128" name="T13"/>
                <a:gd fmla="*/ 38 w 128" name="T14"/>
                <a:gd fmla="*/ 108 h 128" name="T15"/>
                <a:gd fmla="*/ 32 w 128" name="T16"/>
                <a:gd fmla="*/ 123 h 128" name="T17"/>
                <a:gd fmla="*/ 25 w 128" name="T18"/>
                <a:gd fmla="*/ 125 h 128" name="T19"/>
                <a:gd fmla="*/ 101 w 128" name="T20"/>
                <a:gd fmla="*/ 128 h 128" name="T21"/>
                <a:gd fmla="*/ 101 w 128" name="T22"/>
                <a:gd fmla="*/ 123 h 128" name="T23"/>
                <a:gd fmla="*/ 96 w 128" name="T24"/>
                <a:gd fmla="*/ 114 h 128" name="T25"/>
                <a:gd fmla="*/ 74 w 128" name="T26"/>
                <a:gd fmla="*/ 108 h 128" name="T27"/>
                <a:gd fmla="*/ 75 w 128" name="T28"/>
                <a:gd fmla="*/ 84 h 128" name="T29"/>
                <a:gd fmla="*/ 101 w 128" name="T30"/>
                <a:gd fmla="*/ 65 h 128" name="T31"/>
                <a:gd fmla="*/ 19 w 128" name="T32"/>
                <a:gd fmla="*/ 52 h 128" name="T33"/>
                <a:gd fmla="*/ 5 w 128" name="T34"/>
                <a:gd fmla="*/ 21 h 128" name="T35"/>
                <a:gd fmla="*/ 21 w 128" name="T36"/>
                <a:gd fmla="*/ 19 h 128" name="T37"/>
                <a:gd fmla="*/ 22 w 128" name="T38"/>
                <a:gd fmla="*/ 51 h 128" name="T39"/>
                <a:gd fmla="*/ 19 w 128" name="T40"/>
                <a:gd fmla="*/ 52 h 128" name="T41"/>
                <a:gd fmla="*/ 91 w 128" name="T42"/>
                <a:gd fmla="*/ 123 h 128" name="T43"/>
                <a:gd fmla="*/ 37 w 128" name="T44"/>
                <a:gd fmla="*/ 113 h 128" name="T45"/>
                <a:gd fmla="*/ 59 w 128" name="T46"/>
                <a:gd fmla="*/ 108 h 128" name="T47"/>
                <a:gd fmla="*/ 60 w 128" name="T48"/>
                <a:gd fmla="*/ 86 h 128" name="T49"/>
                <a:gd fmla="*/ 69 w 128" name="T50"/>
                <a:gd fmla="*/ 85 h 128" name="T51"/>
                <a:gd fmla="*/ 59 w 128" name="T52"/>
                <a:gd fmla="*/ 108 h 128" name="T53"/>
                <a:gd fmla="*/ 100 w 128" name="T54"/>
                <a:gd fmla="*/ 58 h 128" name="T55"/>
                <a:gd fmla="*/ 79 w 128" name="T56"/>
                <a:gd fmla="*/ 78 h 128" name="T57"/>
                <a:gd fmla="*/ 49 w 128" name="T58"/>
                <a:gd fmla="*/ 78 h 128" name="T59"/>
                <a:gd fmla="*/ 28 w 128" name="T60"/>
                <a:gd fmla="*/ 58 h 128" name="T61"/>
                <a:gd fmla="*/ 25 w 128" name="T62"/>
                <a:gd fmla="*/ 4 h 128" name="T63"/>
                <a:gd fmla="*/ 103 w 128" name="T64"/>
                <a:gd fmla="*/ 43 h 128" name="T65"/>
                <a:gd fmla="*/ 106 w 128" name="T66"/>
                <a:gd fmla="*/ 51 h 128" name="T67"/>
                <a:gd fmla="*/ 107 w 128" name="T68"/>
                <a:gd fmla="*/ 19 h 128" name="T69"/>
                <a:gd fmla="*/ 123 w 128" name="T70"/>
                <a:gd fmla="*/ 21 h 128" name="T71"/>
                <a:gd fmla="*/ 109 w 128" name="T72"/>
                <a:gd fmla="*/ 52 h 12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8" w="128">
                  <a:moveTo>
                    <a:pt x="128" y="17"/>
                  </a:moveTo>
                  <a:cubicBezTo>
                    <a:pt x="128" y="15"/>
                    <a:pt x="127" y="14"/>
                    <a:pt x="126" y="14"/>
                  </a:cubicBezTo>
                  <a:cubicBezTo>
                    <a:pt x="107" y="14"/>
                    <a:pt x="107" y="14"/>
                    <a:pt x="107" y="14"/>
                  </a:cubicBezTo>
                  <a:cubicBezTo>
                    <a:pt x="107" y="2"/>
                    <a:pt x="107" y="2"/>
                    <a:pt x="107" y="2"/>
                  </a:cubicBezTo>
                  <a:cubicBezTo>
                    <a:pt x="107" y="1"/>
                    <a:pt x="106" y="0"/>
                    <a:pt x="105" y="0"/>
                  </a:cubicBezTo>
                  <a:cubicBezTo>
                    <a:pt x="23" y="0"/>
                    <a:pt x="23" y="0"/>
                    <a:pt x="23" y="0"/>
                  </a:cubicBezTo>
                  <a:cubicBezTo>
                    <a:pt x="22" y="0"/>
                    <a:pt x="21" y="1"/>
                    <a:pt x="21" y="2"/>
                  </a:cubicBezTo>
                  <a:cubicBezTo>
                    <a:pt x="21" y="14"/>
                    <a:pt x="21" y="14"/>
                    <a:pt x="21" y="14"/>
                  </a:cubicBezTo>
                  <a:cubicBezTo>
                    <a:pt x="2" y="14"/>
                    <a:pt x="2" y="14"/>
                    <a:pt x="2" y="14"/>
                  </a:cubicBezTo>
                  <a:cubicBezTo>
                    <a:pt x="1" y="14"/>
                    <a:pt x="0" y="15"/>
                    <a:pt x="0" y="17"/>
                  </a:cubicBezTo>
                  <a:cubicBezTo>
                    <a:pt x="1" y="36"/>
                    <a:pt x="11" y="54"/>
                    <a:pt x="27" y="65"/>
                  </a:cubicBezTo>
                  <a:cubicBezTo>
                    <a:pt x="27" y="65"/>
                    <a:pt x="27" y="65"/>
                    <a:pt x="27" y="65"/>
                  </a:cubicBezTo>
                  <a:cubicBezTo>
                    <a:pt x="33" y="75"/>
                    <a:pt x="42" y="82"/>
                    <a:pt x="53" y="84"/>
                  </a:cubicBezTo>
                  <a:cubicBezTo>
                    <a:pt x="54" y="85"/>
                    <a:pt x="54" y="85"/>
                    <a:pt x="54" y="85"/>
                  </a:cubicBezTo>
                  <a:cubicBezTo>
                    <a:pt x="54" y="108"/>
                    <a:pt x="54" y="108"/>
                    <a:pt x="54" y="108"/>
                  </a:cubicBezTo>
                  <a:cubicBezTo>
                    <a:pt x="38" y="108"/>
                    <a:pt x="38" y="108"/>
                    <a:pt x="38" y="108"/>
                  </a:cubicBezTo>
                  <a:cubicBezTo>
                    <a:pt x="35" y="108"/>
                    <a:pt x="32" y="111"/>
                    <a:pt x="32" y="114"/>
                  </a:cubicBezTo>
                  <a:cubicBezTo>
                    <a:pt x="32" y="123"/>
                    <a:pt x="32" y="123"/>
                    <a:pt x="32" y="123"/>
                  </a:cubicBezTo>
                  <a:cubicBezTo>
                    <a:pt x="27" y="123"/>
                    <a:pt x="27" y="123"/>
                    <a:pt x="27" y="123"/>
                  </a:cubicBezTo>
                  <a:cubicBezTo>
                    <a:pt x="26" y="123"/>
                    <a:pt x="25" y="124"/>
                    <a:pt x="25" y="125"/>
                  </a:cubicBezTo>
                  <a:cubicBezTo>
                    <a:pt x="25" y="127"/>
                    <a:pt x="26" y="128"/>
                    <a:pt x="27" y="128"/>
                  </a:cubicBezTo>
                  <a:cubicBezTo>
                    <a:pt x="101" y="128"/>
                    <a:pt x="101" y="128"/>
                    <a:pt x="101" y="128"/>
                  </a:cubicBezTo>
                  <a:cubicBezTo>
                    <a:pt x="102" y="128"/>
                    <a:pt x="103" y="127"/>
                    <a:pt x="103" y="125"/>
                  </a:cubicBezTo>
                  <a:cubicBezTo>
                    <a:pt x="103" y="124"/>
                    <a:pt x="102" y="123"/>
                    <a:pt x="101" y="123"/>
                  </a:cubicBezTo>
                  <a:cubicBezTo>
                    <a:pt x="96" y="123"/>
                    <a:pt x="96" y="123"/>
                    <a:pt x="96" y="123"/>
                  </a:cubicBezTo>
                  <a:cubicBezTo>
                    <a:pt x="96" y="114"/>
                    <a:pt x="96" y="114"/>
                    <a:pt x="96" y="114"/>
                  </a:cubicBezTo>
                  <a:cubicBezTo>
                    <a:pt x="96" y="111"/>
                    <a:pt x="93" y="108"/>
                    <a:pt x="90" y="108"/>
                  </a:cubicBezTo>
                  <a:cubicBezTo>
                    <a:pt x="74" y="108"/>
                    <a:pt x="74" y="108"/>
                    <a:pt x="74" y="108"/>
                  </a:cubicBezTo>
                  <a:cubicBezTo>
                    <a:pt x="74" y="85"/>
                    <a:pt x="74" y="85"/>
                    <a:pt x="74" y="85"/>
                  </a:cubicBezTo>
                  <a:cubicBezTo>
                    <a:pt x="75" y="84"/>
                    <a:pt x="75" y="84"/>
                    <a:pt x="75" y="84"/>
                  </a:cubicBezTo>
                  <a:cubicBezTo>
                    <a:pt x="86" y="82"/>
                    <a:pt x="95" y="75"/>
                    <a:pt x="101" y="65"/>
                  </a:cubicBezTo>
                  <a:cubicBezTo>
                    <a:pt x="101" y="65"/>
                    <a:pt x="101" y="65"/>
                    <a:pt x="101" y="65"/>
                  </a:cubicBezTo>
                  <a:cubicBezTo>
                    <a:pt x="117" y="54"/>
                    <a:pt x="127" y="36"/>
                    <a:pt x="128" y="17"/>
                  </a:cubicBezTo>
                  <a:close/>
                  <a:moveTo>
                    <a:pt x="19" y="52"/>
                  </a:moveTo>
                  <a:cubicBezTo>
                    <a:pt x="15" y="47"/>
                    <a:pt x="12" y="42"/>
                    <a:pt x="9" y="36"/>
                  </a:cubicBezTo>
                  <a:cubicBezTo>
                    <a:pt x="7" y="31"/>
                    <a:pt x="6" y="26"/>
                    <a:pt x="5" y="21"/>
                  </a:cubicBezTo>
                  <a:cubicBezTo>
                    <a:pt x="5" y="19"/>
                    <a:pt x="5" y="19"/>
                    <a:pt x="5" y="19"/>
                  </a:cubicBezTo>
                  <a:cubicBezTo>
                    <a:pt x="21" y="19"/>
                    <a:pt x="21" y="19"/>
                    <a:pt x="21" y="19"/>
                  </a:cubicBezTo>
                  <a:cubicBezTo>
                    <a:pt x="21" y="43"/>
                    <a:pt x="21" y="43"/>
                    <a:pt x="21" y="43"/>
                  </a:cubicBezTo>
                  <a:cubicBezTo>
                    <a:pt x="21" y="45"/>
                    <a:pt x="21" y="48"/>
                    <a:pt x="22" y="51"/>
                  </a:cubicBezTo>
                  <a:cubicBezTo>
                    <a:pt x="23" y="56"/>
                    <a:pt x="23" y="56"/>
                    <a:pt x="23" y="56"/>
                  </a:cubicBezTo>
                  <a:lnTo>
                    <a:pt x="19" y="52"/>
                  </a:lnTo>
                  <a:close/>
                  <a:moveTo>
                    <a:pt x="91" y="113"/>
                  </a:moveTo>
                  <a:cubicBezTo>
                    <a:pt x="91" y="123"/>
                    <a:pt x="91" y="123"/>
                    <a:pt x="91" y="123"/>
                  </a:cubicBezTo>
                  <a:cubicBezTo>
                    <a:pt x="37" y="123"/>
                    <a:pt x="37" y="123"/>
                    <a:pt x="37" y="123"/>
                  </a:cubicBezTo>
                  <a:cubicBezTo>
                    <a:pt x="37" y="113"/>
                    <a:pt x="37" y="113"/>
                    <a:pt x="37" y="113"/>
                  </a:cubicBezTo>
                  <a:lnTo>
                    <a:pt x="91" y="113"/>
                  </a:lnTo>
                  <a:close/>
                  <a:moveTo>
                    <a:pt x="59" y="108"/>
                  </a:moveTo>
                  <a:cubicBezTo>
                    <a:pt x="59" y="85"/>
                    <a:pt x="59" y="85"/>
                    <a:pt x="59" y="85"/>
                  </a:cubicBezTo>
                  <a:cubicBezTo>
                    <a:pt x="60" y="86"/>
                    <a:pt x="60" y="86"/>
                    <a:pt x="60" y="86"/>
                  </a:cubicBezTo>
                  <a:cubicBezTo>
                    <a:pt x="63" y="86"/>
                    <a:pt x="65" y="86"/>
                    <a:pt x="68" y="86"/>
                  </a:cubicBezTo>
                  <a:cubicBezTo>
                    <a:pt x="69" y="85"/>
                    <a:pt x="69" y="85"/>
                    <a:pt x="69" y="85"/>
                  </a:cubicBezTo>
                  <a:cubicBezTo>
                    <a:pt x="69" y="108"/>
                    <a:pt x="69" y="108"/>
                    <a:pt x="69" y="108"/>
                  </a:cubicBezTo>
                  <a:lnTo>
                    <a:pt x="59" y="108"/>
                  </a:lnTo>
                  <a:close/>
                  <a:moveTo>
                    <a:pt x="103" y="43"/>
                  </a:moveTo>
                  <a:cubicBezTo>
                    <a:pt x="103" y="48"/>
                    <a:pt x="102" y="53"/>
                    <a:pt x="100" y="58"/>
                  </a:cubicBezTo>
                  <a:cubicBezTo>
                    <a:pt x="98" y="62"/>
                    <a:pt x="95" y="66"/>
                    <a:pt x="91" y="70"/>
                  </a:cubicBezTo>
                  <a:cubicBezTo>
                    <a:pt x="88" y="73"/>
                    <a:pt x="84" y="76"/>
                    <a:pt x="79" y="78"/>
                  </a:cubicBezTo>
                  <a:cubicBezTo>
                    <a:pt x="74" y="80"/>
                    <a:pt x="69" y="81"/>
                    <a:pt x="64" y="81"/>
                  </a:cubicBezTo>
                  <a:cubicBezTo>
                    <a:pt x="59" y="81"/>
                    <a:pt x="54" y="80"/>
                    <a:pt x="49" y="78"/>
                  </a:cubicBezTo>
                  <a:cubicBezTo>
                    <a:pt x="44" y="76"/>
                    <a:pt x="40" y="73"/>
                    <a:pt x="37" y="70"/>
                  </a:cubicBezTo>
                  <a:cubicBezTo>
                    <a:pt x="33" y="66"/>
                    <a:pt x="30" y="62"/>
                    <a:pt x="28" y="58"/>
                  </a:cubicBezTo>
                  <a:cubicBezTo>
                    <a:pt x="26" y="53"/>
                    <a:pt x="25" y="48"/>
                    <a:pt x="25" y="43"/>
                  </a:cubicBezTo>
                  <a:cubicBezTo>
                    <a:pt x="25" y="4"/>
                    <a:pt x="25" y="4"/>
                    <a:pt x="25" y="4"/>
                  </a:cubicBezTo>
                  <a:cubicBezTo>
                    <a:pt x="103" y="4"/>
                    <a:pt x="103" y="4"/>
                    <a:pt x="103" y="4"/>
                  </a:cubicBezTo>
                  <a:lnTo>
                    <a:pt x="103" y="43"/>
                  </a:lnTo>
                  <a:close/>
                  <a:moveTo>
                    <a:pt x="105" y="56"/>
                  </a:moveTo>
                  <a:cubicBezTo>
                    <a:pt x="106" y="51"/>
                    <a:pt x="106" y="51"/>
                    <a:pt x="106" y="51"/>
                  </a:cubicBezTo>
                  <a:cubicBezTo>
                    <a:pt x="107" y="48"/>
                    <a:pt x="107" y="45"/>
                    <a:pt x="107" y="43"/>
                  </a:cubicBezTo>
                  <a:cubicBezTo>
                    <a:pt x="107" y="19"/>
                    <a:pt x="107" y="19"/>
                    <a:pt x="107" y="19"/>
                  </a:cubicBezTo>
                  <a:cubicBezTo>
                    <a:pt x="123" y="19"/>
                    <a:pt x="123" y="19"/>
                    <a:pt x="123" y="19"/>
                  </a:cubicBezTo>
                  <a:cubicBezTo>
                    <a:pt x="123" y="21"/>
                    <a:pt x="123" y="21"/>
                    <a:pt x="123" y="21"/>
                  </a:cubicBezTo>
                  <a:cubicBezTo>
                    <a:pt x="122" y="26"/>
                    <a:pt x="121" y="31"/>
                    <a:pt x="119" y="36"/>
                  </a:cubicBezTo>
                  <a:cubicBezTo>
                    <a:pt x="116" y="42"/>
                    <a:pt x="113" y="47"/>
                    <a:pt x="109" y="52"/>
                  </a:cubicBezTo>
                  <a:lnTo>
                    <a:pt x="105" y="5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000000"/>
                </a:solidFill>
                <a:cs typeface="+mn-ea"/>
                <a:sym typeface="+mn-lt"/>
              </a:endParaRPr>
            </a:p>
          </p:txBody>
        </p:sp>
      </p:grpSp>
      <p:grpSp>
        <p:nvGrpSpPr>
          <p:cNvPr id="2" name="组合 1"/>
          <p:cNvGrpSpPr/>
          <p:nvPr/>
        </p:nvGrpSpPr>
        <p:grpSpPr>
          <a:xfrm>
            <a:off x="7063208" y="2991022"/>
            <a:ext cx="914400" cy="914400"/>
            <a:chOff x="7063208" y="2991022"/>
            <a:chExt cx="914400" cy="914400"/>
          </a:xfrm>
        </p:grpSpPr>
        <p:sp>
          <p:nvSpPr>
            <p:cNvPr id="24" name="椭圆 23"/>
            <p:cNvSpPr/>
            <p:nvPr/>
          </p:nvSpPr>
          <p:spPr>
            <a:xfrm>
              <a:off x="7063208" y="2991022"/>
              <a:ext cx="914400" cy="914400"/>
            </a:xfrm>
            <a:prstGeom prst="ellipse">
              <a:avLst/>
            </a:prstGeom>
            <a:solidFill>
              <a:srgbClr val="FBAE4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Shape 2546"/>
            <p:cNvSpPr/>
            <p:nvPr/>
          </p:nvSpPr>
          <p:spPr>
            <a:xfrm>
              <a:off x="7324053" y="3323483"/>
              <a:ext cx="392710" cy="321308"/>
            </a:xfrm>
            <a:custGeom>
              <a:cxnLst>
                <a:cxn ang="0">
                  <a:pos x="wd2" y="hd2"/>
                </a:cxn>
                <a:cxn ang="5400000">
                  <a:pos x="wd2" y="hd2"/>
                </a:cxn>
                <a:cxn ang="10800000">
                  <a:pos x="wd2" y="hd2"/>
                </a:cxn>
                <a:cxn ang="16200000">
                  <a:pos x="wd2" y="hd2"/>
                </a:cxn>
              </a:cxnLst>
              <a:rect b="b" l="0" r="r" t="0"/>
              <a:pathLst>
                <a:path extrusionOk="0" h="21600" w="2160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4" name="组合 3"/>
          <p:cNvGrpSpPr/>
          <p:nvPr/>
        </p:nvGrpSpPr>
        <p:grpSpPr>
          <a:xfrm>
            <a:off x="8568638" y="2991022"/>
            <a:ext cx="914400" cy="914400"/>
            <a:chOff x="8568638" y="2991022"/>
            <a:chExt cx="914400" cy="914400"/>
          </a:xfrm>
        </p:grpSpPr>
        <p:sp>
          <p:nvSpPr>
            <p:cNvPr id="25" name="椭圆 24"/>
            <p:cNvSpPr/>
            <p:nvPr/>
          </p:nvSpPr>
          <p:spPr>
            <a:xfrm>
              <a:off x="8568638" y="2991022"/>
              <a:ext cx="914400" cy="914400"/>
            </a:xfrm>
            <a:prstGeom prst="ellipse">
              <a:avLst/>
            </a:prstGeom>
            <a:solidFill>
              <a:srgbClr val="E14956"/>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Shape 2608"/>
            <p:cNvSpPr/>
            <p:nvPr/>
          </p:nvSpPr>
          <p:spPr>
            <a:xfrm>
              <a:off x="8829483" y="3323483"/>
              <a:ext cx="392710" cy="321308"/>
            </a:xfrm>
            <a:custGeom>
              <a:cxnLst>
                <a:cxn ang="0">
                  <a:pos x="wd2" y="hd2"/>
                </a:cxn>
                <a:cxn ang="5400000">
                  <a:pos x="wd2" y="hd2"/>
                </a:cxn>
                <a:cxn ang="10800000">
                  <a:pos x="wd2" y="hd2"/>
                </a:cxn>
                <a:cxn ang="16200000">
                  <a:pos x="wd2" y="hd2"/>
                </a:cxn>
              </a:cxnLst>
              <a:rect b="b" l="0" r="r" t="0"/>
              <a:pathLst>
                <a:path extrusionOk="0" h="21600" w="2160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sp>
        <p:nvSpPr>
          <p:cNvPr id="29" name="矩形 28"/>
          <p:cNvSpPr/>
          <p:nvPr/>
        </p:nvSpPr>
        <p:spPr>
          <a:xfrm>
            <a:off x="6508519" y="4488388"/>
            <a:ext cx="4641926" cy="105156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Tree>
    <p:custDataLst>
      <p:tags r:id="rId4"/>
    </p:custDataLst>
    <p:extLst>
      <p:ext uri="{BB962C8B-B14F-4D97-AF65-F5344CB8AC3E}">
        <p14:creationId val="340949166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ipe(up)"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500" id="11"/>
                                        <p:tgtEl>
                                          <p:spTgt spid="17"/>
                                        </p:tgtEl>
                                      </p:cBhvr>
                                    </p:animEffect>
                                  </p:childTnLst>
                                </p:cTn>
                              </p:par>
                            </p:childTnLst>
                          </p:cTn>
                        </p:par>
                        <p:par>
                          <p:cTn fill="hold" id="12" nodeType="afterGroup">
                            <p:stCondLst>
                              <p:cond delay="1000"/>
                            </p:stCondLst>
                            <p:childTnLst>
                              <p:par>
                                <p:cTn decel="100000" fill="hold" grpId="0" id="13" nodeType="afterEffect" presetClass="entr" presetID="49"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500" fill="hold" id="15"/>
                                        <p:tgtEl>
                                          <p:spTgt spid="10"/>
                                        </p:tgtEl>
                                        <p:attrNameLst>
                                          <p:attrName>ppt_w</p:attrName>
                                        </p:attrNameLst>
                                      </p:cBhvr>
                                      <p:tavLst>
                                        <p:tav tm="0">
                                          <p:val>
                                            <p:fltVal val="0"/>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anim calcmode="lin" valueType="num">
                                      <p:cBhvr>
                                        <p:cTn dur="500" fill="hold" id="17"/>
                                        <p:tgtEl>
                                          <p:spTgt spid="10"/>
                                        </p:tgtEl>
                                        <p:attrNameLst>
                                          <p:attrName>style.rotation</p:attrName>
                                        </p:attrNameLst>
                                      </p:cBhvr>
                                      <p:tavLst>
                                        <p:tav tm="0">
                                          <p:val>
                                            <p:fltVal val="360"/>
                                          </p:val>
                                        </p:tav>
                                        <p:tav tm="100000">
                                          <p:val>
                                            <p:fltVal val="0"/>
                                          </p:val>
                                        </p:tav>
                                      </p:tavLst>
                                    </p:anim>
                                    <p:animEffect filter="fade" transition="in">
                                      <p:cBhvr>
                                        <p:cTn dur="500" id="18"/>
                                        <p:tgtEl>
                                          <p:spTgt spid="10"/>
                                        </p:tgtEl>
                                      </p:cBhvr>
                                    </p:animEffect>
                                  </p:childTnLst>
                                </p:cTn>
                              </p:par>
                            </p:childTnLst>
                          </p:cTn>
                        </p:par>
                        <p:par>
                          <p:cTn fill="hold" id="19" nodeType="afterGroup">
                            <p:stCondLst>
                              <p:cond delay="1500"/>
                            </p:stCondLst>
                            <p:childTnLst>
                              <p:par>
                                <p:cTn fill="hold" grpId="0" id="20" nodeType="afterEffect" presetClass="entr" presetID="45" presetSubtype="0">
                                  <p:stCondLst>
                                    <p:cond delay="0"/>
                                  </p:stCondLst>
                                  <p:iterate type="lt">
                                    <p:tmPct val="20000"/>
                                  </p:iterate>
                                  <p:childTnLst>
                                    <p:set>
                                      <p:cBhvr>
                                        <p:cTn dur="1" fill="hold" id="21">
                                          <p:stCondLst>
                                            <p:cond delay="0"/>
                                          </p:stCondLst>
                                        </p:cTn>
                                        <p:tgtEl>
                                          <p:spTgt spid="14"/>
                                        </p:tgtEl>
                                        <p:attrNameLst>
                                          <p:attrName>style.visibility</p:attrName>
                                        </p:attrNameLst>
                                      </p:cBhvr>
                                      <p:to>
                                        <p:strVal val="visible"/>
                                      </p:to>
                                    </p:set>
                                    <p:animEffect filter="fade" transition="in">
                                      <p:cBhvr>
                                        <p:cTn dur="500" id="22"/>
                                        <p:tgtEl>
                                          <p:spTgt spid="14"/>
                                        </p:tgtEl>
                                      </p:cBhvr>
                                    </p:animEffect>
                                    <p:anim calcmode="lin" valueType="num">
                                      <p:cBhvr>
                                        <p:cTn dur="500" fill="hold" id="23"/>
                                        <p:tgtEl>
                                          <p:spTgt spid="14"/>
                                        </p:tgtEl>
                                        <p:attrNameLst>
                                          <p:attrName>ppt_w</p:attrName>
                                        </p:attrNameLst>
                                      </p:cBhvr>
                                      <p:tavLst>
                                        <p:tav fmla="#ppt_w*sin(2.5*pi*$)" tm="0">
                                          <p:val>
                                            <p:fltVal val="0"/>
                                          </p:val>
                                        </p:tav>
                                        <p:tav tm="100000">
                                          <p:val>
                                            <p:fltVal val="1"/>
                                          </p:val>
                                        </p:tav>
                                      </p:tavLst>
                                    </p:anim>
                                    <p:anim calcmode="lin" valueType="num">
                                      <p:cBhvr>
                                        <p:cTn dur="500" fill="hold" id="24"/>
                                        <p:tgtEl>
                                          <p:spTgt spid="14"/>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45" presetSubtype="0">
                                  <p:stCondLst>
                                    <p:cond delay="0"/>
                                  </p:stCondLst>
                                  <p:iterate type="lt">
                                    <p:tmPct val="20000"/>
                                  </p:iterate>
                                  <p:childTnLst>
                                    <p:set>
                                      <p:cBhvr>
                                        <p:cTn dur="1" fill="hold" id="27">
                                          <p:stCondLst>
                                            <p:cond delay="0"/>
                                          </p:stCondLst>
                                        </p:cTn>
                                        <p:tgtEl>
                                          <p:spTgt spid="19"/>
                                        </p:tgtEl>
                                        <p:attrNameLst>
                                          <p:attrName>style.visibility</p:attrName>
                                        </p:attrNameLst>
                                      </p:cBhvr>
                                      <p:to>
                                        <p:strVal val="visible"/>
                                      </p:to>
                                    </p:set>
                                    <p:animEffect filter="fade" transition="in">
                                      <p:cBhvr>
                                        <p:cTn dur="500" id="28"/>
                                        <p:tgtEl>
                                          <p:spTgt spid="19"/>
                                        </p:tgtEl>
                                      </p:cBhvr>
                                    </p:animEffect>
                                    <p:anim calcmode="lin" valueType="num">
                                      <p:cBhvr>
                                        <p:cTn dur="500" fill="hold" id="29"/>
                                        <p:tgtEl>
                                          <p:spTgt spid="19"/>
                                        </p:tgtEl>
                                        <p:attrNameLst>
                                          <p:attrName>ppt_w</p:attrName>
                                        </p:attrNameLst>
                                      </p:cBhvr>
                                      <p:tavLst>
                                        <p:tav fmla="#ppt_w*sin(2.5*pi*$)" tm="0">
                                          <p:val>
                                            <p:fltVal val="0"/>
                                          </p:val>
                                        </p:tav>
                                        <p:tav tm="100000">
                                          <p:val>
                                            <p:fltVal val="1"/>
                                          </p:val>
                                        </p:tav>
                                      </p:tavLst>
                                    </p:anim>
                                    <p:anim calcmode="lin" valueType="num">
                                      <p:cBhvr>
                                        <p:cTn dur="500" fill="hold" id="30"/>
                                        <p:tgtEl>
                                          <p:spTgt spid="19"/>
                                        </p:tgtEl>
                                        <p:attrNameLst>
                                          <p:attrName>ppt_h</p:attrName>
                                        </p:attrNameLst>
                                      </p:cBhvr>
                                      <p:tavLst>
                                        <p:tav tm="0">
                                          <p:val>
                                            <p:strVal val="#ppt_h"/>
                                          </p:val>
                                        </p:tav>
                                        <p:tav tm="100000">
                                          <p:val>
                                            <p:strVal val="#ppt_h"/>
                                          </p:val>
                                        </p:tav>
                                      </p:tavLst>
                                    </p:anim>
                                  </p:childTnLst>
                                </p:cTn>
                              </p:par>
                              <p:par>
                                <p:cTn decel="100000" fill="hold" grpId="0" id="31" nodeType="withEffect" presetClass="entr" presetID="2" presetSubtype="8">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additive="base">
                                        <p:cTn dur="1000" fill="hold" id="33"/>
                                        <p:tgtEl>
                                          <p:spTgt spid="18"/>
                                        </p:tgtEl>
                                        <p:attrNameLst>
                                          <p:attrName>ppt_x</p:attrName>
                                        </p:attrNameLst>
                                      </p:cBhvr>
                                      <p:tavLst>
                                        <p:tav tm="0">
                                          <p:val>
                                            <p:strVal val="0-#ppt_w/2"/>
                                          </p:val>
                                        </p:tav>
                                        <p:tav tm="100000">
                                          <p:val>
                                            <p:strVal val="#ppt_x"/>
                                          </p:val>
                                        </p:tav>
                                      </p:tavLst>
                                    </p:anim>
                                    <p:anim calcmode="lin" valueType="num">
                                      <p:cBhvr additive="base">
                                        <p:cTn dur="1000" fill="hold" id="34"/>
                                        <p:tgtEl>
                                          <p:spTgt spid="1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decel="100000" fill="hold" id="36" nodeType="afterEffect" presetClass="entr" presetID="2" presetSubtype="2">
                                  <p:stCondLst>
                                    <p:cond delay="0"/>
                                  </p:stCondLst>
                                  <p:childTnLst>
                                    <p:set>
                                      <p:cBhvr>
                                        <p:cTn dur="1" fill="hold" id="37">
                                          <p:stCondLst>
                                            <p:cond delay="0"/>
                                          </p:stCondLst>
                                        </p:cTn>
                                        <p:tgtEl>
                                          <p:spTgt spid="2"/>
                                        </p:tgtEl>
                                        <p:attrNameLst>
                                          <p:attrName>style.visibility</p:attrName>
                                        </p:attrNameLst>
                                      </p:cBhvr>
                                      <p:to>
                                        <p:strVal val="visible"/>
                                      </p:to>
                                    </p:set>
                                    <p:anim calcmode="lin" valueType="num">
                                      <p:cBhvr additive="base">
                                        <p:cTn dur="1000" fill="hold" id="38"/>
                                        <p:tgtEl>
                                          <p:spTgt spid="2"/>
                                        </p:tgtEl>
                                        <p:attrNameLst>
                                          <p:attrName>ppt_x</p:attrName>
                                        </p:attrNameLst>
                                      </p:cBhvr>
                                      <p:tavLst>
                                        <p:tav tm="0">
                                          <p:val>
                                            <p:strVal val="1+#ppt_w/2"/>
                                          </p:val>
                                        </p:tav>
                                        <p:tav tm="100000">
                                          <p:val>
                                            <p:strVal val="#ppt_x"/>
                                          </p:val>
                                        </p:tav>
                                      </p:tavLst>
                                    </p:anim>
                                    <p:anim calcmode="lin" valueType="num">
                                      <p:cBhvr additive="base">
                                        <p:cTn dur="1000" fill="hold" id="39"/>
                                        <p:tgtEl>
                                          <p:spTgt spid="2"/>
                                        </p:tgtEl>
                                        <p:attrNameLst>
                                          <p:attrName>ppt_y</p:attrName>
                                        </p:attrNameLst>
                                      </p:cBhvr>
                                      <p:tavLst>
                                        <p:tav tm="0">
                                          <p:val>
                                            <p:strVal val="#ppt_y"/>
                                          </p:val>
                                        </p:tav>
                                        <p:tav tm="100000">
                                          <p:val>
                                            <p:strVal val="#ppt_y"/>
                                          </p:val>
                                        </p:tav>
                                      </p:tavLst>
                                    </p:anim>
                                  </p:childTnLst>
                                </p:cTn>
                              </p:par>
                              <p:par>
                                <p:cTn decel="100000" fill="hold" id="40" nodeType="withEffect" presetClass="entr" presetID="2" presetSubtype="2">
                                  <p:stCondLst>
                                    <p:cond delay="0"/>
                                  </p:stCondLst>
                                  <p:childTnLst>
                                    <p:set>
                                      <p:cBhvr>
                                        <p:cTn dur="1" fill="hold" id="41">
                                          <p:stCondLst>
                                            <p:cond delay="0"/>
                                          </p:stCondLst>
                                        </p:cTn>
                                        <p:tgtEl>
                                          <p:spTgt spid="4"/>
                                        </p:tgtEl>
                                        <p:attrNameLst>
                                          <p:attrName>style.visibility</p:attrName>
                                        </p:attrNameLst>
                                      </p:cBhvr>
                                      <p:to>
                                        <p:strVal val="visible"/>
                                      </p:to>
                                    </p:set>
                                    <p:anim calcmode="lin" valueType="num">
                                      <p:cBhvr additive="base">
                                        <p:cTn dur="1000" fill="hold" id="42"/>
                                        <p:tgtEl>
                                          <p:spTgt spid="4"/>
                                        </p:tgtEl>
                                        <p:attrNameLst>
                                          <p:attrName>ppt_x</p:attrName>
                                        </p:attrNameLst>
                                      </p:cBhvr>
                                      <p:tavLst>
                                        <p:tav tm="0">
                                          <p:val>
                                            <p:strVal val="1+#ppt_w/2"/>
                                          </p:val>
                                        </p:tav>
                                        <p:tav tm="100000">
                                          <p:val>
                                            <p:strVal val="#ppt_x"/>
                                          </p:val>
                                        </p:tav>
                                      </p:tavLst>
                                    </p:anim>
                                    <p:anim calcmode="lin" valueType="num">
                                      <p:cBhvr additive="base">
                                        <p:cTn dur="1000" fill="hold" id="43"/>
                                        <p:tgtEl>
                                          <p:spTgt spid="4"/>
                                        </p:tgtEl>
                                        <p:attrNameLst>
                                          <p:attrName>ppt_y</p:attrName>
                                        </p:attrNameLst>
                                      </p:cBhvr>
                                      <p:tavLst>
                                        <p:tav tm="0">
                                          <p:val>
                                            <p:strVal val="#ppt_y"/>
                                          </p:val>
                                        </p:tav>
                                        <p:tav tm="100000">
                                          <p:val>
                                            <p:strVal val="#ppt_y"/>
                                          </p:val>
                                        </p:tav>
                                      </p:tavLst>
                                    </p:anim>
                                  </p:childTnLst>
                                </p:cTn>
                              </p:par>
                              <p:par>
                                <p:cTn decel="100000" fill="hold" id="44" nodeType="withEffect" presetClass="entr" presetID="2" presetSubtype="2">
                                  <p:stCondLst>
                                    <p:cond delay="0"/>
                                  </p:stCondLst>
                                  <p:childTnLst>
                                    <p:set>
                                      <p:cBhvr>
                                        <p:cTn dur="1" fill="hold" id="45">
                                          <p:stCondLst>
                                            <p:cond delay="0"/>
                                          </p:stCondLst>
                                        </p:cTn>
                                        <p:tgtEl>
                                          <p:spTgt spid="5"/>
                                        </p:tgtEl>
                                        <p:attrNameLst>
                                          <p:attrName>style.visibility</p:attrName>
                                        </p:attrNameLst>
                                      </p:cBhvr>
                                      <p:to>
                                        <p:strVal val="visible"/>
                                      </p:to>
                                    </p:set>
                                    <p:anim calcmode="lin" valueType="num">
                                      <p:cBhvr additive="base">
                                        <p:cTn dur="1000" fill="hold" id="46"/>
                                        <p:tgtEl>
                                          <p:spTgt spid="5"/>
                                        </p:tgtEl>
                                        <p:attrNameLst>
                                          <p:attrName>ppt_x</p:attrName>
                                        </p:attrNameLst>
                                      </p:cBhvr>
                                      <p:tavLst>
                                        <p:tav tm="0">
                                          <p:val>
                                            <p:strVal val="1+#ppt_w/2"/>
                                          </p:val>
                                        </p:tav>
                                        <p:tav tm="100000">
                                          <p:val>
                                            <p:strVal val="#ppt_x"/>
                                          </p:val>
                                        </p:tav>
                                      </p:tavLst>
                                    </p:anim>
                                    <p:anim calcmode="lin" valueType="num">
                                      <p:cBhvr additive="base">
                                        <p:cTn dur="1000" fill="hold" id="47"/>
                                        <p:tgtEl>
                                          <p:spTgt spid="5"/>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10" presetSubtype="0">
                                  <p:stCondLst>
                                    <p:cond delay="0"/>
                                  </p:stCondLst>
                                  <p:childTnLst>
                                    <p:set>
                                      <p:cBhvr>
                                        <p:cTn dur="1" fill="hold" id="50">
                                          <p:stCondLst>
                                            <p:cond delay="0"/>
                                          </p:stCondLst>
                                        </p:cTn>
                                        <p:tgtEl>
                                          <p:spTgt spid="29"/>
                                        </p:tgtEl>
                                        <p:attrNameLst>
                                          <p:attrName>style.visibility</p:attrName>
                                        </p:attrNameLst>
                                      </p:cBhvr>
                                      <p:to>
                                        <p:strVal val="visible"/>
                                      </p:to>
                                    </p:set>
                                    <p:animEffect filter="fade" transition="in">
                                      <p:cBhvr>
                                        <p:cTn dur="500" id="5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7"/>
      <p:bldP grpId="0" spid="14"/>
      <p:bldP grpId="0" spid="10"/>
      <p:bldP grpId="0" spid="18"/>
      <p:bldP grpId="0" spid="19"/>
      <p:bldP grpId="0" spid="2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26991"/>
            <a:ext cx="5597504" cy="6831010"/>
          </a:xfrm>
          <a:prstGeom prst="rect">
            <a:avLst/>
          </a:prstGeom>
        </p:spPr>
      </p:pic>
      <p:sp>
        <p:nvSpPr>
          <p:cNvPr id="5" name="文本框 4"/>
          <p:cNvSpPr txBox="1"/>
          <p:nvPr/>
        </p:nvSpPr>
        <p:spPr>
          <a:xfrm>
            <a:off x="6096000" y="1424213"/>
            <a:ext cx="1376680" cy="762000"/>
          </a:xfrm>
          <a:prstGeom prst="rect">
            <a:avLst/>
          </a:prstGeom>
          <a:noFill/>
        </p:spPr>
        <p:txBody>
          <a:bodyPr rtlCol="0" wrap="none">
            <a:spAutoFit/>
          </a:bodyPr>
          <a:lstStyle/>
          <a:p>
            <a:r>
              <a:rPr altLang="en-US" lang="zh-CN" spc="300" sz="4400">
                <a:solidFill>
                  <a:srgbClr val="2070A1"/>
                </a:solidFill>
                <a:cs typeface="+mn-ea"/>
                <a:sym typeface="+mn-lt"/>
              </a:rPr>
              <a:t>前言</a:t>
            </a:r>
          </a:p>
        </p:txBody>
      </p:sp>
      <p:sp>
        <p:nvSpPr>
          <p:cNvPr id="6" name="矩形 5"/>
          <p:cNvSpPr/>
          <p:nvPr/>
        </p:nvSpPr>
        <p:spPr>
          <a:xfrm>
            <a:off x="6096001" y="2636349"/>
            <a:ext cx="453542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7" name="矩形 6"/>
          <p:cNvSpPr/>
          <p:nvPr/>
        </p:nvSpPr>
        <p:spPr>
          <a:xfrm>
            <a:off x="6095998" y="3538728"/>
            <a:ext cx="4535425" cy="169164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a:t>
            </a:r>
          </a:p>
        </p:txBody>
      </p:sp>
      <p:cxnSp>
        <p:nvCxnSpPr>
          <p:cNvPr id="9" name="直接连接符 8"/>
          <p:cNvCxnSpPr/>
          <p:nvPr/>
        </p:nvCxnSpPr>
        <p:spPr>
          <a:xfrm>
            <a:off x="6096000" y="2243328"/>
            <a:ext cx="2487168" cy="0"/>
          </a:xfrm>
          <a:prstGeom prst="line">
            <a:avLst/>
          </a:prstGeom>
          <a:ln w="25400">
            <a:solidFill>
              <a:srgbClr val="34B2E4"/>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rot="2700000">
            <a:off x="10787656" y="156231"/>
            <a:ext cx="754354" cy="754354"/>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1" name="组合 10"/>
          <p:cNvGrpSpPr/>
          <p:nvPr/>
        </p:nvGrpSpPr>
        <p:grpSpPr>
          <a:xfrm>
            <a:off x="10823156" y="563905"/>
            <a:ext cx="683354" cy="683354"/>
            <a:chOff x="3700441" y="1274408"/>
            <a:chExt cx="1646508" cy="1646508"/>
          </a:xfrm>
        </p:grpSpPr>
        <p:sp>
          <p:nvSpPr>
            <p:cNvPr id="12" name="圆角矩形 11"/>
            <p:cNvSpPr/>
            <p:nvPr/>
          </p:nvSpPr>
          <p:spPr>
            <a:xfrm rot="2700000">
              <a:off x="3700441" y="1274408"/>
              <a:ext cx="1646508" cy="1646508"/>
            </a:xfrm>
            <a:prstGeom prst="roundRect">
              <a:avLst>
                <a:gd fmla="val 6887" name="adj"/>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圆角矩形 12"/>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4" name="组合 13"/>
          <p:cNvGrpSpPr/>
          <p:nvPr/>
        </p:nvGrpSpPr>
        <p:grpSpPr>
          <a:xfrm>
            <a:off x="10854928" y="1231773"/>
            <a:ext cx="619809" cy="619809"/>
            <a:chOff x="3700441" y="1274408"/>
            <a:chExt cx="1646508" cy="1646508"/>
          </a:xfrm>
        </p:grpSpPr>
        <p:sp>
          <p:nvSpPr>
            <p:cNvPr id="15" name="圆角矩形 14"/>
            <p:cNvSpPr/>
            <p:nvPr/>
          </p:nvSpPr>
          <p:spPr>
            <a:xfrm rot="2700000">
              <a:off x="3700441" y="1274408"/>
              <a:ext cx="1646508" cy="1646508"/>
            </a:xfrm>
            <a:prstGeom prst="roundRect">
              <a:avLst>
                <a:gd fmla="val 6887" name="adj"/>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圆角矩形 15"/>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 name="文本框 1"/>
          <p:cNvSpPr txBox="1"/>
          <p:nvPr/>
        </p:nvSpPr>
        <p:spPr>
          <a:xfrm>
            <a:off x="3790766" y="239697"/>
            <a:ext cx="3258105"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1647293721"/>
      </p:ext>
    </p:extLst>
  </p:cSld>
  <p:clrMapOvr>
    <a:masterClrMapping/>
  </p:clrMapOvr>
  <mc:AlternateContent>
    <mc:Choice Requires="p15">
      <p:transition p14:dur="1500" spd="slow">
        <p15:prstTrans invX="1"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1000" id="7"/>
                                        <p:tgtEl>
                                          <p:spTgt spid="4"/>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childTnLst>
                                </p:cTn>
                              </p:par>
                              <p:par>
                                <p:cTn decel="100000" fill="hold" grpId="1" id="12" nodeType="withEffect" presetClass="path" presetID="64" presetSubtype="0">
                                  <p:stCondLst>
                                    <p:cond delay="0"/>
                                  </p:stCondLst>
                                  <p:childTnLst>
                                    <p:animMotion origin="layout" path="M 4.375E-06 -2.96296E-06 L 4.375E-06 -0.18472" pathEditMode="relative" ptsTypes="AA" rAng="0">
                                      <p:cBhvr>
                                        <p:cTn dur="1250" fill="hold" id="13" spd="-100000"/>
                                        <p:tgtEl>
                                          <p:spTgt spid="10"/>
                                        </p:tgtEl>
                                        <p:attrNameLst>
                                          <p:attrName>ppt_x</p:attrName>
                                          <p:attrName>ppt_y</p:attrName>
                                        </p:attrNameLst>
                                      </p:cBhvr>
                                      <p:rCtr x="0" y="-9236"/>
                                    </p:animMotion>
                                  </p:childTnLst>
                                </p:cTn>
                              </p:par>
                              <p:par>
                                <p:cTn fill="hold" id="14" nodeType="withEffect" presetClass="entr" presetID="10"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1000" id="16"/>
                                        <p:tgtEl>
                                          <p:spTgt spid="11"/>
                                        </p:tgtEl>
                                      </p:cBhvr>
                                    </p:animEffect>
                                  </p:childTnLst>
                                </p:cTn>
                              </p:par>
                              <p:par>
                                <p:cTn decel="100000" fill="hold" id="17" nodeType="withEffect" presetClass="path" presetID="64" presetSubtype="0">
                                  <p:stCondLst>
                                    <p:cond delay="0"/>
                                  </p:stCondLst>
                                  <p:childTnLst>
                                    <p:animMotion origin="layout" path="M 4.375E-06 1.11111E-06 L 4.375E-06 -0.34468" pathEditMode="relative" ptsTypes="AA" rAng="0">
                                      <p:cBhvr>
                                        <p:cTn dur="1500" fill="hold" id="18" spd="-100000"/>
                                        <p:tgtEl>
                                          <p:spTgt spid="11"/>
                                        </p:tgtEl>
                                        <p:attrNameLst>
                                          <p:attrName>ppt_x</p:attrName>
                                          <p:attrName>ppt_y</p:attrName>
                                        </p:attrNameLst>
                                      </p:cBhvr>
                                      <p:rCtr x="0" y="-17245"/>
                                    </p:animMotion>
                                  </p:childTnLst>
                                </p:cTn>
                              </p:par>
                              <p:par>
                                <p:cTn fill="hold" id="19" nodeType="withEffect" presetClass="entr" presetID="10"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1000" id="21"/>
                                        <p:tgtEl>
                                          <p:spTgt spid="14"/>
                                        </p:tgtEl>
                                      </p:cBhvr>
                                    </p:animEffect>
                                  </p:childTnLst>
                                </p:cTn>
                              </p:par>
                              <p:par>
                                <p:cTn decel="100000" fill="hold" id="22" nodeType="withEffect" presetClass="path" presetID="64" presetSubtype="0">
                                  <p:stCondLst>
                                    <p:cond delay="0"/>
                                  </p:stCondLst>
                                  <p:childTnLst>
                                    <p:animMotion origin="layout" path="M 4.375E-06 1.11111E-06 L 4.375E-06 -0.50417" pathEditMode="relative" ptsTypes="AA" rAng="0">
                                      <p:cBhvr>
                                        <p:cTn dur="1750" fill="hold" id="23" spd="-100000"/>
                                        <p:tgtEl>
                                          <p:spTgt spid="14"/>
                                        </p:tgtEl>
                                        <p:attrNameLst>
                                          <p:attrName>ppt_x</p:attrName>
                                          <p:attrName>ppt_y</p:attrName>
                                        </p:attrNameLst>
                                      </p:cBhvr>
                                      <p:rCtr x="0" y="-25208"/>
                                    </p:animMotion>
                                  </p:childTnLst>
                                </p:cTn>
                              </p:par>
                            </p:childTnLst>
                          </p:cTn>
                        </p:par>
                        <p:par>
                          <p:cTn fill="hold" id="24" nodeType="afterGroup">
                            <p:stCondLst>
                              <p:cond delay="2750"/>
                            </p:stCondLst>
                            <p:childTnLst>
                              <p:par>
                                <p:cTn fill="hold" grpId="0" id="25" nodeType="afterEffect" presetClass="entr" presetID="45" presetSubtype="0">
                                  <p:stCondLst>
                                    <p:cond delay="0"/>
                                  </p:stCondLst>
                                  <p:iterate type="lt">
                                    <p:tmPct val="20000"/>
                                  </p:iterate>
                                  <p:childTnLst>
                                    <p:set>
                                      <p:cBhvr>
                                        <p:cTn dur="1" fill="hold" id="26">
                                          <p:stCondLst>
                                            <p:cond delay="0"/>
                                          </p:stCondLst>
                                        </p:cTn>
                                        <p:tgtEl>
                                          <p:spTgt spid="5"/>
                                        </p:tgtEl>
                                        <p:attrNameLst>
                                          <p:attrName>style.visibility</p:attrName>
                                        </p:attrNameLst>
                                      </p:cBhvr>
                                      <p:to>
                                        <p:strVal val="visible"/>
                                      </p:to>
                                    </p:set>
                                    <p:animEffect filter="fade" transition="in">
                                      <p:cBhvr>
                                        <p:cTn dur="500" id="27"/>
                                        <p:tgtEl>
                                          <p:spTgt spid="5"/>
                                        </p:tgtEl>
                                      </p:cBhvr>
                                    </p:animEffect>
                                    <p:anim calcmode="lin" valueType="num">
                                      <p:cBhvr>
                                        <p:cTn dur="500" fill="hold" id="28"/>
                                        <p:tgtEl>
                                          <p:spTgt spid="5"/>
                                        </p:tgtEl>
                                        <p:attrNameLst>
                                          <p:attrName>ppt_w</p:attrName>
                                        </p:attrNameLst>
                                      </p:cBhvr>
                                      <p:tavLst>
                                        <p:tav fmla="#ppt_w*sin(2.5*pi*$)" tm="0">
                                          <p:val>
                                            <p:fltVal val="0"/>
                                          </p:val>
                                        </p:tav>
                                        <p:tav tm="100000">
                                          <p:val>
                                            <p:fltVal val="1"/>
                                          </p:val>
                                        </p:tav>
                                      </p:tavLst>
                                    </p:anim>
                                    <p:anim calcmode="lin" valueType="num">
                                      <p:cBhvr>
                                        <p:cTn dur="500" fill="hold" id="29"/>
                                        <p:tgtEl>
                                          <p:spTgt spid="5"/>
                                        </p:tgtEl>
                                        <p:attrNameLst>
                                          <p:attrName>ppt_h</p:attrName>
                                        </p:attrNameLst>
                                      </p:cBhvr>
                                      <p:tavLst>
                                        <p:tav tm="0">
                                          <p:val>
                                            <p:strVal val="#ppt_h"/>
                                          </p:val>
                                        </p:tav>
                                        <p:tav tm="100000">
                                          <p:val>
                                            <p:strVal val="#ppt_h"/>
                                          </p:val>
                                        </p:tav>
                                      </p:tavLst>
                                    </p:anim>
                                  </p:childTnLst>
                                </p:cTn>
                              </p:par>
                            </p:childTnLst>
                          </p:cTn>
                        </p:par>
                        <p:par>
                          <p:cTn fill="hold" id="30" nodeType="afterGroup">
                            <p:stCondLst>
                              <p:cond delay="3250"/>
                            </p:stCondLst>
                            <p:childTnLst>
                              <p:par>
                                <p:cTn fill="hold" id="31" nodeType="afterEffect" presetClass="entr" presetID="22" presetSubtype="8">
                                  <p:stCondLst>
                                    <p:cond delay="0"/>
                                  </p:stCondLst>
                                  <p:childTnLst>
                                    <p:set>
                                      <p:cBhvr>
                                        <p:cTn dur="1" fill="hold" id="32">
                                          <p:stCondLst>
                                            <p:cond delay="0"/>
                                          </p:stCondLst>
                                        </p:cTn>
                                        <p:tgtEl>
                                          <p:spTgt spid="9"/>
                                        </p:tgtEl>
                                        <p:attrNameLst>
                                          <p:attrName>style.visibility</p:attrName>
                                        </p:attrNameLst>
                                      </p:cBhvr>
                                      <p:to>
                                        <p:strVal val="visible"/>
                                      </p:to>
                                    </p:set>
                                    <p:animEffect filter="wipe(left)" transition="in">
                                      <p:cBhvr>
                                        <p:cTn dur="500" id="33"/>
                                        <p:tgtEl>
                                          <p:spTgt spid="9"/>
                                        </p:tgtEl>
                                      </p:cBhvr>
                                    </p:animEffect>
                                  </p:childTnLst>
                                </p:cTn>
                              </p:par>
                            </p:childTnLst>
                          </p:cTn>
                        </p:par>
                        <p:par>
                          <p:cTn fill="hold" id="34" nodeType="afterGroup">
                            <p:stCondLst>
                              <p:cond delay="3750"/>
                            </p:stCondLst>
                            <p:childTnLst>
                              <p:par>
                                <p:cTn fill="hold" grpId="0" id="35" nodeType="afterEffect" presetClass="entr" presetID="22" presetSubtype="1">
                                  <p:stCondLst>
                                    <p:cond delay="0"/>
                                  </p:stCondLst>
                                  <p:childTnLst>
                                    <p:set>
                                      <p:cBhvr>
                                        <p:cTn dur="1" fill="hold" id="36">
                                          <p:stCondLst>
                                            <p:cond delay="0"/>
                                          </p:stCondLst>
                                        </p:cTn>
                                        <p:tgtEl>
                                          <p:spTgt spid="6"/>
                                        </p:tgtEl>
                                        <p:attrNameLst>
                                          <p:attrName>style.visibility</p:attrName>
                                        </p:attrNameLst>
                                      </p:cBhvr>
                                      <p:to>
                                        <p:strVal val="visible"/>
                                      </p:to>
                                    </p:set>
                                    <p:animEffect filter="wipe(up)" transition="in">
                                      <p:cBhvr>
                                        <p:cTn dur="750" id="37"/>
                                        <p:tgtEl>
                                          <p:spTgt spid="6"/>
                                        </p:tgtEl>
                                      </p:cBhvr>
                                    </p:animEffect>
                                  </p:childTnLst>
                                </p:cTn>
                              </p:par>
                            </p:childTnLst>
                          </p:cTn>
                        </p:par>
                        <p:par>
                          <p:cTn fill="hold" id="38" nodeType="afterGroup">
                            <p:stCondLst>
                              <p:cond delay="4500"/>
                            </p:stCondLst>
                            <p:childTnLst>
                              <p:par>
                                <p:cTn fill="hold" grpId="0" id="39" nodeType="afterEffect" presetClass="entr" presetID="22" presetSubtype="1">
                                  <p:stCondLst>
                                    <p:cond delay="0"/>
                                  </p:stCondLst>
                                  <p:childTnLst>
                                    <p:set>
                                      <p:cBhvr>
                                        <p:cTn dur="1" fill="hold" id="40">
                                          <p:stCondLst>
                                            <p:cond delay="0"/>
                                          </p:stCondLst>
                                        </p:cTn>
                                        <p:tgtEl>
                                          <p:spTgt spid="7"/>
                                        </p:tgtEl>
                                        <p:attrNameLst>
                                          <p:attrName>style.visibility</p:attrName>
                                        </p:attrNameLst>
                                      </p:cBhvr>
                                      <p:to>
                                        <p:strVal val="visible"/>
                                      </p:to>
                                    </p:set>
                                    <p:animEffect filter="wipe(up)" transition="in">
                                      <p:cBhvr>
                                        <p:cTn dur="750" id="4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1" spid="1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iS1ide-Rectangle 2"/>
          <p:cNvSpPr/>
          <p:nvPr/>
        </p:nvSpPr>
        <p:spPr>
          <a:xfrm>
            <a:off x="4466548" y="3429000"/>
            <a:ext cx="3258911" cy="2584556"/>
          </a:xfrm>
          <a:prstGeom prst="rect">
            <a:avLst/>
          </a:prstGeom>
          <a:solidFill>
            <a:srgbClr val="2070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S1ide-Rectangle 6"/>
          <p:cNvSpPr/>
          <p:nvPr/>
        </p:nvSpPr>
        <p:spPr>
          <a:xfrm>
            <a:off x="719140" y="3429000"/>
            <a:ext cx="3747405" cy="2584556"/>
          </a:xfrm>
          <a:prstGeom prst="rect">
            <a:avLst/>
          </a:prstGeom>
          <a:blipFill>
            <a:blip r:embed="rId3"/>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iS1ide-Rectangle 7"/>
          <p:cNvSpPr/>
          <p:nvPr/>
        </p:nvSpPr>
        <p:spPr>
          <a:xfrm>
            <a:off x="7725455" y="3429000"/>
            <a:ext cx="3747405" cy="2584556"/>
          </a:xfrm>
          <a:prstGeom prst="rect">
            <a:avLst/>
          </a:prstGeom>
          <a:blipFill>
            <a:blip r:embed="rId4"/>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5721399" y="3789039"/>
            <a:ext cx="749217" cy="749217"/>
            <a:chOff x="5721399" y="3789039"/>
            <a:chExt cx="749217" cy="749217"/>
          </a:xfrm>
        </p:grpSpPr>
        <p:sp>
          <p:nvSpPr>
            <p:cNvPr id="7" name="iS1ide-Oval 5"/>
            <p:cNvSpPr>
              <a:spLocks noChangeAspect="1"/>
            </p:cNvSpPr>
            <p:nvPr/>
          </p:nvSpPr>
          <p:spPr>
            <a:xfrm>
              <a:off x="5721399" y="3789039"/>
              <a:ext cx="749217" cy="749217"/>
            </a:xfrm>
            <a:prstGeom prst="ellipse">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9" name="Shape 2570"/>
            <p:cNvSpPr/>
            <p:nvPr/>
          </p:nvSpPr>
          <p:spPr>
            <a:xfrm>
              <a:off x="5884000" y="3933156"/>
              <a:ext cx="424000" cy="414366"/>
            </a:xfrm>
            <a:custGeom>
              <a:cxnLst>
                <a:cxn ang="0">
                  <a:pos x="wd2" y="hd2"/>
                </a:cxn>
                <a:cxn ang="5400000">
                  <a:pos x="wd2" y="hd2"/>
                </a:cxn>
                <a:cxn ang="10800000">
                  <a:pos x="wd2" y="hd2"/>
                </a:cxn>
                <a:cxn ang="16200000">
                  <a:pos x="wd2" y="hd2"/>
                </a:cxn>
              </a:cxnLst>
              <a:rect b="b" l="0" r="r" t="0"/>
              <a:pathLst>
                <a:path extrusionOk="0" h="21319" w="2160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2070A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sp>
        <p:nvSpPr>
          <p:cNvPr id="20" name="矩形 19"/>
          <p:cNvSpPr/>
          <p:nvPr/>
        </p:nvSpPr>
        <p:spPr>
          <a:xfrm>
            <a:off x="4603197" y="4721278"/>
            <a:ext cx="2985612" cy="1737360"/>
          </a:xfrm>
          <a:prstGeom prst="rect">
            <a:avLst/>
          </a:prstGeom>
        </p:spPr>
        <p:txBody>
          <a:bodyPr wrap="square">
            <a:spAutoFit/>
          </a:bodyPr>
          <a:lstStyle/>
          <a:p>
            <a:pPr algn="ctr">
              <a:lnSpc>
                <a:spcPct val="150000"/>
              </a:lnSpc>
            </a:pPr>
            <a:r>
              <a:rPr altLang="zh-CN" b="1" lang="en-US">
                <a:solidFill>
                  <a:schemeClr val="bg1"/>
                </a:solidFill>
                <a:cs typeface="+mn-ea"/>
                <a:sym typeface="+mn-lt"/>
              </a:rPr>
              <a:t>ADD TITLE HERE</a:t>
            </a:r>
          </a:p>
          <a:p>
            <a:pPr algn="ctr">
              <a:lnSpc>
                <a:spcPct val="150000"/>
              </a:lnSpc>
            </a:pPr>
            <a:r>
              <a:rPr altLang="zh-CN" b="1" lang="en-US">
                <a:solidFill>
                  <a:schemeClr val="bg1"/>
                </a:solidFill>
                <a:cs typeface="+mn-ea"/>
                <a:sym typeface="+mn-lt"/>
              </a:rPr>
              <a:t>Please add your text content here, or copy your text, paste it here</a:t>
            </a:r>
          </a:p>
        </p:txBody>
      </p:sp>
      <p:sp>
        <p:nvSpPr>
          <p:cNvPr id="13" name="矩形 12"/>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已完成项目汇总</a:t>
            </a:r>
          </a:p>
        </p:txBody>
      </p:sp>
      <p:sp>
        <p:nvSpPr>
          <p:cNvPr id="14" name="圆角矩形 13"/>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圆角矩形 16"/>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8" name="矩形 17"/>
          <p:cNvSpPr/>
          <p:nvPr/>
        </p:nvSpPr>
        <p:spPr>
          <a:xfrm>
            <a:off x="1696460" y="2326582"/>
            <a:ext cx="8790578"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21" name="矩形 20"/>
          <p:cNvSpPr/>
          <p:nvPr/>
        </p:nvSpPr>
        <p:spPr>
          <a:xfrm>
            <a:off x="4705810" y="1772298"/>
            <a:ext cx="2771877" cy="64008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schemeClr val="tx1">
                    <a:lumMod val="65000"/>
                    <a:lumOff val="35000"/>
                  </a:schemeClr>
                </a:solidFill>
                <a:effectLst/>
                <a:uLnTx/>
                <a:uFillTx/>
                <a:cs typeface="+mn-ea"/>
                <a:sym typeface="+mn-lt"/>
              </a:rPr>
              <a:t>添加您的标题</a:t>
            </a:r>
          </a:p>
        </p:txBody>
      </p:sp>
    </p:spTree>
    <p:extLst>
      <p:ext uri="{BB962C8B-B14F-4D97-AF65-F5344CB8AC3E}">
        <p14:creationId val="402104245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1000" fill="hold" id="7"/>
                                        <p:tgtEl>
                                          <p:spTgt spid="14"/>
                                        </p:tgtEl>
                                        <p:attrNameLst>
                                          <p:attrName>ppt_x</p:attrName>
                                        </p:attrNameLst>
                                      </p:cBhvr>
                                      <p:tavLst>
                                        <p:tav tm="0">
                                          <p:val>
                                            <p:strVal val="0-#ppt_w/2"/>
                                          </p:val>
                                        </p:tav>
                                        <p:tav tm="100000">
                                          <p:val>
                                            <p:strVal val="#ppt_x"/>
                                          </p:val>
                                        </p:tav>
                                      </p:tavLst>
                                    </p:anim>
                                    <p:anim calcmode="lin" valueType="num">
                                      <p:cBhvr additive="base">
                                        <p:cTn dur="1000" fill="hold" id="8"/>
                                        <p:tgtEl>
                                          <p:spTgt spid="1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1000" fill="hold" id="11"/>
                                        <p:tgtEl>
                                          <p:spTgt spid="17"/>
                                        </p:tgtEl>
                                        <p:attrNameLst>
                                          <p:attrName>ppt_x</p:attrName>
                                        </p:attrNameLst>
                                      </p:cBhvr>
                                      <p:tavLst>
                                        <p:tav tm="0">
                                          <p:val>
                                            <p:strVal val="0-#ppt_w/2"/>
                                          </p:val>
                                        </p:tav>
                                        <p:tav tm="100000">
                                          <p:val>
                                            <p:strVal val="#ppt_x"/>
                                          </p:val>
                                        </p:tav>
                                      </p:tavLst>
                                    </p:anim>
                                    <p:anim calcmode="lin" valueType="num">
                                      <p:cBhvr additive="base">
                                        <p:cTn dur="1000" fill="hold" id="12"/>
                                        <p:tgtEl>
                                          <p:spTgt spid="17"/>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anim calcmode="lin" valueType="num">
                                      <p:cBhvr>
                                        <p:cTn dur="500" fill="hold" id="16"/>
                                        <p:tgtEl>
                                          <p:spTgt spid="13"/>
                                        </p:tgtEl>
                                        <p:attrNameLst>
                                          <p:attrName>ppt_w</p:attrName>
                                        </p:attrNameLst>
                                      </p:cBhvr>
                                      <p:tavLst>
                                        <p:tav fmla="#ppt_w*sin(2.5*pi*$)" tm="0">
                                          <p:val>
                                            <p:fltVal val="0"/>
                                          </p:val>
                                        </p:tav>
                                        <p:tav tm="100000">
                                          <p:val>
                                            <p:fltVal val="1"/>
                                          </p:val>
                                        </p:tav>
                                      </p:tavLst>
                                    </p:anim>
                                    <p:anim calcmode="lin" valueType="num">
                                      <p:cBhvr>
                                        <p:cTn dur="500" fill="hold" id="17"/>
                                        <p:tgtEl>
                                          <p:spTgt spid="13"/>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45" presetSubtype="0">
                                  <p:stCondLst>
                                    <p:cond delay="0"/>
                                  </p:stCondLst>
                                  <p:iterate type="lt">
                                    <p:tmPct val="20000"/>
                                  </p:iterate>
                                  <p:childTnLst>
                                    <p:set>
                                      <p:cBhvr>
                                        <p:cTn dur="1" fill="hold" id="20">
                                          <p:stCondLst>
                                            <p:cond delay="0"/>
                                          </p:stCondLst>
                                        </p:cTn>
                                        <p:tgtEl>
                                          <p:spTgt spid="21"/>
                                        </p:tgtEl>
                                        <p:attrNameLst>
                                          <p:attrName>style.visibility</p:attrName>
                                        </p:attrNameLst>
                                      </p:cBhvr>
                                      <p:to>
                                        <p:strVal val="visible"/>
                                      </p:to>
                                    </p:set>
                                    <p:animEffect filter="fade" transition="in">
                                      <p:cBhvr>
                                        <p:cTn dur="500" id="21"/>
                                        <p:tgtEl>
                                          <p:spTgt spid="21"/>
                                        </p:tgtEl>
                                      </p:cBhvr>
                                    </p:animEffect>
                                    <p:anim calcmode="lin" valueType="num">
                                      <p:cBhvr>
                                        <p:cTn dur="500" fill="hold" id="22"/>
                                        <p:tgtEl>
                                          <p:spTgt spid="21"/>
                                        </p:tgtEl>
                                        <p:attrNameLst>
                                          <p:attrName>ppt_w</p:attrName>
                                        </p:attrNameLst>
                                      </p:cBhvr>
                                      <p:tavLst>
                                        <p:tav fmla="#ppt_w*sin(2.5*pi*$)" tm="0">
                                          <p:val>
                                            <p:fltVal val="0"/>
                                          </p:val>
                                        </p:tav>
                                        <p:tav tm="100000">
                                          <p:val>
                                            <p:fltVal val="1"/>
                                          </p:val>
                                        </p:tav>
                                      </p:tavLst>
                                    </p:anim>
                                    <p:anim calcmode="lin" valueType="num">
                                      <p:cBhvr>
                                        <p:cTn dur="500" fill="hold" id="23"/>
                                        <p:tgtEl>
                                          <p:spTgt spid="21"/>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1750"/>
                            </p:stCondLst>
                            <p:childTnLst>
                              <p:par>
                                <p:cTn fill="hold" grpId="0" id="25" nodeType="afterEffect" presetClass="entr" presetID="16" presetSubtype="37">
                                  <p:stCondLst>
                                    <p:cond delay="0"/>
                                  </p:stCondLst>
                                  <p:childTnLst>
                                    <p:set>
                                      <p:cBhvr>
                                        <p:cTn dur="1" fill="hold" id="26">
                                          <p:stCondLst>
                                            <p:cond delay="0"/>
                                          </p:stCondLst>
                                        </p:cTn>
                                        <p:tgtEl>
                                          <p:spTgt spid="18"/>
                                        </p:tgtEl>
                                        <p:attrNameLst>
                                          <p:attrName>style.visibility</p:attrName>
                                        </p:attrNameLst>
                                      </p:cBhvr>
                                      <p:to>
                                        <p:strVal val="visible"/>
                                      </p:to>
                                    </p:set>
                                    <p:animEffect filter="barn(outVertical)" transition="in">
                                      <p:cBhvr>
                                        <p:cTn dur="750" id="27"/>
                                        <p:tgtEl>
                                          <p:spTgt spid="18"/>
                                        </p:tgtEl>
                                      </p:cBhvr>
                                    </p:animEffect>
                                  </p:childTnLst>
                                </p:cTn>
                              </p:par>
                            </p:childTnLst>
                          </p:cTn>
                        </p:par>
                        <p:par>
                          <p:cTn fill="hold" id="28" nodeType="afterGroup">
                            <p:stCondLst>
                              <p:cond delay="2500"/>
                            </p:stCondLst>
                            <p:childTnLst>
                              <p:par>
                                <p:cTn decel="100000" fill="hold" grpId="0" id="29" nodeType="afterEffect" presetClass="entr" presetID="2" presetSubtype="8">
                                  <p:stCondLst>
                                    <p:cond delay="0"/>
                                  </p:stCondLst>
                                  <p:childTnLst>
                                    <p:set>
                                      <p:cBhvr>
                                        <p:cTn dur="1" fill="hold" id="30">
                                          <p:stCondLst>
                                            <p:cond delay="0"/>
                                          </p:stCondLst>
                                        </p:cTn>
                                        <p:tgtEl>
                                          <p:spTgt spid="9"/>
                                        </p:tgtEl>
                                        <p:attrNameLst>
                                          <p:attrName>style.visibility</p:attrName>
                                        </p:attrNameLst>
                                      </p:cBhvr>
                                      <p:to>
                                        <p:strVal val="visible"/>
                                      </p:to>
                                    </p:set>
                                    <p:anim calcmode="lin" valueType="num">
                                      <p:cBhvr additive="base">
                                        <p:cTn dur="1000" fill="hold" id="31"/>
                                        <p:tgtEl>
                                          <p:spTgt spid="9"/>
                                        </p:tgtEl>
                                        <p:attrNameLst>
                                          <p:attrName>ppt_x</p:attrName>
                                        </p:attrNameLst>
                                      </p:cBhvr>
                                      <p:tavLst>
                                        <p:tav tm="0">
                                          <p:val>
                                            <p:strVal val="0-#ppt_w/2"/>
                                          </p:val>
                                        </p:tav>
                                        <p:tav tm="100000">
                                          <p:val>
                                            <p:strVal val="#ppt_x"/>
                                          </p:val>
                                        </p:tav>
                                      </p:tavLst>
                                    </p:anim>
                                    <p:anim calcmode="lin" valueType="num">
                                      <p:cBhvr additive="base">
                                        <p:cTn dur="1000" fill="hold" id="32"/>
                                        <p:tgtEl>
                                          <p:spTgt spid="9"/>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4">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1000" fill="hold" id="35"/>
                                        <p:tgtEl>
                                          <p:spTgt spid="6"/>
                                        </p:tgtEl>
                                        <p:attrNameLst>
                                          <p:attrName>ppt_x</p:attrName>
                                        </p:attrNameLst>
                                      </p:cBhvr>
                                      <p:tavLst>
                                        <p:tav tm="0">
                                          <p:val>
                                            <p:strVal val="#ppt_x"/>
                                          </p:val>
                                        </p:tav>
                                        <p:tav tm="100000">
                                          <p:val>
                                            <p:strVal val="#ppt_x"/>
                                          </p:val>
                                        </p:tav>
                                      </p:tavLst>
                                    </p:anim>
                                    <p:anim calcmode="lin" valueType="num">
                                      <p:cBhvr additive="base">
                                        <p:cTn dur="1000" fill="hold" id="36"/>
                                        <p:tgtEl>
                                          <p:spTgt spid="6"/>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2">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1000" fill="hold" id="39"/>
                                        <p:tgtEl>
                                          <p:spTgt spid="10"/>
                                        </p:tgtEl>
                                        <p:attrNameLst>
                                          <p:attrName>ppt_x</p:attrName>
                                        </p:attrNameLst>
                                      </p:cBhvr>
                                      <p:tavLst>
                                        <p:tav tm="0">
                                          <p:val>
                                            <p:strVal val="1+#ppt_w/2"/>
                                          </p:val>
                                        </p:tav>
                                        <p:tav tm="100000">
                                          <p:val>
                                            <p:strVal val="#ppt_x"/>
                                          </p:val>
                                        </p:tav>
                                      </p:tavLst>
                                    </p:anim>
                                    <p:anim calcmode="lin" valueType="num">
                                      <p:cBhvr additive="base">
                                        <p:cTn dur="1000" fill="hold" id="40"/>
                                        <p:tgtEl>
                                          <p:spTgt spid="10"/>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500"/>
                            </p:stCondLst>
                            <p:childTnLst>
                              <p:par>
                                <p:cTn decel="100000" fill="hold" id="42" nodeType="afterEffect" presetClass="entr" presetID="49" presetSubtype="0">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p:cTn dur="500" fill="hold" id="44"/>
                                        <p:tgtEl>
                                          <p:spTgt spid="5"/>
                                        </p:tgtEl>
                                        <p:attrNameLst>
                                          <p:attrName>ppt_w</p:attrName>
                                        </p:attrNameLst>
                                      </p:cBhvr>
                                      <p:tavLst>
                                        <p:tav tm="0">
                                          <p:val>
                                            <p:fltVal val="0"/>
                                          </p:val>
                                        </p:tav>
                                        <p:tav tm="100000">
                                          <p:val>
                                            <p:strVal val="#ppt_w"/>
                                          </p:val>
                                        </p:tav>
                                      </p:tavLst>
                                    </p:anim>
                                    <p:anim calcmode="lin" valueType="num">
                                      <p:cBhvr>
                                        <p:cTn dur="500" fill="hold" id="45"/>
                                        <p:tgtEl>
                                          <p:spTgt spid="5"/>
                                        </p:tgtEl>
                                        <p:attrNameLst>
                                          <p:attrName>ppt_h</p:attrName>
                                        </p:attrNameLst>
                                      </p:cBhvr>
                                      <p:tavLst>
                                        <p:tav tm="0">
                                          <p:val>
                                            <p:fltVal val="0"/>
                                          </p:val>
                                        </p:tav>
                                        <p:tav tm="100000">
                                          <p:val>
                                            <p:strVal val="#ppt_h"/>
                                          </p:val>
                                        </p:tav>
                                      </p:tavLst>
                                    </p:anim>
                                    <p:anim calcmode="lin" valueType="num">
                                      <p:cBhvr>
                                        <p:cTn dur="500" fill="hold" id="46"/>
                                        <p:tgtEl>
                                          <p:spTgt spid="5"/>
                                        </p:tgtEl>
                                        <p:attrNameLst>
                                          <p:attrName>style.rotation</p:attrName>
                                        </p:attrNameLst>
                                      </p:cBhvr>
                                      <p:tavLst>
                                        <p:tav tm="0">
                                          <p:val>
                                            <p:fltVal val="360"/>
                                          </p:val>
                                        </p:tav>
                                        <p:tav tm="100000">
                                          <p:val>
                                            <p:fltVal val="0"/>
                                          </p:val>
                                        </p:tav>
                                      </p:tavLst>
                                    </p:anim>
                                    <p:animEffect filter="fade" transition="in">
                                      <p:cBhvr>
                                        <p:cTn dur="500" id="47"/>
                                        <p:tgtEl>
                                          <p:spTgt spid="5"/>
                                        </p:tgtEl>
                                      </p:cBhvr>
                                    </p:animEffect>
                                  </p:childTnLst>
                                </p:cTn>
                              </p:par>
                            </p:childTnLst>
                          </p:cTn>
                        </p:par>
                        <p:par>
                          <p:cTn fill="hold" id="48" nodeType="afterGroup">
                            <p:stCondLst>
                              <p:cond delay="4000"/>
                            </p:stCondLst>
                            <p:childTnLst>
                              <p:par>
                                <p:cTn fill="hold" grpId="0" id="49" nodeType="afterEffect" presetClass="entr" presetID="10"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500" id="5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20"/>
      <p:bldP grpId="0" spid="13"/>
      <p:bldP grpId="0" spid="14"/>
      <p:bldP grpId="0" spid="17"/>
      <p:bldP grpId="0" spid="18"/>
      <p:bldP grpId="0" spid="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5" name="图表 44"/>
          <p:cNvGraphicFramePr/>
          <p:nvPr>
            <p:extLst>
              <p:ext uri="{D42A27DB-BD31-4B8C-83A1-F6EECF244321}">
                <p14:modId val="182093967"/>
              </p:ext>
            </p:extLst>
          </p:nvPr>
        </p:nvGraphicFramePr>
        <p:xfrm>
          <a:off x="1397756" y="1926505"/>
          <a:ext cx="2522649" cy="2474259"/>
        </p:xfrm>
        <a:graphic>
          <a:graphicData uri="http://schemas.openxmlformats.org/drawingml/2006/chart">
            <c:chart xmlns:c="http://schemas.openxmlformats.org/drawingml/2006/chart" r:id="rId3"/>
          </a:graphicData>
        </a:graphic>
      </p:graphicFrame>
      <p:sp>
        <p:nvSpPr>
          <p:cNvPr id="46" name="同心圆 45"/>
          <p:cNvSpPr>
            <a:spLocks noChangeAspect="1"/>
          </p:cNvSpPr>
          <p:nvPr/>
        </p:nvSpPr>
        <p:spPr>
          <a:xfrm>
            <a:off x="1690302" y="2209306"/>
            <a:ext cx="1936376" cy="1936376"/>
          </a:xfrm>
          <a:prstGeom prst="donut">
            <a:avLst>
              <a:gd fmla="val 6978" name="adj"/>
            </a:avLst>
          </a:prstGeom>
          <a:solidFill>
            <a:sysClr lastClr="FFFFFF" val="window">
              <a:alpha val="4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aphicFrame>
        <p:nvGraphicFramePr>
          <p:cNvPr id="47" name="图表 46"/>
          <p:cNvGraphicFramePr/>
          <p:nvPr>
            <p:extLst>
              <p:ext uri="{D42A27DB-BD31-4B8C-83A1-F6EECF244321}">
                <p14:modId val="1913611097"/>
              </p:ext>
            </p:extLst>
          </p:nvPr>
        </p:nvGraphicFramePr>
        <p:xfrm>
          <a:off x="4910447" y="1926505"/>
          <a:ext cx="2522649" cy="2474259"/>
        </p:xfrm>
        <a:graphic>
          <a:graphicData uri="http://schemas.openxmlformats.org/drawingml/2006/chart">
            <c:chart xmlns:c="http://schemas.openxmlformats.org/drawingml/2006/chart" r:id="rId4"/>
          </a:graphicData>
        </a:graphic>
      </p:graphicFrame>
      <p:sp>
        <p:nvSpPr>
          <p:cNvPr id="48" name="同心圆 47"/>
          <p:cNvSpPr>
            <a:spLocks noChangeAspect="1"/>
          </p:cNvSpPr>
          <p:nvPr/>
        </p:nvSpPr>
        <p:spPr>
          <a:xfrm>
            <a:off x="5202993" y="2209306"/>
            <a:ext cx="1936376" cy="1936376"/>
          </a:xfrm>
          <a:prstGeom prst="donut">
            <a:avLst>
              <a:gd fmla="val 6978" name="adj"/>
            </a:avLst>
          </a:prstGeom>
          <a:solidFill>
            <a:sysClr lastClr="FFFFFF" val="window">
              <a:alpha val="4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graphicFrame>
        <p:nvGraphicFramePr>
          <p:cNvPr id="49" name="图表 48"/>
          <p:cNvGraphicFramePr/>
          <p:nvPr>
            <p:extLst>
              <p:ext uri="{D42A27DB-BD31-4B8C-83A1-F6EECF244321}">
                <p14:modId val="424923482"/>
              </p:ext>
            </p:extLst>
          </p:nvPr>
        </p:nvGraphicFramePr>
        <p:xfrm>
          <a:off x="8314910" y="1926505"/>
          <a:ext cx="2522649" cy="2474259"/>
        </p:xfrm>
        <a:graphic>
          <a:graphicData uri="http://schemas.openxmlformats.org/drawingml/2006/chart">
            <c:chart xmlns:c="http://schemas.openxmlformats.org/drawingml/2006/chart" r:id="rId5"/>
          </a:graphicData>
        </a:graphic>
      </p:graphicFrame>
      <p:sp>
        <p:nvSpPr>
          <p:cNvPr id="50" name="同心圆 49"/>
          <p:cNvSpPr>
            <a:spLocks noChangeAspect="1"/>
          </p:cNvSpPr>
          <p:nvPr/>
        </p:nvSpPr>
        <p:spPr>
          <a:xfrm>
            <a:off x="8607456" y="2209306"/>
            <a:ext cx="1936376" cy="1936376"/>
          </a:xfrm>
          <a:prstGeom prst="donut">
            <a:avLst>
              <a:gd fmla="val 6978" name="adj"/>
            </a:avLst>
          </a:prstGeom>
          <a:solidFill>
            <a:sysClr lastClr="FFFFFF" val="window">
              <a:alpha val="4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75" name="Shape 2527"/>
          <p:cNvSpPr/>
          <p:nvPr/>
        </p:nvSpPr>
        <p:spPr>
          <a:xfrm>
            <a:off x="2384649" y="2903653"/>
            <a:ext cx="547681" cy="547681"/>
          </a:xfrm>
          <a:custGeom>
            <a:cxnLst>
              <a:cxn ang="0">
                <a:pos x="wd2" y="hd2"/>
              </a:cxn>
              <a:cxn ang="5400000">
                <a:pos x="wd2" y="hd2"/>
              </a:cxn>
              <a:cxn ang="10800000">
                <a:pos x="wd2" y="hd2"/>
              </a:cxn>
              <a:cxn ang="16200000">
                <a:pos x="wd2" y="hd2"/>
              </a:cxn>
            </a:cxnLst>
            <a:rect b="b" l="0" r="r" t="0"/>
            <a:pathLst>
              <a:path extrusionOk="0" h="21600" w="2160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rgbClr val="2070A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sp>
        <p:nvSpPr>
          <p:cNvPr id="76" name="Shape 2591"/>
          <p:cNvSpPr/>
          <p:nvPr/>
        </p:nvSpPr>
        <p:spPr>
          <a:xfrm>
            <a:off x="9301803" y="2948899"/>
            <a:ext cx="547681" cy="547681"/>
          </a:xfrm>
          <a:custGeom>
            <a:cxnLst>
              <a:cxn ang="0">
                <a:pos x="wd2" y="hd2"/>
              </a:cxn>
              <a:cxn ang="5400000">
                <a:pos x="wd2" y="hd2"/>
              </a:cxn>
              <a:cxn ang="10800000">
                <a:pos x="wd2" y="hd2"/>
              </a:cxn>
              <a:cxn ang="16200000">
                <a:pos x="wd2" y="hd2"/>
              </a:cxn>
            </a:cxnLst>
            <a:rect b="b" l="0" r="r" t="0"/>
            <a:pathLst>
              <a:path extrusionOk="0" h="21600" w="2160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2CC6D2"/>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sp>
        <p:nvSpPr>
          <p:cNvPr id="77" name="Shape 2633"/>
          <p:cNvSpPr/>
          <p:nvPr/>
        </p:nvSpPr>
        <p:spPr>
          <a:xfrm>
            <a:off x="5897340" y="2952423"/>
            <a:ext cx="547681" cy="547681"/>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34B2E4"/>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nvGrpSpPr>
          <p:cNvPr id="2" name="组合 1"/>
          <p:cNvGrpSpPr/>
          <p:nvPr/>
        </p:nvGrpSpPr>
        <p:grpSpPr>
          <a:xfrm>
            <a:off x="1292319" y="4508625"/>
            <a:ext cx="2771877" cy="1204882"/>
            <a:chOff x="1292319" y="4508625"/>
            <a:chExt cx="2771877" cy="1204882"/>
          </a:xfrm>
        </p:grpSpPr>
        <p:sp>
          <p:nvSpPr>
            <p:cNvPr id="78" name="矩形 77"/>
            <p:cNvSpPr/>
            <p:nvPr/>
          </p:nvSpPr>
          <p:spPr>
            <a:xfrm>
              <a:off x="1343217" y="5008249"/>
              <a:ext cx="2670081"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79" name="矩形 78"/>
            <p:cNvSpPr/>
            <p:nvPr/>
          </p:nvSpPr>
          <p:spPr>
            <a:xfrm>
              <a:off x="1292319" y="4508626"/>
              <a:ext cx="2771877"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3" name="组合 2"/>
          <p:cNvGrpSpPr/>
          <p:nvPr/>
        </p:nvGrpSpPr>
        <p:grpSpPr>
          <a:xfrm>
            <a:off x="4710061" y="4508625"/>
            <a:ext cx="2771877" cy="1204882"/>
            <a:chOff x="4710061" y="4508625"/>
            <a:chExt cx="2771877" cy="1204882"/>
          </a:xfrm>
        </p:grpSpPr>
        <p:sp>
          <p:nvSpPr>
            <p:cNvPr id="80" name="矩形 79"/>
            <p:cNvSpPr/>
            <p:nvPr/>
          </p:nvSpPr>
          <p:spPr>
            <a:xfrm>
              <a:off x="4760959" y="5008249"/>
              <a:ext cx="2670081"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81" name="矩形 80"/>
            <p:cNvSpPr/>
            <p:nvPr/>
          </p:nvSpPr>
          <p:spPr>
            <a:xfrm>
              <a:off x="4710061" y="4508626"/>
              <a:ext cx="2771877"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4" name="组合 3"/>
          <p:cNvGrpSpPr/>
          <p:nvPr/>
        </p:nvGrpSpPr>
        <p:grpSpPr>
          <a:xfrm>
            <a:off x="8127803" y="4508625"/>
            <a:ext cx="2771877" cy="1204882"/>
            <a:chOff x="8127803" y="4508625"/>
            <a:chExt cx="2771877" cy="1204882"/>
          </a:xfrm>
        </p:grpSpPr>
        <p:sp>
          <p:nvSpPr>
            <p:cNvPr id="82" name="矩形 81"/>
            <p:cNvSpPr/>
            <p:nvPr/>
          </p:nvSpPr>
          <p:spPr>
            <a:xfrm>
              <a:off x="8178701" y="5008249"/>
              <a:ext cx="2670081"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83" name="矩形 82"/>
            <p:cNvSpPr/>
            <p:nvPr/>
          </p:nvSpPr>
          <p:spPr>
            <a:xfrm>
              <a:off x="8127804" y="4508626"/>
              <a:ext cx="2771877"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20" name="矩形 19"/>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已完成项目01</a:t>
            </a:r>
          </a:p>
        </p:txBody>
      </p:sp>
      <p:sp>
        <p:nvSpPr>
          <p:cNvPr id="21" name="圆角矩形 20"/>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6"/>
    </p:custDataLst>
    <p:extLst>
      <p:ext uri="{BB962C8B-B14F-4D97-AF65-F5344CB8AC3E}">
        <p14:creationId val="349487937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000" fill="hold" id="7"/>
                                        <p:tgtEl>
                                          <p:spTgt spid="21"/>
                                        </p:tgtEl>
                                        <p:attrNameLst>
                                          <p:attrName>ppt_x</p:attrName>
                                        </p:attrNameLst>
                                      </p:cBhvr>
                                      <p:tavLst>
                                        <p:tav tm="0">
                                          <p:val>
                                            <p:strVal val="0-#ppt_w/2"/>
                                          </p:val>
                                        </p:tav>
                                        <p:tav tm="100000">
                                          <p:val>
                                            <p:strVal val="#ppt_x"/>
                                          </p:val>
                                        </p:tav>
                                      </p:tavLst>
                                    </p:anim>
                                    <p:anim calcmode="lin" valueType="num">
                                      <p:cBhvr additive="base">
                                        <p:cTn dur="1000" fill="hold" id="8"/>
                                        <p:tgtEl>
                                          <p:spTgt spid="2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1000" fill="hold" id="11"/>
                                        <p:tgtEl>
                                          <p:spTgt spid="22"/>
                                        </p:tgtEl>
                                        <p:attrNameLst>
                                          <p:attrName>ppt_x</p:attrName>
                                        </p:attrNameLst>
                                      </p:cBhvr>
                                      <p:tavLst>
                                        <p:tav tm="0">
                                          <p:val>
                                            <p:strVal val="0-#ppt_w/2"/>
                                          </p:val>
                                        </p:tav>
                                        <p:tav tm="100000">
                                          <p:val>
                                            <p:strVal val="#ppt_x"/>
                                          </p:val>
                                        </p:tav>
                                      </p:tavLst>
                                    </p:anim>
                                    <p:anim calcmode="lin" valueType="num">
                                      <p:cBhvr additive="base">
                                        <p:cTn dur="1000" fill="hold" id="12"/>
                                        <p:tgtEl>
                                          <p:spTgt spid="22"/>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0"/>
                                        </p:tgtEl>
                                        <p:attrNameLst>
                                          <p:attrName>style.visibility</p:attrName>
                                        </p:attrNameLst>
                                      </p:cBhvr>
                                      <p:to>
                                        <p:strVal val="visible"/>
                                      </p:to>
                                    </p:set>
                                    <p:animEffect filter="fade" transition="in">
                                      <p:cBhvr>
                                        <p:cTn dur="500" id="15"/>
                                        <p:tgtEl>
                                          <p:spTgt spid="20"/>
                                        </p:tgtEl>
                                      </p:cBhvr>
                                    </p:animEffect>
                                    <p:anim calcmode="lin" valueType="num">
                                      <p:cBhvr>
                                        <p:cTn dur="500" fill="hold" id="16"/>
                                        <p:tgtEl>
                                          <p:spTgt spid="20"/>
                                        </p:tgtEl>
                                        <p:attrNameLst>
                                          <p:attrName>ppt_w</p:attrName>
                                        </p:attrNameLst>
                                      </p:cBhvr>
                                      <p:tavLst>
                                        <p:tav fmla="#ppt_w*sin(2.5*pi*$)" tm="0">
                                          <p:val>
                                            <p:fltVal val="0"/>
                                          </p:val>
                                        </p:tav>
                                        <p:tav tm="100000">
                                          <p:val>
                                            <p:fltVal val="1"/>
                                          </p:val>
                                        </p:tav>
                                      </p:tavLst>
                                    </p:anim>
                                    <p:anim calcmode="lin" valueType="num">
                                      <p:cBhvr>
                                        <p:cTn dur="500" fill="hold" id="17"/>
                                        <p:tgtEl>
                                          <p:spTgt spid="20"/>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53" presetSubtype="0">
                                  <p:stCondLst>
                                    <p:cond delay="0"/>
                                  </p:stCondLst>
                                  <p:childTnLst>
                                    <p:set>
                                      <p:cBhvr>
                                        <p:cTn dur="1" fill="hold" id="20">
                                          <p:stCondLst>
                                            <p:cond delay="0"/>
                                          </p:stCondLst>
                                        </p:cTn>
                                        <p:tgtEl>
                                          <p:spTgt spid="45"/>
                                        </p:tgtEl>
                                        <p:attrNameLst>
                                          <p:attrName>style.visibility</p:attrName>
                                        </p:attrNameLst>
                                      </p:cBhvr>
                                      <p:to>
                                        <p:strVal val="visible"/>
                                      </p:to>
                                    </p:set>
                                    <p:anim calcmode="lin" valueType="num">
                                      <p:cBhvr>
                                        <p:cTn dur="750" fill="hold" id="21"/>
                                        <p:tgtEl>
                                          <p:spTgt spid="45"/>
                                        </p:tgtEl>
                                        <p:attrNameLst>
                                          <p:attrName>ppt_w</p:attrName>
                                        </p:attrNameLst>
                                      </p:cBhvr>
                                      <p:tavLst>
                                        <p:tav tm="0">
                                          <p:val>
                                            <p:fltVal val="0"/>
                                          </p:val>
                                        </p:tav>
                                        <p:tav tm="100000">
                                          <p:val>
                                            <p:strVal val="#ppt_w"/>
                                          </p:val>
                                        </p:tav>
                                      </p:tavLst>
                                    </p:anim>
                                    <p:anim calcmode="lin" valueType="num">
                                      <p:cBhvr>
                                        <p:cTn dur="750" fill="hold" id="22"/>
                                        <p:tgtEl>
                                          <p:spTgt spid="45"/>
                                        </p:tgtEl>
                                        <p:attrNameLst>
                                          <p:attrName>ppt_h</p:attrName>
                                        </p:attrNameLst>
                                      </p:cBhvr>
                                      <p:tavLst>
                                        <p:tav tm="0">
                                          <p:val>
                                            <p:fltVal val="0"/>
                                          </p:val>
                                        </p:tav>
                                        <p:tav tm="100000">
                                          <p:val>
                                            <p:strVal val="#ppt_h"/>
                                          </p:val>
                                        </p:tav>
                                      </p:tavLst>
                                    </p:anim>
                                    <p:animEffect filter="fade" transition="in">
                                      <p:cBhvr>
                                        <p:cTn dur="750" id="23"/>
                                        <p:tgtEl>
                                          <p:spTgt spid="45"/>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75"/>
                                        </p:tgtEl>
                                        <p:attrNameLst>
                                          <p:attrName>style.visibility</p:attrName>
                                        </p:attrNameLst>
                                      </p:cBhvr>
                                      <p:to>
                                        <p:strVal val="visible"/>
                                      </p:to>
                                    </p:set>
                                    <p:animEffect filter="fade" transition="in">
                                      <p:cBhvr>
                                        <p:cTn dur="500" id="27"/>
                                        <p:tgtEl>
                                          <p:spTgt spid="75"/>
                                        </p:tgtEl>
                                      </p:cBhvr>
                                    </p:animEffect>
                                  </p:childTnLst>
                                </p:cTn>
                              </p:par>
                            </p:childTnLst>
                          </p:cTn>
                        </p:par>
                        <p:par>
                          <p:cTn fill="hold" id="28" nodeType="afterGroup">
                            <p:stCondLst>
                              <p:cond delay="2500"/>
                            </p:stCondLst>
                            <p:childTnLst>
                              <p:par>
                                <p:cTn decel="100000" fill="hold" id="29" nodeType="afterEffect" presetClass="entr" presetID="2" presetSubtype="4">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additive="base">
                                        <p:cTn dur="1000" fill="hold" id="31"/>
                                        <p:tgtEl>
                                          <p:spTgt spid="2"/>
                                        </p:tgtEl>
                                        <p:attrNameLst>
                                          <p:attrName>ppt_x</p:attrName>
                                        </p:attrNameLst>
                                      </p:cBhvr>
                                      <p:tavLst>
                                        <p:tav tm="0">
                                          <p:val>
                                            <p:strVal val="#ppt_x"/>
                                          </p:val>
                                        </p:tav>
                                        <p:tav tm="100000">
                                          <p:val>
                                            <p:strVal val="#ppt_x"/>
                                          </p:val>
                                        </p:tav>
                                      </p:tavLst>
                                    </p:anim>
                                    <p:anim calcmode="lin" valueType="num">
                                      <p:cBhvr additive="base">
                                        <p:cTn dur="1000" fill="hold" id="32"/>
                                        <p:tgtEl>
                                          <p:spTgt spid="2"/>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500"/>
                            </p:stCondLst>
                            <p:childTnLst>
                              <p:par>
                                <p:cTn fill="hold" grpId="0" id="34" nodeType="afterEffect" presetClass="entr" presetID="53" presetSubtype="0">
                                  <p:stCondLst>
                                    <p:cond delay="0"/>
                                  </p:stCondLst>
                                  <p:childTnLst>
                                    <p:set>
                                      <p:cBhvr>
                                        <p:cTn dur="1" fill="hold" id="35">
                                          <p:stCondLst>
                                            <p:cond delay="0"/>
                                          </p:stCondLst>
                                        </p:cTn>
                                        <p:tgtEl>
                                          <p:spTgt spid="47"/>
                                        </p:tgtEl>
                                        <p:attrNameLst>
                                          <p:attrName>style.visibility</p:attrName>
                                        </p:attrNameLst>
                                      </p:cBhvr>
                                      <p:to>
                                        <p:strVal val="visible"/>
                                      </p:to>
                                    </p:set>
                                    <p:anim calcmode="lin" valueType="num">
                                      <p:cBhvr>
                                        <p:cTn dur="750" fill="hold" id="36"/>
                                        <p:tgtEl>
                                          <p:spTgt spid="47"/>
                                        </p:tgtEl>
                                        <p:attrNameLst>
                                          <p:attrName>ppt_w</p:attrName>
                                        </p:attrNameLst>
                                      </p:cBhvr>
                                      <p:tavLst>
                                        <p:tav tm="0">
                                          <p:val>
                                            <p:fltVal val="0"/>
                                          </p:val>
                                        </p:tav>
                                        <p:tav tm="100000">
                                          <p:val>
                                            <p:strVal val="#ppt_w"/>
                                          </p:val>
                                        </p:tav>
                                      </p:tavLst>
                                    </p:anim>
                                    <p:anim calcmode="lin" valueType="num">
                                      <p:cBhvr>
                                        <p:cTn dur="750" fill="hold" id="37"/>
                                        <p:tgtEl>
                                          <p:spTgt spid="47"/>
                                        </p:tgtEl>
                                        <p:attrNameLst>
                                          <p:attrName>ppt_h</p:attrName>
                                        </p:attrNameLst>
                                      </p:cBhvr>
                                      <p:tavLst>
                                        <p:tav tm="0">
                                          <p:val>
                                            <p:fltVal val="0"/>
                                          </p:val>
                                        </p:tav>
                                        <p:tav tm="100000">
                                          <p:val>
                                            <p:strVal val="#ppt_h"/>
                                          </p:val>
                                        </p:tav>
                                      </p:tavLst>
                                    </p:anim>
                                    <p:animEffect filter="fade" transition="in">
                                      <p:cBhvr>
                                        <p:cTn dur="750" id="38"/>
                                        <p:tgtEl>
                                          <p:spTgt spid="47"/>
                                        </p:tgtEl>
                                      </p:cBhvr>
                                    </p:animEffect>
                                  </p:childTnLst>
                                </p:cTn>
                              </p:par>
                            </p:childTnLst>
                          </p:cTn>
                        </p:par>
                        <p:par>
                          <p:cTn fill="hold" id="39" nodeType="afterGroup">
                            <p:stCondLst>
                              <p:cond delay="4250"/>
                            </p:stCondLst>
                            <p:childTnLst>
                              <p:par>
                                <p:cTn fill="hold" grpId="0" id="40" nodeType="afterEffect" presetClass="entr" presetID="10" presetSubtype="0">
                                  <p:stCondLst>
                                    <p:cond delay="0"/>
                                  </p:stCondLst>
                                  <p:childTnLst>
                                    <p:set>
                                      <p:cBhvr>
                                        <p:cTn dur="1" fill="hold" id="41">
                                          <p:stCondLst>
                                            <p:cond delay="0"/>
                                          </p:stCondLst>
                                        </p:cTn>
                                        <p:tgtEl>
                                          <p:spTgt spid="77"/>
                                        </p:tgtEl>
                                        <p:attrNameLst>
                                          <p:attrName>style.visibility</p:attrName>
                                        </p:attrNameLst>
                                      </p:cBhvr>
                                      <p:to>
                                        <p:strVal val="visible"/>
                                      </p:to>
                                    </p:set>
                                    <p:animEffect filter="fade" transition="in">
                                      <p:cBhvr>
                                        <p:cTn dur="500" id="42"/>
                                        <p:tgtEl>
                                          <p:spTgt spid="77"/>
                                        </p:tgtEl>
                                      </p:cBhvr>
                                    </p:animEffect>
                                  </p:childTnLst>
                                </p:cTn>
                              </p:par>
                            </p:childTnLst>
                          </p:cTn>
                        </p:par>
                        <p:par>
                          <p:cTn fill="hold" id="43" nodeType="afterGroup">
                            <p:stCondLst>
                              <p:cond delay="4750"/>
                            </p:stCondLst>
                            <p:childTnLst>
                              <p:par>
                                <p:cTn decel="100000" fill="hold" id="44" nodeType="afterEffect" presetClass="entr" presetID="2" presetSubtype="4">
                                  <p:stCondLst>
                                    <p:cond delay="0"/>
                                  </p:stCondLst>
                                  <p:childTnLst>
                                    <p:set>
                                      <p:cBhvr>
                                        <p:cTn dur="1" fill="hold" id="45">
                                          <p:stCondLst>
                                            <p:cond delay="0"/>
                                          </p:stCondLst>
                                        </p:cTn>
                                        <p:tgtEl>
                                          <p:spTgt spid="3"/>
                                        </p:tgtEl>
                                        <p:attrNameLst>
                                          <p:attrName>style.visibility</p:attrName>
                                        </p:attrNameLst>
                                      </p:cBhvr>
                                      <p:to>
                                        <p:strVal val="visible"/>
                                      </p:to>
                                    </p:set>
                                    <p:anim calcmode="lin" valueType="num">
                                      <p:cBhvr additive="base">
                                        <p:cTn dur="1000" fill="hold" id="46"/>
                                        <p:tgtEl>
                                          <p:spTgt spid="3"/>
                                        </p:tgtEl>
                                        <p:attrNameLst>
                                          <p:attrName>ppt_x</p:attrName>
                                        </p:attrNameLst>
                                      </p:cBhvr>
                                      <p:tavLst>
                                        <p:tav tm="0">
                                          <p:val>
                                            <p:strVal val="#ppt_x"/>
                                          </p:val>
                                        </p:tav>
                                        <p:tav tm="100000">
                                          <p:val>
                                            <p:strVal val="#ppt_x"/>
                                          </p:val>
                                        </p:tav>
                                      </p:tavLst>
                                    </p:anim>
                                    <p:anim calcmode="lin" valueType="num">
                                      <p:cBhvr additive="base">
                                        <p:cTn dur="1000" fill="hold" id="47"/>
                                        <p:tgtEl>
                                          <p:spTgt spid="3"/>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5750"/>
                            </p:stCondLst>
                            <p:childTnLst>
                              <p:par>
                                <p:cTn fill="hold" grpId="0" id="49" nodeType="afterEffect" presetClass="entr" presetID="53" presetSubtype="0">
                                  <p:stCondLst>
                                    <p:cond delay="0"/>
                                  </p:stCondLst>
                                  <p:childTnLst>
                                    <p:set>
                                      <p:cBhvr>
                                        <p:cTn dur="1" fill="hold" id="50">
                                          <p:stCondLst>
                                            <p:cond delay="0"/>
                                          </p:stCondLst>
                                        </p:cTn>
                                        <p:tgtEl>
                                          <p:spTgt spid="49"/>
                                        </p:tgtEl>
                                        <p:attrNameLst>
                                          <p:attrName>style.visibility</p:attrName>
                                        </p:attrNameLst>
                                      </p:cBhvr>
                                      <p:to>
                                        <p:strVal val="visible"/>
                                      </p:to>
                                    </p:set>
                                    <p:anim calcmode="lin" valueType="num">
                                      <p:cBhvr>
                                        <p:cTn dur="750" fill="hold" id="51"/>
                                        <p:tgtEl>
                                          <p:spTgt spid="49"/>
                                        </p:tgtEl>
                                        <p:attrNameLst>
                                          <p:attrName>ppt_w</p:attrName>
                                        </p:attrNameLst>
                                      </p:cBhvr>
                                      <p:tavLst>
                                        <p:tav tm="0">
                                          <p:val>
                                            <p:fltVal val="0"/>
                                          </p:val>
                                        </p:tav>
                                        <p:tav tm="100000">
                                          <p:val>
                                            <p:strVal val="#ppt_w"/>
                                          </p:val>
                                        </p:tav>
                                      </p:tavLst>
                                    </p:anim>
                                    <p:anim calcmode="lin" valueType="num">
                                      <p:cBhvr>
                                        <p:cTn dur="750" fill="hold" id="52"/>
                                        <p:tgtEl>
                                          <p:spTgt spid="49"/>
                                        </p:tgtEl>
                                        <p:attrNameLst>
                                          <p:attrName>ppt_h</p:attrName>
                                        </p:attrNameLst>
                                      </p:cBhvr>
                                      <p:tavLst>
                                        <p:tav tm="0">
                                          <p:val>
                                            <p:fltVal val="0"/>
                                          </p:val>
                                        </p:tav>
                                        <p:tav tm="100000">
                                          <p:val>
                                            <p:strVal val="#ppt_h"/>
                                          </p:val>
                                        </p:tav>
                                      </p:tavLst>
                                    </p:anim>
                                    <p:animEffect filter="fade" transition="in">
                                      <p:cBhvr>
                                        <p:cTn dur="750" id="53"/>
                                        <p:tgtEl>
                                          <p:spTgt spid="49"/>
                                        </p:tgtEl>
                                      </p:cBhvr>
                                    </p:animEffect>
                                  </p:childTnLst>
                                </p:cTn>
                              </p:par>
                            </p:childTnLst>
                          </p:cTn>
                        </p:par>
                        <p:par>
                          <p:cTn fill="hold" id="54" nodeType="afterGroup">
                            <p:stCondLst>
                              <p:cond delay="6500"/>
                            </p:stCondLst>
                            <p:childTnLst>
                              <p:par>
                                <p:cTn fill="hold" grpId="0" id="55" nodeType="afterEffect" presetClass="entr" presetID="10" presetSubtype="0">
                                  <p:stCondLst>
                                    <p:cond delay="0"/>
                                  </p:stCondLst>
                                  <p:childTnLst>
                                    <p:set>
                                      <p:cBhvr>
                                        <p:cTn dur="1" fill="hold" id="56">
                                          <p:stCondLst>
                                            <p:cond delay="0"/>
                                          </p:stCondLst>
                                        </p:cTn>
                                        <p:tgtEl>
                                          <p:spTgt spid="76"/>
                                        </p:tgtEl>
                                        <p:attrNameLst>
                                          <p:attrName>style.visibility</p:attrName>
                                        </p:attrNameLst>
                                      </p:cBhvr>
                                      <p:to>
                                        <p:strVal val="visible"/>
                                      </p:to>
                                    </p:set>
                                    <p:animEffect filter="fade" transition="in">
                                      <p:cBhvr>
                                        <p:cTn dur="500" id="57"/>
                                        <p:tgtEl>
                                          <p:spTgt spid="76"/>
                                        </p:tgtEl>
                                      </p:cBhvr>
                                    </p:animEffect>
                                  </p:childTnLst>
                                </p:cTn>
                              </p:par>
                            </p:childTnLst>
                          </p:cTn>
                        </p:par>
                        <p:par>
                          <p:cTn fill="hold" id="58" nodeType="afterGroup">
                            <p:stCondLst>
                              <p:cond delay="7000"/>
                            </p:stCondLst>
                            <p:childTnLst>
                              <p:par>
                                <p:cTn decel="100000" fill="hold" id="59" nodeType="afterEffect" presetClass="entr" presetID="2" presetSubtype="4">
                                  <p:stCondLst>
                                    <p:cond delay="0"/>
                                  </p:stCondLst>
                                  <p:childTnLst>
                                    <p:set>
                                      <p:cBhvr>
                                        <p:cTn dur="1" fill="hold" id="60">
                                          <p:stCondLst>
                                            <p:cond delay="0"/>
                                          </p:stCondLst>
                                        </p:cTn>
                                        <p:tgtEl>
                                          <p:spTgt spid="4"/>
                                        </p:tgtEl>
                                        <p:attrNameLst>
                                          <p:attrName>style.visibility</p:attrName>
                                        </p:attrNameLst>
                                      </p:cBhvr>
                                      <p:to>
                                        <p:strVal val="visible"/>
                                      </p:to>
                                    </p:set>
                                    <p:anim calcmode="lin" valueType="num">
                                      <p:cBhvr additive="base">
                                        <p:cTn dur="1000" fill="hold" id="61"/>
                                        <p:tgtEl>
                                          <p:spTgt spid="4"/>
                                        </p:tgtEl>
                                        <p:attrNameLst>
                                          <p:attrName>ppt_x</p:attrName>
                                        </p:attrNameLst>
                                      </p:cBhvr>
                                      <p:tavLst>
                                        <p:tav tm="0">
                                          <p:val>
                                            <p:strVal val="#ppt_x"/>
                                          </p:val>
                                        </p:tav>
                                        <p:tav tm="100000">
                                          <p:val>
                                            <p:strVal val="#ppt_x"/>
                                          </p:val>
                                        </p:tav>
                                      </p:tavLst>
                                    </p:anim>
                                    <p:anim calcmode="lin" valueType="num">
                                      <p:cBhvr additive="base">
                                        <p:cTn dur="1000" fill="hold" id="62"/>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76"/>
      <p:bldP grpId="0" spid="77"/>
      <p:bldP grpId="0" spid="20"/>
      <p:bldP grpId="0" spid="21"/>
      <p:bldP grpId="0" spid="22"/>
      <p:bldGraphic grpId="0" spid="45">
        <p:bldAsOne/>
      </p:bldGraphic>
      <p:bldGraphic grpId="0" spid="47">
        <p:bldAsOne/>
      </p:bldGraphic>
      <p:bldGraphic grpId="0" spid="49">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874713" y="3429000"/>
            <a:ext cx="453542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3" name="矩形 12"/>
          <p:cNvSpPr/>
          <p:nvPr/>
        </p:nvSpPr>
        <p:spPr>
          <a:xfrm>
            <a:off x="874713" y="2208575"/>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cxnSp>
        <p:nvCxnSpPr>
          <p:cNvPr id="14" name="直接连接符 13"/>
          <p:cNvCxnSpPr/>
          <p:nvPr/>
        </p:nvCxnSpPr>
        <p:spPr>
          <a:xfrm>
            <a:off x="987752" y="3145797"/>
            <a:ext cx="694944" cy="0"/>
          </a:xfrm>
          <a:prstGeom prst="line">
            <a:avLst/>
          </a:prstGeom>
          <a:ln w="19050">
            <a:solidFill>
              <a:srgbClr val="E14956"/>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74713" y="4417214"/>
            <a:ext cx="4416615" cy="137160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graphicFrame>
        <p:nvGraphicFramePr>
          <p:cNvPr id="19" name="图表 18"/>
          <p:cNvGraphicFramePr/>
          <p:nvPr>
            <p:extLst>
              <p:ext uri="{D42A27DB-BD31-4B8C-83A1-F6EECF244321}">
                <p14:modId val="1505580472"/>
              </p:ext>
            </p:extLst>
          </p:nvPr>
        </p:nvGraphicFramePr>
        <p:xfrm>
          <a:off x="5665788" y="2043892"/>
          <a:ext cx="6248400" cy="4165600"/>
        </p:xfrm>
        <a:graphic>
          <a:graphicData uri="http://schemas.openxmlformats.org/drawingml/2006/chart">
            <c:chart xmlns:c="http://schemas.openxmlformats.org/drawingml/2006/chart" r:id="rId3"/>
          </a:graphicData>
        </a:graphic>
      </p:graphicFrame>
      <p:sp>
        <p:nvSpPr>
          <p:cNvPr id="15" name="矩形 14"/>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已完成项目02</a:t>
            </a:r>
          </a:p>
        </p:txBody>
      </p:sp>
      <p:sp>
        <p:nvSpPr>
          <p:cNvPr id="16" name="圆角矩形 15"/>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圆角矩形 16"/>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3545582338"/>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0-#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1000" fill="hold" id="11"/>
                                        <p:tgtEl>
                                          <p:spTgt spid="17"/>
                                        </p:tgtEl>
                                        <p:attrNameLst>
                                          <p:attrName>ppt_x</p:attrName>
                                        </p:attrNameLst>
                                      </p:cBhvr>
                                      <p:tavLst>
                                        <p:tav tm="0">
                                          <p:val>
                                            <p:strVal val="0-#ppt_w/2"/>
                                          </p:val>
                                        </p:tav>
                                        <p:tav tm="100000">
                                          <p:val>
                                            <p:strVal val="#ppt_x"/>
                                          </p:val>
                                        </p:tav>
                                      </p:tavLst>
                                    </p:anim>
                                    <p:anim calcmode="lin" valueType="num">
                                      <p:cBhvr additive="base">
                                        <p:cTn dur="1000" fill="hold" id="12"/>
                                        <p:tgtEl>
                                          <p:spTgt spid="17"/>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anim calcmode="lin" valueType="num">
                                      <p:cBhvr>
                                        <p:cTn dur="500" fill="hold" id="16"/>
                                        <p:tgtEl>
                                          <p:spTgt spid="15"/>
                                        </p:tgtEl>
                                        <p:attrNameLst>
                                          <p:attrName>ppt_w</p:attrName>
                                        </p:attrNameLst>
                                      </p:cBhvr>
                                      <p:tavLst>
                                        <p:tav fmla="#ppt_w*sin(2.5*pi*$)" tm="0">
                                          <p:val>
                                            <p:fltVal val="0"/>
                                          </p:val>
                                        </p:tav>
                                        <p:tav tm="100000">
                                          <p:val>
                                            <p:fltVal val="1"/>
                                          </p:val>
                                        </p:tav>
                                      </p:tavLst>
                                    </p:anim>
                                    <p:anim calcmode="lin" valueType="num">
                                      <p:cBhvr>
                                        <p:cTn dur="500" fill="hold" id="17"/>
                                        <p:tgtEl>
                                          <p:spTgt spid="15"/>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45" presetSubtype="0">
                                  <p:stCondLst>
                                    <p:cond delay="0"/>
                                  </p:stCondLst>
                                  <p:iterate type="lt">
                                    <p:tmPct val="20000"/>
                                  </p:iterate>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anim calcmode="lin" valueType="num">
                                      <p:cBhvr>
                                        <p:cTn dur="500" fill="hold" id="22"/>
                                        <p:tgtEl>
                                          <p:spTgt spid="13"/>
                                        </p:tgtEl>
                                        <p:attrNameLst>
                                          <p:attrName>ppt_w</p:attrName>
                                        </p:attrNameLst>
                                      </p:cBhvr>
                                      <p:tavLst>
                                        <p:tav fmla="#ppt_w*sin(2.5*pi*$)" tm="0">
                                          <p:val>
                                            <p:fltVal val="0"/>
                                          </p:val>
                                        </p:tav>
                                        <p:tav tm="100000">
                                          <p:val>
                                            <p:fltVal val="1"/>
                                          </p:val>
                                        </p:tav>
                                      </p:tavLst>
                                    </p:anim>
                                    <p:anim calcmode="lin" valueType="num">
                                      <p:cBhvr>
                                        <p:cTn dur="500" fill="hold" id="23"/>
                                        <p:tgtEl>
                                          <p:spTgt spid="13"/>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1750"/>
                            </p:stCondLst>
                            <p:childTnLst>
                              <p:par>
                                <p:cTn fill="hold" id="25" nodeType="afterEffect" presetClass="entr" presetID="10" presetSubtype="0">
                                  <p:stCondLst>
                                    <p:cond delay="0"/>
                                  </p:stCondLst>
                                  <p:childTnLst>
                                    <p:set>
                                      <p:cBhvr>
                                        <p:cTn dur="1" fill="hold" id="26">
                                          <p:stCondLst>
                                            <p:cond delay="0"/>
                                          </p:stCondLst>
                                        </p:cTn>
                                        <p:tgtEl>
                                          <p:spTgt spid="14"/>
                                        </p:tgtEl>
                                        <p:attrNameLst>
                                          <p:attrName>style.visibility</p:attrName>
                                        </p:attrNameLst>
                                      </p:cBhvr>
                                      <p:to>
                                        <p:strVal val="visible"/>
                                      </p:to>
                                    </p:set>
                                    <p:animEffect filter="fade" transition="in">
                                      <p:cBhvr>
                                        <p:cTn dur="500" id="27"/>
                                        <p:tgtEl>
                                          <p:spTgt spid="14"/>
                                        </p:tgtEl>
                                      </p:cBhvr>
                                    </p:animEffect>
                                  </p:childTnLst>
                                </p:cTn>
                              </p:par>
                            </p:childTnLst>
                          </p:cTn>
                        </p:par>
                        <p:par>
                          <p:cTn fill="hold" id="28" nodeType="afterGroup">
                            <p:stCondLst>
                              <p:cond delay="2250"/>
                            </p:stCondLst>
                            <p:childTnLst>
                              <p:par>
                                <p:cTn decel="100000" fill="hold" grpId="0" id="29" nodeType="afterEffect" presetClass="entr" presetID="2" presetSubtype="2">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1000" fill="hold" id="31"/>
                                        <p:tgtEl>
                                          <p:spTgt spid="19"/>
                                        </p:tgtEl>
                                        <p:attrNameLst>
                                          <p:attrName>ppt_x</p:attrName>
                                        </p:attrNameLst>
                                      </p:cBhvr>
                                      <p:tavLst>
                                        <p:tav tm="0">
                                          <p:val>
                                            <p:strVal val="1+#ppt_w/2"/>
                                          </p:val>
                                        </p:tav>
                                        <p:tav tm="100000">
                                          <p:val>
                                            <p:strVal val="#ppt_x"/>
                                          </p:val>
                                        </p:tav>
                                      </p:tavLst>
                                    </p:anim>
                                    <p:anim calcmode="lin" valueType="num">
                                      <p:cBhvr additive="base">
                                        <p:cTn dur="1000" fill="hold" id="32"/>
                                        <p:tgtEl>
                                          <p:spTgt spid="19"/>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8">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1000" fill="hold" id="35"/>
                                        <p:tgtEl>
                                          <p:spTgt spid="12"/>
                                        </p:tgtEl>
                                        <p:attrNameLst>
                                          <p:attrName>ppt_x</p:attrName>
                                        </p:attrNameLst>
                                      </p:cBhvr>
                                      <p:tavLst>
                                        <p:tav tm="0">
                                          <p:val>
                                            <p:strVal val="0-#ppt_w/2"/>
                                          </p:val>
                                        </p:tav>
                                        <p:tav tm="100000">
                                          <p:val>
                                            <p:strVal val="#ppt_x"/>
                                          </p:val>
                                        </p:tav>
                                      </p:tavLst>
                                    </p:anim>
                                    <p:anim calcmode="lin" valueType="num">
                                      <p:cBhvr additive="base">
                                        <p:cTn dur="1000" fill="hold" id="36"/>
                                        <p:tgtEl>
                                          <p:spTgt spid="1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250"/>
                            </p:stCondLst>
                            <p:childTnLst>
                              <p:par>
                                <p:cTn fill="hold" grpId="0" id="38" nodeType="afterEffect" presetClass="entr" presetID="22" presetSubtype="1">
                                  <p:stCondLst>
                                    <p:cond delay="0"/>
                                  </p:stCondLst>
                                  <p:childTnLst>
                                    <p:set>
                                      <p:cBhvr>
                                        <p:cTn dur="1" fill="hold" id="39">
                                          <p:stCondLst>
                                            <p:cond delay="0"/>
                                          </p:stCondLst>
                                        </p:cTn>
                                        <p:tgtEl>
                                          <p:spTgt spid="18"/>
                                        </p:tgtEl>
                                        <p:attrNameLst>
                                          <p:attrName>style.visibility</p:attrName>
                                        </p:attrNameLst>
                                      </p:cBhvr>
                                      <p:to>
                                        <p:strVal val="visible"/>
                                      </p:to>
                                    </p:set>
                                    <p:animEffect filter="wipe(up)" transition="in">
                                      <p:cBhvr>
                                        <p:cTn dur="750" id="4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8"/>
      <p:bldP grpId="0" spid="15"/>
      <p:bldP grpId="0" spid="16"/>
      <p:bldP grpId="0" spid="17"/>
      <p:bldGraphic grpId="0" spid="19">
        <p:bldAsOne/>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Group 10"/>
          <p:cNvGrpSpPr/>
          <p:nvPr/>
        </p:nvGrpSpPr>
        <p:grpSpPr>
          <a:xfrm rot="21317048">
            <a:off x="3288206" y="2912439"/>
            <a:ext cx="5742558" cy="2698577"/>
            <a:chExt cx="11484900" cy="5397151"/>
          </a:xfrm>
          <a:solidFill>
            <a:schemeClr val="accent1"/>
          </a:solidFill>
        </p:grpSpPr>
        <p:sp>
          <p:nvSpPr>
            <p:cNvPr id="63" name="íṡľíḍè-Freeform: Shape 37"/>
            <p:cNvSpPr/>
            <p:nvPr/>
          </p:nvSpPr>
          <p:spPr>
            <a:xfrm rot="21488820">
              <a:off x="11413615" y="3291770"/>
              <a:ext cx="53125" cy="532880"/>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0800" y="0"/>
                    <a:pt x="10800" y="0"/>
                    <a:pt x="10800" y="0"/>
                  </a:cubicBezTo>
                  <a:cubicBezTo>
                    <a:pt x="4835" y="0"/>
                    <a:pt x="0" y="482"/>
                    <a:pt x="0" y="1077"/>
                  </a:cubicBezTo>
                  <a:cubicBezTo>
                    <a:pt x="0" y="1077"/>
                    <a:pt x="0" y="1077"/>
                    <a:pt x="0" y="1077"/>
                  </a:cubicBezTo>
                  <a:lnTo>
                    <a:pt x="0" y="20523"/>
                  </a:lnTo>
                  <a:cubicBezTo>
                    <a:pt x="0" y="20523"/>
                    <a:pt x="0" y="20523"/>
                    <a:pt x="0" y="20523"/>
                  </a:cubicBezTo>
                  <a:cubicBezTo>
                    <a:pt x="0" y="21118"/>
                    <a:pt x="4835" y="21600"/>
                    <a:pt x="10800" y="21600"/>
                  </a:cubicBezTo>
                  <a:cubicBezTo>
                    <a:pt x="10800" y="21600"/>
                    <a:pt x="10800" y="21600"/>
                    <a:pt x="10800" y="21600"/>
                  </a:cubicBezTo>
                  <a:cubicBezTo>
                    <a:pt x="10800" y="21600"/>
                    <a:pt x="10800" y="21600"/>
                    <a:pt x="10800" y="21600"/>
                  </a:cubicBezTo>
                  <a:cubicBezTo>
                    <a:pt x="16765" y="21600"/>
                    <a:pt x="21600" y="21118"/>
                    <a:pt x="21600" y="20523"/>
                  </a:cubicBezTo>
                  <a:cubicBezTo>
                    <a:pt x="21600" y="20523"/>
                    <a:pt x="21600" y="20523"/>
                    <a:pt x="21600" y="20523"/>
                  </a:cubicBezTo>
                  <a:lnTo>
                    <a:pt x="21600" y="1077"/>
                  </a:lnTo>
                  <a:cubicBezTo>
                    <a:pt x="21600" y="1077"/>
                    <a:pt x="21600" y="1077"/>
                    <a:pt x="21600" y="1077"/>
                  </a:cubicBezTo>
                  <a:cubicBezTo>
                    <a:pt x="21600" y="482"/>
                    <a:pt x="16765" y="0"/>
                    <a:pt x="10800" y="0"/>
                  </a:cubicBezTo>
                  <a:cubicBezTo>
                    <a:pt x="10800" y="0"/>
                    <a:pt x="10800" y="0"/>
                    <a:pt x="10800" y="0"/>
                  </a:cubicBezTo>
                  <a:close/>
                </a:path>
              </a:pathLst>
            </a:custGeom>
            <a:solidFill>
              <a:schemeClr val="tx2">
                <a:lumMod val="40000"/>
                <a:lumOff val="60000"/>
              </a:schemeClr>
            </a:solidFill>
            <a:ln cap="flat" w="12700">
              <a:noFill/>
              <a:miter lim="400000"/>
            </a:ln>
            <a:effectLst/>
          </p:spPr>
          <p:txBody>
            <a:bodyPr anchor="ctr"/>
            <a:lstStyle/>
            <a:p>
              <a:pPr algn="ctr"/>
              <a:endParaRPr>
                <a:cs typeface="+mn-ea"/>
                <a:sym typeface="+mn-lt"/>
              </a:endParaRPr>
            </a:p>
          </p:txBody>
        </p:sp>
        <p:sp>
          <p:nvSpPr>
            <p:cNvPr id="64" name="íṡľíḍè-Rectangle: Rounded Corners 38"/>
            <p:cNvSpPr/>
            <p:nvPr/>
          </p:nvSpPr>
          <p:spPr>
            <a:xfrm rot="21488820">
              <a:off x="16798" y="1326809"/>
              <a:ext cx="47840" cy="456310"/>
            </a:xfrm>
            <a:prstGeom prst="roundRect">
              <a:avLst>
                <a:gd fmla="val 50000" name="adj"/>
              </a:avLst>
            </a:prstGeom>
            <a:solidFill>
              <a:schemeClr val="tx2">
                <a:lumMod val="40000"/>
                <a:lumOff val="60000"/>
              </a:schemeClr>
            </a:solidFill>
            <a:ln cap="flat" w="12700">
              <a:noFill/>
              <a:miter lim="400000"/>
            </a:ln>
            <a:effectLst/>
          </p:spPr>
          <p:txBody>
            <a:bodyPr anchor="ctr"/>
            <a:lstStyle/>
            <a:p>
              <a:pPr algn="ctr"/>
              <a:endParaRPr>
                <a:cs typeface="+mn-ea"/>
                <a:sym typeface="+mn-lt"/>
              </a:endParaRPr>
            </a:p>
          </p:txBody>
        </p:sp>
        <p:sp>
          <p:nvSpPr>
            <p:cNvPr id="65" name="íṡľíḍè-Freeform: Shape 39"/>
            <p:cNvSpPr/>
            <p:nvPr/>
          </p:nvSpPr>
          <p:spPr>
            <a:xfrm>
              <a:off x="0" y="0"/>
              <a:ext cx="11422238" cy="4833902"/>
            </a:xfrm>
            <a:custGeom>
              <a:cxnLst>
                <a:cxn ang="0">
                  <a:pos x="wd2" y="hd2"/>
                </a:cxn>
                <a:cxn ang="5400000">
                  <a:pos x="wd2" y="hd2"/>
                </a:cxn>
                <a:cxn ang="10800000">
                  <a:pos x="wd2" y="hd2"/>
                </a:cxn>
                <a:cxn ang="16200000">
                  <a:pos x="wd2" y="hd2"/>
                </a:cxn>
              </a:cxnLst>
              <a:rect b="b" l="0" r="r" t="0"/>
              <a:pathLst>
                <a:path extrusionOk="0" h="20839" w="21350">
                  <a:moveTo>
                    <a:pt x="11634" y="18433"/>
                  </a:moveTo>
                  <a:lnTo>
                    <a:pt x="1573" y="6842"/>
                  </a:lnTo>
                  <a:lnTo>
                    <a:pt x="9003" y="1791"/>
                  </a:lnTo>
                  <a:lnTo>
                    <a:pt x="19344" y="12584"/>
                  </a:lnTo>
                  <a:cubicBezTo>
                    <a:pt x="19344" y="12584"/>
                    <a:pt x="11634" y="18433"/>
                    <a:pt x="11634" y="18433"/>
                  </a:cubicBezTo>
                  <a:close/>
                  <a:moveTo>
                    <a:pt x="8784" y="671"/>
                  </a:moveTo>
                  <a:cubicBezTo>
                    <a:pt x="7783" y="-344"/>
                    <a:pt x="7282" y="94"/>
                    <a:pt x="7282" y="94"/>
                  </a:cubicBezTo>
                  <a:lnTo>
                    <a:pt x="97" y="5086"/>
                  </a:lnTo>
                  <a:cubicBezTo>
                    <a:pt x="97" y="5086"/>
                    <a:pt x="-125" y="5453"/>
                    <a:pt x="104" y="5988"/>
                  </a:cubicBezTo>
                  <a:lnTo>
                    <a:pt x="12524" y="20386"/>
                  </a:lnTo>
                  <a:cubicBezTo>
                    <a:pt x="12524" y="20386"/>
                    <a:pt x="13062" y="21256"/>
                    <a:pt x="13541" y="20584"/>
                  </a:cubicBezTo>
                  <a:lnTo>
                    <a:pt x="21251" y="14568"/>
                  </a:lnTo>
                  <a:cubicBezTo>
                    <a:pt x="21475" y="14056"/>
                    <a:pt x="21251" y="13568"/>
                    <a:pt x="21251" y="13568"/>
                  </a:cubicBezTo>
                  <a:cubicBezTo>
                    <a:pt x="21251" y="13568"/>
                    <a:pt x="8784" y="671"/>
                    <a:pt x="8784" y="671"/>
                  </a:cubicBezTo>
                  <a:close/>
                </a:path>
              </a:pathLst>
            </a:custGeom>
            <a:solidFill>
              <a:schemeClr val="tx2">
                <a:lumMod val="20000"/>
                <a:lumOff val="80000"/>
              </a:schemeClr>
            </a:solidFill>
            <a:ln cap="flat" w="12700">
              <a:noFill/>
              <a:miter lim="400000"/>
            </a:ln>
            <a:effectLst/>
          </p:spPr>
          <p:txBody>
            <a:bodyPr anchor="ctr"/>
            <a:lstStyle/>
            <a:p>
              <a:pPr algn="ctr"/>
              <a:endParaRPr>
                <a:cs typeface="+mn-ea"/>
                <a:sym typeface="+mn-lt"/>
              </a:endParaRPr>
            </a:p>
          </p:txBody>
        </p:sp>
        <p:sp>
          <p:nvSpPr>
            <p:cNvPr id="66" name="íṡľíḍè-Freeform: Shape 40"/>
            <p:cNvSpPr/>
            <p:nvPr/>
          </p:nvSpPr>
          <p:spPr>
            <a:xfrm>
              <a:off x="36843" y="1749998"/>
              <a:ext cx="11448057" cy="3647153"/>
            </a:xfrm>
            <a:custGeom>
              <a:cxnLst>
                <a:cxn ang="0">
                  <a:pos x="wd2" y="hd2"/>
                </a:cxn>
                <a:cxn ang="5400000">
                  <a:pos x="wd2" y="hd2"/>
                </a:cxn>
                <a:cxn ang="10800000">
                  <a:pos x="wd2" y="hd2"/>
                </a:cxn>
                <a:cxn ang="16200000">
                  <a:pos x="wd2" y="hd2"/>
                </a:cxn>
              </a:cxnLst>
              <a:rect b="b" l="0" r="r" t="0"/>
              <a:pathLst>
                <a:path extrusionOk="0" h="21600" w="21600">
                  <a:moveTo>
                    <a:pt x="21600" y="12162"/>
                  </a:moveTo>
                  <a:cubicBezTo>
                    <a:pt x="21600" y="12253"/>
                    <a:pt x="21599" y="12346"/>
                    <a:pt x="21599" y="12437"/>
                  </a:cubicBezTo>
                  <a:lnTo>
                    <a:pt x="21599" y="12456"/>
                  </a:lnTo>
                  <a:cubicBezTo>
                    <a:pt x="21599" y="12461"/>
                    <a:pt x="21599" y="12469"/>
                    <a:pt x="21599" y="12474"/>
                  </a:cubicBezTo>
                  <a:cubicBezTo>
                    <a:pt x="21599" y="12482"/>
                    <a:pt x="21599" y="12488"/>
                    <a:pt x="21598" y="12495"/>
                  </a:cubicBezTo>
                  <a:cubicBezTo>
                    <a:pt x="21598" y="12500"/>
                    <a:pt x="21598" y="12508"/>
                    <a:pt x="21598" y="12513"/>
                  </a:cubicBezTo>
                  <a:cubicBezTo>
                    <a:pt x="21597" y="12521"/>
                    <a:pt x="21597" y="12529"/>
                    <a:pt x="21596" y="12536"/>
                  </a:cubicBezTo>
                  <a:cubicBezTo>
                    <a:pt x="21596" y="12544"/>
                    <a:pt x="21595" y="12551"/>
                    <a:pt x="21595" y="12558"/>
                  </a:cubicBezTo>
                  <a:cubicBezTo>
                    <a:pt x="21595" y="12562"/>
                    <a:pt x="21594" y="12566"/>
                    <a:pt x="21594" y="12571"/>
                  </a:cubicBezTo>
                  <a:cubicBezTo>
                    <a:pt x="21594" y="12571"/>
                    <a:pt x="21593" y="12571"/>
                    <a:pt x="21593" y="12573"/>
                  </a:cubicBezTo>
                  <a:cubicBezTo>
                    <a:pt x="21593" y="12575"/>
                    <a:pt x="21593" y="12577"/>
                    <a:pt x="21593" y="12581"/>
                  </a:cubicBezTo>
                  <a:cubicBezTo>
                    <a:pt x="21592" y="12588"/>
                    <a:pt x="21592" y="12596"/>
                    <a:pt x="21591" y="12601"/>
                  </a:cubicBezTo>
                  <a:cubicBezTo>
                    <a:pt x="21591" y="12608"/>
                    <a:pt x="21589" y="12616"/>
                    <a:pt x="21589" y="12624"/>
                  </a:cubicBezTo>
                  <a:cubicBezTo>
                    <a:pt x="21588" y="12631"/>
                    <a:pt x="21587" y="12639"/>
                    <a:pt x="21586" y="12646"/>
                  </a:cubicBezTo>
                  <a:cubicBezTo>
                    <a:pt x="21585" y="12653"/>
                    <a:pt x="21584" y="12661"/>
                    <a:pt x="21583" y="12666"/>
                  </a:cubicBezTo>
                  <a:cubicBezTo>
                    <a:pt x="21582" y="12674"/>
                    <a:pt x="21581" y="12682"/>
                    <a:pt x="21580" y="12689"/>
                  </a:cubicBezTo>
                  <a:cubicBezTo>
                    <a:pt x="21579" y="12695"/>
                    <a:pt x="21578" y="12700"/>
                    <a:pt x="21577" y="12704"/>
                  </a:cubicBezTo>
                  <a:cubicBezTo>
                    <a:pt x="21577" y="12706"/>
                    <a:pt x="21577" y="12706"/>
                    <a:pt x="21577" y="12706"/>
                  </a:cubicBezTo>
                  <a:cubicBezTo>
                    <a:pt x="21577" y="12708"/>
                    <a:pt x="21576" y="12709"/>
                    <a:pt x="21576" y="12709"/>
                  </a:cubicBezTo>
                  <a:cubicBezTo>
                    <a:pt x="21575" y="12717"/>
                    <a:pt x="21574" y="12724"/>
                    <a:pt x="21572" y="12732"/>
                  </a:cubicBezTo>
                  <a:cubicBezTo>
                    <a:pt x="21571" y="12739"/>
                    <a:pt x="21570" y="12747"/>
                    <a:pt x="21569" y="12754"/>
                  </a:cubicBezTo>
                  <a:cubicBezTo>
                    <a:pt x="21567" y="12760"/>
                    <a:pt x="21566" y="12767"/>
                    <a:pt x="21564" y="12775"/>
                  </a:cubicBezTo>
                  <a:cubicBezTo>
                    <a:pt x="21563" y="12782"/>
                    <a:pt x="21561" y="12790"/>
                    <a:pt x="21559" y="12797"/>
                  </a:cubicBezTo>
                  <a:cubicBezTo>
                    <a:pt x="21557" y="12805"/>
                    <a:pt x="21555" y="12810"/>
                    <a:pt x="21554" y="12817"/>
                  </a:cubicBezTo>
                  <a:cubicBezTo>
                    <a:pt x="21553" y="12825"/>
                    <a:pt x="21551" y="12831"/>
                    <a:pt x="21550" y="12836"/>
                  </a:cubicBezTo>
                  <a:cubicBezTo>
                    <a:pt x="21550" y="12836"/>
                    <a:pt x="21550" y="12836"/>
                    <a:pt x="21549" y="12836"/>
                  </a:cubicBezTo>
                  <a:cubicBezTo>
                    <a:pt x="21549" y="12838"/>
                    <a:pt x="21549" y="12838"/>
                    <a:pt x="21548" y="12840"/>
                  </a:cubicBezTo>
                  <a:cubicBezTo>
                    <a:pt x="21547" y="12847"/>
                    <a:pt x="21545" y="12855"/>
                    <a:pt x="21543" y="12861"/>
                  </a:cubicBezTo>
                  <a:cubicBezTo>
                    <a:pt x="21541" y="12868"/>
                    <a:pt x="21539" y="12875"/>
                    <a:pt x="21536" y="12883"/>
                  </a:cubicBezTo>
                  <a:cubicBezTo>
                    <a:pt x="21535" y="12890"/>
                    <a:pt x="21532" y="12898"/>
                    <a:pt x="21530" y="12905"/>
                  </a:cubicBezTo>
                  <a:cubicBezTo>
                    <a:pt x="21528" y="12913"/>
                    <a:pt x="21526" y="12920"/>
                    <a:pt x="21523" y="12927"/>
                  </a:cubicBezTo>
                  <a:cubicBezTo>
                    <a:pt x="21521" y="12935"/>
                    <a:pt x="21519" y="12942"/>
                    <a:pt x="21516" y="12948"/>
                  </a:cubicBezTo>
                  <a:cubicBezTo>
                    <a:pt x="21515" y="12953"/>
                    <a:pt x="21513" y="12957"/>
                    <a:pt x="21511" y="12963"/>
                  </a:cubicBezTo>
                  <a:cubicBezTo>
                    <a:pt x="21511" y="12965"/>
                    <a:pt x="21510" y="12965"/>
                    <a:pt x="21510" y="12965"/>
                  </a:cubicBezTo>
                  <a:cubicBezTo>
                    <a:pt x="21510" y="12966"/>
                    <a:pt x="21509" y="12970"/>
                    <a:pt x="21508" y="12972"/>
                  </a:cubicBezTo>
                  <a:cubicBezTo>
                    <a:pt x="21505" y="12980"/>
                    <a:pt x="21502" y="12987"/>
                    <a:pt x="21500" y="12995"/>
                  </a:cubicBezTo>
                  <a:cubicBezTo>
                    <a:pt x="21497" y="13002"/>
                    <a:pt x="21494" y="13009"/>
                    <a:pt x="21491" y="13017"/>
                  </a:cubicBezTo>
                  <a:cubicBezTo>
                    <a:pt x="21488" y="13024"/>
                    <a:pt x="21485" y="13034"/>
                    <a:pt x="21481" y="13041"/>
                  </a:cubicBezTo>
                  <a:cubicBezTo>
                    <a:pt x="21478" y="13048"/>
                    <a:pt x="21474" y="13056"/>
                    <a:pt x="21471" y="13065"/>
                  </a:cubicBezTo>
                  <a:cubicBezTo>
                    <a:pt x="21468" y="13073"/>
                    <a:pt x="21465" y="13079"/>
                    <a:pt x="21462" y="13086"/>
                  </a:cubicBezTo>
                  <a:lnTo>
                    <a:pt x="21461" y="13086"/>
                  </a:lnTo>
                  <a:cubicBezTo>
                    <a:pt x="21460" y="13088"/>
                    <a:pt x="21460" y="13090"/>
                    <a:pt x="21459" y="13090"/>
                  </a:cubicBezTo>
                  <a:cubicBezTo>
                    <a:pt x="21456" y="13099"/>
                    <a:pt x="21452" y="13106"/>
                    <a:pt x="21448" y="13114"/>
                  </a:cubicBezTo>
                  <a:cubicBezTo>
                    <a:pt x="21444" y="13123"/>
                    <a:pt x="21440" y="13131"/>
                    <a:pt x="21436" y="13138"/>
                  </a:cubicBezTo>
                  <a:cubicBezTo>
                    <a:pt x="21431" y="13149"/>
                    <a:pt x="21426" y="13159"/>
                    <a:pt x="21421" y="13168"/>
                  </a:cubicBezTo>
                  <a:cubicBezTo>
                    <a:pt x="21415" y="13177"/>
                    <a:pt x="21410" y="13187"/>
                    <a:pt x="21405" y="13196"/>
                  </a:cubicBezTo>
                  <a:cubicBezTo>
                    <a:pt x="21404" y="13198"/>
                    <a:pt x="21403" y="13199"/>
                    <a:pt x="21402" y="13201"/>
                  </a:cubicBezTo>
                  <a:cubicBezTo>
                    <a:pt x="21402" y="13201"/>
                    <a:pt x="21402" y="13201"/>
                    <a:pt x="21401" y="13201"/>
                  </a:cubicBezTo>
                  <a:cubicBezTo>
                    <a:pt x="21401" y="13203"/>
                    <a:pt x="21401" y="13203"/>
                    <a:pt x="21401" y="13203"/>
                  </a:cubicBezTo>
                  <a:cubicBezTo>
                    <a:pt x="21396" y="13211"/>
                    <a:pt x="21393" y="13216"/>
                    <a:pt x="21389" y="13224"/>
                  </a:cubicBezTo>
                  <a:cubicBezTo>
                    <a:pt x="21383" y="13233"/>
                    <a:pt x="21377" y="13243"/>
                    <a:pt x="21371" y="13250"/>
                  </a:cubicBezTo>
                  <a:cubicBezTo>
                    <a:pt x="21363" y="13265"/>
                    <a:pt x="21353" y="13280"/>
                    <a:pt x="21343" y="13293"/>
                  </a:cubicBezTo>
                  <a:cubicBezTo>
                    <a:pt x="21340" y="13296"/>
                    <a:pt x="21336" y="13302"/>
                    <a:pt x="21333" y="13306"/>
                  </a:cubicBezTo>
                  <a:cubicBezTo>
                    <a:pt x="21331" y="13309"/>
                    <a:pt x="21329" y="13311"/>
                    <a:pt x="21327" y="13315"/>
                  </a:cubicBezTo>
                  <a:cubicBezTo>
                    <a:pt x="21322" y="13321"/>
                    <a:pt x="21318" y="13328"/>
                    <a:pt x="21313" y="13334"/>
                  </a:cubicBezTo>
                  <a:cubicBezTo>
                    <a:pt x="21303" y="13347"/>
                    <a:pt x="21292" y="13360"/>
                    <a:pt x="21282" y="13373"/>
                  </a:cubicBezTo>
                  <a:cubicBezTo>
                    <a:pt x="21271" y="13386"/>
                    <a:pt x="21260" y="13397"/>
                    <a:pt x="21248" y="13410"/>
                  </a:cubicBezTo>
                  <a:lnTo>
                    <a:pt x="14072" y="21263"/>
                  </a:lnTo>
                  <a:cubicBezTo>
                    <a:pt x="14054" y="21283"/>
                    <a:pt x="14036" y="21302"/>
                    <a:pt x="14018" y="21319"/>
                  </a:cubicBezTo>
                  <a:cubicBezTo>
                    <a:pt x="14009" y="21328"/>
                    <a:pt x="14000" y="21335"/>
                    <a:pt x="13991" y="21343"/>
                  </a:cubicBezTo>
                  <a:cubicBezTo>
                    <a:pt x="13986" y="21348"/>
                    <a:pt x="13980" y="21352"/>
                    <a:pt x="13975" y="21358"/>
                  </a:cubicBezTo>
                  <a:cubicBezTo>
                    <a:pt x="13970" y="21361"/>
                    <a:pt x="13966" y="21365"/>
                    <a:pt x="13961" y="21369"/>
                  </a:cubicBezTo>
                  <a:cubicBezTo>
                    <a:pt x="13942" y="21386"/>
                    <a:pt x="13923" y="21401"/>
                    <a:pt x="13904" y="21416"/>
                  </a:cubicBezTo>
                  <a:cubicBezTo>
                    <a:pt x="13900" y="21418"/>
                    <a:pt x="13897" y="21419"/>
                    <a:pt x="13893" y="21423"/>
                  </a:cubicBezTo>
                  <a:cubicBezTo>
                    <a:pt x="13888" y="21427"/>
                    <a:pt x="13884" y="21429"/>
                    <a:pt x="13878" y="21432"/>
                  </a:cubicBezTo>
                  <a:cubicBezTo>
                    <a:pt x="13868" y="21440"/>
                    <a:pt x="13856" y="21447"/>
                    <a:pt x="13845" y="21455"/>
                  </a:cubicBezTo>
                  <a:cubicBezTo>
                    <a:pt x="13832" y="21464"/>
                    <a:pt x="13819" y="21471"/>
                    <a:pt x="13806" y="21479"/>
                  </a:cubicBezTo>
                  <a:cubicBezTo>
                    <a:pt x="13802" y="21481"/>
                    <a:pt x="13798" y="21482"/>
                    <a:pt x="13793" y="21487"/>
                  </a:cubicBezTo>
                  <a:cubicBezTo>
                    <a:pt x="13791" y="21487"/>
                    <a:pt x="13789" y="21488"/>
                    <a:pt x="13786" y="21490"/>
                  </a:cubicBezTo>
                  <a:cubicBezTo>
                    <a:pt x="13780" y="21494"/>
                    <a:pt x="13773" y="21498"/>
                    <a:pt x="13766" y="21501"/>
                  </a:cubicBezTo>
                  <a:cubicBezTo>
                    <a:pt x="13752" y="21507"/>
                    <a:pt x="13739" y="21514"/>
                    <a:pt x="13726" y="21520"/>
                  </a:cubicBezTo>
                  <a:cubicBezTo>
                    <a:pt x="13715" y="21526"/>
                    <a:pt x="13705" y="21529"/>
                    <a:pt x="13694" y="21533"/>
                  </a:cubicBezTo>
                  <a:cubicBezTo>
                    <a:pt x="13693" y="21535"/>
                    <a:pt x="13691" y="21535"/>
                    <a:pt x="13690" y="21535"/>
                  </a:cubicBezTo>
                  <a:cubicBezTo>
                    <a:pt x="13689" y="21537"/>
                    <a:pt x="13688" y="21537"/>
                    <a:pt x="13688" y="21537"/>
                  </a:cubicBezTo>
                  <a:lnTo>
                    <a:pt x="13685" y="21537"/>
                  </a:lnTo>
                  <a:cubicBezTo>
                    <a:pt x="13676" y="21540"/>
                    <a:pt x="13668" y="21544"/>
                    <a:pt x="13659" y="21548"/>
                  </a:cubicBezTo>
                  <a:cubicBezTo>
                    <a:pt x="13651" y="21550"/>
                    <a:pt x="13642" y="21553"/>
                    <a:pt x="13634" y="21555"/>
                  </a:cubicBezTo>
                  <a:cubicBezTo>
                    <a:pt x="13625" y="21559"/>
                    <a:pt x="13617" y="21561"/>
                    <a:pt x="13608" y="21565"/>
                  </a:cubicBezTo>
                  <a:cubicBezTo>
                    <a:pt x="13602" y="21566"/>
                    <a:pt x="13596" y="21569"/>
                    <a:pt x="13589" y="21570"/>
                  </a:cubicBezTo>
                  <a:lnTo>
                    <a:pt x="13586" y="21570"/>
                  </a:lnTo>
                  <a:cubicBezTo>
                    <a:pt x="13585" y="21570"/>
                    <a:pt x="13584" y="21570"/>
                    <a:pt x="13583" y="21572"/>
                  </a:cubicBezTo>
                  <a:cubicBezTo>
                    <a:pt x="13575" y="21574"/>
                    <a:pt x="13568" y="21576"/>
                    <a:pt x="13561" y="21578"/>
                  </a:cubicBezTo>
                  <a:cubicBezTo>
                    <a:pt x="13553" y="21580"/>
                    <a:pt x="13546" y="21580"/>
                    <a:pt x="13539" y="21582"/>
                  </a:cubicBezTo>
                  <a:cubicBezTo>
                    <a:pt x="13531" y="21583"/>
                    <a:pt x="13524" y="21585"/>
                    <a:pt x="13517" y="21587"/>
                  </a:cubicBezTo>
                  <a:cubicBezTo>
                    <a:pt x="13509" y="21587"/>
                    <a:pt x="13502" y="21589"/>
                    <a:pt x="13495" y="21591"/>
                  </a:cubicBezTo>
                  <a:lnTo>
                    <a:pt x="13484" y="21591"/>
                  </a:lnTo>
                  <a:cubicBezTo>
                    <a:pt x="13484" y="21591"/>
                    <a:pt x="13484" y="21591"/>
                    <a:pt x="13483" y="21591"/>
                  </a:cubicBezTo>
                  <a:cubicBezTo>
                    <a:pt x="13480" y="21593"/>
                    <a:pt x="13477" y="21593"/>
                    <a:pt x="13475" y="21593"/>
                  </a:cubicBezTo>
                  <a:cubicBezTo>
                    <a:pt x="13468" y="21595"/>
                    <a:pt x="13461" y="21595"/>
                    <a:pt x="13455" y="21595"/>
                  </a:cubicBezTo>
                  <a:cubicBezTo>
                    <a:pt x="13448" y="21596"/>
                    <a:pt x="13441" y="21596"/>
                    <a:pt x="13435" y="21596"/>
                  </a:cubicBezTo>
                  <a:cubicBezTo>
                    <a:pt x="13428" y="21598"/>
                    <a:pt x="13421" y="21598"/>
                    <a:pt x="13414" y="21598"/>
                  </a:cubicBezTo>
                  <a:cubicBezTo>
                    <a:pt x="13408" y="21598"/>
                    <a:pt x="13401" y="21600"/>
                    <a:pt x="13395" y="21600"/>
                  </a:cubicBezTo>
                  <a:lnTo>
                    <a:pt x="13338" y="21600"/>
                  </a:lnTo>
                  <a:cubicBezTo>
                    <a:pt x="13331" y="21600"/>
                    <a:pt x="13325" y="21598"/>
                    <a:pt x="13319" y="21598"/>
                  </a:cubicBezTo>
                  <a:lnTo>
                    <a:pt x="13301" y="21598"/>
                  </a:lnTo>
                  <a:cubicBezTo>
                    <a:pt x="13294" y="21596"/>
                    <a:pt x="13289" y="21596"/>
                    <a:pt x="13283" y="21596"/>
                  </a:cubicBezTo>
                  <a:cubicBezTo>
                    <a:pt x="13276" y="21595"/>
                    <a:pt x="13270" y="21595"/>
                    <a:pt x="13264" y="21595"/>
                  </a:cubicBezTo>
                  <a:cubicBezTo>
                    <a:pt x="13258" y="21593"/>
                    <a:pt x="13252" y="21593"/>
                    <a:pt x="13246" y="21591"/>
                  </a:cubicBezTo>
                  <a:cubicBezTo>
                    <a:pt x="13240" y="21591"/>
                    <a:pt x="13234" y="21589"/>
                    <a:pt x="13228" y="21589"/>
                  </a:cubicBezTo>
                  <a:cubicBezTo>
                    <a:pt x="13222" y="21587"/>
                    <a:pt x="13216" y="21587"/>
                    <a:pt x="13210" y="21585"/>
                  </a:cubicBezTo>
                  <a:cubicBezTo>
                    <a:pt x="13204" y="21583"/>
                    <a:pt x="13198" y="21583"/>
                    <a:pt x="13192" y="21582"/>
                  </a:cubicBezTo>
                  <a:cubicBezTo>
                    <a:pt x="13186" y="21582"/>
                    <a:pt x="13181" y="21580"/>
                    <a:pt x="13175" y="21578"/>
                  </a:cubicBezTo>
                  <a:cubicBezTo>
                    <a:pt x="13169" y="21576"/>
                    <a:pt x="13163" y="21576"/>
                    <a:pt x="13157" y="21574"/>
                  </a:cubicBezTo>
                  <a:cubicBezTo>
                    <a:pt x="13151" y="21572"/>
                    <a:pt x="13145" y="21570"/>
                    <a:pt x="13140" y="21569"/>
                  </a:cubicBezTo>
                  <a:cubicBezTo>
                    <a:pt x="13134" y="21566"/>
                    <a:pt x="13128" y="21565"/>
                    <a:pt x="13122" y="21563"/>
                  </a:cubicBezTo>
                  <a:cubicBezTo>
                    <a:pt x="13116" y="21561"/>
                    <a:pt x="13110" y="21559"/>
                    <a:pt x="13104" y="21557"/>
                  </a:cubicBezTo>
                  <a:cubicBezTo>
                    <a:pt x="13099" y="21555"/>
                    <a:pt x="13093" y="21553"/>
                    <a:pt x="13087" y="21552"/>
                  </a:cubicBezTo>
                  <a:cubicBezTo>
                    <a:pt x="13081" y="21550"/>
                    <a:pt x="13075" y="21548"/>
                    <a:pt x="13070" y="21546"/>
                  </a:cubicBezTo>
                  <a:cubicBezTo>
                    <a:pt x="13064" y="21544"/>
                    <a:pt x="13058" y="21540"/>
                    <a:pt x="13052" y="21538"/>
                  </a:cubicBezTo>
                  <a:cubicBezTo>
                    <a:pt x="13046" y="21537"/>
                    <a:pt x="13040" y="21535"/>
                    <a:pt x="13034" y="21531"/>
                  </a:cubicBezTo>
                  <a:cubicBezTo>
                    <a:pt x="13029" y="21529"/>
                    <a:pt x="13023" y="21527"/>
                    <a:pt x="13017" y="21524"/>
                  </a:cubicBezTo>
                  <a:cubicBezTo>
                    <a:pt x="13011" y="21522"/>
                    <a:pt x="13005" y="21518"/>
                    <a:pt x="12999" y="21516"/>
                  </a:cubicBezTo>
                  <a:cubicBezTo>
                    <a:pt x="12993" y="21513"/>
                    <a:pt x="12988" y="21511"/>
                    <a:pt x="12982" y="21507"/>
                  </a:cubicBezTo>
                  <a:cubicBezTo>
                    <a:pt x="12980" y="21507"/>
                    <a:pt x="12977" y="21505"/>
                    <a:pt x="12975" y="21503"/>
                  </a:cubicBezTo>
                  <a:cubicBezTo>
                    <a:pt x="12975" y="21503"/>
                    <a:pt x="12975" y="21503"/>
                    <a:pt x="12974" y="21503"/>
                  </a:cubicBezTo>
                  <a:cubicBezTo>
                    <a:pt x="12971" y="21501"/>
                    <a:pt x="12967" y="21499"/>
                    <a:pt x="12964" y="21498"/>
                  </a:cubicBezTo>
                  <a:cubicBezTo>
                    <a:pt x="12958" y="21496"/>
                    <a:pt x="12952" y="21492"/>
                    <a:pt x="12946" y="21488"/>
                  </a:cubicBezTo>
                  <a:cubicBezTo>
                    <a:pt x="12940" y="21485"/>
                    <a:pt x="12934" y="21481"/>
                    <a:pt x="12928" y="21477"/>
                  </a:cubicBezTo>
                  <a:cubicBezTo>
                    <a:pt x="12922" y="21475"/>
                    <a:pt x="12916" y="21471"/>
                    <a:pt x="12911" y="21468"/>
                  </a:cubicBezTo>
                  <a:cubicBezTo>
                    <a:pt x="12904" y="21464"/>
                    <a:pt x="12898" y="21458"/>
                    <a:pt x="12892" y="21455"/>
                  </a:cubicBezTo>
                  <a:cubicBezTo>
                    <a:pt x="12888" y="21453"/>
                    <a:pt x="12884" y="21451"/>
                    <a:pt x="12881" y="21447"/>
                  </a:cubicBezTo>
                  <a:lnTo>
                    <a:pt x="12880" y="21447"/>
                  </a:lnTo>
                  <a:cubicBezTo>
                    <a:pt x="12880" y="21447"/>
                    <a:pt x="12880" y="21447"/>
                    <a:pt x="12879" y="21447"/>
                  </a:cubicBezTo>
                  <a:cubicBezTo>
                    <a:pt x="12878" y="21445"/>
                    <a:pt x="12875" y="21443"/>
                    <a:pt x="12874" y="21443"/>
                  </a:cubicBezTo>
                  <a:cubicBezTo>
                    <a:pt x="12867" y="21438"/>
                    <a:pt x="12861" y="21434"/>
                    <a:pt x="12855" y="21430"/>
                  </a:cubicBezTo>
                  <a:cubicBezTo>
                    <a:pt x="12849" y="21425"/>
                    <a:pt x="12843" y="21421"/>
                    <a:pt x="12837" y="21416"/>
                  </a:cubicBezTo>
                  <a:cubicBezTo>
                    <a:pt x="12830" y="21412"/>
                    <a:pt x="12823" y="21406"/>
                    <a:pt x="12817" y="21401"/>
                  </a:cubicBezTo>
                  <a:cubicBezTo>
                    <a:pt x="12809" y="21395"/>
                    <a:pt x="12803" y="21390"/>
                    <a:pt x="12796" y="21384"/>
                  </a:cubicBezTo>
                  <a:cubicBezTo>
                    <a:pt x="12795" y="21382"/>
                    <a:pt x="12793" y="21382"/>
                    <a:pt x="12791" y="21380"/>
                  </a:cubicBezTo>
                  <a:cubicBezTo>
                    <a:pt x="12790" y="21380"/>
                    <a:pt x="12789" y="21379"/>
                    <a:pt x="12789" y="21379"/>
                  </a:cubicBezTo>
                  <a:cubicBezTo>
                    <a:pt x="12785" y="21374"/>
                    <a:pt x="12780" y="21371"/>
                    <a:pt x="12777" y="21367"/>
                  </a:cubicBezTo>
                  <a:cubicBezTo>
                    <a:pt x="12770" y="21361"/>
                    <a:pt x="12764" y="21356"/>
                    <a:pt x="12757" y="21350"/>
                  </a:cubicBezTo>
                  <a:cubicBezTo>
                    <a:pt x="12749" y="21343"/>
                    <a:pt x="12741" y="21335"/>
                    <a:pt x="12733" y="21328"/>
                  </a:cubicBezTo>
                  <a:cubicBezTo>
                    <a:pt x="12726" y="21319"/>
                    <a:pt x="12718" y="21311"/>
                    <a:pt x="12710" y="21304"/>
                  </a:cubicBezTo>
                  <a:cubicBezTo>
                    <a:pt x="12708" y="21302"/>
                    <a:pt x="12707" y="21300"/>
                    <a:pt x="12705" y="21298"/>
                  </a:cubicBezTo>
                  <a:cubicBezTo>
                    <a:pt x="12705" y="21298"/>
                    <a:pt x="12705" y="21298"/>
                    <a:pt x="12704" y="21298"/>
                  </a:cubicBezTo>
                  <a:cubicBezTo>
                    <a:pt x="12698" y="21290"/>
                    <a:pt x="12693" y="21285"/>
                    <a:pt x="12687" y="21279"/>
                  </a:cubicBezTo>
                  <a:cubicBezTo>
                    <a:pt x="12680" y="21270"/>
                    <a:pt x="12672" y="21263"/>
                    <a:pt x="12665" y="21253"/>
                  </a:cubicBezTo>
                  <a:cubicBezTo>
                    <a:pt x="12655" y="21242"/>
                    <a:pt x="12645" y="21229"/>
                    <a:pt x="12635" y="21218"/>
                  </a:cubicBezTo>
                  <a:cubicBezTo>
                    <a:pt x="12633" y="21214"/>
                    <a:pt x="12630" y="21211"/>
                    <a:pt x="12628" y="21207"/>
                  </a:cubicBezTo>
                  <a:cubicBezTo>
                    <a:pt x="12626" y="21205"/>
                    <a:pt x="12625" y="21203"/>
                    <a:pt x="12624" y="21201"/>
                  </a:cubicBezTo>
                  <a:cubicBezTo>
                    <a:pt x="12618" y="21194"/>
                    <a:pt x="12612" y="21187"/>
                    <a:pt x="12607" y="21179"/>
                  </a:cubicBezTo>
                  <a:cubicBezTo>
                    <a:pt x="12597" y="21168"/>
                    <a:pt x="12589" y="21155"/>
                    <a:pt x="12580" y="21140"/>
                  </a:cubicBezTo>
                  <a:cubicBezTo>
                    <a:pt x="12571" y="21126"/>
                    <a:pt x="12562" y="21114"/>
                    <a:pt x="12553" y="21099"/>
                  </a:cubicBezTo>
                  <a:lnTo>
                    <a:pt x="176" y="1083"/>
                  </a:lnTo>
                  <a:cubicBezTo>
                    <a:pt x="149" y="1040"/>
                    <a:pt x="126" y="993"/>
                    <a:pt x="106" y="947"/>
                  </a:cubicBezTo>
                  <a:cubicBezTo>
                    <a:pt x="85" y="900"/>
                    <a:pt x="68" y="850"/>
                    <a:pt x="55" y="801"/>
                  </a:cubicBezTo>
                  <a:cubicBezTo>
                    <a:pt x="41" y="751"/>
                    <a:pt x="31" y="701"/>
                    <a:pt x="24" y="648"/>
                  </a:cubicBezTo>
                  <a:cubicBezTo>
                    <a:pt x="17" y="596"/>
                    <a:pt x="12" y="544"/>
                    <a:pt x="11" y="490"/>
                  </a:cubicBezTo>
                  <a:cubicBezTo>
                    <a:pt x="8" y="265"/>
                    <a:pt x="3" y="225"/>
                    <a:pt x="0" y="0"/>
                  </a:cubicBezTo>
                  <a:cubicBezTo>
                    <a:pt x="2862" y="4656"/>
                    <a:pt x="12131" y="20184"/>
                    <a:pt x="12806" y="20605"/>
                  </a:cubicBezTo>
                  <a:cubicBezTo>
                    <a:pt x="13601" y="21102"/>
                    <a:pt x="14308" y="20232"/>
                    <a:pt x="15099" y="19362"/>
                  </a:cubicBezTo>
                  <a:cubicBezTo>
                    <a:pt x="15708" y="18693"/>
                    <a:pt x="19763" y="14199"/>
                    <a:pt x="21600" y="12162"/>
                  </a:cubicBezTo>
                  <a:close/>
                </a:path>
              </a:pathLst>
            </a:custGeom>
            <a:solidFill>
              <a:srgbClr val="2070A1"/>
            </a:solidFill>
            <a:ln cap="flat" w="12700">
              <a:noFill/>
              <a:miter lim="400000"/>
            </a:ln>
            <a:effectLst/>
          </p:spPr>
          <p:txBody>
            <a:bodyPr anchor="ctr"/>
            <a:lstStyle/>
            <a:p>
              <a:pPr algn="ctr"/>
              <a:endParaRPr>
                <a:cs typeface="+mn-ea"/>
                <a:sym typeface="+mn-lt"/>
              </a:endParaRPr>
            </a:p>
          </p:txBody>
        </p:sp>
        <p:sp>
          <p:nvSpPr>
            <p:cNvPr id="67" name="íṡľíḍè-Freeform: Shape 41"/>
            <p:cNvSpPr/>
            <p:nvPr/>
          </p:nvSpPr>
          <p:spPr>
            <a:xfrm>
              <a:off x="21533" y="1550232"/>
              <a:ext cx="11442661" cy="3559379"/>
            </a:xfrm>
            <a:custGeom>
              <a:cxnLst>
                <a:cxn ang="0">
                  <a:pos x="wd2" y="hd2"/>
                </a:cxn>
                <a:cxn ang="5400000">
                  <a:pos x="wd2" y="hd2"/>
                </a:cxn>
                <a:cxn ang="10800000">
                  <a:pos x="wd2" y="hd2"/>
                </a:cxn>
                <a:cxn ang="16200000">
                  <a:pos x="wd2" y="hd2"/>
                </a:cxn>
              </a:cxnLst>
              <a:rect b="b" l="0" r="r" t="0"/>
              <a:pathLst>
                <a:path extrusionOk="0" h="21542" w="21600">
                  <a:moveTo>
                    <a:pt x="21580" y="12479"/>
                  </a:moveTo>
                  <a:cubicBezTo>
                    <a:pt x="21450" y="12678"/>
                    <a:pt x="19442" y="15003"/>
                    <a:pt x="17337" y="17290"/>
                  </a:cubicBezTo>
                  <a:cubicBezTo>
                    <a:pt x="14702" y="20153"/>
                    <a:pt x="13152" y="21600"/>
                    <a:pt x="12973" y="21374"/>
                  </a:cubicBezTo>
                  <a:cubicBezTo>
                    <a:pt x="12532" y="20818"/>
                    <a:pt x="149" y="221"/>
                    <a:pt x="22" y="0"/>
                  </a:cubicBezTo>
                  <a:lnTo>
                    <a:pt x="0" y="134"/>
                  </a:lnTo>
                  <a:cubicBezTo>
                    <a:pt x="511" y="986"/>
                    <a:pt x="12515" y="20954"/>
                    <a:pt x="12955" y="21515"/>
                  </a:cubicBezTo>
                  <a:cubicBezTo>
                    <a:pt x="12970" y="21533"/>
                    <a:pt x="12992" y="21542"/>
                    <a:pt x="13020" y="21542"/>
                  </a:cubicBezTo>
                  <a:cubicBezTo>
                    <a:pt x="13470" y="21542"/>
                    <a:pt x="15592" y="19344"/>
                    <a:pt x="17352" y="17434"/>
                  </a:cubicBezTo>
                  <a:cubicBezTo>
                    <a:pt x="19459" y="15146"/>
                    <a:pt x="21470" y="12815"/>
                    <a:pt x="21600" y="12615"/>
                  </a:cubicBezTo>
                  <a:lnTo>
                    <a:pt x="21580" y="12479"/>
                  </a:lnTo>
                  <a:close/>
                </a:path>
              </a:pathLst>
            </a:custGeom>
            <a:solidFill>
              <a:srgbClr val="2CC6D2"/>
            </a:solidFill>
            <a:ln cap="flat" w="12700">
              <a:noFill/>
              <a:miter lim="400000"/>
            </a:ln>
            <a:effectLst/>
          </p:spPr>
          <p:txBody>
            <a:bodyPr anchor="ctr"/>
            <a:lstStyle/>
            <a:p>
              <a:pPr algn="ctr"/>
              <a:endParaRPr>
                <a:cs typeface="+mn-ea"/>
                <a:sym typeface="+mn-lt"/>
              </a:endParaRPr>
            </a:p>
          </p:txBody>
        </p:sp>
        <p:grpSp>
          <p:nvGrpSpPr>
            <p:cNvPr id="68" name="Group 42"/>
            <p:cNvGrpSpPr/>
            <p:nvPr/>
          </p:nvGrpSpPr>
          <p:grpSpPr>
            <a:xfrm>
              <a:off x="1657893" y="405262"/>
              <a:ext cx="1883552" cy="696640"/>
              <a:chExt cx="1883552" cy="696637"/>
            </a:xfrm>
            <a:grpFill/>
          </p:grpSpPr>
          <p:sp>
            <p:nvSpPr>
              <p:cNvPr id="69" name="íṡľíḍè-Freeform: Shape 43"/>
              <p:cNvSpPr/>
              <p:nvPr/>
            </p:nvSpPr>
            <p:spPr>
              <a:xfrm>
                <a:off x="368420" y="221052"/>
                <a:ext cx="912392" cy="281209"/>
              </a:xfrm>
              <a:custGeom>
                <a:cxnLst>
                  <a:cxn ang="0">
                    <a:pos x="wd2" y="hd2"/>
                  </a:cxn>
                  <a:cxn ang="5400000">
                    <a:pos x="wd2" y="hd2"/>
                  </a:cxn>
                  <a:cxn ang="10800000">
                    <a:pos x="wd2" y="hd2"/>
                  </a:cxn>
                  <a:cxn ang="16200000">
                    <a:pos x="wd2" y="hd2"/>
                  </a:cxn>
                </a:cxnLst>
                <a:rect b="b" l="0" r="r" t="0"/>
                <a:pathLst>
                  <a:path extrusionOk="0" h="21600" w="21600">
                    <a:moveTo>
                      <a:pt x="0" y="18948"/>
                    </a:moveTo>
                    <a:lnTo>
                      <a:pt x="19981" y="0"/>
                    </a:lnTo>
                    <a:lnTo>
                      <a:pt x="21600" y="1817"/>
                    </a:lnTo>
                    <a:lnTo>
                      <a:pt x="1763" y="21600"/>
                    </a:lnTo>
                    <a:cubicBezTo>
                      <a:pt x="1763" y="21600"/>
                      <a:pt x="0" y="18948"/>
                      <a:pt x="0" y="18948"/>
                    </a:cubicBezTo>
                    <a:close/>
                  </a:path>
                </a:pathLst>
              </a:custGeom>
              <a:solidFill>
                <a:srgbClr val="2070A1"/>
              </a:solidFill>
              <a:ln cap="flat" w="12700">
                <a:noFill/>
                <a:miter lim="400000"/>
              </a:ln>
              <a:effectLst/>
            </p:spPr>
            <p:txBody>
              <a:bodyPr anchor="ctr"/>
              <a:lstStyle/>
              <a:p>
                <a:pPr algn="ctr"/>
                <a:endParaRPr>
                  <a:cs typeface="+mn-ea"/>
                  <a:sym typeface="+mn-lt"/>
                </a:endParaRPr>
              </a:p>
            </p:txBody>
          </p:sp>
          <p:sp>
            <p:nvSpPr>
              <p:cNvPr id="70" name="íṡľíḍè-Oval 44"/>
              <p:cNvSpPr/>
              <p:nvPr/>
            </p:nvSpPr>
            <p:spPr>
              <a:xfrm>
                <a:off x="1657893" y="0"/>
                <a:ext cx="225659" cy="88742"/>
              </a:xfrm>
              <a:prstGeom prst="ellipse">
                <a:avLst/>
              </a:prstGeom>
              <a:solidFill>
                <a:srgbClr val="2070A1"/>
              </a:solidFill>
              <a:ln cap="flat" w="12700">
                <a:noFill/>
                <a:miter lim="400000"/>
              </a:ln>
              <a:effectLst/>
            </p:spPr>
            <p:txBody>
              <a:bodyPr anchor="ctr"/>
              <a:lstStyle/>
              <a:p>
                <a:pPr algn="ctr"/>
                <a:endParaRPr>
                  <a:cs typeface="+mn-ea"/>
                  <a:sym typeface="+mn-lt"/>
                </a:endParaRPr>
              </a:p>
            </p:txBody>
          </p:sp>
          <p:sp>
            <p:nvSpPr>
              <p:cNvPr id="71" name="íṡľíḍè-Oval 45"/>
              <p:cNvSpPr/>
              <p:nvPr/>
            </p:nvSpPr>
            <p:spPr>
              <a:xfrm>
                <a:off x="0" y="607894"/>
                <a:ext cx="112829" cy="88743"/>
              </a:xfrm>
              <a:prstGeom prst="ellipse">
                <a:avLst/>
              </a:prstGeom>
              <a:solidFill>
                <a:srgbClr val="2070A1"/>
              </a:solidFill>
              <a:ln cap="flat" w="12700">
                <a:noFill/>
                <a:miter lim="400000"/>
              </a:ln>
              <a:effectLst/>
            </p:spPr>
            <p:txBody>
              <a:bodyPr anchor="ctr"/>
              <a:lstStyle/>
              <a:p>
                <a:pPr algn="ctr"/>
                <a:endParaRPr>
                  <a:cs typeface="+mn-ea"/>
                  <a:sym typeface="+mn-lt"/>
                </a:endParaRPr>
              </a:p>
            </p:txBody>
          </p:sp>
        </p:grpSp>
      </p:grpSp>
      <p:sp>
        <p:nvSpPr>
          <p:cNvPr id="37" name="íṡľíḍè-Freeform: Shape 11"/>
          <p:cNvSpPr/>
          <p:nvPr/>
        </p:nvSpPr>
        <p:spPr>
          <a:xfrm>
            <a:off x="3649847" y="3135914"/>
            <a:ext cx="4843275" cy="1892131"/>
          </a:xfrm>
          <a:custGeom>
            <a:cxnLst>
              <a:cxn ang="0">
                <a:pos x="wd2" y="hd2"/>
              </a:cxn>
              <a:cxn ang="5400000">
                <a:pos x="wd2" y="hd2"/>
              </a:cxn>
              <a:cxn ang="10800000">
                <a:pos x="wd2" y="hd2"/>
              </a:cxn>
              <a:cxn ang="16200000">
                <a:pos x="wd2" y="hd2"/>
              </a:cxn>
            </a:cxnLst>
            <a:rect b="b" l="0" r="r" t="0"/>
            <a:pathLst>
              <a:path extrusionOk="0" h="21600" w="21600">
                <a:moveTo>
                  <a:pt x="0" y="8752"/>
                </a:moveTo>
                <a:lnTo>
                  <a:pt x="8700" y="0"/>
                </a:lnTo>
                <a:lnTo>
                  <a:pt x="21600" y="11861"/>
                </a:lnTo>
                <a:lnTo>
                  <a:pt x="12582" y="21600"/>
                </a:lnTo>
                <a:lnTo>
                  <a:pt x="0" y="8752"/>
                </a:lnTo>
                <a:close/>
              </a:path>
            </a:pathLst>
          </a:custGeom>
          <a:blipFill>
            <a:blip r:embed="rId3">
              <a:extLst>
                <a:ext uri="{28A0092B-C50C-407E-A947-70E740481C1C}">
                  <a14:useLocalDpi/>
                </a:ext>
              </a:extLst>
            </a:blip>
            <a:stretch>
              <a:fillRect/>
            </a:stretch>
          </a:blipFill>
          <a:ln w="12700">
            <a:miter lim="400000"/>
          </a:ln>
        </p:spPr>
        <p:txBody>
          <a:bodyPr anchor="ctr"/>
          <a:lstStyle/>
          <a:p>
            <a:pPr algn="ctr"/>
            <a:endParaRPr>
              <a:cs typeface="+mn-ea"/>
              <a:sym typeface="+mn-lt"/>
            </a:endParaRPr>
          </a:p>
        </p:txBody>
      </p:sp>
      <p:grpSp>
        <p:nvGrpSpPr>
          <p:cNvPr id="112" name="组合 111"/>
          <p:cNvGrpSpPr/>
          <p:nvPr/>
        </p:nvGrpSpPr>
        <p:grpSpPr>
          <a:xfrm>
            <a:off x="6749143" y="2749725"/>
            <a:ext cx="1110343" cy="835415"/>
            <a:chOff x="5921829" y="2427514"/>
            <a:chExt cx="1110343" cy="835415"/>
          </a:xfrm>
        </p:grpSpPr>
        <p:cxnSp>
          <p:nvCxnSpPr>
            <p:cNvPr id="109" name="直接连接符 108"/>
            <p:cNvCxnSpPr/>
            <p:nvPr/>
          </p:nvCxnSpPr>
          <p:spPr>
            <a:xfrm flipH="1"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flipH="1">
            <a:off x="3559345" y="2798587"/>
            <a:ext cx="1110343" cy="835415"/>
            <a:chOff x="5921829" y="2427514"/>
            <a:chExt cx="1110343" cy="835415"/>
          </a:xfrm>
        </p:grpSpPr>
        <p:cxnSp>
          <p:nvCxnSpPr>
            <p:cNvPr id="114" name="直接连接符 113"/>
            <p:cNvCxnSpPr/>
            <p:nvPr/>
          </p:nvCxnSpPr>
          <p:spPr>
            <a:xfrm flipH="1"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flipH="1" flipV="1">
            <a:off x="4172283" y="4709030"/>
            <a:ext cx="1110343" cy="835415"/>
            <a:chOff x="5921829" y="2427514"/>
            <a:chExt cx="1110343" cy="835415"/>
          </a:xfrm>
        </p:grpSpPr>
        <p:cxnSp>
          <p:nvCxnSpPr>
            <p:cNvPr id="117" name="直接连接符 116"/>
            <p:cNvCxnSpPr/>
            <p:nvPr/>
          </p:nvCxnSpPr>
          <p:spPr>
            <a:xfrm flipH="1"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119" name="组合 118"/>
          <p:cNvGrpSpPr/>
          <p:nvPr/>
        </p:nvGrpSpPr>
        <p:grpSpPr>
          <a:xfrm flipV="1">
            <a:off x="7656065" y="4488560"/>
            <a:ext cx="1110343" cy="835415"/>
            <a:chOff x="5921829" y="2427514"/>
            <a:chExt cx="1110343" cy="835415"/>
          </a:xfrm>
        </p:grpSpPr>
        <p:cxnSp>
          <p:nvCxnSpPr>
            <p:cNvPr id="120" name="直接连接符 119"/>
            <p:cNvCxnSpPr/>
            <p:nvPr/>
          </p:nvCxnSpPr>
          <p:spPr>
            <a:xfrm flipH="1" flipV="1">
              <a:off x="5921829" y="2427514"/>
              <a:ext cx="0" cy="835415"/>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921829" y="2427514"/>
              <a:ext cx="1110343" cy="0"/>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420391" y="2297207"/>
            <a:ext cx="2771877" cy="881716"/>
            <a:chOff x="420391" y="2297207"/>
            <a:chExt cx="2771877" cy="881716"/>
          </a:xfrm>
        </p:grpSpPr>
        <p:sp>
          <p:nvSpPr>
            <p:cNvPr id="122" name="矩形 121"/>
            <p:cNvSpPr/>
            <p:nvPr/>
          </p:nvSpPr>
          <p:spPr>
            <a:xfrm>
              <a:off x="522187" y="2796831"/>
              <a:ext cx="2670081" cy="41148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a:t>
              </a:r>
            </a:p>
          </p:txBody>
        </p:sp>
        <p:sp>
          <p:nvSpPr>
            <p:cNvPr id="123" name="矩形 122"/>
            <p:cNvSpPr/>
            <p:nvPr/>
          </p:nvSpPr>
          <p:spPr>
            <a:xfrm>
              <a:off x="420391" y="2297207"/>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3" name="组合 2"/>
          <p:cNvGrpSpPr/>
          <p:nvPr/>
        </p:nvGrpSpPr>
        <p:grpSpPr>
          <a:xfrm>
            <a:off x="1185621" y="4927562"/>
            <a:ext cx="2771877" cy="881716"/>
            <a:chOff x="1185621" y="4927562"/>
            <a:chExt cx="2771877" cy="881716"/>
          </a:xfrm>
        </p:grpSpPr>
        <p:sp>
          <p:nvSpPr>
            <p:cNvPr id="124" name="矩形 123"/>
            <p:cNvSpPr/>
            <p:nvPr/>
          </p:nvSpPr>
          <p:spPr>
            <a:xfrm>
              <a:off x="1287417" y="5427187"/>
              <a:ext cx="2670081" cy="41148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a:t>
              </a:r>
            </a:p>
          </p:txBody>
        </p:sp>
        <p:sp>
          <p:nvSpPr>
            <p:cNvPr id="125" name="矩形 124"/>
            <p:cNvSpPr/>
            <p:nvPr/>
          </p:nvSpPr>
          <p:spPr>
            <a:xfrm>
              <a:off x="1185621" y="4927562"/>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4" name="组合 3"/>
          <p:cNvGrpSpPr/>
          <p:nvPr/>
        </p:nvGrpSpPr>
        <p:grpSpPr>
          <a:xfrm>
            <a:off x="8253655" y="2298642"/>
            <a:ext cx="2771877" cy="881716"/>
            <a:chOff x="8253655" y="2298642"/>
            <a:chExt cx="2771877" cy="881716"/>
          </a:xfrm>
        </p:grpSpPr>
        <p:sp>
          <p:nvSpPr>
            <p:cNvPr id="126" name="矩形 125"/>
            <p:cNvSpPr/>
            <p:nvPr/>
          </p:nvSpPr>
          <p:spPr>
            <a:xfrm>
              <a:off x="8253656" y="2798266"/>
              <a:ext cx="2670081" cy="41148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a:t>
              </a:r>
            </a:p>
          </p:txBody>
        </p:sp>
        <p:sp>
          <p:nvSpPr>
            <p:cNvPr id="127" name="矩形 126"/>
            <p:cNvSpPr/>
            <p:nvPr/>
          </p:nvSpPr>
          <p:spPr>
            <a:xfrm>
              <a:off x="8253655" y="2298642"/>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5" name="组合 4"/>
          <p:cNvGrpSpPr/>
          <p:nvPr/>
        </p:nvGrpSpPr>
        <p:grpSpPr>
          <a:xfrm>
            <a:off x="9016785" y="4700909"/>
            <a:ext cx="2771877" cy="881716"/>
            <a:chOff x="9016785" y="4700909"/>
            <a:chExt cx="2771877" cy="881716"/>
          </a:xfrm>
        </p:grpSpPr>
        <p:sp>
          <p:nvSpPr>
            <p:cNvPr id="128" name="矩形 127"/>
            <p:cNvSpPr/>
            <p:nvPr/>
          </p:nvSpPr>
          <p:spPr>
            <a:xfrm>
              <a:off x="9016785" y="5200533"/>
              <a:ext cx="2670081" cy="41148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a:t>
              </a:r>
            </a:p>
          </p:txBody>
        </p:sp>
        <p:sp>
          <p:nvSpPr>
            <p:cNvPr id="129" name="矩形 128"/>
            <p:cNvSpPr/>
            <p:nvPr/>
          </p:nvSpPr>
          <p:spPr>
            <a:xfrm>
              <a:off x="9016786" y="4700910"/>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38" name="矩形 37"/>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已完成项目03</a:t>
            </a:r>
          </a:p>
        </p:txBody>
      </p:sp>
      <p:sp>
        <p:nvSpPr>
          <p:cNvPr id="39" name="圆角矩形 38"/>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0" name="圆角矩形 39"/>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002458268"/>
      </p:ext>
    </p:extLst>
  </p:cSld>
  <p:clrMapOvr>
    <a:masterClrMapping/>
  </p:clrMapOvr>
  <mc:AlternateContent>
    <mc:Choice Requires="p14">
      <p:transition p14:dur="900" spd="slow">
        <p14:warp/>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1000" fill="hold" id="7"/>
                                        <p:tgtEl>
                                          <p:spTgt spid="39"/>
                                        </p:tgtEl>
                                        <p:attrNameLst>
                                          <p:attrName>ppt_x</p:attrName>
                                        </p:attrNameLst>
                                      </p:cBhvr>
                                      <p:tavLst>
                                        <p:tav tm="0">
                                          <p:val>
                                            <p:strVal val="0-#ppt_w/2"/>
                                          </p:val>
                                        </p:tav>
                                        <p:tav tm="100000">
                                          <p:val>
                                            <p:strVal val="#ppt_x"/>
                                          </p:val>
                                        </p:tav>
                                      </p:tavLst>
                                    </p:anim>
                                    <p:anim calcmode="lin" valueType="num">
                                      <p:cBhvr additive="base">
                                        <p:cTn dur="1000" fill="hold" id="8"/>
                                        <p:tgtEl>
                                          <p:spTgt spid="39"/>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1000" fill="hold" id="11"/>
                                        <p:tgtEl>
                                          <p:spTgt spid="40"/>
                                        </p:tgtEl>
                                        <p:attrNameLst>
                                          <p:attrName>ppt_x</p:attrName>
                                        </p:attrNameLst>
                                      </p:cBhvr>
                                      <p:tavLst>
                                        <p:tav tm="0">
                                          <p:val>
                                            <p:strVal val="0-#ppt_w/2"/>
                                          </p:val>
                                        </p:tav>
                                        <p:tav tm="100000">
                                          <p:val>
                                            <p:strVal val="#ppt_x"/>
                                          </p:val>
                                        </p:tav>
                                      </p:tavLst>
                                    </p:anim>
                                    <p:anim calcmode="lin" valueType="num">
                                      <p:cBhvr additive="base">
                                        <p:cTn dur="1000" fill="hold" id="12"/>
                                        <p:tgtEl>
                                          <p:spTgt spid="40"/>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38"/>
                                        </p:tgtEl>
                                        <p:attrNameLst>
                                          <p:attrName>style.visibility</p:attrName>
                                        </p:attrNameLst>
                                      </p:cBhvr>
                                      <p:to>
                                        <p:strVal val="visible"/>
                                      </p:to>
                                    </p:set>
                                    <p:animEffect filter="fade" transition="in">
                                      <p:cBhvr>
                                        <p:cTn dur="500" id="15"/>
                                        <p:tgtEl>
                                          <p:spTgt spid="38"/>
                                        </p:tgtEl>
                                      </p:cBhvr>
                                    </p:animEffect>
                                    <p:anim calcmode="lin" valueType="num">
                                      <p:cBhvr>
                                        <p:cTn dur="500" fill="hold" id="16"/>
                                        <p:tgtEl>
                                          <p:spTgt spid="38"/>
                                        </p:tgtEl>
                                        <p:attrNameLst>
                                          <p:attrName>ppt_w</p:attrName>
                                        </p:attrNameLst>
                                      </p:cBhvr>
                                      <p:tavLst>
                                        <p:tav fmla="#ppt_w*sin(2.5*pi*$)" tm="0">
                                          <p:val>
                                            <p:fltVal val="0"/>
                                          </p:val>
                                        </p:tav>
                                        <p:tav tm="100000">
                                          <p:val>
                                            <p:fltVal val="1"/>
                                          </p:val>
                                        </p:tav>
                                      </p:tavLst>
                                    </p:anim>
                                    <p:anim calcmode="lin" valueType="num">
                                      <p:cBhvr>
                                        <p:cTn dur="500" fill="hold" id="17"/>
                                        <p:tgtEl>
                                          <p:spTgt spid="38"/>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id="19" nodeType="afterEffect" presetClass="entr" presetID="42" presetSubtype="0">
                                  <p:stCondLst>
                                    <p:cond delay="0"/>
                                  </p:stCondLst>
                                  <p:childTnLst>
                                    <p:set>
                                      <p:cBhvr>
                                        <p:cTn dur="1" fill="hold" id="20">
                                          <p:stCondLst>
                                            <p:cond delay="0"/>
                                          </p:stCondLst>
                                        </p:cTn>
                                        <p:tgtEl>
                                          <p:spTgt spid="36"/>
                                        </p:tgtEl>
                                        <p:attrNameLst>
                                          <p:attrName>style.visibility</p:attrName>
                                        </p:attrNameLst>
                                      </p:cBhvr>
                                      <p:to>
                                        <p:strVal val="visible"/>
                                      </p:to>
                                    </p:set>
                                    <p:animEffect filter="fade" transition="in">
                                      <p:cBhvr>
                                        <p:cTn dur="1000" id="21"/>
                                        <p:tgtEl>
                                          <p:spTgt spid="36"/>
                                        </p:tgtEl>
                                      </p:cBhvr>
                                    </p:animEffect>
                                    <p:anim calcmode="lin" valueType="num">
                                      <p:cBhvr>
                                        <p:cTn dur="1000" fill="hold" id="22"/>
                                        <p:tgtEl>
                                          <p:spTgt spid="36"/>
                                        </p:tgtEl>
                                        <p:attrNameLst>
                                          <p:attrName>ppt_x</p:attrName>
                                        </p:attrNameLst>
                                      </p:cBhvr>
                                      <p:tavLst>
                                        <p:tav tm="0">
                                          <p:val>
                                            <p:strVal val="#ppt_x"/>
                                          </p:val>
                                        </p:tav>
                                        <p:tav tm="100000">
                                          <p:val>
                                            <p:strVal val="#ppt_x"/>
                                          </p:val>
                                        </p:tav>
                                      </p:tavLst>
                                    </p:anim>
                                    <p:anim calcmode="lin" valueType="num">
                                      <p:cBhvr>
                                        <p:cTn dur="1000" fill="hold" id="23"/>
                                        <p:tgtEl>
                                          <p:spTgt spid="36"/>
                                        </p:tgtEl>
                                        <p:attrNameLst>
                                          <p:attrName>ppt_y</p:attrName>
                                        </p:attrNameLst>
                                      </p:cBhvr>
                                      <p:tavLst>
                                        <p:tav tm="0">
                                          <p:val>
                                            <p:strVal val="#ppt_y+.1"/>
                                          </p:val>
                                        </p:tav>
                                        <p:tav tm="100000">
                                          <p:val>
                                            <p:strVal val="#ppt_y"/>
                                          </p:val>
                                        </p:tav>
                                      </p:tavLst>
                                    </p:anim>
                                  </p:childTnLst>
                                </p:cTn>
                              </p:par>
                              <p:par>
                                <p:cTn fill="hold" grpId="0" id="24" nodeType="withEffect" presetClass="entr" presetID="47" presetSubtype="0">
                                  <p:stCondLst>
                                    <p:cond delay="0"/>
                                  </p:stCondLst>
                                  <p:childTnLst>
                                    <p:set>
                                      <p:cBhvr>
                                        <p:cTn dur="1" fill="hold" id="25">
                                          <p:stCondLst>
                                            <p:cond delay="0"/>
                                          </p:stCondLst>
                                        </p:cTn>
                                        <p:tgtEl>
                                          <p:spTgt spid="37"/>
                                        </p:tgtEl>
                                        <p:attrNameLst>
                                          <p:attrName>style.visibility</p:attrName>
                                        </p:attrNameLst>
                                      </p:cBhvr>
                                      <p:to>
                                        <p:strVal val="visible"/>
                                      </p:to>
                                    </p:set>
                                    <p:animEffect filter="fade" transition="in">
                                      <p:cBhvr>
                                        <p:cTn dur="1000" id="26"/>
                                        <p:tgtEl>
                                          <p:spTgt spid="37"/>
                                        </p:tgtEl>
                                      </p:cBhvr>
                                    </p:animEffect>
                                    <p:anim calcmode="lin" valueType="num">
                                      <p:cBhvr>
                                        <p:cTn dur="1000" fill="hold" id="27"/>
                                        <p:tgtEl>
                                          <p:spTgt spid="37"/>
                                        </p:tgtEl>
                                        <p:attrNameLst>
                                          <p:attrName>ppt_x</p:attrName>
                                        </p:attrNameLst>
                                      </p:cBhvr>
                                      <p:tavLst>
                                        <p:tav tm="0">
                                          <p:val>
                                            <p:strVal val="#ppt_x"/>
                                          </p:val>
                                        </p:tav>
                                        <p:tav tm="100000">
                                          <p:val>
                                            <p:strVal val="#ppt_x"/>
                                          </p:val>
                                        </p:tav>
                                      </p:tavLst>
                                    </p:anim>
                                    <p:anim calcmode="lin" valueType="num">
                                      <p:cBhvr>
                                        <p:cTn dur="1000" fill="hold" id="28"/>
                                        <p:tgtEl>
                                          <p:spTgt spid="3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250"/>
                            </p:stCondLst>
                            <p:childTnLst>
                              <p:par>
                                <p:cTn fill="hold" id="30" nodeType="afterEffect" presetClass="entr" presetID="22" presetSubtype="2">
                                  <p:stCondLst>
                                    <p:cond delay="0"/>
                                  </p:stCondLst>
                                  <p:childTnLst>
                                    <p:set>
                                      <p:cBhvr>
                                        <p:cTn dur="1" fill="hold" id="31">
                                          <p:stCondLst>
                                            <p:cond delay="0"/>
                                          </p:stCondLst>
                                        </p:cTn>
                                        <p:tgtEl>
                                          <p:spTgt spid="113"/>
                                        </p:tgtEl>
                                        <p:attrNameLst>
                                          <p:attrName>style.visibility</p:attrName>
                                        </p:attrNameLst>
                                      </p:cBhvr>
                                      <p:to>
                                        <p:strVal val="visible"/>
                                      </p:to>
                                    </p:set>
                                    <p:animEffect filter="wipe(right)" transition="in">
                                      <p:cBhvr>
                                        <p:cTn dur="500" id="32"/>
                                        <p:tgtEl>
                                          <p:spTgt spid="113"/>
                                        </p:tgtEl>
                                      </p:cBhvr>
                                    </p:animEffect>
                                  </p:childTnLst>
                                </p:cTn>
                              </p:par>
                              <p:par>
                                <p:cTn decel="100000" fill="hold" id="33" nodeType="withEffect" presetClass="entr" presetID="2" presetSubtype="8">
                                  <p:stCondLst>
                                    <p:cond delay="0"/>
                                  </p:stCondLst>
                                  <p:childTnLst>
                                    <p:set>
                                      <p:cBhvr>
                                        <p:cTn dur="1" fill="hold" id="34">
                                          <p:stCondLst>
                                            <p:cond delay="0"/>
                                          </p:stCondLst>
                                        </p:cTn>
                                        <p:tgtEl>
                                          <p:spTgt spid="2"/>
                                        </p:tgtEl>
                                        <p:attrNameLst>
                                          <p:attrName>style.visibility</p:attrName>
                                        </p:attrNameLst>
                                      </p:cBhvr>
                                      <p:to>
                                        <p:strVal val="visible"/>
                                      </p:to>
                                    </p:set>
                                    <p:anim calcmode="lin" valueType="num">
                                      <p:cBhvr additive="base">
                                        <p:cTn dur="1000" fill="hold" id="35"/>
                                        <p:tgtEl>
                                          <p:spTgt spid="2"/>
                                        </p:tgtEl>
                                        <p:attrNameLst>
                                          <p:attrName>ppt_x</p:attrName>
                                        </p:attrNameLst>
                                      </p:cBhvr>
                                      <p:tavLst>
                                        <p:tav tm="0">
                                          <p:val>
                                            <p:strVal val="0-#ppt_w/2"/>
                                          </p:val>
                                        </p:tav>
                                        <p:tav tm="100000">
                                          <p:val>
                                            <p:strVal val="#ppt_x"/>
                                          </p:val>
                                        </p:tav>
                                      </p:tavLst>
                                    </p:anim>
                                    <p:anim calcmode="lin" valueType="num">
                                      <p:cBhvr additive="base">
                                        <p:cTn dur="1000" fill="hold" id="36"/>
                                        <p:tgtEl>
                                          <p:spTgt spid="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250"/>
                            </p:stCondLst>
                            <p:childTnLst>
                              <p:par>
                                <p:cTn fill="hold" id="38" nodeType="afterEffect" presetClass="entr" presetID="22" presetSubtype="8">
                                  <p:stCondLst>
                                    <p:cond delay="0"/>
                                  </p:stCondLst>
                                  <p:childTnLst>
                                    <p:set>
                                      <p:cBhvr>
                                        <p:cTn dur="1" fill="hold" id="39">
                                          <p:stCondLst>
                                            <p:cond delay="0"/>
                                          </p:stCondLst>
                                        </p:cTn>
                                        <p:tgtEl>
                                          <p:spTgt spid="112"/>
                                        </p:tgtEl>
                                        <p:attrNameLst>
                                          <p:attrName>style.visibility</p:attrName>
                                        </p:attrNameLst>
                                      </p:cBhvr>
                                      <p:to>
                                        <p:strVal val="visible"/>
                                      </p:to>
                                    </p:set>
                                    <p:animEffect filter="wipe(left)" transition="in">
                                      <p:cBhvr>
                                        <p:cTn dur="500" id="40"/>
                                        <p:tgtEl>
                                          <p:spTgt spid="112"/>
                                        </p:tgtEl>
                                      </p:cBhvr>
                                    </p:animEffect>
                                  </p:childTnLst>
                                </p:cTn>
                              </p:par>
                              <p:par>
                                <p:cTn decel="100000" fill="hold" id="41" nodeType="withEffect" presetClass="entr" presetID="2" presetSubtype="2">
                                  <p:stCondLst>
                                    <p:cond delay="0"/>
                                  </p:stCondLst>
                                  <p:childTnLst>
                                    <p:set>
                                      <p:cBhvr>
                                        <p:cTn dur="1" fill="hold" id="42">
                                          <p:stCondLst>
                                            <p:cond delay="0"/>
                                          </p:stCondLst>
                                        </p:cTn>
                                        <p:tgtEl>
                                          <p:spTgt spid="4"/>
                                        </p:tgtEl>
                                        <p:attrNameLst>
                                          <p:attrName>style.visibility</p:attrName>
                                        </p:attrNameLst>
                                      </p:cBhvr>
                                      <p:to>
                                        <p:strVal val="visible"/>
                                      </p:to>
                                    </p:set>
                                    <p:anim calcmode="lin" valueType="num">
                                      <p:cBhvr additive="base">
                                        <p:cTn dur="1000" fill="hold" id="43"/>
                                        <p:tgtEl>
                                          <p:spTgt spid="4"/>
                                        </p:tgtEl>
                                        <p:attrNameLst>
                                          <p:attrName>ppt_x</p:attrName>
                                        </p:attrNameLst>
                                      </p:cBhvr>
                                      <p:tavLst>
                                        <p:tav tm="0">
                                          <p:val>
                                            <p:strVal val="1+#ppt_w/2"/>
                                          </p:val>
                                        </p:tav>
                                        <p:tav tm="100000">
                                          <p:val>
                                            <p:strVal val="#ppt_x"/>
                                          </p:val>
                                        </p:tav>
                                      </p:tavLst>
                                    </p:anim>
                                    <p:anim calcmode="lin" valueType="num">
                                      <p:cBhvr additive="base">
                                        <p:cTn dur="1000" fill="hold" id="44"/>
                                        <p:tgtEl>
                                          <p:spTgt spid="4"/>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250"/>
                            </p:stCondLst>
                            <p:childTnLst>
                              <p:par>
                                <p:cTn fill="hold" id="46" nodeType="afterEffect" presetClass="entr" presetID="22" presetSubtype="2">
                                  <p:stCondLst>
                                    <p:cond delay="0"/>
                                  </p:stCondLst>
                                  <p:childTnLst>
                                    <p:set>
                                      <p:cBhvr>
                                        <p:cTn dur="1" fill="hold" id="47">
                                          <p:stCondLst>
                                            <p:cond delay="0"/>
                                          </p:stCondLst>
                                        </p:cTn>
                                        <p:tgtEl>
                                          <p:spTgt spid="116"/>
                                        </p:tgtEl>
                                        <p:attrNameLst>
                                          <p:attrName>style.visibility</p:attrName>
                                        </p:attrNameLst>
                                      </p:cBhvr>
                                      <p:to>
                                        <p:strVal val="visible"/>
                                      </p:to>
                                    </p:set>
                                    <p:animEffect filter="wipe(right)" transition="in">
                                      <p:cBhvr>
                                        <p:cTn dur="500" id="48"/>
                                        <p:tgtEl>
                                          <p:spTgt spid="116"/>
                                        </p:tgtEl>
                                      </p:cBhvr>
                                    </p:animEffect>
                                  </p:childTnLst>
                                </p:cTn>
                              </p:par>
                              <p:par>
                                <p:cTn decel="100000" fill="hold" id="49" nodeType="withEffect" presetClass="entr" presetID="2" presetSubtype="8">
                                  <p:stCondLst>
                                    <p:cond delay="0"/>
                                  </p:stCondLst>
                                  <p:childTnLst>
                                    <p:set>
                                      <p:cBhvr>
                                        <p:cTn dur="1" fill="hold" id="50">
                                          <p:stCondLst>
                                            <p:cond delay="0"/>
                                          </p:stCondLst>
                                        </p:cTn>
                                        <p:tgtEl>
                                          <p:spTgt spid="3"/>
                                        </p:tgtEl>
                                        <p:attrNameLst>
                                          <p:attrName>style.visibility</p:attrName>
                                        </p:attrNameLst>
                                      </p:cBhvr>
                                      <p:to>
                                        <p:strVal val="visible"/>
                                      </p:to>
                                    </p:set>
                                    <p:anim calcmode="lin" valueType="num">
                                      <p:cBhvr additive="base">
                                        <p:cTn dur="1000" fill="hold" id="51"/>
                                        <p:tgtEl>
                                          <p:spTgt spid="3"/>
                                        </p:tgtEl>
                                        <p:attrNameLst>
                                          <p:attrName>ppt_x</p:attrName>
                                        </p:attrNameLst>
                                      </p:cBhvr>
                                      <p:tavLst>
                                        <p:tav tm="0">
                                          <p:val>
                                            <p:strVal val="0-#ppt_w/2"/>
                                          </p:val>
                                        </p:tav>
                                        <p:tav tm="100000">
                                          <p:val>
                                            <p:strVal val="#ppt_x"/>
                                          </p:val>
                                        </p:tav>
                                      </p:tavLst>
                                    </p:anim>
                                    <p:anim calcmode="lin" valueType="num">
                                      <p:cBhvr additive="base">
                                        <p:cTn dur="1000" fill="hold" id="52"/>
                                        <p:tgtEl>
                                          <p:spTgt spid="3"/>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250"/>
                            </p:stCondLst>
                            <p:childTnLst>
                              <p:par>
                                <p:cTn fill="hold" id="54" nodeType="afterEffect" presetClass="entr" presetID="22" presetSubtype="8">
                                  <p:stCondLst>
                                    <p:cond delay="0"/>
                                  </p:stCondLst>
                                  <p:childTnLst>
                                    <p:set>
                                      <p:cBhvr>
                                        <p:cTn dur="1" fill="hold" id="55">
                                          <p:stCondLst>
                                            <p:cond delay="0"/>
                                          </p:stCondLst>
                                        </p:cTn>
                                        <p:tgtEl>
                                          <p:spTgt spid="119"/>
                                        </p:tgtEl>
                                        <p:attrNameLst>
                                          <p:attrName>style.visibility</p:attrName>
                                        </p:attrNameLst>
                                      </p:cBhvr>
                                      <p:to>
                                        <p:strVal val="visible"/>
                                      </p:to>
                                    </p:set>
                                    <p:animEffect filter="wipe(left)" transition="in">
                                      <p:cBhvr>
                                        <p:cTn dur="500" id="56"/>
                                        <p:tgtEl>
                                          <p:spTgt spid="119"/>
                                        </p:tgtEl>
                                      </p:cBhvr>
                                    </p:animEffect>
                                  </p:childTnLst>
                                </p:cTn>
                              </p:par>
                              <p:par>
                                <p:cTn decel="100000" fill="hold" id="57" nodeType="withEffect" presetClass="entr" presetID="2" presetSubtype="2">
                                  <p:stCondLst>
                                    <p:cond delay="0"/>
                                  </p:stCondLst>
                                  <p:childTnLst>
                                    <p:set>
                                      <p:cBhvr>
                                        <p:cTn dur="1" fill="hold" id="58">
                                          <p:stCondLst>
                                            <p:cond delay="0"/>
                                          </p:stCondLst>
                                        </p:cTn>
                                        <p:tgtEl>
                                          <p:spTgt spid="5"/>
                                        </p:tgtEl>
                                        <p:attrNameLst>
                                          <p:attrName>style.visibility</p:attrName>
                                        </p:attrNameLst>
                                      </p:cBhvr>
                                      <p:to>
                                        <p:strVal val="visible"/>
                                      </p:to>
                                    </p:set>
                                    <p:anim calcmode="lin" valueType="num">
                                      <p:cBhvr additive="base">
                                        <p:cTn dur="1000" fill="hold" id="59"/>
                                        <p:tgtEl>
                                          <p:spTgt spid="5"/>
                                        </p:tgtEl>
                                        <p:attrNameLst>
                                          <p:attrName>ppt_x</p:attrName>
                                        </p:attrNameLst>
                                      </p:cBhvr>
                                      <p:tavLst>
                                        <p:tav tm="0">
                                          <p:val>
                                            <p:strVal val="1+#ppt_w/2"/>
                                          </p:val>
                                        </p:tav>
                                        <p:tav tm="100000">
                                          <p:val>
                                            <p:strVal val="#ppt_x"/>
                                          </p:val>
                                        </p:tav>
                                      </p:tavLst>
                                    </p:anim>
                                    <p:anim calcmode="lin" valueType="num">
                                      <p:cBhvr additive="base">
                                        <p:cTn dur="1000" fill="hold" id="60"/>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5" name="ïšḻïďê-连接符: 肘形 102">
            <a:extLst>
              <a:ext uri="{FF2B5EF4-FFF2-40B4-BE49-F238E27FC236}">
                <a16:creationId xmlns:a16="http://schemas.microsoft.com/office/drawing/2014/main" id="{97FB95A8-AE50-4F32-94CB-3A52584E3D04}"/>
              </a:ext>
            </a:extLst>
          </p:cNvPr>
          <p:cNvCxnSpPr/>
          <p:nvPr/>
        </p:nvCxnSpPr>
        <p:spPr>
          <a:xfrm flipH="1" flipV="1" rot="5400000">
            <a:off x="4739042" y="923775"/>
            <a:ext cx="1679763" cy="4834784"/>
          </a:xfrm>
          <a:prstGeom prst="bentConnector2">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cxnSp>
        <p:nvCxnSpPr>
          <p:cNvPr id="56" name="ïšḻïďê-连接符: 肘形 104">
            <a:extLst>
              <a:ext uri="{FF2B5EF4-FFF2-40B4-BE49-F238E27FC236}">
                <a16:creationId xmlns:a16="http://schemas.microsoft.com/office/drawing/2014/main" id="{87330C0F-9E24-4A26-A1D4-35340F12F274}"/>
              </a:ext>
            </a:extLst>
          </p:cNvPr>
          <p:cNvCxnSpPr/>
          <p:nvPr/>
        </p:nvCxnSpPr>
        <p:spPr>
          <a:xfrm rot="5400000">
            <a:off x="5422487" y="2099618"/>
            <a:ext cx="2181202" cy="4865366"/>
          </a:xfrm>
          <a:prstGeom prst="bentConnector2">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sp>
        <p:nvSpPr>
          <p:cNvPr id="59" name="ïšḻïďê-箭头: V 形 117">
            <a:extLst>
              <a:ext uri="{FF2B5EF4-FFF2-40B4-BE49-F238E27FC236}">
                <a16:creationId xmlns:a16="http://schemas.microsoft.com/office/drawing/2014/main" id="{B3E2E2A2-1E07-4961-B3F8-F2AC97FB8DA3}"/>
              </a:ext>
            </a:extLst>
          </p:cNvPr>
          <p:cNvSpPr/>
          <p:nvPr/>
        </p:nvSpPr>
        <p:spPr>
          <a:xfrm>
            <a:off x="5831626" y="2344312"/>
            <a:ext cx="265778" cy="337785"/>
          </a:xfrm>
          <a:prstGeom prst="chevron">
            <a:avLst>
              <a:gd fmla="val 68953" name="adj"/>
            </a:avLst>
          </a:prstGeom>
          <a:solidFill>
            <a:srgbClr val="2070A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ïšḻïďê-箭头: V 形 118">
            <a:extLst>
              <a:ext uri="{FF2B5EF4-FFF2-40B4-BE49-F238E27FC236}">
                <a16:creationId xmlns:a16="http://schemas.microsoft.com/office/drawing/2014/main" id="{C9ACFD0E-4A4C-4664-950D-5C723F18CA65}"/>
              </a:ext>
            </a:extLst>
          </p:cNvPr>
          <p:cNvSpPr/>
          <p:nvPr/>
        </p:nvSpPr>
        <p:spPr>
          <a:xfrm flipH="1">
            <a:off x="5831626" y="5464234"/>
            <a:ext cx="265778" cy="337785"/>
          </a:xfrm>
          <a:prstGeom prst="chevron">
            <a:avLst>
              <a:gd fmla="val 68953" name="adj"/>
            </a:avLst>
          </a:prstGeom>
          <a:solidFill>
            <a:srgbClr val="34B2E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2" name="组合 1"/>
          <p:cNvGrpSpPr/>
          <p:nvPr/>
        </p:nvGrpSpPr>
        <p:grpSpPr>
          <a:xfrm>
            <a:off x="197975" y="2612052"/>
            <a:ext cx="2771877" cy="881716"/>
            <a:chOff x="197975" y="2612052"/>
            <a:chExt cx="2771877" cy="881716"/>
          </a:xfrm>
        </p:grpSpPr>
        <p:sp>
          <p:nvSpPr>
            <p:cNvPr id="67" name="矩形 66"/>
            <p:cNvSpPr/>
            <p:nvPr/>
          </p:nvSpPr>
          <p:spPr>
            <a:xfrm>
              <a:off x="299771" y="3111676"/>
              <a:ext cx="2670081" cy="41148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a:t>
              </a:r>
            </a:p>
          </p:txBody>
        </p:sp>
        <p:sp>
          <p:nvSpPr>
            <p:cNvPr id="68" name="矩形 67"/>
            <p:cNvSpPr/>
            <p:nvPr/>
          </p:nvSpPr>
          <p:spPr>
            <a:xfrm>
              <a:off x="197975" y="2612052"/>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3" name="组合 2"/>
          <p:cNvGrpSpPr/>
          <p:nvPr/>
        </p:nvGrpSpPr>
        <p:grpSpPr>
          <a:xfrm>
            <a:off x="9015359" y="3931236"/>
            <a:ext cx="2771877" cy="881716"/>
            <a:chOff x="9015359" y="3931236"/>
            <a:chExt cx="2771877" cy="881716"/>
          </a:xfrm>
        </p:grpSpPr>
        <p:sp>
          <p:nvSpPr>
            <p:cNvPr id="69" name="矩形 68"/>
            <p:cNvSpPr/>
            <p:nvPr/>
          </p:nvSpPr>
          <p:spPr>
            <a:xfrm>
              <a:off x="9015360" y="4430861"/>
              <a:ext cx="2670081" cy="41148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a:t>
              </a:r>
            </a:p>
          </p:txBody>
        </p:sp>
        <p:sp>
          <p:nvSpPr>
            <p:cNvPr id="70" name="矩形 69"/>
            <p:cNvSpPr/>
            <p:nvPr/>
          </p:nvSpPr>
          <p:spPr>
            <a:xfrm>
              <a:off x="9015359" y="3931236"/>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71" name="矩形 70"/>
          <p:cNvSpPr/>
          <p:nvPr/>
        </p:nvSpPr>
        <p:spPr>
          <a:xfrm>
            <a:off x="4165929" y="3987065"/>
            <a:ext cx="3862950" cy="914400"/>
          </a:xfrm>
          <a:prstGeom prst="rect">
            <a:avLst/>
          </a:prstGeom>
        </p:spPr>
        <p:txBody>
          <a:bodyPr wrap="square">
            <a:spAutoFit/>
          </a:bodyPr>
          <a:lstStyle/>
          <a:p>
            <a:pPr algn="ctr">
              <a:lnSpc>
                <a:spcPct val="150000"/>
              </a:lnSpc>
            </a:pPr>
            <a:r>
              <a:rPr altLang="en-US" lang="zh-CN"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72" name="矩形 71"/>
          <p:cNvSpPr/>
          <p:nvPr/>
        </p:nvSpPr>
        <p:spPr>
          <a:xfrm>
            <a:off x="4676344" y="3404585"/>
            <a:ext cx="2771877"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65000"/>
                    <a:lumOff val="35000"/>
                  </a:schemeClr>
                </a:solidFill>
                <a:effectLst/>
                <a:uLnTx/>
                <a:uFillTx/>
                <a:cs typeface="+mn-ea"/>
                <a:sym typeface="+mn-lt"/>
              </a:rPr>
              <a:t>添加您的标题</a:t>
            </a:r>
          </a:p>
        </p:txBody>
      </p:sp>
      <p:sp>
        <p:nvSpPr>
          <p:cNvPr id="75" name="ïšḻïďê-Rectangle 2">
            <a:extLst>
              <a:ext uri="{FF2B5EF4-FFF2-40B4-BE49-F238E27FC236}">
                <a16:creationId xmlns:a16="http://schemas.microsoft.com/office/drawing/2014/main" id="{F07DAF69-7245-48BF-AF75-D8E21DFA4464}"/>
              </a:ext>
            </a:extLst>
          </p:cNvPr>
          <p:cNvSpPr/>
          <p:nvPr/>
        </p:nvSpPr>
        <p:spPr>
          <a:xfrm>
            <a:off x="1005823" y="4107350"/>
            <a:ext cx="3074582" cy="1515552"/>
          </a:xfrm>
          <a:prstGeom prst="rect">
            <a:avLst/>
          </a:prstGeom>
          <a:blipFill>
            <a:blip r:embed="rId3">
              <a:extLst>
                <a:ext uri="{28A0092B-C50C-407E-A947-70E740481C1C}">
                  <a14:useLocalDpi/>
                </a:ext>
              </a:extLst>
            </a:blip>
            <a:stretch>
              <a:fillRect/>
            </a:stretch>
          </a:blip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6" name="ïšḻïďê-Rectangle 2">
            <a:extLst>
              <a:ext uri="{FF2B5EF4-FFF2-40B4-BE49-F238E27FC236}">
                <a16:creationId xmlns:a16="http://schemas.microsoft.com/office/drawing/2014/main" id="{F07DAF69-7245-48BF-AF75-D8E21DFA4464}"/>
              </a:ext>
            </a:extLst>
          </p:cNvPr>
          <p:cNvSpPr/>
          <p:nvPr/>
        </p:nvSpPr>
        <p:spPr>
          <a:xfrm>
            <a:off x="8028879" y="1917674"/>
            <a:ext cx="3074582" cy="1515552"/>
          </a:xfrm>
          <a:prstGeom prst="rect">
            <a:avLst/>
          </a:prstGeom>
          <a:blipFill>
            <a:blip r:embed="rId4">
              <a:extLst>
                <a:ext uri="{28A0092B-C50C-407E-A947-70E740481C1C}">
                  <a14:useLocalDpi/>
                </a:ext>
              </a:extLst>
            </a:blip>
            <a:stretch>
              <a:fillRect/>
            </a:stretch>
          </a:blip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矩形 16"/>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项目简要概述</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5"/>
    </p:custDataLst>
    <p:extLst>
      <p:ext uri="{BB962C8B-B14F-4D97-AF65-F5344CB8AC3E}">
        <p14:creationId val="2656844549"/>
      </p:ext>
    </p:extLst>
  </p:cSld>
  <p:clrMapOvr>
    <a:masterClrMapping/>
  </p:clrMapOvr>
  <mc:AlternateContent>
    <mc:Choice Requires="p14">
      <p:transition p14:dur="900" spd="slow">
        <p14:warp/>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000" fill="hold" id="7"/>
                                        <p:tgtEl>
                                          <p:spTgt spid="18"/>
                                        </p:tgtEl>
                                        <p:attrNameLst>
                                          <p:attrName>ppt_x</p:attrName>
                                        </p:attrNameLst>
                                      </p:cBhvr>
                                      <p:tavLst>
                                        <p:tav tm="0">
                                          <p:val>
                                            <p:strVal val="0-#ppt_w/2"/>
                                          </p:val>
                                        </p:tav>
                                        <p:tav tm="100000">
                                          <p:val>
                                            <p:strVal val="#ppt_x"/>
                                          </p:val>
                                        </p:tav>
                                      </p:tavLst>
                                    </p:anim>
                                    <p:anim calcmode="lin" valueType="num">
                                      <p:cBhvr additive="base">
                                        <p:cTn dur="1000" fill="hold" id="8"/>
                                        <p:tgtEl>
                                          <p:spTgt spid="18"/>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1000" fill="hold" id="11"/>
                                        <p:tgtEl>
                                          <p:spTgt spid="19"/>
                                        </p:tgtEl>
                                        <p:attrNameLst>
                                          <p:attrName>ppt_x</p:attrName>
                                        </p:attrNameLst>
                                      </p:cBhvr>
                                      <p:tavLst>
                                        <p:tav tm="0">
                                          <p:val>
                                            <p:strVal val="0-#ppt_w/2"/>
                                          </p:val>
                                        </p:tav>
                                        <p:tav tm="100000">
                                          <p:val>
                                            <p:strVal val="#ppt_x"/>
                                          </p:val>
                                        </p:tav>
                                      </p:tavLst>
                                    </p:anim>
                                    <p:anim calcmode="lin" valueType="num">
                                      <p:cBhvr additive="base">
                                        <p:cTn dur="100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anim calcmode="lin" valueType="num">
                                      <p:cBhvr>
                                        <p:cTn dur="500" fill="hold" id="16"/>
                                        <p:tgtEl>
                                          <p:spTgt spid="17"/>
                                        </p:tgtEl>
                                        <p:attrNameLst>
                                          <p:attrName>ppt_w</p:attrName>
                                        </p:attrNameLst>
                                      </p:cBhvr>
                                      <p:tavLst>
                                        <p:tav fmla="#ppt_w*sin(2.5*pi*$)" tm="0">
                                          <p:val>
                                            <p:fltVal val="0"/>
                                          </p:val>
                                        </p:tav>
                                        <p:tav tm="100000">
                                          <p:val>
                                            <p:fltVal val="1"/>
                                          </p:val>
                                        </p:tav>
                                      </p:tavLst>
                                    </p:anim>
                                    <p:anim calcmode="lin" valueType="num">
                                      <p:cBhvr>
                                        <p:cTn dur="500" fill="hold" id="17"/>
                                        <p:tgtEl>
                                          <p:spTgt spid="17"/>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grpId="0" id="19" nodeType="afterEffect" presetClass="entr" presetID="2" presetSubtype="8">
                                  <p:stCondLst>
                                    <p:cond delay="0"/>
                                  </p:stCondLst>
                                  <p:childTnLst>
                                    <p:set>
                                      <p:cBhvr>
                                        <p:cTn dur="1" fill="hold" id="20">
                                          <p:stCondLst>
                                            <p:cond delay="0"/>
                                          </p:stCondLst>
                                        </p:cTn>
                                        <p:tgtEl>
                                          <p:spTgt spid="75"/>
                                        </p:tgtEl>
                                        <p:attrNameLst>
                                          <p:attrName>style.visibility</p:attrName>
                                        </p:attrNameLst>
                                      </p:cBhvr>
                                      <p:to>
                                        <p:strVal val="visible"/>
                                      </p:to>
                                    </p:set>
                                    <p:anim calcmode="lin" valueType="num">
                                      <p:cBhvr additive="base">
                                        <p:cTn dur="1000" fill="hold" id="21"/>
                                        <p:tgtEl>
                                          <p:spTgt spid="75"/>
                                        </p:tgtEl>
                                        <p:attrNameLst>
                                          <p:attrName>ppt_x</p:attrName>
                                        </p:attrNameLst>
                                      </p:cBhvr>
                                      <p:tavLst>
                                        <p:tav tm="0">
                                          <p:val>
                                            <p:strVal val="0-#ppt_w/2"/>
                                          </p:val>
                                        </p:tav>
                                        <p:tav tm="100000">
                                          <p:val>
                                            <p:strVal val="#ppt_x"/>
                                          </p:val>
                                        </p:tav>
                                      </p:tavLst>
                                    </p:anim>
                                    <p:anim calcmode="lin" valueType="num">
                                      <p:cBhvr additive="base">
                                        <p:cTn dur="1000" fill="hold" id="22"/>
                                        <p:tgtEl>
                                          <p:spTgt spid="75"/>
                                        </p:tgtEl>
                                        <p:attrNameLst>
                                          <p:attrName>ppt_y</p:attrName>
                                        </p:attrNameLst>
                                      </p:cBhvr>
                                      <p:tavLst>
                                        <p:tav tm="0">
                                          <p:val>
                                            <p:strVal val="#ppt_y"/>
                                          </p:val>
                                        </p:tav>
                                        <p:tav tm="100000">
                                          <p:val>
                                            <p:strVal val="#ppt_y"/>
                                          </p:val>
                                        </p:tav>
                                      </p:tavLst>
                                    </p:anim>
                                  </p:childTnLst>
                                </p:cTn>
                              </p:par>
                              <p:par>
                                <p:cTn fill="hold" id="23" nodeType="withEffect" presetClass="entr" presetID="47" presetSubtype="0">
                                  <p:stCondLst>
                                    <p:cond delay="0"/>
                                  </p:stCondLst>
                                  <p:childTnLst>
                                    <p:set>
                                      <p:cBhvr>
                                        <p:cTn dur="1" fill="hold" id="24">
                                          <p:stCondLst>
                                            <p:cond delay="0"/>
                                          </p:stCondLst>
                                        </p:cTn>
                                        <p:tgtEl>
                                          <p:spTgt spid="2"/>
                                        </p:tgtEl>
                                        <p:attrNameLst>
                                          <p:attrName>style.visibility</p:attrName>
                                        </p:attrNameLst>
                                      </p:cBhvr>
                                      <p:to>
                                        <p:strVal val="visible"/>
                                      </p:to>
                                    </p:set>
                                    <p:animEffect filter="fade" transition="in">
                                      <p:cBhvr>
                                        <p:cTn dur="1000" id="25"/>
                                        <p:tgtEl>
                                          <p:spTgt spid="2"/>
                                        </p:tgtEl>
                                      </p:cBhvr>
                                    </p:animEffect>
                                    <p:anim calcmode="lin" valueType="num">
                                      <p:cBhvr>
                                        <p:cTn dur="1000" fill="hold" id="26"/>
                                        <p:tgtEl>
                                          <p:spTgt spid="2"/>
                                        </p:tgtEl>
                                        <p:attrNameLst>
                                          <p:attrName>ppt_x</p:attrName>
                                        </p:attrNameLst>
                                      </p:cBhvr>
                                      <p:tavLst>
                                        <p:tav tm="0">
                                          <p:val>
                                            <p:strVal val="#ppt_x"/>
                                          </p:val>
                                        </p:tav>
                                        <p:tav tm="100000">
                                          <p:val>
                                            <p:strVal val="#ppt_x"/>
                                          </p:val>
                                        </p:tav>
                                      </p:tavLst>
                                    </p:anim>
                                    <p:anim calcmode="lin" valueType="num">
                                      <p:cBhvr>
                                        <p:cTn dur="1000" fill="hold" id="27"/>
                                        <p:tgtEl>
                                          <p:spTgt spid="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250"/>
                            </p:stCondLst>
                            <p:childTnLst>
                              <p:par>
                                <p:cTn fill="hold" id="29" nodeType="afterEffect" presetClass="entr" presetID="22" presetSubtype="8">
                                  <p:stCondLst>
                                    <p:cond delay="0"/>
                                  </p:stCondLst>
                                  <p:childTnLst>
                                    <p:set>
                                      <p:cBhvr>
                                        <p:cTn dur="1" fill="hold" id="30">
                                          <p:stCondLst>
                                            <p:cond delay="0"/>
                                          </p:stCondLst>
                                        </p:cTn>
                                        <p:tgtEl>
                                          <p:spTgt spid="55"/>
                                        </p:tgtEl>
                                        <p:attrNameLst>
                                          <p:attrName>style.visibility</p:attrName>
                                        </p:attrNameLst>
                                      </p:cBhvr>
                                      <p:to>
                                        <p:strVal val="visible"/>
                                      </p:to>
                                    </p:set>
                                    <p:animEffect filter="wipe(left)" transition="in">
                                      <p:cBhvr>
                                        <p:cTn dur="500" id="31"/>
                                        <p:tgtEl>
                                          <p:spTgt spid="55"/>
                                        </p:tgtEl>
                                      </p:cBhvr>
                                    </p:animEffect>
                                  </p:childTnLst>
                                </p:cTn>
                              </p:par>
                              <p:par>
                                <p:cTn fill="hold" grpId="0" id="32" nodeType="withEffect" presetClass="entr" presetID="12" presetSubtype="8">
                                  <p:stCondLst>
                                    <p:cond delay="0"/>
                                  </p:stCondLst>
                                  <p:childTnLst>
                                    <p:set>
                                      <p:cBhvr>
                                        <p:cTn dur="1" fill="hold" id="33">
                                          <p:stCondLst>
                                            <p:cond delay="0"/>
                                          </p:stCondLst>
                                        </p:cTn>
                                        <p:tgtEl>
                                          <p:spTgt spid="59"/>
                                        </p:tgtEl>
                                        <p:attrNameLst>
                                          <p:attrName>style.visibility</p:attrName>
                                        </p:attrNameLst>
                                      </p:cBhvr>
                                      <p:to>
                                        <p:strVal val="visible"/>
                                      </p:to>
                                    </p:set>
                                    <p:anim calcmode="lin" valueType="num">
                                      <p:cBhvr additive="base">
                                        <p:cTn dur="500" id="34"/>
                                        <p:tgtEl>
                                          <p:spTgt spid="59"/>
                                        </p:tgtEl>
                                        <p:attrNameLst>
                                          <p:attrName>ppt_x</p:attrName>
                                        </p:attrNameLst>
                                      </p:cBhvr>
                                      <p:tavLst>
                                        <p:tav tm="0">
                                          <p:val>
                                            <p:strVal val="#ppt_x-#ppt_w*1.125000"/>
                                          </p:val>
                                        </p:tav>
                                        <p:tav tm="100000">
                                          <p:val>
                                            <p:strVal val="#ppt_x"/>
                                          </p:val>
                                        </p:tav>
                                      </p:tavLst>
                                    </p:anim>
                                    <p:animEffect filter="wipe(right)" transition="in">
                                      <p:cBhvr>
                                        <p:cTn dur="500" id="35"/>
                                        <p:tgtEl>
                                          <p:spTgt spid="59"/>
                                        </p:tgtEl>
                                      </p:cBhvr>
                                    </p:animEffect>
                                  </p:childTnLst>
                                </p:cTn>
                              </p:par>
                            </p:childTnLst>
                          </p:cTn>
                        </p:par>
                        <p:par>
                          <p:cTn fill="hold" id="36" nodeType="afterGroup">
                            <p:stCondLst>
                              <p:cond delay="2750"/>
                            </p:stCondLst>
                            <p:childTnLst>
                              <p:par>
                                <p:cTn decel="100000" fill="hold" grpId="0" id="37" nodeType="afterEffect" presetClass="entr" presetID="2" presetSubtype="2">
                                  <p:stCondLst>
                                    <p:cond delay="0"/>
                                  </p:stCondLst>
                                  <p:childTnLst>
                                    <p:set>
                                      <p:cBhvr>
                                        <p:cTn dur="1" fill="hold" id="38">
                                          <p:stCondLst>
                                            <p:cond delay="0"/>
                                          </p:stCondLst>
                                        </p:cTn>
                                        <p:tgtEl>
                                          <p:spTgt spid="76"/>
                                        </p:tgtEl>
                                        <p:attrNameLst>
                                          <p:attrName>style.visibility</p:attrName>
                                        </p:attrNameLst>
                                      </p:cBhvr>
                                      <p:to>
                                        <p:strVal val="visible"/>
                                      </p:to>
                                    </p:set>
                                    <p:anim calcmode="lin" valueType="num">
                                      <p:cBhvr additive="base">
                                        <p:cTn dur="1000" fill="hold" id="39"/>
                                        <p:tgtEl>
                                          <p:spTgt spid="76"/>
                                        </p:tgtEl>
                                        <p:attrNameLst>
                                          <p:attrName>ppt_x</p:attrName>
                                        </p:attrNameLst>
                                      </p:cBhvr>
                                      <p:tavLst>
                                        <p:tav tm="0">
                                          <p:val>
                                            <p:strVal val="1+#ppt_w/2"/>
                                          </p:val>
                                        </p:tav>
                                        <p:tav tm="100000">
                                          <p:val>
                                            <p:strVal val="#ppt_x"/>
                                          </p:val>
                                        </p:tav>
                                      </p:tavLst>
                                    </p:anim>
                                    <p:anim calcmode="lin" valueType="num">
                                      <p:cBhvr additive="base">
                                        <p:cTn dur="1000" fill="hold" id="40"/>
                                        <p:tgtEl>
                                          <p:spTgt spid="76"/>
                                        </p:tgtEl>
                                        <p:attrNameLst>
                                          <p:attrName>ppt_y</p:attrName>
                                        </p:attrNameLst>
                                      </p:cBhvr>
                                      <p:tavLst>
                                        <p:tav tm="0">
                                          <p:val>
                                            <p:strVal val="#ppt_y"/>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3"/>
                                        </p:tgtEl>
                                        <p:attrNameLst>
                                          <p:attrName>style.visibility</p:attrName>
                                        </p:attrNameLst>
                                      </p:cBhvr>
                                      <p:to>
                                        <p:strVal val="visible"/>
                                      </p:to>
                                    </p:set>
                                    <p:animEffect filter="fade" transition="in">
                                      <p:cBhvr>
                                        <p:cTn dur="1000" id="43"/>
                                        <p:tgtEl>
                                          <p:spTgt spid="3"/>
                                        </p:tgtEl>
                                      </p:cBhvr>
                                    </p:animEffect>
                                    <p:anim calcmode="lin" valueType="num">
                                      <p:cBhvr>
                                        <p:cTn dur="1000" fill="hold" id="44"/>
                                        <p:tgtEl>
                                          <p:spTgt spid="3"/>
                                        </p:tgtEl>
                                        <p:attrNameLst>
                                          <p:attrName>ppt_x</p:attrName>
                                        </p:attrNameLst>
                                      </p:cBhvr>
                                      <p:tavLst>
                                        <p:tav tm="0">
                                          <p:val>
                                            <p:strVal val="#ppt_x"/>
                                          </p:val>
                                        </p:tav>
                                        <p:tav tm="100000">
                                          <p:val>
                                            <p:strVal val="#ppt_x"/>
                                          </p:val>
                                        </p:tav>
                                      </p:tavLst>
                                    </p:anim>
                                    <p:anim calcmode="lin" valueType="num">
                                      <p:cBhvr>
                                        <p:cTn dur="1000" fill="hold" id="45"/>
                                        <p:tgtEl>
                                          <p:spTgt spid="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750"/>
                            </p:stCondLst>
                            <p:childTnLst>
                              <p:par>
                                <p:cTn fill="hold" id="47" nodeType="afterEffect" presetClass="entr" presetID="22" presetSubtype="2">
                                  <p:stCondLst>
                                    <p:cond delay="0"/>
                                  </p:stCondLst>
                                  <p:childTnLst>
                                    <p:set>
                                      <p:cBhvr>
                                        <p:cTn dur="1" fill="hold" id="48">
                                          <p:stCondLst>
                                            <p:cond delay="0"/>
                                          </p:stCondLst>
                                        </p:cTn>
                                        <p:tgtEl>
                                          <p:spTgt spid="56"/>
                                        </p:tgtEl>
                                        <p:attrNameLst>
                                          <p:attrName>style.visibility</p:attrName>
                                        </p:attrNameLst>
                                      </p:cBhvr>
                                      <p:to>
                                        <p:strVal val="visible"/>
                                      </p:to>
                                    </p:set>
                                    <p:animEffect filter="wipe(right)" transition="in">
                                      <p:cBhvr>
                                        <p:cTn dur="500" id="49"/>
                                        <p:tgtEl>
                                          <p:spTgt spid="56"/>
                                        </p:tgtEl>
                                      </p:cBhvr>
                                    </p:animEffect>
                                  </p:childTnLst>
                                </p:cTn>
                              </p:par>
                              <p:par>
                                <p:cTn fill="hold" grpId="0" id="50" nodeType="withEffect" presetClass="entr" presetID="12" presetSubtype="2">
                                  <p:stCondLst>
                                    <p:cond delay="0"/>
                                  </p:stCondLst>
                                  <p:childTnLst>
                                    <p:set>
                                      <p:cBhvr>
                                        <p:cTn dur="1" fill="hold" id="51">
                                          <p:stCondLst>
                                            <p:cond delay="0"/>
                                          </p:stCondLst>
                                        </p:cTn>
                                        <p:tgtEl>
                                          <p:spTgt spid="60"/>
                                        </p:tgtEl>
                                        <p:attrNameLst>
                                          <p:attrName>style.visibility</p:attrName>
                                        </p:attrNameLst>
                                      </p:cBhvr>
                                      <p:to>
                                        <p:strVal val="visible"/>
                                      </p:to>
                                    </p:set>
                                    <p:anim calcmode="lin" valueType="num">
                                      <p:cBhvr additive="base">
                                        <p:cTn dur="500" id="52"/>
                                        <p:tgtEl>
                                          <p:spTgt spid="60"/>
                                        </p:tgtEl>
                                        <p:attrNameLst>
                                          <p:attrName>ppt_x</p:attrName>
                                        </p:attrNameLst>
                                      </p:cBhvr>
                                      <p:tavLst>
                                        <p:tav tm="0">
                                          <p:val>
                                            <p:strVal val="#ppt_x+#ppt_w*1.125000"/>
                                          </p:val>
                                        </p:tav>
                                        <p:tav tm="100000">
                                          <p:val>
                                            <p:strVal val="#ppt_x"/>
                                          </p:val>
                                        </p:tav>
                                      </p:tavLst>
                                    </p:anim>
                                    <p:animEffect filter="wipe(left)" transition="in">
                                      <p:cBhvr>
                                        <p:cTn dur="500" id="53"/>
                                        <p:tgtEl>
                                          <p:spTgt spid="60"/>
                                        </p:tgtEl>
                                      </p:cBhvr>
                                    </p:animEffect>
                                  </p:childTnLst>
                                </p:cTn>
                              </p:par>
                            </p:childTnLst>
                          </p:cTn>
                        </p:par>
                        <p:par>
                          <p:cTn fill="hold" id="54" nodeType="afterGroup">
                            <p:stCondLst>
                              <p:cond delay="4250"/>
                            </p:stCondLst>
                            <p:childTnLst>
                              <p:par>
                                <p:cTn fill="hold" grpId="0" id="55" nodeType="afterEffect" presetClass="entr" presetID="45" presetSubtype="0">
                                  <p:stCondLst>
                                    <p:cond delay="0"/>
                                  </p:stCondLst>
                                  <p:iterate type="lt">
                                    <p:tmPct val="20000"/>
                                  </p:iterate>
                                  <p:childTnLst>
                                    <p:set>
                                      <p:cBhvr>
                                        <p:cTn dur="1" fill="hold" id="56">
                                          <p:stCondLst>
                                            <p:cond delay="0"/>
                                          </p:stCondLst>
                                        </p:cTn>
                                        <p:tgtEl>
                                          <p:spTgt spid="72"/>
                                        </p:tgtEl>
                                        <p:attrNameLst>
                                          <p:attrName>style.visibility</p:attrName>
                                        </p:attrNameLst>
                                      </p:cBhvr>
                                      <p:to>
                                        <p:strVal val="visible"/>
                                      </p:to>
                                    </p:set>
                                    <p:animEffect filter="fade" transition="in">
                                      <p:cBhvr>
                                        <p:cTn dur="500" id="57"/>
                                        <p:tgtEl>
                                          <p:spTgt spid="72"/>
                                        </p:tgtEl>
                                      </p:cBhvr>
                                    </p:animEffect>
                                    <p:anim calcmode="lin" valueType="num">
                                      <p:cBhvr>
                                        <p:cTn dur="500" fill="hold" id="58"/>
                                        <p:tgtEl>
                                          <p:spTgt spid="72"/>
                                        </p:tgtEl>
                                        <p:attrNameLst>
                                          <p:attrName>ppt_w</p:attrName>
                                        </p:attrNameLst>
                                      </p:cBhvr>
                                      <p:tavLst>
                                        <p:tav fmla="#ppt_w*sin(2.5*pi*$)" tm="0">
                                          <p:val>
                                            <p:fltVal val="0"/>
                                          </p:val>
                                        </p:tav>
                                        <p:tav tm="100000">
                                          <p:val>
                                            <p:fltVal val="1"/>
                                          </p:val>
                                        </p:tav>
                                      </p:tavLst>
                                    </p:anim>
                                    <p:anim calcmode="lin" valueType="num">
                                      <p:cBhvr>
                                        <p:cTn dur="500" fill="hold" id="59"/>
                                        <p:tgtEl>
                                          <p:spTgt spid="72"/>
                                        </p:tgtEl>
                                        <p:attrNameLst>
                                          <p:attrName>ppt_h</p:attrName>
                                        </p:attrNameLst>
                                      </p:cBhvr>
                                      <p:tavLst>
                                        <p:tav tm="0">
                                          <p:val>
                                            <p:strVal val="#ppt_h"/>
                                          </p:val>
                                        </p:tav>
                                        <p:tav tm="100000">
                                          <p:val>
                                            <p:strVal val="#ppt_h"/>
                                          </p:val>
                                        </p:tav>
                                      </p:tavLst>
                                    </p:anim>
                                  </p:childTnLst>
                                </p:cTn>
                              </p:par>
                            </p:childTnLst>
                          </p:cTn>
                        </p:par>
                        <p:par>
                          <p:cTn fill="hold" id="60" nodeType="afterGroup">
                            <p:stCondLst>
                              <p:cond delay="4750"/>
                            </p:stCondLst>
                            <p:childTnLst>
                              <p:par>
                                <p:cTn fill="hold" grpId="0" id="61" nodeType="afterEffect" presetClass="entr" presetID="10" presetSubtype="0">
                                  <p:stCondLst>
                                    <p:cond delay="0"/>
                                  </p:stCondLst>
                                  <p:childTnLst>
                                    <p:set>
                                      <p:cBhvr>
                                        <p:cTn dur="1" fill="hold" id="62">
                                          <p:stCondLst>
                                            <p:cond delay="0"/>
                                          </p:stCondLst>
                                        </p:cTn>
                                        <p:tgtEl>
                                          <p:spTgt spid="71"/>
                                        </p:tgtEl>
                                        <p:attrNameLst>
                                          <p:attrName>style.visibility</p:attrName>
                                        </p:attrNameLst>
                                      </p:cBhvr>
                                      <p:to>
                                        <p:strVal val="visible"/>
                                      </p:to>
                                    </p:set>
                                    <p:animEffect filter="fade" transition="in">
                                      <p:cBhvr>
                                        <p:cTn dur="500" id="63"/>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71"/>
      <p:bldP grpId="0" spid="72"/>
      <p:bldP grpId="0" spid="75"/>
      <p:bldP grpId="0" spid="76"/>
      <p:bldP grpId="0" spid="17"/>
      <p:bldP grpId="0" spid="18"/>
      <p:bldP grpId="0" spid="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7422729" y="1312941"/>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圆角矩形 2"/>
          <p:cNvSpPr/>
          <p:nvPr/>
        </p:nvSpPr>
        <p:spPr>
          <a:xfrm rot="2700000">
            <a:off x="8148449" y="237986"/>
            <a:ext cx="753462" cy="753462"/>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fmla="val 6887" name="adj"/>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圆角矩形 6"/>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fmla="val 6887" name="adj"/>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圆角矩形 9"/>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fmla="val 6887" name="adj"/>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圆角矩形 12"/>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fmla="val 6887" name="adj"/>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圆角矩形 15"/>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fmla="val 6887" name="adj"/>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fmla="val 6887" name="adj"/>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圆角矩形 25"/>
          <p:cNvSpPr/>
          <p:nvPr/>
        </p:nvSpPr>
        <p:spPr>
          <a:xfrm rot="2700000">
            <a:off x="6111242" y="1401214"/>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任意多边形 26"/>
          <p:cNvSpPr/>
          <p:nvPr/>
        </p:nvSpPr>
        <p:spPr>
          <a:xfrm rot="2700000">
            <a:off x="6821898" y="1162435"/>
            <a:ext cx="1149463" cy="114946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文本框 27"/>
          <p:cNvSpPr txBox="1"/>
          <p:nvPr/>
        </p:nvSpPr>
        <p:spPr>
          <a:xfrm>
            <a:off x="4226560" y="3838654"/>
            <a:ext cx="3738880" cy="701040"/>
          </a:xfrm>
          <a:prstGeom prst="rect">
            <a:avLst/>
          </a:prstGeom>
          <a:noFill/>
        </p:spPr>
        <p:txBody>
          <a:bodyPr rtlCol="0" wrap="none">
            <a:spAutoFit/>
          </a:bodyPr>
          <a:lstStyle/>
          <a:p>
            <a:pPr algn="ctr"/>
            <a:r>
              <a:rPr altLang="en-US" b="1" lang="zh-CN" sz="4000">
                <a:solidFill>
                  <a:srgbClr val="2070A1"/>
                </a:solidFill>
                <a:cs typeface="+mn-ea"/>
                <a:sym typeface="+mn-lt"/>
              </a:rPr>
              <a:t>不足之处与改善</a:t>
            </a:r>
          </a:p>
        </p:txBody>
      </p:sp>
      <p:sp>
        <p:nvSpPr>
          <p:cNvPr id="29" name="矩形 28"/>
          <p:cNvSpPr/>
          <p:nvPr/>
        </p:nvSpPr>
        <p:spPr>
          <a:xfrm>
            <a:off x="2943873" y="4955518"/>
            <a:ext cx="6304253"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cap="rnd" w="25400">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942228715"/>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ppt_x"/>
                                          </p:val>
                                        </p:tav>
                                        <p:tav tm="100000">
                                          <p:val>
                                            <p:strVal val="#ppt_x"/>
                                          </p:val>
                                        </p:tav>
                                      </p:tavLst>
                                    </p:anim>
                                    <p:anim calcmode="lin" valueType="num">
                                      <p:cBhvr additive="base">
                                        <p:cTn dur="100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ppt_x"/>
                                          </p:val>
                                        </p:tav>
                                        <p:tav tm="100000">
                                          <p:val>
                                            <p:strVal val="#ppt_x"/>
                                          </p:val>
                                        </p:tav>
                                      </p:tavLst>
                                    </p:anim>
                                    <p:anim calcmode="lin" valueType="num">
                                      <p:cBhvr additive="base">
                                        <p:cTn dur="1000" fill="hold" id="12"/>
                                        <p:tgtEl>
                                          <p:spTgt spid="2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5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000" fill="hold" id="15"/>
                                        <p:tgtEl>
                                          <p:spTgt spid="2"/>
                                        </p:tgtEl>
                                        <p:attrNameLst>
                                          <p:attrName>ppt_x</p:attrName>
                                        </p:attrNameLst>
                                      </p:cBhvr>
                                      <p:tavLst>
                                        <p:tav tm="0">
                                          <p:val>
                                            <p:strVal val="#ppt_x"/>
                                          </p:val>
                                        </p:tav>
                                        <p:tav tm="100000">
                                          <p:val>
                                            <p:strVal val="#ppt_x"/>
                                          </p:val>
                                        </p:tav>
                                      </p:tavLst>
                                    </p:anim>
                                    <p:anim calcmode="lin" valueType="num">
                                      <p:cBhvr additive="base">
                                        <p:cTn dur="1000" fill="hold" id="16"/>
                                        <p:tgtEl>
                                          <p:spTgt spid="2"/>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75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1000" fill="hold" id="19"/>
                                        <p:tgtEl>
                                          <p:spTgt spid="27"/>
                                        </p:tgtEl>
                                        <p:attrNameLst>
                                          <p:attrName>ppt_x</p:attrName>
                                        </p:attrNameLst>
                                      </p:cBhvr>
                                      <p:tavLst>
                                        <p:tav tm="0">
                                          <p:val>
                                            <p:strVal val="#ppt_x"/>
                                          </p:val>
                                        </p:tav>
                                        <p:tav tm="100000">
                                          <p:val>
                                            <p:strVal val="#ppt_x"/>
                                          </p:val>
                                        </p:tav>
                                      </p:tavLst>
                                    </p:anim>
                                    <p:anim calcmode="lin" valueType="num">
                                      <p:cBhvr additive="base">
                                        <p:cTn dur="1000" fill="hold" id="20"/>
                                        <p:tgtEl>
                                          <p:spTgt spid="27"/>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1">
                                  <p:stCondLst>
                                    <p:cond delay="100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0-#ppt_h/2"/>
                                          </p:val>
                                        </p:tav>
                                        <p:tav tm="100000">
                                          <p:val>
                                            <p:strVal val="#ppt_y"/>
                                          </p:val>
                                        </p:tav>
                                      </p:tavLst>
                                    </p:anim>
                                  </p:childTnLst>
                                </p:cTn>
                              </p:par>
                              <p:par>
                                <p:cTn decel="100000" fill="hold" id="25" nodeType="withEffect" presetClass="entr" presetID="2" presetSubtype="1">
                                  <p:stCondLst>
                                    <p:cond delay="125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000" fill="hold" id="27"/>
                                        <p:tgtEl>
                                          <p:spTgt spid="8"/>
                                        </p:tgtEl>
                                        <p:attrNameLst>
                                          <p:attrName>ppt_x</p:attrName>
                                        </p:attrNameLst>
                                      </p:cBhvr>
                                      <p:tavLst>
                                        <p:tav tm="0">
                                          <p:val>
                                            <p:strVal val="#ppt_x"/>
                                          </p:val>
                                        </p:tav>
                                        <p:tav tm="100000">
                                          <p:val>
                                            <p:strVal val="#ppt_x"/>
                                          </p:val>
                                        </p:tav>
                                      </p:tavLst>
                                    </p:anim>
                                    <p:anim calcmode="lin" valueType="num">
                                      <p:cBhvr additive="base">
                                        <p:cTn dur="1000" fill="hold" id="28"/>
                                        <p:tgtEl>
                                          <p:spTgt spid="8"/>
                                        </p:tgtEl>
                                        <p:attrNameLst>
                                          <p:attrName>ppt_y</p:attrName>
                                        </p:attrNameLst>
                                      </p:cBhvr>
                                      <p:tavLst>
                                        <p:tav tm="0">
                                          <p:val>
                                            <p:strVal val="0-#ppt_h/2"/>
                                          </p:val>
                                        </p:tav>
                                        <p:tav tm="100000">
                                          <p:val>
                                            <p:strVal val="#ppt_y"/>
                                          </p:val>
                                        </p:tav>
                                      </p:tavLst>
                                    </p:anim>
                                  </p:childTnLst>
                                </p:cTn>
                              </p:par>
                              <p:par>
                                <p:cTn decel="100000" fill="hold" id="29" nodeType="withEffect" presetClass="entr" presetID="2" presetSubtype="1">
                                  <p:stCondLst>
                                    <p:cond delay="1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1000" fill="hold" id="31"/>
                                        <p:tgtEl>
                                          <p:spTgt spid="20"/>
                                        </p:tgtEl>
                                        <p:attrNameLst>
                                          <p:attrName>ppt_x</p:attrName>
                                        </p:attrNameLst>
                                      </p:cBhvr>
                                      <p:tavLst>
                                        <p:tav tm="0">
                                          <p:val>
                                            <p:strVal val="#ppt_x"/>
                                          </p:val>
                                        </p:tav>
                                        <p:tav tm="100000">
                                          <p:val>
                                            <p:strVal val="#ppt_x"/>
                                          </p:val>
                                        </p:tav>
                                      </p:tavLst>
                                    </p:anim>
                                    <p:anim calcmode="lin" valueType="num">
                                      <p:cBhvr additive="base">
                                        <p:cTn dur="1000" fill="hold" id="32"/>
                                        <p:tgtEl>
                                          <p:spTgt spid="20"/>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1">
                                  <p:stCondLst>
                                    <p:cond delay="175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1000" fill="hold" id="35"/>
                                        <p:tgtEl>
                                          <p:spTgt spid="3"/>
                                        </p:tgtEl>
                                        <p:attrNameLst>
                                          <p:attrName>ppt_x</p:attrName>
                                        </p:attrNameLst>
                                      </p:cBhvr>
                                      <p:tavLst>
                                        <p:tav tm="0">
                                          <p:val>
                                            <p:strVal val="#ppt_x"/>
                                          </p:val>
                                        </p:tav>
                                        <p:tav tm="100000">
                                          <p:val>
                                            <p:strVal val="#ppt_x"/>
                                          </p:val>
                                        </p:tav>
                                      </p:tavLst>
                                    </p:anim>
                                    <p:anim calcmode="lin" valueType="num">
                                      <p:cBhvr additive="base">
                                        <p:cTn dur="1000" fill="hold" id="36"/>
                                        <p:tgtEl>
                                          <p:spTgt spid="3"/>
                                        </p:tgtEl>
                                        <p:attrNameLst>
                                          <p:attrName>ppt_y</p:attrName>
                                        </p:attrNameLst>
                                      </p:cBhvr>
                                      <p:tavLst>
                                        <p:tav tm="0">
                                          <p:val>
                                            <p:strVal val="0-#ppt_h/2"/>
                                          </p:val>
                                        </p:tav>
                                        <p:tav tm="100000">
                                          <p:val>
                                            <p:strVal val="#ppt_y"/>
                                          </p:val>
                                        </p:tav>
                                      </p:tavLst>
                                    </p:anim>
                                  </p:childTnLst>
                                </p:cTn>
                              </p:par>
                              <p:par>
                                <p:cTn decel="100000" fill="hold" id="37" nodeType="withEffect" presetClass="entr" presetID="2" presetSubtype="1">
                                  <p:stCondLst>
                                    <p:cond delay="200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000" fill="hold" id="39"/>
                                        <p:tgtEl>
                                          <p:spTgt spid="14"/>
                                        </p:tgtEl>
                                        <p:attrNameLst>
                                          <p:attrName>ppt_x</p:attrName>
                                        </p:attrNameLst>
                                      </p:cBhvr>
                                      <p:tavLst>
                                        <p:tav tm="0">
                                          <p:val>
                                            <p:strVal val="#ppt_x"/>
                                          </p:val>
                                        </p:tav>
                                        <p:tav tm="100000">
                                          <p:val>
                                            <p:strVal val="#ppt_x"/>
                                          </p:val>
                                        </p:tav>
                                      </p:tavLst>
                                    </p:anim>
                                    <p:anim calcmode="lin" valueType="num">
                                      <p:cBhvr additive="base">
                                        <p:cTn dur="1000" fill="hold" id="40"/>
                                        <p:tgtEl>
                                          <p:spTgt spid="14"/>
                                        </p:tgtEl>
                                        <p:attrNameLst>
                                          <p:attrName>ppt_y</p:attrName>
                                        </p:attrNameLst>
                                      </p:cBhvr>
                                      <p:tavLst>
                                        <p:tav tm="0">
                                          <p:val>
                                            <p:strVal val="0-#ppt_h/2"/>
                                          </p:val>
                                        </p:tav>
                                        <p:tav tm="100000">
                                          <p:val>
                                            <p:strVal val="#ppt_y"/>
                                          </p:val>
                                        </p:tav>
                                      </p:tavLst>
                                    </p:anim>
                                  </p:childTnLst>
                                </p:cTn>
                              </p:par>
                              <p:par>
                                <p:cTn decel="100000" fill="hold" id="41" nodeType="withEffect" presetClass="entr" presetID="2" presetSubtype="1">
                                  <p:stCondLst>
                                    <p:cond delay="225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1000" fill="hold" id="43"/>
                                        <p:tgtEl>
                                          <p:spTgt spid="5"/>
                                        </p:tgtEl>
                                        <p:attrNameLst>
                                          <p:attrName>ppt_x</p:attrName>
                                        </p:attrNameLst>
                                      </p:cBhvr>
                                      <p:tavLst>
                                        <p:tav tm="0">
                                          <p:val>
                                            <p:strVal val="#ppt_x"/>
                                          </p:val>
                                        </p:tav>
                                        <p:tav tm="100000">
                                          <p:val>
                                            <p:strVal val="#ppt_x"/>
                                          </p:val>
                                        </p:tav>
                                      </p:tavLst>
                                    </p:anim>
                                    <p:anim calcmode="lin" valueType="num">
                                      <p:cBhvr additive="base">
                                        <p:cTn dur="1000" fill="hold" id="44"/>
                                        <p:tgtEl>
                                          <p:spTgt spid="5"/>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45" presetSubtype="0">
                                  <p:stCondLst>
                                    <p:cond delay="0"/>
                                  </p:stCondLst>
                                  <p:iterate type="lt">
                                    <p:tmPct val="20000"/>
                                  </p:iterate>
                                  <p:childTnLst>
                                    <p:set>
                                      <p:cBhvr>
                                        <p:cTn dur="1" fill="hold" id="47">
                                          <p:stCondLst>
                                            <p:cond delay="0"/>
                                          </p:stCondLst>
                                        </p:cTn>
                                        <p:tgtEl>
                                          <p:spTgt spid="28"/>
                                        </p:tgtEl>
                                        <p:attrNameLst>
                                          <p:attrName>style.visibility</p:attrName>
                                        </p:attrNameLst>
                                      </p:cBhvr>
                                      <p:to>
                                        <p:strVal val="visible"/>
                                      </p:to>
                                    </p:set>
                                    <p:animEffect filter="fade" transition="in">
                                      <p:cBhvr>
                                        <p:cTn dur="500" id="48"/>
                                        <p:tgtEl>
                                          <p:spTgt spid="28"/>
                                        </p:tgtEl>
                                      </p:cBhvr>
                                    </p:animEffect>
                                    <p:anim calcmode="lin" valueType="num">
                                      <p:cBhvr>
                                        <p:cTn dur="500" fill="hold" id="49"/>
                                        <p:tgtEl>
                                          <p:spTgt spid="28"/>
                                        </p:tgtEl>
                                        <p:attrNameLst>
                                          <p:attrName>ppt_w</p:attrName>
                                        </p:attrNameLst>
                                      </p:cBhvr>
                                      <p:tavLst>
                                        <p:tav fmla="#ppt_w*sin(2.5*pi*$)" tm="0">
                                          <p:val>
                                            <p:fltVal val="0"/>
                                          </p:val>
                                        </p:tav>
                                        <p:tav tm="100000">
                                          <p:val>
                                            <p:fltVal val="1"/>
                                          </p:val>
                                        </p:tav>
                                      </p:tavLst>
                                    </p:anim>
                                    <p:anim calcmode="lin" valueType="num">
                                      <p:cBhvr>
                                        <p:cTn dur="500" fill="hold" id="50"/>
                                        <p:tgtEl>
                                          <p:spTgt spid="2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750"/>
                            </p:stCondLst>
                            <p:childTnLst>
                              <p:par>
                                <p:cTn fill="hold" id="52" nodeType="afterEffect" presetClass="entr" presetID="16" presetSubtype="37">
                                  <p:stCondLst>
                                    <p:cond delay="0"/>
                                  </p:stCondLst>
                                  <p:childTnLst>
                                    <p:set>
                                      <p:cBhvr>
                                        <p:cTn dur="1" fill="hold" id="53">
                                          <p:stCondLst>
                                            <p:cond delay="0"/>
                                          </p:stCondLst>
                                        </p:cTn>
                                        <p:tgtEl>
                                          <p:spTgt spid="31"/>
                                        </p:tgtEl>
                                        <p:attrNameLst>
                                          <p:attrName>style.visibility</p:attrName>
                                        </p:attrNameLst>
                                      </p:cBhvr>
                                      <p:to>
                                        <p:strVal val="visible"/>
                                      </p:to>
                                    </p:set>
                                    <p:animEffect filter="barn(outVertical)" transition="in">
                                      <p:cBhvr>
                                        <p:cTn dur="500" id="54"/>
                                        <p:tgtEl>
                                          <p:spTgt spid="31"/>
                                        </p:tgtEl>
                                      </p:cBhvr>
                                    </p:animEffect>
                                  </p:childTnLst>
                                </p:cTn>
                              </p:par>
                            </p:childTnLst>
                          </p:cTn>
                        </p:par>
                        <p:par>
                          <p:cTn fill="hold" id="55" nodeType="afterGroup">
                            <p:stCondLst>
                              <p:cond delay="4250"/>
                            </p:stCondLst>
                            <p:childTnLst>
                              <p:par>
                                <p:cTn fill="hold" grpId="0" id="56" nodeType="afterEffect" presetClass="entr" presetID="22" presetSubtype="1">
                                  <p:stCondLst>
                                    <p:cond delay="0"/>
                                  </p:stCondLst>
                                  <p:childTnLst>
                                    <p:set>
                                      <p:cBhvr>
                                        <p:cTn dur="1" fill="hold" id="57">
                                          <p:stCondLst>
                                            <p:cond delay="0"/>
                                          </p:stCondLst>
                                        </p:cTn>
                                        <p:tgtEl>
                                          <p:spTgt spid="29"/>
                                        </p:tgtEl>
                                        <p:attrNameLst>
                                          <p:attrName>style.visibility</p:attrName>
                                        </p:attrNameLst>
                                      </p:cBhvr>
                                      <p:to>
                                        <p:strVal val="visible"/>
                                      </p:to>
                                    </p:set>
                                    <p:animEffect filter="wipe(up)" transition="in">
                                      <p:cBhvr>
                                        <p:cTn dur="10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6"/>
      <p:bldP grpId="0" spid="27"/>
      <p:bldP grpId="0" spid="28"/>
      <p:bldP grpId="0" spid="2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0" name="íṩľíḍè-Straight Connector 19"/>
          <p:cNvCxnSpPr/>
          <p:nvPr/>
        </p:nvCxnSpPr>
        <p:spPr>
          <a:xfrm>
            <a:off x="1003711" y="4068834"/>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13" name="íṩľíḍè-Diamond 12"/>
          <p:cNvSpPr/>
          <p:nvPr/>
        </p:nvSpPr>
        <p:spPr>
          <a:xfrm>
            <a:off x="7050837" y="1745858"/>
            <a:ext cx="2089789" cy="2089789"/>
          </a:xfrm>
          <a:prstGeom prst="diamond">
            <a:avLst/>
          </a:prstGeom>
          <a:blipFill>
            <a:blip r:embed="rId3">
              <a:extLst>
                <a:ext uri="{28A0092B-C50C-407E-A947-70E740481C1C}">
                  <a14:useLocalDpi/>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cs typeface="+mn-ea"/>
              <a:sym typeface="+mn-lt"/>
            </a:endParaRPr>
          </a:p>
        </p:txBody>
      </p:sp>
      <p:sp>
        <p:nvSpPr>
          <p:cNvPr id="18" name="íṩľíḍè-Diamond 17"/>
          <p:cNvSpPr/>
          <p:nvPr/>
        </p:nvSpPr>
        <p:spPr>
          <a:xfrm>
            <a:off x="4792341" y="1737817"/>
            <a:ext cx="2089789" cy="2089789"/>
          </a:xfrm>
          <a:prstGeom prst="diamond">
            <a:avLst/>
          </a:prstGeom>
          <a:blipFill>
            <a:blip r:embed="rId4">
              <a:extLst>
                <a:ext uri="{28A0092B-C50C-407E-A947-70E740481C1C}">
                  <a14:useLocalDpi/>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a:cs typeface="+mn-ea"/>
              <a:sym typeface="+mn-lt"/>
            </a:endParaRPr>
          </a:p>
        </p:txBody>
      </p:sp>
      <p:grpSp>
        <p:nvGrpSpPr>
          <p:cNvPr id="2" name="组合 1"/>
          <p:cNvGrpSpPr/>
          <p:nvPr/>
        </p:nvGrpSpPr>
        <p:grpSpPr>
          <a:xfrm>
            <a:off x="7050838" y="3950837"/>
            <a:ext cx="2089789" cy="2089789"/>
            <a:chOff x="7050838" y="3950837"/>
            <a:chExt cx="2089789" cy="2089789"/>
          </a:xfrm>
        </p:grpSpPr>
        <p:sp>
          <p:nvSpPr>
            <p:cNvPr id="9" name="íṩľíḍè-Diamond 8"/>
            <p:cNvSpPr/>
            <p:nvPr/>
          </p:nvSpPr>
          <p:spPr>
            <a:xfrm>
              <a:off x="7050838" y="3950837"/>
              <a:ext cx="2089789" cy="2089789"/>
            </a:xfrm>
            <a:prstGeom prst="diamond">
              <a:avLst/>
            </a:prstGeom>
            <a:solidFill>
              <a:srgbClr val="E149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id-ID">
                <a:cs typeface="+mn-ea"/>
                <a:sym typeface="+mn-lt"/>
              </a:endParaRPr>
            </a:p>
          </p:txBody>
        </p:sp>
        <p:sp>
          <p:nvSpPr>
            <p:cNvPr id="25" name="文本框 24"/>
            <p:cNvSpPr txBox="1"/>
            <p:nvPr/>
          </p:nvSpPr>
          <p:spPr>
            <a:xfrm>
              <a:off x="7375592" y="4664598"/>
              <a:ext cx="1440279" cy="701040"/>
            </a:xfrm>
            <a:prstGeom prst="rect">
              <a:avLst/>
            </a:prstGeom>
            <a:noFill/>
          </p:spPr>
          <p:txBody>
            <a:bodyPr rtlCol="0" wrap="none">
              <a:spAutoFit/>
            </a:bodyPr>
            <a:lstStyle/>
            <a:p>
              <a:pPr algn="ctr"/>
              <a:r>
                <a:rPr altLang="en-US" lang="zh-CN" sz="2000">
                  <a:solidFill>
                    <a:schemeClr val="bg1"/>
                  </a:solidFill>
                  <a:cs typeface="+mn-ea"/>
                  <a:sym typeface="+mn-lt"/>
                </a:rPr>
                <a:t>合 作</a:t>
              </a:r>
            </a:p>
            <a:p>
              <a:pPr algn="ctr"/>
              <a:r>
                <a:rPr altLang="en-US" lang="zh-CN" sz="2000">
                  <a:solidFill>
                    <a:schemeClr val="bg1"/>
                  </a:solidFill>
                  <a:cs typeface="+mn-ea"/>
                  <a:sym typeface="+mn-lt"/>
                </a:rPr>
                <a:t>Cooperation</a:t>
              </a:r>
            </a:p>
          </p:txBody>
        </p:sp>
      </p:grpSp>
      <p:grpSp>
        <p:nvGrpSpPr>
          <p:cNvPr id="6" name="组合 5"/>
          <p:cNvGrpSpPr/>
          <p:nvPr/>
        </p:nvGrpSpPr>
        <p:grpSpPr>
          <a:xfrm>
            <a:off x="5921590" y="2840334"/>
            <a:ext cx="2089789" cy="2089789"/>
            <a:chOff x="5921590" y="2840334"/>
            <a:chExt cx="2089789" cy="2089789"/>
          </a:xfrm>
        </p:grpSpPr>
        <p:sp>
          <p:nvSpPr>
            <p:cNvPr id="7" name="íṩľíḍè-Diamond 6"/>
            <p:cNvSpPr/>
            <p:nvPr/>
          </p:nvSpPr>
          <p:spPr>
            <a:xfrm>
              <a:off x="5921590" y="2840334"/>
              <a:ext cx="2089789" cy="2089789"/>
            </a:xfrm>
            <a:prstGeom prst="diamond">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id-ID">
                <a:cs typeface="+mn-ea"/>
                <a:sym typeface="+mn-lt"/>
              </a:endParaRPr>
            </a:p>
          </p:txBody>
        </p:sp>
        <p:sp>
          <p:nvSpPr>
            <p:cNvPr id="26" name="文本框 25"/>
            <p:cNvSpPr txBox="1"/>
            <p:nvPr/>
          </p:nvSpPr>
          <p:spPr>
            <a:xfrm>
              <a:off x="6431536" y="3527871"/>
              <a:ext cx="1069895" cy="701040"/>
            </a:xfrm>
            <a:prstGeom prst="rect">
              <a:avLst/>
            </a:prstGeom>
            <a:noFill/>
          </p:spPr>
          <p:txBody>
            <a:bodyPr rtlCol="0" wrap="none">
              <a:spAutoFit/>
            </a:bodyPr>
            <a:lstStyle/>
            <a:p>
              <a:pPr algn="ctr"/>
              <a:r>
                <a:rPr altLang="en-US" lang="zh-CN" sz="2000">
                  <a:solidFill>
                    <a:schemeClr val="bg1"/>
                  </a:solidFill>
                  <a:cs typeface="+mn-ea"/>
                  <a:sym typeface="+mn-lt"/>
                </a:rPr>
                <a:t>创 新</a:t>
              </a:r>
            </a:p>
            <a:p>
              <a:pPr algn="ctr"/>
              <a:r>
                <a:rPr altLang="en-US" lang="zh-CN" sz="2000">
                  <a:solidFill>
                    <a:schemeClr val="bg1"/>
                  </a:solidFill>
                  <a:cs typeface="+mn-ea"/>
                  <a:sym typeface="+mn-lt"/>
                </a:rPr>
                <a:t>Innovate</a:t>
              </a:r>
            </a:p>
          </p:txBody>
        </p:sp>
      </p:grpSp>
      <p:grpSp>
        <p:nvGrpSpPr>
          <p:cNvPr id="4" name="组合 3"/>
          <p:cNvGrpSpPr/>
          <p:nvPr/>
        </p:nvGrpSpPr>
        <p:grpSpPr>
          <a:xfrm>
            <a:off x="8180086" y="2840334"/>
            <a:ext cx="2089789" cy="2089789"/>
            <a:chOff x="8180086" y="2840334"/>
            <a:chExt cx="2089789" cy="2089789"/>
          </a:xfrm>
        </p:grpSpPr>
        <p:sp>
          <p:nvSpPr>
            <p:cNvPr id="5" name="íṩľíḍè-Diamond 4"/>
            <p:cNvSpPr/>
            <p:nvPr/>
          </p:nvSpPr>
          <p:spPr>
            <a:xfrm>
              <a:off x="8180086" y="2840334"/>
              <a:ext cx="2089789" cy="2089789"/>
            </a:xfrm>
            <a:prstGeom prst="diamond">
              <a:avLst/>
            </a:prstGeom>
            <a:solidFill>
              <a:srgbClr val="FBAE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id-ID">
                <a:cs typeface="+mn-ea"/>
                <a:sym typeface="+mn-lt"/>
              </a:endParaRPr>
            </a:p>
          </p:txBody>
        </p:sp>
        <p:sp>
          <p:nvSpPr>
            <p:cNvPr id="27" name="文本框 26"/>
            <p:cNvSpPr txBox="1"/>
            <p:nvPr/>
          </p:nvSpPr>
          <p:spPr>
            <a:xfrm>
              <a:off x="8740825" y="3643061"/>
              <a:ext cx="1036955" cy="701040"/>
            </a:xfrm>
            <a:prstGeom prst="rect">
              <a:avLst/>
            </a:prstGeom>
            <a:noFill/>
          </p:spPr>
          <p:txBody>
            <a:bodyPr rtlCol="0" wrap="none">
              <a:spAutoFit/>
            </a:bodyPr>
            <a:lstStyle/>
            <a:p>
              <a:pPr algn="ctr"/>
              <a:r>
                <a:rPr altLang="en-US" lang="zh-CN" sz="2000">
                  <a:solidFill>
                    <a:schemeClr val="bg1"/>
                  </a:solidFill>
                  <a:cs typeface="+mn-ea"/>
                  <a:sym typeface="+mn-lt"/>
                </a:rPr>
                <a:t>共 赢</a:t>
              </a:r>
            </a:p>
            <a:p>
              <a:pPr algn="ctr"/>
              <a:r>
                <a:rPr altLang="en-US" lang="zh-CN" sz="2000">
                  <a:solidFill>
                    <a:schemeClr val="bg1"/>
                  </a:solidFill>
                  <a:cs typeface="+mn-ea"/>
                  <a:sym typeface="+mn-lt"/>
                </a:rPr>
                <a:t>Win-win</a:t>
              </a:r>
            </a:p>
          </p:txBody>
        </p:sp>
      </p:grpSp>
      <p:grpSp>
        <p:nvGrpSpPr>
          <p:cNvPr id="3" name="组合 2"/>
          <p:cNvGrpSpPr/>
          <p:nvPr/>
        </p:nvGrpSpPr>
        <p:grpSpPr>
          <a:xfrm>
            <a:off x="9309335" y="3950837"/>
            <a:ext cx="2089789" cy="2089789"/>
            <a:chOff x="9309335" y="3950837"/>
            <a:chExt cx="2089789" cy="2089789"/>
          </a:xfrm>
        </p:grpSpPr>
        <p:sp>
          <p:nvSpPr>
            <p:cNvPr id="11" name="íṩľíḍè-Diamond 10"/>
            <p:cNvSpPr/>
            <p:nvPr/>
          </p:nvSpPr>
          <p:spPr>
            <a:xfrm>
              <a:off x="9309335" y="3950837"/>
              <a:ext cx="2089789" cy="2089789"/>
            </a:xfrm>
            <a:prstGeom prst="diamond">
              <a:avLst/>
            </a:prstGeom>
            <a:solidFill>
              <a:srgbClr val="A631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lang="id-ID">
                <a:cs typeface="+mn-ea"/>
                <a:sym typeface="+mn-lt"/>
              </a:endParaRPr>
            </a:p>
          </p:txBody>
        </p:sp>
        <p:sp>
          <p:nvSpPr>
            <p:cNvPr id="28" name="文本框 27"/>
            <p:cNvSpPr txBox="1"/>
            <p:nvPr/>
          </p:nvSpPr>
          <p:spPr>
            <a:xfrm>
              <a:off x="9576914" y="4704535"/>
              <a:ext cx="1554629" cy="701040"/>
            </a:xfrm>
            <a:prstGeom prst="rect">
              <a:avLst/>
            </a:prstGeom>
            <a:noFill/>
          </p:spPr>
          <p:txBody>
            <a:bodyPr rtlCol="0" wrap="none">
              <a:spAutoFit/>
            </a:bodyPr>
            <a:lstStyle/>
            <a:p>
              <a:pPr algn="ctr"/>
              <a:r>
                <a:rPr altLang="en-US" lang="zh-CN" sz="2000">
                  <a:solidFill>
                    <a:schemeClr val="bg1"/>
                  </a:solidFill>
                  <a:cs typeface="+mn-ea"/>
                  <a:sym typeface="+mn-lt"/>
                </a:rPr>
                <a:t>发 展</a:t>
              </a:r>
            </a:p>
            <a:p>
              <a:pPr algn="ctr"/>
              <a:r>
                <a:rPr altLang="en-US" lang="zh-CN" sz="2000">
                  <a:solidFill>
                    <a:schemeClr val="bg1"/>
                  </a:solidFill>
                  <a:cs typeface="+mn-ea"/>
                  <a:sym typeface="+mn-lt"/>
                </a:rPr>
                <a:t>Development</a:t>
              </a:r>
            </a:p>
          </p:txBody>
        </p:sp>
      </p:grpSp>
      <p:sp>
        <p:nvSpPr>
          <p:cNvPr id="33" name="矩形 32"/>
          <p:cNvSpPr/>
          <p:nvPr/>
        </p:nvSpPr>
        <p:spPr>
          <a:xfrm>
            <a:off x="874713" y="3179025"/>
            <a:ext cx="446531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a:t>
            </a:r>
          </a:p>
          <a:p>
            <a:pPr>
              <a:lnSpc>
                <a:spcPct val="150000"/>
              </a:lnSpc>
            </a:pPr>
            <a:r>
              <a:rPr altLang="en-US" lang="zh-CN" sz="1400">
                <a:solidFill>
                  <a:schemeClr val="tx1">
                    <a:lumMod val="50000"/>
                    <a:lumOff val="50000"/>
                  </a:schemeClr>
                </a:solidFill>
                <a:cs typeface="+mn-ea"/>
                <a:sym typeface="+mn-lt"/>
              </a:rPr>
              <a:t>your text, paste it here, and select only the text.</a:t>
            </a:r>
          </a:p>
        </p:txBody>
      </p:sp>
      <p:sp>
        <p:nvSpPr>
          <p:cNvPr id="34" name="矩形 33"/>
          <p:cNvSpPr/>
          <p:nvPr/>
        </p:nvSpPr>
        <p:spPr>
          <a:xfrm>
            <a:off x="874713" y="2208575"/>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sp>
        <p:nvSpPr>
          <p:cNvPr id="35" name="矩形 34"/>
          <p:cNvSpPr/>
          <p:nvPr/>
        </p:nvSpPr>
        <p:spPr>
          <a:xfrm>
            <a:off x="874713" y="4303233"/>
            <a:ext cx="4878169"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a:t>
            </a:r>
          </a:p>
        </p:txBody>
      </p:sp>
      <p:sp>
        <p:nvSpPr>
          <p:cNvPr id="19" name="矩形 18"/>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认识上的不足</a:t>
            </a:r>
          </a:p>
        </p:txBody>
      </p:sp>
      <p:sp>
        <p:nvSpPr>
          <p:cNvPr id="21" name="圆角矩形 20"/>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圆角矩形 28"/>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5"/>
    </p:custDataLst>
    <p:extLst>
      <p:ext uri="{BB962C8B-B14F-4D97-AF65-F5344CB8AC3E}">
        <p14:creationId val="3894539915"/>
      </p:ext>
    </p:extLst>
  </p:cSld>
  <p:clrMapOvr>
    <a:masterClrMapping/>
  </p:clrMapOvr>
  <mc:AlternateContent>
    <mc:Choice Requires="p14">
      <p:transition p14:dur="15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1000" fill="hold" id="7"/>
                                        <p:tgtEl>
                                          <p:spTgt spid="21"/>
                                        </p:tgtEl>
                                        <p:attrNameLst>
                                          <p:attrName>ppt_x</p:attrName>
                                        </p:attrNameLst>
                                      </p:cBhvr>
                                      <p:tavLst>
                                        <p:tav tm="0">
                                          <p:val>
                                            <p:strVal val="0-#ppt_w/2"/>
                                          </p:val>
                                        </p:tav>
                                        <p:tav tm="100000">
                                          <p:val>
                                            <p:strVal val="#ppt_x"/>
                                          </p:val>
                                        </p:tav>
                                      </p:tavLst>
                                    </p:anim>
                                    <p:anim calcmode="lin" valueType="num">
                                      <p:cBhvr additive="base">
                                        <p:cTn dur="1000" fill="hold" id="8"/>
                                        <p:tgtEl>
                                          <p:spTgt spid="2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1000" fill="hold" id="11"/>
                                        <p:tgtEl>
                                          <p:spTgt spid="29"/>
                                        </p:tgtEl>
                                        <p:attrNameLst>
                                          <p:attrName>ppt_x</p:attrName>
                                        </p:attrNameLst>
                                      </p:cBhvr>
                                      <p:tavLst>
                                        <p:tav tm="0">
                                          <p:val>
                                            <p:strVal val="0-#ppt_w/2"/>
                                          </p:val>
                                        </p:tav>
                                        <p:tav tm="100000">
                                          <p:val>
                                            <p:strVal val="#ppt_x"/>
                                          </p:val>
                                        </p:tav>
                                      </p:tavLst>
                                    </p:anim>
                                    <p:anim calcmode="lin" valueType="num">
                                      <p:cBhvr additive="base">
                                        <p:cTn dur="1000" fill="hold" id="12"/>
                                        <p:tgtEl>
                                          <p:spTgt spid="29"/>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9"/>
                                        </p:tgtEl>
                                        <p:attrNameLst>
                                          <p:attrName>style.visibility</p:attrName>
                                        </p:attrNameLst>
                                      </p:cBhvr>
                                      <p:to>
                                        <p:strVal val="visible"/>
                                      </p:to>
                                    </p:set>
                                    <p:animEffect filter="fade" transition="in">
                                      <p:cBhvr>
                                        <p:cTn dur="500" id="15"/>
                                        <p:tgtEl>
                                          <p:spTgt spid="19"/>
                                        </p:tgtEl>
                                      </p:cBhvr>
                                    </p:animEffect>
                                    <p:anim calcmode="lin" valueType="num">
                                      <p:cBhvr>
                                        <p:cTn dur="500" fill="hold" id="16"/>
                                        <p:tgtEl>
                                          <p:spTgt spid="19"/>
                                        </p:tgtEl>
                                        <p:attrNameLst>
                                          <p:attrName>ppt_w</p:attrName>
                                        </p:attrNameLst>
                                      </p:cBhvr>
                                      <p:tavLst>
                                        <p:tav fmla="#ppt_w*sin(2.5*pi*$)" tm="0">
                                          <p:val>
                                            <p:fltVal val="0"/>
                                          </p:val>
                                        </p:tav>
                                        <p:tav tm="100000">
                                          <p:val>
                                            <p:fltVal val="1"/>
                                          </p:val>
                                        </p:tav>
                                      </p:tavLst>
                                    </p:anim>
                                    <p:anim calcmode="lin" valueType="num">
                                      <p:cBhvr>
                                        <p:cTn dur="500" fill="hold" id="17"/>
                                        <p:tgtEl>
                                          <p:spTgt spid="19"/>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45" presetSubtype="0">
                                  <p:stCondLst>
                                    <p:cond delay="0"/>
                                  </p:stCondLst>
                                  <p:iterate type="lt">
                                    <p:tmPct val="20000"/>
                                  </p:iterate>
                                  <p:childTnLst>
                                    <p:set>
                                      <p:cBhvr>
                                        <p:cTn dur="1" fill="hold" id="20">
                                          <p:stCondLst>
                                            <p:cond delay="0"/>
                                          </p:stCondLst>
                                        </p:cTn>
                                        <p:tgtEl>
                                          <p:spTgt spid="34"/>
                                        </p:tgtEl>
                                        <p:attrNameLst>
                                          <p:attrName>style.visibility</p:attrName>
                                        </p:attrNameLst>
                                      </p:cBhvr>
                                      <p:to>
                                        <p:strVal val="visible"/>
                                      </p:to>
                                    </p:set>
                                    <p:animEffect filter="fade" transition="in">
                                      <p:cBhvr>
                                        <p:cTn dur="500" id="21"/>
                                        <p:tgtEl>
                                          <p:spTgt spid="34"/>
                                        </p:tgtEl>
                                      </p:cBhvr>
                                    </p:animEffect>
                                    <p:anim calcmode="lin" valueType="num">
                                      <p:cBhvr>
                                        <p:cTn dur="500" fill="hold" id="22"/>
                                        <p:tgtEl>
                                          <p:spTgt spid="34"/>
                                        </p:tgtEl>
                                        <p:attrNameLst>
                                          <p:attrName>ppt_w</p:attrName>
                                        </p:attrNameLst>
                                      </p:cBhvr>
                                      <p:tavLst>
                                        <p:tav fmla="#ppt_w*sin(2.5*pi*$)" tm="0">
                                          <p:val>
                                            <p:fltVal val="0"/>
                                          </p:val>
                                        </p:tav>
                                        <p:tav tm="100000">
                                          <p:val>
                                            <p:fltVal val="1"/>
                                          </p:val>
                                        </p:tav>
                                      </p:tavLst>
                                    </p:anim>
                                    <p:anim calcmode="lin" valueType="num">
                                      <p:cBhvr>
                                        <p:cTn dur="500" fill="hold" id="23"/>
                                        <p:tgtEl>
                                          <p:spTgt spid="34"/>
                                        </p:tgtEl>
                                        <p:attrNameLst>
                                          <p:attrName>ppt_h</p:attrName>
                                        </p:attrNameLst>
                                      </p:cBhvr>
                                      <p:tavLst>
                                        <p:tav tm="0">
                                          <p:val>
                                            <p:strVal val="#ppt_h"/>
                                          </p:val>
                                        </p:tav>
                                        <p:tav tm="100000">
                                          <p:val>
                                            <p:strVal val="#ppt_h"/>
                                          </p:val>
                                        </p:tav>
                                      </p:tavLst>
                                    </p:anim>
                                  </p:childTnLst>
                                </p:cTn>
                              </p:par>
                              <p:par>
                                <p:cTn decel="100000" fill="hold" grpId="0" id="24" nodeType="withEffect" presetClass="entr" presetID="2" presetSubtype="8">
                                  <p:stCondLst>
                                    <p:cond delay="250"/>
                                  </p:stCondLst>
                                  <p:childTnLst>
                                    <p:set>
                                      <p:cBhvr>
                                        <p:cTn dur="1" fill="hold" id="25">
                                          <p:stCondLst>
                                            <p:cond delay="0"/>
                                          </p:stCondLst>
                                        </p:cTn>
                                        <p:tgtEl>
                                          <p:spTgt spid="33"/>
                                        </p:tgtEl>
                                        <p:attrNameLst>
                                          <p:attrName>style.visibility</p:attrName>
                                        </p:attrNameLst>
                                      </p:cBhvr>
                                      <p:to>
                                        <p:strVal val="visible"/>
                                      </p:to>
                                    </p:set>
                                    <p:anim calcmode="lin" valueType="num">
                                      <p:cBhvr additive="base">
                                        <p:cTn dur="1000" fill="hold" id="26"/>
                                        <p:tgtEl>
                                          <p:spTgt spid="33"/>
                                        </p:tgtEl>
                                        <p:attrNameLst>
                                          <p:attrName>ppt_x</p:attrName>
                                        </p:attrNameLst>
                                      </p:cBhvr>
                                      <p:tavLst>
                                        <p:tav tm="0">
                                          <p:val>
                                            <p:strVal val="0-#ppt_w/2"/>
                                          </p:val>
                                        </p:tav>
                                        <p:tav tm="100000">
                                          <p:val>
                                            <p:strVal val="#ppt_x"/>
                                          </p:val>
                                        </p:tav>
                                      </p:tavLst>
                                    </p:anim>
                                    <p:anim calcmode="lin" valueType="num">
                                      <p:cBhvr additive="base">
                                        <p:cTn dur="1000" fill="hold" id="27"/>
                                        <p:tgtEl>
                                          <p:spTgt spid="33"/>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decel="100000" fill="hold" grpId="0" id="29" nodeType="afterEffect" presetClass="entr" presetID="2" presetSubtype="6">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1000" fill="hold" id="31"/>
                                        <p:tgtEl>
                                          <p:spTgt spid="18"/>
                                        </p:tgtEl>
                                        <p:attrNameLst>
                                          <p:attrName>ppt_x</p:attrName>
                                        </p:attrNameLst>
                                      </p:cBhvr>
                                      <p:tavLst>
                                        <p:tav tm="0">
                                          <p:val>
                                            <p:strVal val="1+#ppt_w/2"/>
                                          </p:val>
                                        </p:tav>
                                        <p:tav tm="100000">
                                          <p:val>
                                            <p:strVal val="#ppt_x"/>
                                          </p:val>
                                        </p:tav>
                                      </p:tavLst>
                                    </p:anim>
                                    <p:anim calcmode="lin" valueType="num">
                                      <p:cBhvr additive="base">
                                        <p:cTn dur="1000" fill="hold" id="32"/>
                                        <p:tgtEl>
                                          <p:spTgt spid="18"/>
                                        </p:tgtEl>
                                        <p:attrNameLst>
                                          <p:attrName>ppt_y</p:attrName>
                                        </p:attrNameLst>
                                      </p:cBhvr>
                                      <p:tavLst>
                                        <p:tav tm="0">
                                          <p:val>
                                            <p:strVal val="1+#ppt_h/2"/>
                                          </p:val>
                                        </p:tav>
                                        <p:tav tm="100000">
                                          <p:val>
                                            <p:strVal val="#ppt_y"/>
                                          </p:val>
                                        </p:tav>
                                      </p:tavLst>
                                    </p:anim>
                                  </p:childTnLst>
                                </p:cTn>
                              </p:par>
                              <p:par>
                                <p:cTn decel="100000" fill="hold" id="33" nodeType="withEffect" presetClass="entr" presetID="2" presetSubtype="6">
                                  <p:stCondLst>
                                    <p:cond delay="25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1000" fill="hold" id="35"/>
                                        <p:tgtEl>
                                          <p:spTgt spid="6"/>
                                        </p:tgtEl>
                                        <p:attrNameLst>
                                          <p:attrName>ppt_x</p:attrName>
                                        </p:attrNameLst>
                                      </p:cBhvr>
                                      <p:tavLst>
                                        <p:tav tm="0">
                                          <p:val>
                                            <p:strVal val="1+#ppt_w/2"/>
                                          </p:val>
                                        </p:tav>
                                        <p:tav tm="100000">
                                          <p:val>
                                            <p:strVal val="#ppt_x"/>
                                          </p:val>
                                        </p:tav>
                                      </p:tavLst>
                                    </p:anim>
                                    <p:anim calcmode="lin" valueType="num">
                                      <p:cBhvr additive="base">
                                        <p:cTn dur="1000" fill="hold" id="36"/>
                                        <p:tgtEl>
                                          <p:spTgt spid="6"/>
                                        </p:tgtEl>
                                        <p:attrNameLst>
                                          <p:attrName>ppt_y</p:attrName>
                                        </p:attrNameLst>
                                      </p:cBhvr>
                                      <p:tavLst>
                                        <p:tav tm="0">
                                          <p:val>
                                            <p:strVal val="1+#ppt_h/2"/>
                                          </p:val>
                                        </p:tav>
                                        <p:tav tm="100000">
                                          <p:val>
                                            <p:strVal val="#ppt_y"/>
                                          </p:val>
                                        </p:tav>
                                      </p:tavLst>
                                    </p:anim>
                                  </p:childTnLst>
                                </p:cTn>
                              </p:par>
                              <p:par>
                                <p:cTn decel="100000" fill="hold" id="37" nodeType="withEffect" presetClass="entr" presetID="2" presetSubtype="6">
                                  <p:stCondLst>
                                    <p:cond delay="500"/>
                                  </p:stCondLst>
                                  <p:childTnLst>
                                    <p:set>
                                      <p:cBhvr>
                                        <p:cTn dur="1" fill="hold" id="38">
                                          <p:stCondLst>
                                            <p:cond delay="0"/>
                                          </p:stCondLst>
                                        </p:cTn>
                                        <p:tgtEl>
                                          <p:spTgt spid="2"/>
                                        </p:tgtEl>
                                        <p:attrNameLst>
                                          <p:attrName>style.visibility</p:attrName>
                                        </p:attrNameLst>
                                      </p:cBhvr>
                                      <p:to>
                                        <p:strVal val="visible"/>
                                      </p:to>
                                    </p:set>
                                    <p:anim calcmode="lin" valueType="num">
                                      <p:cBhvr additive="base">
                                        <p:cTn dur="1000" fill="hold" id="39"/>
                                        <p:tgtEl>
                                          <p:spTgt spid="2"/>
                                        </p:tgtEl>
                                        <p:attrNameLst>
                                          <p:attrName>ppt_x</p:attrName>
                                        </p:attrNameLst>
                                      </p:cBhvr>
                                      <p:tavLst>
                                        <p:tav tm="0">
                                          <p:val>
                                            <p:strVal val="1+#ppt_w/2"/>
                                          </p:val>
                                        </p:tav>
                                        <p:tav tm="100000">
                                          <p:val>
                                            <p:strVal val="#ppt_x"/>
                                          </p:val>
                                        </p:tav>
                                      </p:tavLst>
                                    </p:anim>
                                    <p:anim calcmode="lin" valueType="num">
                                      <p:cBhvr additive="base">
                                        <p:cTn dur="1000" fill="hold" id="40"/>
                                        <p:tgtEl>
                                          <p:spTgt spid="2"/>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6">
                                  <p:stCondLst>
                                    <p:cond delay="750"/>
                                  </p:stCondLst>
                                  <p:childTnLst>
                                    <p:set>
                                      <p:cBhvr>
                                        <p:cTn dur="1" fill="hold" id="42">
                                          <p:stCondLst>
                                            <p:cond delay="0"/>
                                          </p:stCondLst>
                                        </p:cTn>
                                        <p:tgtEl>
                                          <p:spTgt spid="13"/>
                                        </p:tgtEl>
                                        <p:attrNameLst>
                                          <p:attrName>style.visibility</p:attrName>
                                        </p:attrNameLst>
                                      </p:cBhvr>
                                      <p:to>
                                        <p:strVal val="visible"/>
                                      </p:to>
                                    </p:set>
                                    <p:anim calcmode="lin" valueType="num">
                                      <p:cBhvr additive="base">
                                        <p:cTn dur="1000" fill="hold" id="43"/>
                                        <p:tgtEl>
                                          <p:spTgt spid="13"/>
                                        </p:tgtEl>
                                        <p:attrNameLst>
                                          <p:attrName>ppt_x</p:attrName>
                                        </p:attrNameLst>
                                      </p:cBhvr>
                                      <p:tavLst>
                                        <p:tav tm="0">
                                          <p:val>
                                            <p:strVal val="1+#ppt_w/2"/>
                                          </p:val>
                                        </p:tav>
                                        <p:tav tm="100000">
                                          <p:val>
                                            <p:strVal val="#ppt_x"/>
                                          </p:val>
                                        </p:tav>
                                      </p:tavLst>
                                    </p:anim>
                                    <p:anim calcmode="lin" valueType="num">
                                      <p:cBhvr additive="base">
                                        <p:cTn dur="1000" fill="hold" id="44"/>
                                        <p:tgtEl>
                                          <p:spTgt spid="13"/>
                                        </p:tgtEl>
                                        <p:attrNameLst>
                                          <p:attrName>ppt_y</p:attrName>
                                        </p:attrNameLst>
                                      </p:cBhvr>
                                      <p:tavLst>
                                        <p:tav tm="0">
                                          <p:val>
                                            <p:strVal val="1+#ppt_h/2"/>
                                          </p:val>
                                        </p:tav>
                                        <p:tav tm="100000">
                                          <p:val>
                                            <p:strVal val="#ppt_y"/>
                                          </p:val>
                                        </p:tav>
                                      </p:tavLst>
                                    </p:anim>
                                  </p:childTnLst>
                                </p:cTn>
                              </p:par>
                              <p:par>
                                <p:cTn decel="100000" fill="hold" id="45" nodeType="withEffect" presetClass="entr" presetID="2" presetSubtype="6">
                                  <p:stCondLst>
                                    <p:cond delay="100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1000" fill="hold" id="47"/>
                                        <p:tgtEl>
                                          <p:spTgt spid="4"/>
                                        </p:tgtEl>
                                        <p:attrNameLst>
                                          <p:attrName>ppt_x</p:attrName>
                                        </p:attrNameLst>
                                      </p:cBhvr>
                                      <p:tavLst>
                                        <p:tav tm="0">
                                          <p:val>
                                            <p:strVal val="1+#ppt_w/2"/>
                                          </p:val>
                                        </p:tav>
                                        <p:tav tm="100000">
                                          <p:val>
                                            <p:strVal val="#ppt_x"/>
                                          </p:val>
                                        </p:tav>
                                      </p:tavLst>
                                    </p:anim>
                                    <p:anim calcmode="lin" valueType="num">
                                      <p:cBhvr additive="base">
                                        <p:cTn dur="1000" fill="hold" id="48"/>
                                        <p:tgtEl>
                                          <p:spTgt spid="4"/>
                                        </p:tgtEl>
                                        <p:attrNameLst>
                                          <p:attrName>ppt_y</p:attrName>
                                        </p:attrNameLst>
                                      </p:cBhvr>
                                      <p:tavLst>
                                        <p:tav tm="0">
                                          <p:val>
                                            <p:strVal val="1+#ppt_h/2"/>
                                          </p:val>
                                        </p:tav>
                                        <p:tav tm="100000">
                                          <p:val>
                                            <p:strVal val="#ppt_y"/>
                                          </p:val>
                                        </p:tav>
                                      </p:tavLst>
                                    </p:anim>
                                  </p:childTnLst>
                                </p:cTn>
                              </p:par>
                              <p:par>
                                <p:cTn decel="100000" fill="hold" id="49" nodeType="withEffect" presetClass="entr" presetID="2" presetSubtype="6">
                                  <p:stCondLst>
                                    <p:cond delay="1250"/>
                                  </p:stCondLst>
                                  <p:childTnLst>
                                    <p:set>
                                      <p:cBhvr>
                                        <p:cTn dur="1" fill="hold" id="50">
                                          <p:stCondLst>
                                            <p:cond delay="0"/>
                                          </p:stCondLst>
                                        </p:cTn>
                                        <p:tgtEl>
                                          <p:spTgt spid="3"/>
                                        </p:tgtEl>
                                        <p:attrNameLst>
                                          <p:attrName>style.visibility</p:attrName>
                                        </p:attrNameLst>
                                      </p:cBhvr>
                                      <p:to>
                                        <p:strVal val="visible"/>
                                      </p:to>
                                    </p:set>
                                    <p:anim calcmode="lin" valueType="num">
                                      <p:cBhvr additive="base">
                                        <p:cTn dur="1000" fill="hold" id="51"/>
                                        <p:tgtEl>
                                          <p:spTgt spid="3"/>
                                        </p:tgtEl>
                                        <p:attrNameLst>
                                          <p:attrName>ppt_x</p:attrName>
                                        </p:attrNameLst>
                                      </p:cBhvr>
                                      <p:tavLst>
                                        <p:tav tm="0">
                                          <p:val>
                                            <p:strVal val="1+#ppt_w/2"/>
                                          </p:val>
                                        </p:tav>
                                        <p:tav tm="100000">
                                          <p:val>
                                            <p:strVal val="#ppt_x"/>
                                          </p:val>
                                        </p:tav>
                                      </p:tavLst>
                                    </p:anim>
                                    <p:anim calcmode="lin" valueType="num">
                                      <p:cBhvr additive="base">
                                        <p:cTn dur="1000" fill="hold" id="52"/>
                                        <p:tgtEl>
                                          <p:spTgt spid="3"/>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4750"/>
                            </p:stCondLst>
                            <p:childTnLst>
                              <p:par>
                                <p:cTn fill="hold" id="54" nodeType="afterEffect" presetClass="entr" presetID="22" presetSubtype="8">
                                  <p:stCondLst>
                                    <p:cond delay="0"/>
                                  </p:stCondLst>
                                  <p:childTnLst>
                                    <p:set>
                                      <p:cBhvr>
                                        <p:cTn dur="1" fill="hold" id="55">
                                          <p:stCondLst>
                                            <p:cond delay="0"/>
                                          </p:stCondLst>
                                        </p:cTn>
                                        <p:tgtEl>
                                          <p:spTgt spid="20"/>
                                        </p:tgtEl>
                                        <p:attrNameLst>
                                          <p:attrName>style.visibility</p:attrName>
                                        </p:attrNameLst>
                                      </p:cBhvr>
                                      <p:to>
                                        <p:strVal val="visible"/>
                                      </p:to>
                                    </p:set>
                                    <p:animEffect filter="wipe(left)" transition="in">
                                      <p:cBhvr>
                                        <p:cTn dur="750" id="56"/>
                                        <p:tgtEl>
                                          <p:spTgt spid="20"/>
                                        </p:tgtEl>
                                      </p:cBhvr>
                                    </p:animEffect>
                                  </p:childTnLst>
                                </p:cTn>
                              </p:par>
                            </p:childTnLst>
                          </p:cTn>
                        </p:par>
                        <p:par>
                          <p:cTn fill="hold" id="57" nodeType="afterGroup">
                            <p:stCondLst>
                              <p:cond delay="5500"/>
                            </p:stCondLst>
                            <p:childTnLst>
                              <p:par>
                                <p:cTn fill="hold" grpId="0" id="58" nodeType="afterEffect" presetClass="entr" presetID="22" presetSubtype="8">
                                  <p:stCondLst>
                                    <p:cond delay="0"/>
                                  </p:stCondLst>
                                  <p:childTnLst>
                                    <p:set>
                                      <p:cBhvr>
                                        <p:cTn dur="1" fill="hold" id="59">
                                          <p:stCondLst>
                                            <p:cond delay="0"/>
                                          </p:stCondLst>
                                        </p:cTn>
                                        <p:tgtEl>
                                          <p:spTgt spid="35"/>
                                        </p:tgtEl>
                                        <p:attrNameLst>
                                          <p:attrName>style.visibility</p:attrName>
                                        </p:attrNameLst>
                                      </p:cBhvr>
                                      <p:to>
                                        <p:strVal val="visible"/>
                                      </p:to>
                                    </p:set>
                                    <p:animEffect filter="wipe(left)" transition="in">
                                      <p:cBhvr>
                                        <p:cTn dur="750" id="6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8"/>
      <p:bldP grpId="0" spid="33"/>
      <p:bldP grpId="0" spid="34"/>
      <p:bldP grpId="0" spid="35"/>
      <p:bldP grpId="0" spid="19"/>
      <p:bldP grpId="0" spid="21"/>
      <p:bldP grpId="0" spid="2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is1ide-矩形: 圆角 13">
            <a:extLst>
              <a:ext uri="{FF2B5EF4-FFF2-40B4-BE49-F238E27FC236}">
                <a16:creationId xmlns:a16="http://schemas.microsoft.com/office/drawing/2014/main" id="{0B6225C8-5781-48A4-97E2-95722DD648E6}"/>
              </a:ext>
            </a:extLst>
          </p:cNvPr>
          <p:cNvSpPr/>
          <p:nvPr/>
        </p:nvSpPr>
        <p:spPr bwMode="auto">
          <a:xfrm>
            <a:off x="4450870" y="2358642"/>
            <a:ext cx="3405213" cy="3160029"/>
          </a:xfrm>
          <a:prstGeom prst="roundRect">
            <a:avLst>
              <a:gd fmla="val 8359" name="adj"/>
            </a:avLst>
          </a:prstGeom>
          <a:noFill/>
          <a:ln w="57150">
            <a:solidFill>
              <a:schemeClr val="tx2">
                <a:lumMod val="20000"/>
                <a:lumOff val="80000"/>
              </a:schemeClr>
            </a:solidFill>
            <a:prstDash val="solid"/>
            <a:round/>
          </a:ln>
          <a:extLst/>
        </p:spPr>
        <p:txBody>
          <a:bodyPr anchor="ctr"/>
          <a:lstStyle/>
          <a:p>
            <a:pPr algn="ctr"/>
            <a:endParaRPr>
              <a:cs typeface="+mn-ea"/>
              <a:sym typeface="+mn-lt"/>
            </a:endParaRPr>
          </a:p>
        </p:txBody>
      </p:sp>
      <p:grpSp>
        <p:nvGrpSpPr>
          <p:cNvPr id="4" name="组合 3">
            <a:extLst>
              <a:ext uri="{FF2B5EF4-FFF2-40B4-BE49-F238E27FC236}">
                <a16:creationId xmlns:a16="http://schemas.microsoft.com/office/drawing/2014/main" id="{39B50963-A736-4A71-AD2A-C157E1264FF4}"/>
              </a:ext>
            </a:extLst>
          </p:cNvPr>
          <p:cNvGrpSpPr/>
          <p:nvPr/>
        </p:nvGrpSpPr>
        <p:grpSpPr>
          <a:xfrm>
            <a:off x="5096427" y="1809434"/>
            <a:ext cx="2114099" cy="4258444"/>
            <a:chOff x="5270882" y="2061548"/>
            <a:chExt cx="1650236" cy="3324083"/>
          </a:xfrm>
        </p:grpSpPr>
        <p:grpSp>
          <p:nvGrpSpPr>
            <p:cNvPr id="29" name="组合 28">
              <a:extLst>
                <a:ext uri="{FF2B5EF4-FFF2-40B4-BE49-F238E27FC236}">
                  <a16:creationId xmlns:a16="http://schemas.microsoft.com/office/drawing/2014/main" id="{6BD04F1B-66DC-430E-8ED7-29811F828E9A}"/>
                </a:ext>
              </a:extLst>
            </p:cNvPr>
            <p:cNvGrpSpPr/>
            <p:nvPr/>
          </p:nvGrpSpPr>
          <p:grpSpPr>
            <a:xfrm>
              <a:off x="5270882" y="2061548"/>
              <a:ext cx="1650236" cy="3324083"/>
              <a:chOff x="4822387" y="794461"/>
              <a:chExt cx="2547217" cy="5130884"/>
            </a:xfrm>
          </p:grpSpPr>
          <p:grpSp>
            <p:nvGrpSpPr>
              <p:cNvPr id="31" name="组合 30">
                <a:extLst>
                  <a:ext uri="{FF2B5EF4-FFF2-40B4-BE49-F238E27FC236}">
                    <a16:creationId xmlns:a16="http://schemas.microsoft.com/office/drawing/2014/main" id="{A96848EE-F5FE-4434-B921-BDA4C1BC1F28}"/>
                  </a:ext>
                </a:extLst>
              </p:cNvPr>
              <p:cNvGrpSpPr/>
              <p:nvPr/>
            </p:nvGrpSpPr>
            <p:grpSpPr>
              <a:xfrm>
                <a:off x="4822387" y="794461"/>
                <a:ext cx="2547217" cy="5130884"/>
                <a:chOff x="8853485" y="3998913"/>
                <a:chExt cx="3106735" cy="6257925"/>
              </a:xfrm>
              <a:effectLst/>
            </p:grpSpPr>
            <p:sp>
              <p:nvSpPr>
                <p:cNvPr id="33" name="is1ide-任意多边形: 形状 5">
                  <a:extLst>
                    <a:ext uri="{FF2B5EF4-FFF2-40B4-BE49-F238E27FC236}">
                      <a16:creationId xmlns:a16="http://schemas.microsoft.com/office/drawing/2014/main" id="{B5BCC16E-68A9-4EE6-9306-12A23AE00F89}"/>
                    </a:ext>
                  </a:extLst>
                </p:cNvPr>
                <p:cNvSpPr/>
                <p:nvPr/>
              </p:nvSpPr>
              <p:spPr bwMode="auto">
                <a:xfrm>
                  <a:off x="8853485" y="3998913"/>
                  <a:ext cx="3106735" cy="6257925"/>
                </a:xfrm>
                <a:custGeom>
                  <a:gdLst>
                    <a:gd fmla="*/ 8594 w 8630" name="T0"/>
                    <a:gd fmla="*/ 3320 h 17382" name="T1"/>
                    <a:gd fmla="*/ 8596 w 8630" name="T2"/>
                    <a:gd fmla="*/ 3320 h 17382" name="T3"/>
                    <a:gd fmla="*/ 8629 w 8630" name="T4"/>
                    <a:gd fmla="*/ 3353 h 17382" name="T5"/>
                    <a:gd fmla="*/ 8629 w 8630" name="T6"/>
                    <a:gd fmla="*/ 4419 h 17382" name="T7"/>
                    <a:gd fmla="*/ 8596 w 8630" name="T8"/>
                    <a:gd fmla="*/ 4452 h 17382" name="T9"/>
                    <a:gd fmla="*/ 8594 w 8630" name="T10"/>
                    <a:gd fmla="*/ 4452 h 17382" name="T11"/>
                    <a:gd fmla="*/ 8594 w 8630" name="T12"/>
                    <a:gd fmla="*/ 16371 h 17382" name="T13"/>
                    <a:gd fmla="*/ 7584 w 8630" name="T14"/>
                    <a:gd fmla="*/ 17381 h 17382" name="T15"/>
                    <a:gd fmla="*/ 1043 w 8630" name="T16"/>
                    <a:gd fmla="*/ 17381 h 17382" name="T17"/>
                    <a:gd fmla="*/ 33 w 8630" name="T18"/>
                    <a:gd fmla="*/ 16371 h 17382" name="T19"/>
                    <a:gd fmla="*/ 33 w 8630" name="T20"/>
                    <a:gd fmla="*/ 5859 h 17382" name="T21"/>
                    <a:gd fmla="*/ 33 w 8630" name="T22"/>
                    <a:gd fmla="*/ 5859 h 17382" name="T23"/>
                    <a:gd fmla="*/ 0 w 8630" name="T24"/>
                    <a:gd fmla="*/ 5826 h 17382" name="T25"/>
                    <a:gd fmla="*/ 0 w 8630" name="T26"/>
                    <a:gd fmla="*/ 4760 h 17382" name="T27"/>
                    <a:gd fmla="*/ 33 w 8630" name="T28"/>
                    <a:gd fmla="*/ 4727 h 17382" name="T29"/>
                    <a:gd fmla="*/ 33 w 8630" name="T30"/>
                    <a:gd fmla="*/ 4727 h 17382" name="T31"/>
                    <a:gd fmla="*/ 33 w 8630" name="T32"/>
                    <a:gd fmla="*/ 4452 h 17382" name="T33"/>
                    <a:gd fmla="*/ 33 w 8630" name="T34"/>
                    <a:gd fmla="*/ 4452 h 17382" name="T35"/>
                    <a:gd fmla="*/ 0 w 8630" name="T36"/>
                    <a:gd fmla="*/ 4419 h 17382" name="T37"/>
                    <a:gd fmla="*/ 0 w 8630" name="T38"/>
                    <a:gd fmla="*/ 3353 h 17382" name="T39"/>
                    <a:gd fmla="*/ 33 w 8630" name="T40"/>
                    <a:gd fmla="*/ 3320 h 17382" name="T41"/>
                    <a:gd fmla="*/ 33 w 8630" name="T42"/>
                    <a:gd fmla="*/ 3320 h 17382" name="T43"/>
                    <a:gd fmla="*/ 33 w 8630" name="T44"/>
                    <a:gd fmla="*/ 2704 h 17382" name="T45"/>
                    <a:gd fmla="*/ 33 w 8630" name="T46"/>
                    <a:gd fmla="*/ 2704 h 17382" name="T47"/>
                    <a:gd fmla="*/ 0 w 8630" name="T48"/>
                    <a:gd fmla="*/ 2672 h 17382" name="T49"/>
                    <a:gd fmla="*/ 0 w 8630" name="T50"/>
                    <a:gd fmla="*/ 2075 h 17382" name="T51"/>
                    <a:gd fmla="*/ 33 w 8630" name="T52"/>
                    <a:gd fmla="*/ 2042 h 17382" name="T53"/>
                    <a:gd fmla="*/ 33 w 8630" name="T54"/>
                    <a:gd fmla="*/ 2042 h 17382" name="T55"/>
                    <a:gd fmla="*/ 33 w 8630" name="T56"/>
                    <a:gd fmla="*/ 1010 h 17382" name="T57"/>
                    <a:gd fmla="*/ 1043 w 8630" name="T58"/>
                    <a:gd fmla="*/ 0 h 17382" name="T59"/>
                    <a:gd fmla="*/ 7584 w 8630" name="T60"/>
                    <a:gd fmla="*/ 0 h 17382" name="T61"/>
                    <a:gd fmla="*/ 8594 w 8630" name="T62"/>
                    <a:gd fmla="*/ 1010 h 17382" name="T63"/>
                    <a:gd fmla="*/ 8594 w 8630" name="T64"/>
                    <a:gd fmla="*/ 3320 h 1738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8630" name="T99"/>
                    <a:gd fmla="*/ 0 h 17382" name="T100"/>
                    <a:gd fmla="*/ 8630 w 8630" name="T101"/>
                    <a:gd fmla="*/ 17382 h 17382"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7382" w="8630">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tx2">
                    <a:lumMod val="50000"/>
                  </a:schemeClr>
                </a:solidFill>
                <a:ln>
                  <a:noFill/>
                </a:ln>
                <a:extLst>
                  <a:ext uri="{91240B29-F687-4F45-9708-019B960494DF}">
                    <a14:hiddenLine w="9525">
                      <a:solidFill>
                        <a:srgbClr val="000000"/>
                      </a:solidFill>
                      <a:bevel/>
                      <a:headEnd/>
                      <a:tailEnd/>
                    </a14:hiddenLine>
                  </a:ext>
                </a:extLst>
              </p:spPr>
              <p:txBody>
                <a:bodyPr anchor="ctr"/>
                <a:lstStyle/>
                <a:p>
                  <a:pPr algn="ctr"/>
                  <a:endParaRPr>
                    <a:cs typeface="+mn-ea"/>
                    <a:sym typeface="+mn-lt"/>
                  </a:endParaRPr>
                </a:p>
              </p:txBody>
            </p:sp>
            <p:sp>
              <p:nvSpPr>
                <p:cNvPr id="34" name="is1ide-任意多边形: 形状 6">
                  <a:extLst>
                    <a:ext uri="{FF2B5EF4-FFF2-40B4-BE49-F238E27FC236}">
                      <a16:creationId xmlns:a16="http://schemas.microsoft.com/office/drawing/2014/main" id="{67656A9C-3DF1-4012-BF7C-4EB0B20B8B6B}"/>
                    </a:ext>
                  </a:extLst>
                </p:cNvPr>
                <p:cNvSpPr/>
                <p:nvPr/>
              </p:nvSpPr>
              <p:spPr bwMode="auto">
                <a:xfrm>
                  <a:off x="8888413" y="4021138"/>
                  <a:ext cx="3036887" cy="6211887"/>
                </a:xfrm>
                <a:custGeom>
                  <a:gdLst>
                    <a:gd fmla="*/ 947 w 8436" name="T0"/>
                    <a:gd fmla="*/ 17255 h 17256" name="T1"/>
                    <a:gd fmla="*/ 0 w 8436" name="T2"/>
                    <a:gd fmla="*/ 16308 h 17256" name="T3"/>
                    <a:gd fmla="*/ 0 w 8436" name="T4"/>
                    <a:gd fmla="*/ 947 h 17256" name="T5"/>
                    <a:gd fmla="*/ 947 w 8436" name="T6"/>
                    <a:gd fmla="*/ 0 h 17256" name="T7"/>
                    <a:gd fmla="*/ 7488 w 8436" name="T8"/>
                    <a:gd fmla="*/ 0 h 17256" name="T9"/>
                    <a:gd fmla="*/ 8435 w 8436" name="T10"/>
                    <a:gd fmla="*/ 947 h 17256" name="T11"/>
                    <a:gd fmla="*/ 8435 w 8436" name="T12"/>
                    <a:gd fmla="*/ 16308 h 17256" name="T13"/>
                    <a:gd fmla="*/ 7488 w 8436" name="T14"/>
                    <a:gd fmla="*/ 17255 h 17256" name="T15"/>
                    <a:gd fmla="*/ 947 w 8436" name="T16"/>
                    <a:gd fmla="*/ 17255 h 1725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8436" name="T27"/>
                    <a:gd fmla="*/ 0 h 17256" name="T28"/>
                    <a:gd fmla="*/ 8436 w 8436" name="T29"/>
                    <a:gd fmla="*/ 17256 h 1725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7256" w="8436">
                      <a:moveTo>
                        <a:pt x="947" y="17255"/>
                      </a:moveTo>
                      <a:cubicBezTo>
                        <a:pt x="425" y="17255"/>
                        <a:pt x="0" y="16831"/>
                        <a:pt x="0" y="16308"/>
                      </a:cubicBezTo>
                      <a:lnTo>
                        <a:pt x="0" y="947"/>
                      </a:lnTo>
                      <a:cubicBezTo>
                        <a:pt x="0" y="425"/>
                        <a:pt x="425" y="0"/>
                        <a:pt x="947" y="0"/>
                      </a:cubicBezTo>
                      <a:lnTo>
                        <a:pt x="7488" y="0"/>
                      </a:lnTo>
                      <a:cubicBezTo>
                        <a:pt x="8010" y="0"/>
                        <a:pt x="8435" y="425"/>
                        <a:pt x="8435" y="947"/>
                      </a:cubicBezTo>
                      <a:lnTo>
                        <a:pt x="8435" y="16308"/>
                      </a:lnTo>
                      <a:cubicBezTo>
                        <a:pt x="8435" y="16831"/>
                        <a:pt x="8010" y="17255"/>
                        <a:pt x="7488" y="17255"/>
                      </a:cubicBezTo>
                      <a:lnTo>
                        <a:pt x="947" y="17255"/>
                      </a:lnTo>
                    </a:path>
                  </a:pathLst>
                </a:custGeom>
                <a:solidFill>
                  <a:schemeClr val="tx2">
                    <a:lumMod val="50000"/>
                  </a:schemeClr>
                </a:solidFill>
                <a:ln>
                  <a:noFill/>
                </a:ln>
                <a:extLst>
                  <a:ext uri="{91240B29-F687-4F45-9708-019B960494DF}">
                    <a14:hiddenLine w="9525">
                      <a:solidFill>
                        <a:srgbClr val="000000"/>
                      </a:solidFill>
                      <a:bevel/>
                      <a:headEnd/>
                      <a:tailEnd/>
                    </a14:hiddenLine>
                  </a:ext>
                </a:extLst>
              </p:spPr>
              <p:txBody>
                <a:bodyPr anchor="ctr"/>
                <a:lstStyle/>
                <a:p>
                  <a:pPr algn="ctr"/>
                  <a:endParaRPr>
                    <a:cs typeface="+mn-ea"/>
                    <a:sym typeface="+mn-lt"/>
                  </a:endParaRPr>
                </a:p>
              </p:txBody>
            </p:sp>
            <p:sp>
              <p:nvSpPr>
                <p:cNvPr id="35" name="ïşḻïďê-任意多边形: 形状 7">
                  <a:extLst>
                    <a:ext uri="{FF2B5EF4-FFF2-40B4-BE49-F238E27FC236}">
                      <a16:creationId xmlns:a16="http://schemas.microsoft.com/office/drawing/2014/main" id="{78E8664B-C100-49F9-9384-DA963AA15950}"/>
                    </a:ext>
                  </a:extLst>
                </p:cNvPr>
                <p:cNvSpPr/>
                <p:nvPr/>
              </p:nvSpPr>
              <p:spPr bwMode="auto">
                <a:xfrm>
                  <a:off x="9925050" y="4337050"/>
                  <a:ext cx="93663" cy="93663"/>
                </a:xfrm>
                <a:custGeom>
                  <a:gdLst>
                    <a:gd fmla="*/ 130 w 260" name="T0"/>
                    <a:gd fmla="*/ 260 h 261" name="T1"/>
                    <a:gd fmla="*/ 0 w 260" name="T2"/>
                    <a:gd fmla="*/ 130 h 261" name="T3"/>
                    <a:gd fmla="*/ 130 w 260" name="T4"/>
                    <a:gd fmla="*/ 0 h 261" name="T5"/>
                    <a:gd fmla="*/ 259 w 260" name="T6"/>
                    <a:gd fmla="*/ 130 h 261" name="T7"/>
                    <a:gd fmla="*/ 130 w 260" name="T8"/>
                    <a:gd fmla="*/ 260 h 261" name="T9"/>
                    <a:gd fmla="*/ 0 60000 65536" name="T10"/>
                    <a:gd fmla="*/ 0 60000 65536" name="T11"/>
                    <a:gd fmla="*/ 0 60000 65536" name="T12"/>
                    <a:gd fmla="*/ 0 60000 65536" name="T13"/>
                    <a:gd fmla="*/ 0 60000 65536" name="T14"/>
                    <a:gd fmla="*/ 0 w 260" name="T15"/>
                    <a:gd fmla="*/ 0 h 261" name="T16"/>
                    <a:gd fmla="*/ 260 w 260" name="T17"/>
                    <a:gd fmla="*/ 261 h 261" name="T18"/>
                  </a:gdLst>
                  <a:cxnLst>
                    <a:cxn ang="T10">
                      <a:pos x="T0" y="T1"/>
                    </a:cxn>
                    <a:cxn ang="T11">
                      <a:pos x="T2" y="T3"/>
                    </a:cxn>
                    <a:cxn ang="T12">
                      <a:pos x="T4" y="T5"/>
                    </a:cxn>
                    <a:cxn ang="T13">
                      <a:pos x="T6" y="T7"/>
                    </a:cxn>
                    <a:cxn ang="T14">
                      <a:pos x="T8" y="T9"/>
                    </a:cxn>
                  </a:cxnLst>
                  <a:rect b="T18" l="T15" r="T17" t="T16"/>
                  <a:pathLst>
                    <a:path h="261" w="260">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nchor="ctr"/>
                <a:lstStyle/>
                <a:p>
                  <a:pPr algn="ctr"/>
                  <a:endParaRPr>
                    <a:cs typeface="+mn-ea"/>
                    <a:sym typeface="+mn-lt"/>
                  </a:endParaRPr>
                </a:p>
              </p:txBody>
            </p:sp>
            <p:sp>
              <p:nvSpPr>
                <p:cNvPr id="36" name="ïşḻïďê-任意多边形: 形状 8">
                  <a:extLst>
                    <a:ext uri="{FF2B5EF4-FFF2-40B4-BE49-F238E27FC236}">
                      <a16:creationId xmlns:a16="http://schemas.microsoft.com/office/drawing/2014/main" id="{2224B67F-9E46-40AD-BD90-911A6EF43F4E}"/>
                    </a:ext>
                  </a:extLst>
                </p:cNvPr>
                <p:cNvSpPr/>
                <p:nvPr/>
              </p:nvSpPr>
              <p:spPr bwMode="auto">
                <a:xfrm>
                  <a:off x="10369550" y="4167188"/>
                  <a:ext cx="68263" cy="68262"/>
                </a:xfrm>
                <a:custGeom>
                  <a:gdLst>
                    <a:gd fmla="*/ 95 w 191" name="T0"/>
                    <a:gd fmla="*/ 190 h 191" name="T1"/>
                    <a:gd fmla="*/ 0 w 191" name="T2"/>
                    <a:gd fmla="*/ 95 h 191" name="T3"/>
                    <a:gd fmla="*/ 95 w 191" name="T4"/>
                    <a:gd fmla="*/ 0 h 191" name="T5"/>
                    <a:gd fmla="*/ 190 w 191" name="T6"/>
                    <a:gd fmla="*/ 95 h 191" name="T7"/>
                    <a:gd fmla="*/ 95 w 191" name="T8"/>
                    <a:gd fmla="*/ 190 h 191" name="T9"/>
                    <a:gd fmla="*/ 0 60000 65536" name="T10"/>
                    <a:gd fmla="*/ 0 60000 65536" name="T11"/>
                    <a:gd fmla="*/ 0 60000 65536" name="T12"/>
                    <a:gd fmla="*/ 0 60000 65536" name="T13"/>
                    <a:gd fmla="*/ 0 60000 65536" name="T14"/>
                    <a:gd fmla="*/ 0 w 191" name="T15"/>
                    <a:gd fmla="*/ 0 h 191" name="T16"/>
                    <a:gd fmla="*/ 191 w 191" name="T17"/>
                    <a:gd fmla="*/ 191 h 191" name="T18"/>
                  </a:gdLst>
                  <a:cxnLst>
                    <a:cxn ang="T10">
                      <a:pos x="T0" y="T1"/>
                    </a:cxn>
                    <a:cxn ang="T11">
                      <a:pos x="T2" y="T3"/>
                    </a:cxn>
                    <a:cxn ang="T12">
                      <a:pos x="T4" y="T5"/>
                    </a:cxn>
                    <a:cxn ang="T13">
                      <a:pos x="T6" y="T7"/>
                    </a:cxn>
                    <a:cxn ang="T14">
                      <a:pos x="T8" y="T9"/>
                    </a:cxn>
                  </a:cxnLst>
                  <a:rect b="T18" l="T15" r="T17" t="T16"/>
                  <a:pathLst>
                    <a:path h="191" w="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nchor="ctr"/>
                <a:lstStyle/>
                <a:p>
                  <a:pPr algn="ctr"/>
                  <a:endParaRPr>
                    <a:cs typeface="+mn-ea"/>
                    <a:sym typeface="+mn-lt"/>
                  </a:endParaRPr>
                </a:p>
              </p:txBody>
            </p:sp>
            <p:sp>
              <p:nvSpPr>
                <p:cNvPr id="37" name="ïşḻïďê-任意多边形: 形状 9">
                  <a:extLst>
                    <a:ext uri="{FF2B5EF4-FFF2-40B4-BE49-F238E27FC236}">
                      <a16:creationId xmlns:a16="http://schemas.microsoft.com/office/drawing/2014/main" id="{BD0EF89E-25C8-4E6F-9E07-F9A6AE84391C}"/>
                    </a:ext>
                  </a:extLst>
                </p:cNvPr>
                <p:cNvSpPr/>
                <p:nvPr/>
              </p:nvSpPr>
              <p:spPr bwMode="auto">
                <a:xfrm>
                  <a:off x="10185400" y="4362450"/>
                  <a:ext cx="434975" cy="46038"/>
                </a:xfrm>
                <a:custGeom>
                  <a:gdLst>
                    <a:gd fmla="*/ 1143 w 1209" name="T0"/>
                    <a:gd fmla="*/ 129 h 130" name="T1"/>
                    <a:gd fmla="*/ 64 w 1209" name="T2"/>
                    <a:gd fmla="*/ 129 h 130" name="T3"/>
                    <a:gd fmla="*/ 0 w 1209" name="T4"/>
                    <a:gd fmla="*/ 65 h 130" name="T5"/>
                    <a:gd fmla="*/ 64 w 1209" name="T6"/>
                    <a:gd fmla="*/ 0 h 130" name="T7"/>
                    <a:gd fmla="*/ 1143 w 1209" name="T8"/>
                    <a:gd fmla="*/ 0 h 130" name="T9"/>
                    <a:gd fmla="*/ 1208 w 1209" name="T10"/>
                    <a:gd fmla="*/ 65 h 130" name="T11"/>
                    <a:gd fmla="*/ 1143 w 1209" name="T12"/>
                    <a:gd fmla="*/ 129 h 130" name="T13"/>
                    <a:gd fmla="*/ 0 60000 65536" name="T14"/>
                    <a:gd fmla="*/ 0 60000 65536" name="T15"/>
                    <a:gd fmla="*/ 0 60000 65536" name="T16"/>
                    <a:gd fmla="*/ 0 60000 65536" name="T17"/>
                    <a:gd fmla="*/ 0 60000 65536" name="T18"/>
                    <a:gd fmla="*/ 0 60000 65536" name="T19"/>
                    <a:gd fmla="*/ 0 60000 65536" name="T20"/>
                    <a:gd fmla="*/ 0 w 1209" name="T21"/>
                    <a:gd fmla="*/ 0 h 130" name="T22"/>
                    <a:gd fmla="*/ 1209 w 1209" name="T23"/>
                    <a:gd fmla="*/ 130 h 13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0" w="1209">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rgbClr val="FFFFFF"/>
                </a:solidFill>
                <a:ln>
                  <a:noFill/>
                </a:ln>
                <a:extLst>
                  <a:ext uri="{91240B29-F687-4F45-9708-019B960494DF}">
                    <a14:hiddenLine w="9525">
                      <a:solidFill>
                        <a:srgbClr val="000000"/>
                      </a:solidFill>
                      <a:bevel/>
                      <a:headEnd/>
                      <a:tailEnd/>
                    </a14:hiddenLine>
                  </a:ext>
                </a:extLst>
              </p:spPr>
              <p:txBody>
                <a:bodyPr anchor="ctr"/>
                <a:lstStyle/>
                <a:p>
                  <a:pPr algn="ctr"/>
                  <a:endParaRPr>
                    <a:cs typeface="+mn-ea"/>
                    <a:sym typeface="+mn-lt"/>
                  </a:endParaRPr>
                </a:p>
              </p:txBody>
            </p:sp>
            <p:sp>
              <p:nvSpPr>
                <p:cNvPr id="38" name="ïşḻïďê-任意多边形: 形状 10">
                  <a:extLst>
                    <a:ext uri="{FF2B5EF4-FFF2-40B4-BE49-F238E27FC236}">
                      <a16:creationId xmlns:a16="http://schemas.microsoft.com/office/drawing/2014/main" id="{82CA31C8-61DC-4DE2-BBDD-00FDBA2A17B5}"/>
                    </a:ext>
                  </a:extLst>
                </p:cNvPr>
                <p:cNvSpPr/>
                <p:nvPr/>
              </p:nvSpPr>
              <p:spPr bwMode="auto">
                <a:xfrm>
                  <a:off x="10190163" y="9671050"/>
                  <a:ext cx="427037" cy="427038"/>
                </a:xfrm>
                <a:custGeom>
                  <a:gdLst>
                    <a:gd fmla="*/ 84 w 1187" name="T0"/>
                    <a:gd fmla="*/ 593 h 1186" name="T1"/>
                    <a:gd fmla="*/ 593 w 1187" name="T2"/>
                    <a:gd fmla="*/ 1102 h 1186" name="T3"/>
                    <a:gd fmla="*/ 1102 w 1187" name="T4"/>
                    <a:gd fmla="*/ 593 h 1186" name="T5"/>
                    <a:gd fmla="*/ 593 w 1187" name="T6"/>
                    <a:gd fmla="*/ 83 h 1186" name="T7"/>
                    <a:gd fmla="*/ 84 w 1187" name="T8"/>
                    <a:gd fmla="*/ 593 h 1186" name="T9"/>
                    <a:gd fmla="*/ 0 w 1187" name="T10"/>
                    <a:gd fmla="*/ 593 h 1186" name="T11"/>
                    <a:gd fmla="*/ 593 w 1187" name="T12"/>
                    <a:gd fmla="*/ 0 h 1186" name="T13"/>
                    <a:gd fmla="*/ 1186 w 1187" name="T14"/>
                    <a:gd fmla="*/ 593 h 1186" name="T15"/>
                    <a:gd fmla="*/ 593 w 1187" name="T16"/>
                    <a:gd fmla="*/ 1185 h 1186" name="T17"/>
                    <a:gd fmla="*/ 0 w 1187" name="T18"/>
                    <a:gd fmla="*/ 593 h 118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87" name="T30"/>
                    <a:gd fmla="*/ 0 h 1186" name="T31"/>
                    <a:gd fmla="*/ 1187 w 1187" name="T32"/>
                    <a:gd fmla="*/ 1186 h 118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86" w="1187">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rgbClr val="FFFFFF"/>
                </a:solidFill>
                <a:ln>
                  <a:noFill/>
                </a:ln>
                <a:extLst>
                  <a:ext uri="{91240B29-F687-4F45-9708-019B960494DF}">
                    <a14:hiddenLine w="9525">
                      <a:solidFill>
                        <a:srgbClr val="000000"/>
                      </a:solidFill>
                      <a:bevel/>
                      <a:headEnd/>
                      <a:tailEnd/>
                    </a14:hiddenLine>
                  </a:ext>
                </a:extLst>
              </p:spPr>
              <p:txBody>
                <a:bodyPr anchor="ctr"/>
                <a:lstStyle/>
                <a:p>
                  <a:pPr algn="ctr"/>
                  <a:endParaRPr>
                    <a:cs typeface="+mn-ea"/>
                    <a:sym typeface="+mn-lt"/>
                  </a:endParaRPr>
                </a:p>
              </p:txBody>
            </p:sp>
          </p:grpSp>
          <p:sp>
            <p:nvSpPr>
              <p:cNvPr id="32" name="ïşḻïďê-Rectangle 31">
                <a:extLst>
                  <a:ext uri="{FF2B5EF4-FFF2-40B4-BE49-F238E27FC236}">
                    <a16:creationId xmlns:a16="http://schemas.microsoft.com/office/drawing/2014/main" id="{622E0FC8-CA8C-4019-8070-6771D0B20F24}"/>
                  </a:ext>
                </a:extLst>
              </p:cNvPr>
              <p:cNvSpPr/>
              <p:nvPr/>
            </p:nvSpPr>
            <p:spPr>
              <a:xfrm>
                <a:off x="4944083" y="1234401"/>
                <a:ext cx="2303835" cy="4087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0" name="ïşḻïďê-Rectangle 29">
              <a:extLst>
                <a:ext uri="{FF2B5EF4-FFF2-40B4-BE49-F238E27FC236}">
                  <a16:creationId xmlns:a16="http://schemas.microsoft.com/office/drawing/2014/main" id="{5BF7B833-3979-4BF3-B2CF-85C9EBECEB84}"/>
                </a:ext>
              </a:extLst>
            </p:cNvPr>
            <p:cNvSpPr/>
            <p:nvPr/>
          </p:nvSpPr>
          <p:spPr bwMode="auto">
            <a:xfrm>
              <a:off x="5349724" y="2338088"/>
              <a:ext cx="1492559" cy="2656278"/>
            </a:xfrm>
            <a:prstGeom prst="rect">
              <a:avLst/>
            </a:prstGeom>
            <a:blipFill>
              <a:blip r:embed="rId3">
                <a:extLst>
                  <a:ext uri="{28A0092B-C50C-407E-A947-70E740481C1C}">
                    <a14:useLocalDpi/>
                  </a:ext>
                </a:extLst>
              </a:blip>
              <a:stretch>
                <a:fillRect/>
              </a:stretch>
            </a:blipFill>
            <a:ln algn="ctr" cap="flat" cmpd="sng" w="6350">
              <a:noFill/>
              <a:prstDash val="solid"/>
              <a:miter lim="800000"/>
            </a:ln>
            <a:effectLst/>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7" name="ïşḻïďê-Oval 26">
            <a:extLst>
              <a:ext uri="{FF2B5EF4-FFF2-40B4-BE49-F238E27FC236}">
                <a16:creationId xmlns:a16="http://schemas.microsoft.com/office/drawing/2014/main" id="{459005A4-872D-4736-9A68-5B6A5F6E2B9A}"/>
              </a:ext>
            </a:extLst>
          </p:cNvPr>
          <p:cNvSpPr/>
          <p:nvPr/>
        </p:nvSpPr>
        <p:spPr>
          <a:xfrm>
            <a:off x="4135885" y="4363767"/>
            <a:ext cx="564653" cy="564653"/>
          </a:xfrm>
          <a:prstGeom prst="ellipse">
            <a:avLst/>
          </a:prstGeom>
          <a:solidFill>
            <a:schemeClr val="bg1"/>
          </a:solidFill>
          <a:ln w="19050">
            <a:solidFill>
              <a:srgbClr val="E1495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E14956"/>
                </a:solidFill>
                <a:cs typeface="+mn-ea"/>
                <a:sym typeface="+mn-lt"/>
              </a:rPr>
              <a:t>C</a:t>
            </a:r>
          </a:p>
        </p:txBody>
      </p:sp>
      <p:sp>
        <p:nvSpPr>
          <p:cNvPr id="23" name="ïşḻïďê-Oval 22">
            <a:extLst>
              <a:ext uri="{FF2B5EF4-FFF2-40B4-BE49-F238E27FC236}">
                <a16:creationId xmlns:a16="http://schemas.microsoft.com/office/drawing/2014/main" id="{D93AF7C3-58FC-4C0E-873E-962B088F32A6}"/>
              </a:ext>
            </a:extLst>
          </p:cNvPr>
          <p:cNvSpPr/>
          <p:nvPr/>
        </p:nvSpPr>
        <p:spPr>
          <a:xfrm>
            <a:off x="4156247" y="2736421"/>
            <a:ext cx="564653" cy="564653"/>
          </a:xfrm>
          <a:prstGeom prst="ellipse">
            <a:avLst/>
          </a:prstGeom>
          <a:solidFill>
            <a:schemeClr val="bg1"/>
          </a:solidFill>
          <a:ln w="19050">
            <a:solidFill>
              <a:srgbClr val="2070A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2070A1"/>
                </a:solidFill>
                <a:cs typeface="+mn-ea"/>
                <a:sym typeface="+mn-lt"/>
              </a:rPr>
              <a:t>A</a:t>
            </a:r>
          </a:p>
        </p:txBody>
      </p:sp>
      <p:sp>
        <p:nvSpPr>
          <p:cNvPr id="19" name="ïşḻïďê-Oval 18">
            <a:extLst>
              <a:ext uri="{FF2B5EF4-FFF2-40B4-BE49-F238E27FC236}">
                <a16:creationId xmlns:a16="http://schemas.microsoft.com/office/drawing/2014/main" id="{0966BD1B-F771-4CC6-83D9-F1E5C3CDDA8D}"/>
              </a:ext>
            </a:extLst>
          </p:cNvPr>
          <p:cNvSpPr/>
          <p:nvPr/>
        </p:nvSpPr>
        <p:spPr>
          <a:xfrm>
            <a:off x="7592026" y="2802015"/>
            <a:ext cx="564653" cy="564653"/>
          </a:xfrm>
          <a:prstGeom prst="ellipse">
            <a:avLst/>
          </a:prstGeom>
          <a:solidFill>
            <a:schemeClr val="bg1"/>
          </a:solidFill>
          <a:ln w="19050">
            <a:solidFill>
              <a:srgbClr val="FBAE4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FBAE41"/>
                </a:solidFill>
                <a:cs typeface="+mn-ea"/>
                <a:sym typeface="+mn-lt"/>
              </a:rPr>
              <a:t>B</a:t>
            </a:r>
          </a:p>
        </p:txBody>
      </p:sp>
      <p:sp>
        <p:nvSpPr>
          <p:cNvPr id="15" name="ïşḻïďê-Oval 14">
            <a:extLst>
              <a:ext uri="{FF2B5EF4-FFF2-40B4-BE49-F238E27FC236}">
                <a16:creationId xmlns:a16="http://schemas.microsoft.com/office/drawing/2014/main" id="{A0C74CCD-FB03-4B58-ACD2-772323F2C688}"/>
              </a:ext>
            </a:extLst>
          </p:cNvPr>
          <p:cNvSpPr/>
          <p:nvPr/>
        </p:nvSpPr>
        <p:spPr>
          <a:xfrm>
            <a:off x="7592026" y="4363767"/>
            <a:ext cx="564653" cy="564653"/>
          </a:xfrm>
          <a:prstGeom prst="ellipse">
            <a:avLst/>
          </a:prstGeom>
          <a:solidFill>
            <a:schemeClr val="bg1"/>
          </a:solidFill>
          <a:ln w="19050">
            <a:solidFill>
              <a:srgbClr val="A6315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a:solidFill>
                  <a:srgbClr val="A6315B"/>
                </a:solidFill>
                <a:cs typeface="+mn-ea"/>
                <a:sym typeface="+mn-lt"/>
              </a:rPr>
              <a:t>D</a:t>
            </a:r>
          </a:p>
        </p:txBody>
      </p:sp>
      <p:grpSp>
        <p:nvGrpSpPr>
          <p:cNvPr id="6" name="组合 5"/>
          <p:cNvGrpSpPr/>
          <p:nvPr/>
        </p:nvGrpSpPr>
        <p:grpSpPr>
          <a:xfrm>
            <a:off x="8351330" y="2657608"/>
            <a:ext cx="2771877" cy="881716"/>
            <a:chOff x="8351330" y="2657608"/>
            <a:chExt cx="2771877" cy="881716"/>
          </a:xfrm>
        </p:grpSpPr>
        <p:sp>
          <p:nvSpPr>
            <p:cNvPr id="42" name="矩形 41"/>
            <p:cNvSpPr/>
            <p:nvPr/>
          </p:nvSpPr>
          <p:spPr>
            <a:xfrm>
              <a:off x="8351329" y="3157231"/>
              <a:ext cx="2588813"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a:t>
              </a:r>
            </a:p>
          </p:txBody>
        </p:sp>
        <p:sp>
          <p:nvSpPr>
            <p:cNvPr id="43" name="矩形 42"/>
            <p:cNvSpPr/>
            <p:nvPr/>
          </p:nvSpPr>
          <p:spPr>
            <a:xfrm>
              <a:off x="8351331" y="2657608"/>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7" name="组合 6"/>
          <p:cNvGrpSpPr/>
          <p:nvPr/>
        </p:nvGrpSpPr>
        <p:grpSpPr>
          <a:xfrm>
            <a:off x="8351330" y="4280383"/>
            <a:ext cx="2771877" cy="1204882"/>
            <a:chOff x="8351330" y="4280383"/>
            <a:chExt cx="2771877" cy="1204882"/>
          </a:xfrm>
        </p:grpSpPr>
        <p:sp>
          <p:nvSpPr>
            <p:cNvPr id="44" name="矩形 43"/>
            <p:cNvSpPr/>
            <p:nvPr/>
          </p:nvSpPr>
          <p:spPr>
            <a:xfrm>
              <a:off x="8351329" y="4780007"/>
              <a:ext cx="2588813"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a:t>
              </a:r>
            </a:p>
          </p:txBody>
        </p:sp>
        <p:sp>
          <p:nvSpPr>
            <p:cNvPr id="45" name="矩形 44"/>
            <p:cNvSpPr/>
            <p:nvPr/>
          </p:nvSpPr>
          <p:spPr>
            <a:xfrm>
              <a:off x="8351331" y="4280383"/>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2" name="组合 1"/>
          <p:cNvGrpSpPr/>
          <p:nvPr/>
        </p:nvGrpSpPr>
        <p:grpSpPr>
          <a:xfrm>
            <a:off x="913550" y="2657608"/>
            <a:ext cx="2771877" cy="1204882"/>
            <a:chOff x="913550" y="2657608"/>
            <a:chExt cx="2771877" cy="1204882"/>
          </a:xfrm>
        </p:grpSpPr>
        <p:sp>
          <p:nvSpPr>
            <p:cNvPr id="46" name="矩形 45"/>
            <p:cNvSpPr/>
            <p:nvPr/>
          </p:nvSpPr>
          <p:spPr>
            <a:xfrm>
              <a:off x="1096614" y="3157232"/>
              <a:ext cx="2588813" cy="73152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a:t>
              </a:r>
            </a:p>
          </p:txBody>
        </p:sp>
        <p:sp>
          <p:nvSpPr>
            <p:cNvPr id="47" name="矩形 46"/>
            <p:cNvSpPr/>
            <p:nvPr/>
          </p:nvSpPr>
          <p:spPr>
            <a:xfrm>
              <a:off x="913550" y="2657608"/>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5" name="组合 4"/>
          <p:cNvGrpSpPr/>
          <p:nvPr/>
        </p:nvGrpSpPr>
        <p:grpSpPr>
          <a:xfrm>
            <a:off x="913550" y="4280383"/>
            <a:ext cx="2771877" cy="1204882"/>
            <a:chOff x="913550" y="4280383"/>
            <a:chExt cx="2771877" cy="1204882"/>
          </a:xfrm>
        </p:grpSpPr>
        <p:sp>
          <p:nvSpPr>
            <p:cNvPr id="48" name="矩形 47"/>
            <p:cNvSpPr/>
            <p:nvPr/>
          </p:nvSpPr>
          <p:spPr>
            <a:xfrm>
              <a:off x="1096614" y="4780007"/>
              <a:ext cx="2588813" cy="73152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a:t>
              </a:r>
            </a:p>
          </p:txBody>
        </p:sp>
        <p:sp>
          <p:nvSpPr>
            <p:cNvPr id="49" name="矩形 48"/>
            <p:cNvSpPr/>
            <p:nvPr/>
          </p:nvSpPr>
          <p:spPr>
            <a:xfrm>
              <a:off x="913550" y="4280383"/>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50" name="矩形 49"/>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管理上的不足</a:t>
            </a:r>
          </a:p>
        </p:txBody>
      </p:sp>
      <p:sp>
        <p:nvSpPr>
          <p:cNvPr id="51" name="圆角矩形 50"/>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2" name="圆角矩形 51"/>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4"/>
    </p:custDataLst>
    <p:extLst>
      <p:ext uri="{BB962C8B-B14F-4D97-AF65-F5344CB8AC3E}">
        <p14:creationId val="2449324713"/>
      </p:ext>
    </p:extLst>
  </p:cSld>
  <p:clrMapOvr>
    <a:masterClrMapping/>
  </p:clrMapOvr>
  <mc:AlternateContent>
    <mc:Choice Requires="p14">
      <p:transition p14:dur="125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1000" fill="hold" id="7"/>
                                        <p:tgtEl>
                                          <p:spTgt spid="51"/>
                                        </p:tgtEl>
                                        <p:attrNameLst>
                                          <p:attrName>ppt_x</p:attrName>
                                        </p:attrNameLst>
                                      </p:cBhvr>
                                      <p:tavLst>
                                        <p:tav tm="0">
                                          <p:val>
                                            <p:strVal val="0-#ppt_w/2"/>
                                          </p:val>
                                        </p:tav>
                                        <p:tav tm="100000">
                                          <p:val>
                                            <p:strVal val="#ppt_x"/>
                                          </p:val>
                                        </p:tav>
                                      </p:tavLst>
                                    </p:anim>
                                    <p:anim calcmode="lin" valueType="num">
                                      <p:cBhvr additive="base">
                                        <p:cTn dur="1000" fill="hold" id="8"/>
                                        <p:tgtEl>
                                          <p:spTgt spid="5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52"/>
                                        </p:tgtEl>
                                        <p:attrNameLst>
                                          <p:attrName>style.visibility</p:attrName>
                                        </p:attrNameLst>
                                      </p:cBhvr>
                                      <p:to>
                                        <p:strVal val="visible"/>
                                      </p:to>
                                    </p:set>
                                    <p:anim calcmode="lin" valueType="num">
                                      <p:cBhvr additive="base">
                                        <p:cTn dur="1000" fill="hold" id="11"/>
                                        <p:tgtEl>
                                          <p:spTgt spid="52"/>
                                        </p:tgtEl>
                                        <p:attrNameLst>
                                          <p:attrName>ppt_x</p:attrName>
                                        </p:attrNameLst>
                                      </p:cBhvr>
                                      <p:tavLst>
                                        <p:tav tm="0">
                                          <p:val>
                                            <p:strVal val="0-#ppt_w/2"/>
                                          </p:val>
                                        </p:tav>
                                        <p:tav tm="100000">
                                          <p:val>
                                            <p:strVal val="#ppt_x"/>
                                          </p:val>
                                        </p:tav>
                                      </p:tavLst>
                                    </p:anim>
                                    <p:anim calcmode="lin" valueType="num">
                                      <p:cBhvr additive="base">
                                        <p:cTn dur="1000" fill="hold" id="12"/>
                                        <p:tgtEl>
                                          <p:spTgt spid="52"/>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50"/>
                                        </p:tgtEl>
                                        <p:attrNameLst>
                                          <p:attrName>style.visibility</p:attrName>
                                        </p:attrNameLst>
                                      </p:cBhvr>
                                      <p:to>
                                        <p:strVal val="visible"/>
                                      </p:to>
                                    </p:set>
                                    <p:animEffect filter="fade" transition="in">
                                      <p:cBhvr>
                                        <p:cTn dur="500" id="15"/>
                                        <p:tgtEl>
                                          <p:spTgt spid="50"/>
                                        </p:tgtEl>
                                      </p:cBhvr>
                                    </p:animEffect>
                                    <p:anim calcmode="lin" valueType="num">
                                      <p:cBhvr>
                                        <p:cTn dur="500" fill="hold" id="16"/>
                                        <p:tgtEl>
                                          <p:spTgt spid="50"/>
                                        </p:tgtEl>
                                        <p:attrNameLst>
                                          <p:attrName>ppt_w</p:attrName>
                                        </p:attrNameLst>
                                      </p:cBhvr>
                                      <p:tavLst>
                                        <p:tav fmla="#ppt_w*sin(2.5*pi*$)" tm="0">
                                          <p:val>
                                            <p:fltVal val="0"/>
                                          </p:val>
                                        </p:tav>
                                        <p:tav tm="100000">
                                          <p:val>
                                            <p:fltVal val="1"/>
                                          </p:val>
                                        </p:tav>
                                      </p:tavLst>
                                    </p:anim>
                                    <p:anim calcmode="lin" valueType="num">
                                      <p:cBhvr>
                                        <p:cTn dur="500" fill="hold" id="17"/>
                                        <p:tgtEl>
                                          <p:spTgt spid="50"/>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id="19" nodeType="afterEffect" presetClass="entr" presetID="2" presetSubtype="4">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1000" fill="hold" id="21"/>
                                        <p:tgtEl>
                                          <p:spTgt spid="4"/>
                                        </p:tgtEl>
                                        <p:attrNameLst>
                                          <p:attrName>ppt_x</p:attrName>
                                        </p:attrNameLst>
                                      </p:cBhvr>
                                      <p:tavLst>
                                        <p:tav tm="0">
                                          <p:val>
                                            <p:strVal val="#ppt_x"/>
                                          </p:val>
                                        </p:tav>
                                        <p:tav tm="100000">
                                          <p:val>
                                            <p:strVal val="#ppt_x"/>
                                          </p:val>
                                        </p:tav>
                                      </p:tavLst>
                                    </p:anim>
                                    <p:anim calcmode="lin" valueType="num">
                                      <p:cBhvr additive="base">
                                        <p:cTn dur="1000" fill="hold" id="22"/>
                                        <p:tgtEl>
                                          <p:spTgt spid="4"/>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16" presetSubtype="37">
                                  <p:stCondLst>
                                    <p:cond delay="0"/>
                                  </p:stCondLst>
                                  <p:childTnLst>
                                    <p:set>
                                      <p:cBhvr>
                                        <p:cTn dur="1" fill="hold" id="25">
                                          <p:stCondLst>
                                            <p:cond delay="0"/>
                                          </p:stCondLst>
                                        </p:cTn>
                                        <p:tgtEl>
                                          <p:spTgt spid="3"/>
                                        </p:tgtEl>
                                        <p:attrNameLst>
                                          <p:attrName>style.visibility</p:attrName>
                                        </p:attrNameLst>
                                      </p:cBhvr>
                                      <p:to>
                                        <p:strVal val="visible"/>
                                      </p:to>
                                    </p:set>
                                    <p:animEffect filter="barn(outVertical)" transition="in">
                                      <p:cBhvr>
                                        <p:cTn dur="750" id="26"/>
                                        <p:tgtEl>
                                          <p:spTgt spid="3"/>
                                        </p:tgtEl>
                                      </p:cBhvr>
                                    </p:animEffect>
                                  </p:childTnLst>
                                </p:cTn>
                              </p:par>
                            </p:childTnLst>
                          </p:cTn>
                        </p:par>
                        <p:par>
                          <p:cTn fill="hold" id="27" nodeType="afterGroup">
                            <p:stCondLst>
                              <p:cond delay="3000"/>
                            </p:stCondLst>
                            <p:childTnLst>
                              <p:par>
                                <p:cTn decel="100000" fill="hold" grpId="0" id="28" nodeType="afterEffect" presetClass="entr" presetID="2" presetSubtype="4">
                                  <p:stCondLst>
                                    <p:cond delay="0"/>
                                  </p:stCondLst>
                                  <p:childTnLst>
                                    <p:set>
                                      <p:cBhvr>
                                        <p:cTn dur="1" fill="hold" id="29">
                                          <p:stCondLst>
                                            <p:cond delay="0"/>
                                          </p:stCondLst>
                                        </p:cTn>
                                        <p:tgtEl>
                                          <p:spTgt spid="23"/>
                                        </p:tgtEl>
                                        <p:attrNameLst>
                                          <p:attrName>style.visibility</p:attrName>
                                        </p:attrNameLst>
                                      </p:cBhvr>
                                      <p:to>
                                        <p:strVal val="visible"/>
                                      </p:to>
                                    </p:set>
                                    <p:anim calcmode="lin" valueType="num">
                                      <p:cBhvr additive="base">
                                        <p:cTn dur="1000" fill="hold" id="30"/>
                                        <p:tgtEl>
                                          <p:spTgt spid="23"/>
                                        </p:tgtEl>
                                        <p:attrNameLst>
                                          <p:attrName>ppt_x</p:attrName>
                                        </p:attrNameLst>
                                      </p:cBhvr>
                                      <p:tavLst>
                                        <p:tav tm="0">
                                          <p:val>
                                            <p:strVal val="#ppt_x"/>
                                          </p:val>
                                        </p:tav>
                                        <p:tav tm="100000">
                                          <p:val>
                                            <p:strVal val="#ppt_x"/>
                                          </p:val>
                                        </p:tav>
                                      </p:tavLst>
                                    </p:anim>
                                    <p:anim calcmode="lin" valueType="num">
                                      <p:cBhvr additive="base">
                                        <p:cTn dur="1000" fill="hold" id="31"/>
                                        <p:tgtEl>
                                          <p:spTgt spid="23"/>
                                        </p:tgtEl>
                                        <p:attrNameLst>
                                          <p:attrName>ppt_y</p:attrName>
                                        </p:attrNameLst>
                                      </p:cBhvr>
                                      <p:tavLst>
                                        <p:tav tm="0">
                                          <p:val>
                                            <p:strVal val="1+#ppt_h/2"/>
                                          </p:val>
                                        </p:tav>
                                        <p:tav tm="100000">
                                          <p:val>
                                            <p:strVal val="#ppt_y"/>
                                          </p:val>
                                        </p:tav>
                                      </p:tavLst>
                                    </p:anim>
                                  </p:childTnLst>
                                </p:cTn>
                              </p:par>
                              <p:par>
                                <p:cTn decel="100000" fill="hold" grpId="0" id="32" nodeType="withEffect" presetClass="entr" presetID="2" presetSubtype="4">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additive="base">
                                        <p:cTn dur="1000" fill="hold" id="34"/>
                                        <p:tgtEl>
                                          <p:spTgt spid="19"/>
                                        </p:tgtEl>
                                        <p:attrNameLst>
                                          <p:attrName>ppt_x</p:attrName>
                                        </p:attrNameLst>
                                      </p:cBhvr>
                                      <p:tavLst>
                                        <p:tav tm="0">
                                          <p:val>
                                            <p:strVal val="#ppt_x"/>
                                          </p:val>
                                        </p:tav>
                                        <p:tav tm="100000">
                                          <p:val>
                                            <p:strVal val="#ppt_x"/>
                                          </p:val>
                                        </p:tav>
                                      </p:tavLst>
                                    </p:anim>
                                    <p:anim calcmode="lin" valueType="num">
                                      <p:cBhvr additive="base">
                                        <p:cTn dur="1000" fill="hold" id="35"/>
                                        <p:tgtEl>
                                          <p:spTgt spid="19"/>
                                        </p:tgtEl>
                                        <p:attrNameLst>
                                          <p:attrName>ppt_y</p:attrName>
                                        </p:attrNameLst>
                                      </p:cBhvr>
                                      <p:tavLst>
                                        <p:tav tm="0">
                                          <p:val>
                                            <p:strVal val="1+#ppt_h/2"/>
                                          </p:val>
                                        </p:tav>
                                        <p:tav tm="100000">
                                          <p:val>
                                            <p:strVal val="#ppt_y"/>
                                          </p:val>
                                        </p:tav>
                                      </p:tavLst>
                                    </p:anim>
                                  </p:childTnLst>
                                </p:cTn>
                              </p:par>
                              <p:par>
                                <p:cTn decel="100000" fill="hold" id="36" nodeType="withEffect" presetClass="entr" presetID="2" presetSubtype="8">
                                  <p:stCondLst>
                                    <p:cond delay="0"/>
                                  </p:stCondLst>
                                  <p:childTnLst>
                                    <p:set>
                                      <p:cBhvr>
                                        <p:cTn dur="1" fill="hold" id="37">
                                          <p:stCondLst>
                                            <p:cond delay="0"/>
                                          </p:stCondLst>
                                        </p:cTn>
                                        <p:tgtEl>
                                          <p:spTgt spid="2"/>
                                        </p:tgtEl>
                                        <p:attrNameLst>
                                          <p:attrName>style.visibility</p:attrName>
                                        </p:attrNameLst>
                                      </p:cBhvr>
                                      <p:to>
                                        <p:strVal val="visible"/>
                                      </p:to>
                                    </p:set>
                                    <p:anim calcmode="lin" valueType="num">
                                      <p:cBhvr additive="base">
                                        <p:cTn dur="1000" fill="hold" id="38"/>
                                        <p:tgtEl>
                                          <p:spTgt spid="2"/>
                                        </p:tgtEl>
                                        <p:attrNameLst>
                                          <p:attrName>ppt_x</p:attrName>
                                        </p:attrNameLst>
                                      </p:cBhvr>
                                      <p:tavLst>
                                        <p:tav tm="0">
                                          <p:val>
                                            <p:strVal val="0-#ppt_w/2"/>
                                          </p:val>
                                        </p:tav>
                                        <p:tav tm="100000">
                                          <p:val>
                                            <p:strVal val="#ppt_x"/>
                                          </p:val>
                                        </p:tav>
                                      </p:tavLst>
                                    </p:anim>
                                    <p:anim calcmode="lin" valueType="num">
                                      <p:cBhvr additive="base">
                                        <p:cTn dur="1000" fill="hold" id="39"/>
                                        <p:tgtEl>
                                          <p:spTgt spid="2"/>
                                        </p:tgtEl>
                                        <p:attrNameLst>
                                          <p:attrName>ppt_y</p:attrName>
                                        </p:attrNameLst>
                                      </p:cBhvr>
                                      <p:tavLst>
                                        <p:tav tm="0">
                                          <p:val>
                                            <p:strVal val="#ppt_y"/>
                                          </p:val>
                                        </p:tav>
                                        <p:tav tm="100000">
                                          <p:val>
                                            <p:strVal val="#ppt_y"/>
                                          </p:val>
                                        </p:tav>
                                      </p:tavLst>
                                    </p:anim>
                                  </p:childTnLst>
                                </p:cTn>
                              </p:par>
                              <p:par>
                                <p:cTn decel="100000" fill="hold" id="40" nodeType="withEffect" presetClass="entr" presetID="2" presetSubtype="2">
                                  <p:stCondLst>
                                    <p:cond delay="0"/>
                                  </p:stCondLst>
                                  <p:childTnLst>
                                    <p:set>
                                      <p:cBhvr>
                                        <p:cTn dur="1" fill="hold" id="41">
                                          <p:stCondLst>
                                            <p:cond delay="0"/>
                                          </p:stCondLst>
                                        </p:cTn>
                                        <p:tgtEl>
                                          <p:spTgt spid="6"/>
                                        </p:tgtEl>
                                        <p:attrNameLst>
                                          <p:attrName>style.visibility</p:attrName>
                                        </p:attrNameLst>
                                      </p:cBhvr>
                                      <p:to>
                                        <p:strVal val="visible"/>
                                      </p:to>
                                    </p:set>
                                    <p:anim calcmode="lin" valueType="num">
                                      <p:cBhvr additive="base">
                                        <p:cTn dur="1000" fill="hold" id="42"/>
                                        <p:tgtEl>
                                          <p:spTgt spid="6"/>
                                        </p:tgtEl>
                                        <p:attrNameLst>
                                          <p:attrName>ppt_x</p:attrName>
                                        </p:attrNameLst>
                                      </p:cBhvr>
                                      <p:tavLst>
                                        <p:tav tm="0">
                                          <p:val>
                                            <p:strVal val="1+#ppt_w/2"/>
                                          </p:val>
                                        </p:tav>
                                        <p:tav tm="100000">
                                          <p:val>
                                            <p:strVal val="#ppt_x"/>
                                          </p:val>
                                        </p:tav>
                                      </p:tavLst>
                                    </p:anim>
                                    <p:anim calcmode="lin" valueType="num">
                                      <p:cBhvr additive="base">
                                        <p:cTn dur="1000" fill="hold" id="43"/>
                                        <p:tgtEl>
                                          <p:spTgt spid="6"/>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decel="100000" fill="hold" grpId="0" id="45" nodeType="afterEffect" presetClass="entr" presetID="2" presetSubtype="4">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additive="base">
                                        <p:cTn dur="1000" fill="hold" id="47"/>
                                        <p:tgtEl>
                                          <p:spTgt spid="27"/>
                                        </p:tgtEl>
                                        <p:attrNameLst>
                                          <p:attrName>ppt_x</p:attrName>
                                        </p:attrNameLst>
                                      </p:cBhvr>
                                      <p:tavLst>
                                        <p:tav tm="0">
                                          <p:val>
                                            <p:strVal val="#ppt_x"/>
                                          </p:val>
                                        </p:tav>
                                        <p:tav tm="100000">
                                          <p:val>
                                            <p:strVal val="#ppt_x"/>
                                          </p:val>
                                        </p:tav>
                                      </p:tavLst>
                                    </p:anim>
                                    <p:anim calcmode="lin" valueType="num">
                                      <p:cBhvr additive="base">
                                        <p:cTn dur="1000" fill="hold" id="48"/>
                                        <p:tgtEl>
                                          <p:spTgt spid="27"/>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1000" fill="hold" id="51"/>
                                        <p:tgtEl>
                                          <p:spTgt spid="15"/>
                                        </p:tgtEl>
                                        <p:attrNameLst>
                                          <p:attrName>ppt_x</p:attrName>
                                        </p:attrNameLst>
                                      </p:cBhvr>
                                      <p:tavLst>
                                        <p:tav tm="0">
                                          <p:val>
                                            <p:strVal val="#ppt_x"/>
                                          </p:val>
                                        </p:tav>
                                        <p:tav tm="100000">
                                          <p:val>
                                            <p:strVal val="#ppt_x"/>
                                          </p:val>
                                        </p:tav>
                                      </p:tavLst>
                                    </p:anim>
                                    <p:anim calcmode="lin" valueType="num">
                                      <p:cBhvr additive="base">
                                        <p:cTn dur="1000" fill="hold" id="52"/>
                                        <p:tgtEl>
                                          <p:spTgt spid="15"/>
                                        </p:tgtEl>
                                        <p:attrNameLst>
                                          <p:attrName>ppt_y</p:attrName>
                                        </p:attrNameLst>
                                      </p:cBhvr>
                                      <p:tavLst>
                                        <p:tav tm="0">
                                          <p:val>
                                            <p:strVal val="1+#ppt_h/2"/>
                                          </p:val>
                                        </p:tav>
                                        <p:tav tm="100000">
                                          <p:val>
                                            <p:strVal val="#ppt_y"/>
                                          </p:val>
                                        </p:tav>
                                      </p:tavLst>
                                    </p:anim>
                                  </p:childTnLst>
                                </p:cTn>
                              </p:par>
                              <p:par>
                                <p:cTn decel="100000" fill="hold" id="53" nodeType="withEffect" presetClass="entr" presetID="2" presetSubtype="8">
                                  <p:stCondLst>
                                    <p:cond delay="0"/>
                                  </p:stCondLst>
                                  <p:childTnLst>
                                    <p:set>
                                      <p:cBhvr>
                                        <p:cTn dur="1" fill="hold" id="54">
                                          <p:stCondLst>
                                            <p:cond delay="0"/>
                                          </p:stCondLst>
                                        </p:cTn>
                                        <p:tgtEl>
                                          <p:spTgt spid="5"/>
                                        </p:tgtEl>
                                        <p:attrNameLst>
                                          <p:attrName>style.visibility</p:attrName>
                                        </p:attrNameLst>
                                      </p:cBhvr>
                                      <p:to>
                                        <p:strVal val="visible"/>
                                      </p:to>
                                    </p:set>
                                    <p:anim calcmode="lin" valueType="num">
                                      <p:cBhvr additive="base">
                                        <p:cTn dur="1000" fill="hold" id="55"/>
                                        <p:tgtEl>
                                          <p:spTgt spid="5"/>
                                        </p:tgtEl>
                                        <p:attrNameLst>
                                          <p:attrName>ppt_x</p:attrName>
                                        </p:attrNameLst>
                                      </p:cBhvr>
                                      <p:tavLst>
                                        <p:tav tm="0">
                                          <p:val>
                                            <p:strVal val="0-#ppt_w/2"/>
                                          </p:val>
                                        </p:tav>
                                        <p:tav tm="100000">
                                          <p:val>
                                            <p:strVal val="#ppt_x"/>
                                          </p:val>
                                        </p:tav>
                                      </p:tavLst>
                                    </p:anim>
                                    <p:anim calcmode="lin" valueType="num">
                                      <p:cBhvr additive="base">
                                        <p:cTn dur="1000" fill="hold" id="56"/>
                                        <p:tgtEl>
                                          <p:spTgt spid="5"/>
                                        </p:tgtEl>
                                        <p:attrNameLst>
                                          <p:attrName>ppt_y</p:attrName>
                                        </p:attrNameLst>
                                      </p:cBhvr>
                                      <p:tavLst>
                                        <p:tav tm="0">
                                          <p:val>
                                            <p:strVal val="#ppt_y"/>
                                          </p:val>
                                        </p:tav>
                                        <p:tav tm="100000">
                                          <p:val>
                                            <p:strVal val="#ppt_y"/>
                                          </p:val>
                                        </p:tav>
                                      </p:tavLst>
                                    </p:anim>
                                  </p:childTnLst>
                                </p:cTn>
                              </p:par>
                              <p:par>
                                <p:cTn decel="100000" fill="hold" id="57" nodeType="withEffect" presetClass="entr" presetID="2" presetSubtype="2">
                                  <p:stCondLst>
                                    <p:cond delay="0"/>
                                  </p:stCondLst>
                                  <p:childTnLst>
                                    <p:set>
                                      <p:cBhvr>
                                        <p:cTn dur="1" fill="hold" id="58">
                                          <p:stCondLst>
                                            <p:cond delay="0"/>
                                          </p:stCondLst>
                                        </p:cTn>
                                        <p:tgtEl>
                                          <p:spTgt spid="7"/>
                                        </p:tgtEl>
                                        <p:attrNameLst>
                                          <p:attrName>style.visibility</p:attrName>
                                        </p:attrNameLst>
                                      </p:cBhvr>
                                      <p:to>
                                        <p:strVal val="visible"/>
                                      </p:to>
                                    </p:set>
                                    <p:anim calcmode="lin" valueType="num">
                                      <p:cBhvr additive="base">
                                        <p:cTn dur="1000" fill="hold" id="59"/>
                                        <p:tgtEl>
                                          <p:spTgt spid="7"/>
                                        </p:tgtEl>
                                        <p:attrNameLst>
                                          <p:attrName>ppt_x</p:attrName>
                                        </p:attrNameLst>
                                      </p:cBhvr>
                                      <p:tavLst>
                                        <p:tav tm="0">
                                          <p:val>
                                            <p:strVal val="1+#ppt_w/2"/>
                                          </p:val>
                                        </p:tav>
                                        <p:tav tm="100000">
                                          <p:val>
                                            <p:strVal val="#ppt_x"/>
                                          </p:val>
                                        </p:tav>
                                      </p:tavLst>
                                    </p:anim>
                                    <p:anim calcmode="lin" valueType="num">
                                      <p:cBhvr additive="base">
                                        <p:cTn dur="1000" fill="hold" id="6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7"/>
      <p:bldP grpId="0" spid="23"/>
      <p:bldP grpId="0" spid="19"/>
      <p:bldP grpId="0" spid="15"/>
      <p:bldP grpId="0" spid="50"/>
      <p:bldP grpId="0" spid="51"/>
      <p:bldP grpId="0" spid="5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ïṧḷïḓê-Rectangle 4"/>
          <p:cNvSpPr/>
          <p:nvPr/>
        </p:nvSpPr>
        <p:spPr>
          <a:xfrm>
            <a:off x="8172749" y="1832210"/>
            <a:ext cx="2712640" cy="1825535"/>
          </a:xfrm>
          <a:prstGeom prst="rect">
            <a:avLst/>
          </a:prstGeom>
          <a:blipFill>
            <a:blip r:embed="rId3"/>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 name="组合 2"/>
          <p:cNvGrpSpPr/>
          <p:nvPr/>
        </p:nvGrpSpPr>
        <p:grpSpPr>
          <a:xfrm>
            <a:off x="4178086" y="1952829"/>
            <a:ext cx="6829816" cy="3627565"/>
            <a:chOff x="4178086" y="1952829"/>
            <a:chExt cx="6829816" cy="3627565"/>
          </a:xfrm>
        </p:grpSpPr>
        <p:cxnSp>
          <p:nvCxnSpPr>
            <p:cNvPr id="28" name="ïṧḷïḓê-Straight Connector 5"/>
            <p:cNvCxnSpPr/>
            <p:nvPr/>
          </p:nvCxnSpPr>
          <p:spPr>
            <a:xfrm>
              <a:off x="7506155" y="3765023"/>
              <a:ext cx="3501747" cy="0"/>
            </a:xfrm>
            <a:prstGeom prst="line">
              <a:avLst/>
            </a:prstGeom>
            <a:ln>
              <a:solidFill>
                <a:srgbClr val="34B2E4"/>
              </a:solidFill>
              <a:tailEnd type="ova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178086" y="1952829"/>
              <a:ext cx="3777182" cy="3627565"/>
              <a:chOff x="3029446" y="2446284"/>
              <a:chExt cx="3073942" cy="3073942"/>
            </a:xfrm>
            <a:solidFill>
              <a:srgbClr val="34B2E4"/>
            </a:solidFill>
          </p:grpSpPr>
          <p:sp>
            <p:nvSpPr>
              <p:cNvPr id="40" name="ïṧḷïḓê-Block Arc 17"/>
              <p:cNvSpPr/>
              <p:nvPr/>
            </p:nvSpPr>
            <p:spPr>
              <a:xfrm>
                <a:off x="3029446" y="2446284"/>
                <a:ext cx="3073942" cy="3073942"/>
              </a:xfrm>
              <a:prstGeom prst="blockArc">
                <a:avLst>
                  <a:gd fmla="val 21599999" name="adj1"/>
                  <a:gd fmla="val 8180671" name="adj2"/>
                  <a:gd fmla="val 11913"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ïṧḷïḓê-Isosceles Triangle 18"/>
              <p:cNvSpPr/>
              <p:nvPr/>
            </p:nvSpPr>
            <p:spPr>
              <a:xfrm flipV="1" rot="8100000">
                <a:off x="3100799" y="4487660"/>
                <a:ext cx="631564" cy="544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grpSp>
        <p:nvGrpSpPr>
          <p:cNvPr id="2" name="组合 1"/>
          <p:cNvGrpSpPr/>
          <p:nvPr/>
        </p:nvGrpSpPr>
        <p:grpSpPr>
          <a:xfrm>
            <a:off x="1140418" y="1952829"/>
            <a:ext cx="6814850" cy="3627565"/>
            <a:chOff x="1140418" y="1952829"/>
            <a:chExt cx="6814850" cy="3627565"/>
          </a:xfrm>
        </p:grpSpPr>
        <p:grpSp>
          <p:nvGrpSpPr>
            <p:cNvPr id="31" name="组合 30"/>
            <p:cNvGrpSpPr/>
            <p:nvPr/>
          </p:nvGrpSpPr>
          <p:grpSpPr>
            <a:xfrm>
              <a:off x="4178086" y="1952829"/>
              <a:ext cx="3777182" cy="3627565"/>
              <a:chOff x="3029446" y="2446284"/>
              <a:chExt cx="3073942" cy="3073942"/>
            </a:xfrm>
            <a:solidFill>
              <a:srgbClr val="2070A1"/>
            </a:solidFill>
          </p:grpSpPr>
          <p:sp>
            <p:nvSpPr>
              <p:cNvPr id="42" name="ïṧḷïḓê-Block Arc 19"/>
              <p:cNvSpPr/>
              <p:nvPr/>
            </p:nvSpPr>
            <p:spPr>
              <a:xfrm flipH="1" flipV="1">
                <a:off x="3029446" y="2446284"/>
                <a:ext cx="3073942" cy="3073942"/>
              </a:xfrm>
              <a:prstGeom prst="blockArc">
                <a:avLst>
                  <a:gd fmla="val 21599999" name="adj1"/>
                  <a:gd fmla="val 8180671" name="adj2"/>
                  <a:gd fmla="val 11913"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ïṧḷïḓê-Isosceles Triangle 20"/>
              <p:cNvSpPr/>
              <p:nvPr/>
            </p:nvSpPr>
            <p:spPr>
              <a:xfrm flipH="1" flipV="1" rot="18900000">
                <a:off x="5408220" y="2950213"/>
                <a:ext cx="631564" cy="54445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cxnSp>
          <p:nvCxnSpPr>
            <p:cNvPr id="33" name="ïṧḷïḓê-Straight Connector 10"/>
            <p:cNvCxnSpPr/>
            <p:nvPr/>
          </p:nvCxnSpPr>
          <p:spPr>
            <a:xfrm flipH="1">
              <a:off x="1140418" y="3752981"/>
              <a:ext cx="3475187" cy="0"/>
            </a:xfrm>
            <a:prstGeom prst="line">
              <a:avLst/>
            </a:prstGeom>
            <a:ln>
              <a:solidFill>
                <a:srgbClr val="2070A1"/>
              </a:solidFill>
              <a:tailEnd type="oval"/>
            </a:ln>
          </p:spPr>
          <p:style>
            <a:lnRef idx="1">
              <a:schemeClr val="accent1"/>
            </a:lnRef>
            <a:fillRef idx="0">
              <a:schemeClr val="accent1"/>
            </a:fillRef>
            <a:effectRef idx="0">
              <a:schemeClr val="accent1"/>
            </a:effectRef>
            <a:fontRef idx="minor">
              <a:schemeClr val="tx1"/>
            </a:fontRef>
          </p:style>
        </p:cxnSp>
      </p:grpSp>
      <p:sp>
        <p:nvSpPr>
          <p:cNvPr id="26" name="ïṧḷïḓê-Rectangle 3"/>
          <p:cNvSpPr/>
          <p:nvPr/>
        </p:nvSpPr>
        <p:spPr>
          <a:xfrm>
            <a:off x="1160751" y="3880059"/>
            <a:ext cx="2712640" cy="1825535"/>
          </a:xfrm>
          <a:prstGeom prst="rect">
            <a:avLst/>
          </a:prstGeom>
          <a:blipFill>
            <a:blip r:embed="rId4"/>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8095646" y="3946286"/>
            <a:ext cx="3221642" cy="1204882"/>
            <a:chOff x="8095646" y="3946286"/>
            <a:chExt cx="3221642" cy="1204882"/>
          </a:xfrm>
        </p:grpSpPr>
        <p:sp>
          <p:nvSpPr>
            <p:cNvPr id="46" name="矩形 45"/>
            <p:cNvSpPr/>
            <p:nvPr/>
          </p:nvSpPr>
          <p:spPr>
            <a:xfrm>
              <a:off x="8095647" y="4445909"/>
              <a:ext cx="3221642"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47" name="矩形 46"/>
            <p:cNvSpPr/>
            <p:nvPr/>
          </p:nvSpPr>
          <p:spPr>
            <a:xfrm>
              <a:off x="8095647" y="3946286"/>
              <a:ext cx="2771877"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4" name="组合 3"/>
          <p:cNvGrpSpPr/>
          <p:nvPr/>
        </p:nvGrpSpPr>
        <p:grpSpPr>
          <a:xfrm>
            <a:off x="874713" y="2247075"/>
            <a:ext cx="3221642" cy="1204882"/>
            <a:chOff x="874713" y="2247075"/>
            <a:chExt cx="3221642" cy="1204882"/>
          </a:xfrm>
        </p:grpSpPr>
        <p:sp>
          <p:nvSpPr>
            <p:cNvPr id="48" name="矩形 47"/>
            <p:cNvSpPr/>
            <p:nvPr/>
          </p:nvSpPr>
          <p:spPr>
            <a:xfrm>
              <a:off x="874713" y="2746699"/>
              <a:ext cx="3221642" cy="73152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 or copy your text, paste it here</a:t>
              </a:r>
            </a:p>
          </p:txBody>
        </p:sp>
        <p:sp>
          <p:nvSpPr>
            <p:cNvPr id="49" name="矩形 48"/>
            <p:cNvSpPr/>
            <p:nvPr/>
          </p:nvSpPr>
          <p:spPr>
            <a:xfrm>
              <a:off x="1324478" y="2247075"/>
              <a:ext cx="2771877"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6" name="组合 5"/>
          <p:cNvGrpSpPr/>
          <p:nvPr/>
        </p:nvGrpSpPr>
        <p:grpSpPr>
          <a:xfrm>
            <a:off x="4874812" y="2621957"/>
            <a:ext cx="2413533" cy="2289308"/>
            <a:chOff x="4874812" y="2621957"/>
            <a:chExt cx="2413533" cy="2289308"/>
          </a:xfrm>
        </p:grpSpPr>
        <p:sp>
          <p:nvSpPr>
            <p:cNvPr id="29" name="ïṧḷïḓê-Oval 6"/>
            <p:cNvSpPr/>
            <p:nvPr/>
          </p:nvSpPr>
          <p:spPr>
            <a:xfrm>
              <a:off x="4874812" y="2621957"/>
              <a:ext cx="2383729" cy="2289308"/>
            </a:xfrm>
            <a:prstGeom prst="ellipse">
              <a:avLst/>
            </a:prstGeom>
            <a:solidFill>
              <a:schemeClr val="bg1">
                <a:lumMod val="8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3" name="矩形 52"/>
            <p:cNvSpPr/>
            <p:nvPr/>
          </p:nvSpPr>
          <p:spPr>
            <a:xfrm>
              <a:off x="5130964" y="3721412"/>
              <a:ext cx="1930071" cy="640080"/>
            </a:xfrm>
            <a:prstGeom prst="rect">
              <a:avLst/>
            </a:prstGeom>
          </p:spPr>
          <p:txBody>
            <a:bodyPr wrap="square">
              <a:spAutoFit/>
            </a:bodyPr>
            <a:lstStyle/>
            <a:p>
              <a:pPr algn="ctr">
                <a:lnSpc>
                  <a:spcPct val="150000"/>
                </a:lnSpc>
              </a:pPr>
              <a:r>
                <a:rPr altLang="en-US" lang="zh-CN" sz="1200">
                  <a:solidFill>
                    <a:schemeClr val="tx1">
                      <a:lumMod val="50000"/>
                      <a:lumOff val="50000"/>
                    </a:schemeClr>
                  </a:solidFill>
                  <a:cs typeface="+mn-ea"/>
                  <a:sym typeface="+mn-lt"/>
                </a:rPr>
                <a:t>Please add your text content here, or copy your text</a:t>
              </a:r>
            </a:p>
          </p:txBody>
        </p:sp>
        <p:sp>
          <p:nvSpPr>
            <p:cNvPr id="54" name="矩形 53"/>
            <p:cNvSpPr/>
            <p:nvPr/>
          </p:nvSpPr>
          <p:spPr>
            <a:xfrm>
              <a:off x="4903654" y="3173636"/>
              <a:ext cx="2384691"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rgbClr val="2070A1"/>
                  </a:solidFill>
                  <a:effectLst/>
                  <a:uLnTx/>
                  <a:uFillTx/>
                  <a:cs typeface="+mn-ea"/>
                  <a:sym typeface="+mn-lt"/>
                </a:rPr>
                <a:t>添加您的标题</a:t>
              </a:r>
            </a:p>
          </p:txBody>
        </p:sp>
      </p:grpSp>
      <p:sp>
        <p:nvSpPr>
          <p:cNvPr id="22" name="矩形 21"/>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执行力的问题</a:t>
            </a:r>
          </a:p>
        </p:txBody>
      </p:sp>
      <p:sp>
        <p:nvSpPr>
          <p:cNvPr id="23" name="圆角矩形 22"/>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圆角矩形 23"/>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5"/>
    </p:custDataLst>
    <p:extLst>
      <p:ext uri="{BB962C8B-B14F-4D97-AF65-F5344CB8AC3E}">
        <p14:creationId val="256602728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1000" fill="hold" id="7"/>
                                        <p:tgtEl>
                                          <p:spTgt spid="23"/>
                                        </p:tgtEl>
                                        <p:attrNameLst>
                                          <p:attrName>ppt_x</p:attrName>
                                        </p:attrNameLst>
                                      </p:cBhvr>
                                      <p:tavLst>
                                        <p:tav tm="0">
                                          <p:val>
                                            <p:strVal val="0-#ppt_w/2"/>
                                          </p:val>
                                        </p:tav>
                                        <p:tav tm="100000">
                                          <p:val>
                                            <p:strVal val="#ppt_x"/>
                                          </p:val>
                                        </p:tav>
                                      </p:tavLst>
                                    </p:anim>
                                    <p:anim calcmode="lin" valueType="num">
                                      <p:cBhvr additive="base">
                                        <p:cTn dur="1000" fill="hold" id="8"/>
                                        <p:tgtEl>
                                          <p:spTgt spid="23"/>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1000" fill="hold" id="11"/>
                                        <p:tgtEl>
                                          <p:spTgt spid="24"/>
                                        </p:tgtEl>
                                        <p:attrNameLst>
                                          <p:attrName>ppt_x</p:attrName>
                                        </p:attrNameLst>
                                      </p:cBhvr>
                                      <p:tavLst>
                                        <p:tav tm="0">
                                          <p:val>
                                            <p:strVal val="0-#ppt_w/2"/>
                                          </p:val>
                                        </p:tav>
                                        <p:tav tm="100000">
                                          <p:val>
                                            <p:strVal val="#ppt_x"/>
                                          </p:val>
                                        </p:tav>
                                      </p:tavLst>
                                    </p:anim>
                                    <p:anim calcmode="lin" valueType="num">
                                      <p:cBhvr additive="base">
                                        <p:cTn dur="1000" fill="hold" id="12"/>
                                        <p:tgtEl>
                                          <p:spTgt spid="24"/>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2"/>
                                        </p:tgtEl>
                                        <p:attrNameLst>
                                          <p:attrName>style.visibility</p:attrName>
                                        </p:attrNameLst>
                                      </p:cBhvr>
                                      <p:to>
                                        <p:strVal val="visible"/>
                                      </p:to>
                                    </p:set>
                                    <p:animEffect filter="fade" transition="in">
                                      <p:cBhvr>
                                        <p:cTn dur="500" id="15"/>
                                        <p:tgtEl>
                                          <p:spTgt spid="22"/>
                                        </p:tgtEl>
                                      </p:cBhvr>
                                    </p:animEffect>
                                    <p:anim calcmode="lin" valueType="num">
                                      <p:cBhvr>
                                        <p:cTn dur="500" fill="hold" id="16"/>
                                        <p:tgtEl>
                                          <p:spTgt spid="22"/>
                                        </p:tgtEl>
                                        <p:attrNameLst>
                                          <p:attrName>ppt_w</p:attrName>
                                        </p:attrNameLst>
                                      </p:cBhvr>
                                      <p:tavLst>
                                        <p:tav fmla="#ppt_w*sin(2.5*pi*$)" tm="0">
                                          <p:val>
                                            <p:fltVal val="0"/>
                                          </p:val>
                                        </p:tav>
                                        <p:tav tm="100000">
                                          <p:val>
                                            <p:fltVal val="1"/>
                                          </p:val>
                                        </p:tav>
                                      </p:tavLst>
                                    </p:anim>
                                    <p:anim calcmode="lin" valueType="num">
                                      <p:cBhvr>
                                        <p:cTn dur="500" fill="hold" id="17"/>
                                        <p:tgtEl>
                                          <p:spTgt spid="22"/>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id="19" nodeType="afterEffect" presetClass="entr" presetID="49"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 calcmode="lin" valueType="num">
                                      <p:cBhvr>
                                        <p:cTn dur="500" fill="hold" id="23"/>
                                        <p:tgtEl>
                                          <p:spTgt spid="6"/>
                                        </p:tgtEl>
                                        <p:attrNameLst>
                                          <p:attrName>style.rotation</p:attrName>
                                        </p:attrNameLst>
                                      </p:cBhvr>
                                      <p:tavLst>
                                        <p:tav tm="0">
                                          <p:val>
                                            <p:fltVal val="360"/>
                                          </p:val>
                                        </p:tav>
                                        <p:tav tm="100000">
                                          <p:val>
                                            <p:fltVal val="0"/>
                                          </p:val>
                                        </p:tav>
                                      </p:tavLst>
                                    </p:anim>
                                    <p:animEffect filter="fade" transition="in">
                                      <p:cBhvr>
                                        <p:cTn dur="500" id="24"/>
                                        <p:tgtEl>
                                          <p:spTgt spid="6"/>
                                        </p:tgtEl>
                                      </p:cBhvr>
                                    </p:animEffect>
                                  </p:childTnLst>
                                </p:cTn>
                              </p:par>
                            </p:childTnLst>
                          </p:cTn>
                        </p:par>
                        <p:par>
                          <p:cTn fill="hold" id="25" nodeType="afterGroup">
                            <p:stCondLst>
                              <p:cond delay="1750"/>
                            </p:stCondLst>
                            <p:childTnLst>
                              <p:par>
                                <p:cTn fill="hold" id="26" nodeType="afterEffect" presetClass="entr" presetID="22" presetSubtype="8">
                                  <p:stCondLst>
                                    <p:cond delay="0"/>
                                  </p:stCondLst>
                                  <p:childTnLst>
                                    <p:set>
                                      <p:cBhvr>
                                        <p:cTn dur="1" fill="hold" id="27">
                                          <p:stCondLst>
                                            <p:cond delay="0"/>
                                          </p:stCondLst>
                                        </p:cTn>
                                        <p:tgtEl>
                                          <p:spTgt spid="2"/>
                                        </p:tgtEl>
                                        <p:attrNameLst>
                                          <p:attrName>style.visibility</p:attrName>
                                        </p:attrNameLst>
                                      </p:cBhvr>
                                      <p:to>
                                        <p:strVal val="visible"/>
                                      </p:to>
                                    </p:set>
                                    <p:animEffect filter="wipe(left)" transition="in">
                                      <p:cBhvr>
                                        <p:cTn dur="1000" id="28"/>
                                        <p:tgtEl>
                                          <p:spTgt spid="2"/>
                                        </p:tgtEl>
                                      </p:cBhvr>
                                    </p:animEffect>
                                  </p:childTnLst>
                                </p:cTn>
                              </p:par>
                            </p:childTnLst>
                          </p:cTn>
                        </p:par>
                        <p:par>
                          <p:cTn fill="hold" id="29" nodeType="afterGroup">
                            <p:stCondLst>
                              <p:cond delay="2750"/>
                            </p:stCondLst>
                            <p:childTnLst>
                              <p:par>
                                <p:cTn decel="100000" fill="hold" id="30" nodeType="afterEffect" presetClass="entr" presetID="2" presetSubtype="8">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1000" fill="hold" id="32"/>
                                        <p:tgtEl>
                                          <p:spTgt spid="4"/>
                                        </p:tgtEl>
                                        <p:attrNameLst>
                                          <p:attrName>ppt_x</p:attrName>
                                        </p:attrNameLst>
                                      </p:cBhvr>
                                      <p:tavLst>
                                        <p:tav tm="0">
                                          <p:val>
                                            <p:strVal val="0-#ppt_w/2"/>
                                          </p:val>
                                        </p:tav>
                                        <p:tav tm="100000">
                                          <p:val>
                                            <p:strVal val="#ppt_x"/>
                                          </p:val>
                                        </p:tav>
                                      </p:tavLst>
                                    </p:anim>
                                    <p:anim calcmode="lin" valueType="num">
                                      <p:cBhvr additive="base">
                                        <p:cTn dur="1000" fill="hold" id="33"/>
                                        <p:tgtEl>
                                          <p:spTgt spid="4"/>
                                        </p:tgtEl>
                                        <p:attrNameLst>
                                          <p:attrName>ppt_y</p:attrName>
                                        </p:attrNameLst>
                                      </p:cBhvr>
                                      <p:tavLst>
                                        <p:tav tm="0">
                                          <p:val>
                                            <p:strVal val="#ppt_y"/>
                                          </p:val>
                                        </p:tav>
                                        <p:tav tm="100000">
                                          <p:val>
                                            <p:strVal val="#ppt_y"/>
                                          </p:val>
                                        </p:tav>
                                      </p:tavLst>
                                    </p:anim>
                                  </p:childTnLst>
                                </p:cTn>
                              </p:par>
                              <p:par>
                                <p:cTn decel="100000" fill="hold" grpId="0" id="34" nodeType="withEffect" presetClass="entr" presetID="2" presetSubtype="2">
                                  <p:stCondLst>
                                    <p:cond delay="0"/>
                                  </p:stCondLst>
                                  <p:childTnLst>
                                    <p:set>
                                      <p:cBhvr>
                                        <p:cTn dur="1" fill="hold" id="35">
                                          <p:stCondLst>
                                            <p:cond delay="0"/>
                                          </p:stCondLst>
                                        </p:cTn>
                                        <p:tgtEl>
                                          <p:spTgt spid="27"/>
                                        </p:tgtEl>
                                        <p:attrNameLst>
                                          <p:attrName>style.visibility</p:attrName>
                                        </p:attrNameLst>
                                      </p:cBhvr>
                                      <p:to>
                                        <p:strVal val="visible"/>
                                      </p:to>
                                    </p:set>
                                    <p:anim calcmode="lin" valueType="num">
                                      <p:cBhvr additive="base">
                                        <p:cTn dur="1000" fill="hold" id="36"/>
                                        <p:tgtEl>
                                          <p:spTgt spid="27"/>
                                        </p:tgtEl>
                                        <p:attrNameLst>
                                          <p:attrName>ppt_x</p:attrName>
                                        </p:attrNameLst>
                                      </p:cBhvr>
                                      <p:tavLst>
                                        <p:tav tm="0">
                                          <p:val>
                                            <p:strVal val="1+#ppt_w/2"/>
                                          </p:val>
                                        </p:tav>
                                        <p:tav tm="100000">
                                          <p:val>
                                            <p:strVal val="#ppt_x"/>
                                          </p:val>
                                        </p:tav>
                                      </p:tavLst>
                                    </p:anim>
                                    <p:anim calcmode="lin" valueType="num">
                                      <p:cBhvr additive="base">
                                        <p:cTn dur="1000" fill="hold" id="37"/>
                                        <p:tgtEl>
                                          <p:spTgt spid="27"/>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750"/>
                            </p:stCondLst>
                            <p:childTnLst>
                              <p:par>
                                <p:cTn fill="hold" id="39" nodeType="afterEffect" presetClass="entr" presetID="22" presetSubtype="2">
                                  <p:stCondLst>
                                    <p:cond delay="0"/>
                                  </p:stCondLst>
                                  <p:childTnLst>
                                    <p:set>
                                      <p:cBhvr>
                                        <p:cTn dur="1" fill="hold" id="40">
                                          <p:stCondLst>
                                            <p:cond delay="0"/>
                                          </p:stCondLst>
                                        </p:cTn>
                                        <p:tgtEl>
                                          <p:spTgt spid="3"/>
                                        </p:tgtEl>
                                        <p:attrNameLst>
                                          <p:attrName>style.visibility</p:attrName>
                                        </p:attrNameLst>
                                      </p:cBhvr>
                                      <p:to>
                                        <p:strVal val="visible"/>
                                      </p:to>
                                    </p:set>
                                    <p:animEffect filter="wipe(right)" transition="in">
                                      <p:cBhvr>
                                        <p:cTn dur="1000" id="41"/>
                                        <p:tgtEl>
                                          <p:spTgt spid="3"/>
                                        </p:tgtEl>
                                      </p:cBhvr>
                                    </p:animEffect>
                                  </p:childTnLst>
                                </p:cTn>
                              </p:par>
                            </p:childTnLst>
                          </p:cTn>
                        </p:par>
                        <p:par>
                          <p:cTn fill="hold" id="42" nodeType="afterGroup">
                            <p:stCondLst>
                              <p:cond delay="4750"/>
                            </p:stCondLst>
                            <p:childTnLst>
                              <p:par>
                                <p:cTn decel="100000" fill="hold" grpId="0" id="43" nodeType="afterEffect" presetClass="entr" presetID="2" presetSubtype="8">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additive="base">
                                        <p:cTn dur="1000" fill="hold" id="45"/>
                                        <p:tgtEl>
                                          <p:spTgt spid="26"/>
                                        </p:tgtEl>
                                        <p:attrNameLst>
                                          <p:attrName>ppt_x</p:attrName>
                                        </p:attrNameLst>
                                      </p:cBhvr>
                                      <p:tavLst>
                                        <p:tav tm="0">
                                          <p:val>
                                            <p:strVal val="0-#ppt_w/2"/>
                                          </p:val>
                                        </p:tav>
                                        <p:tav tm="100000">
                                          <p:val>
                                            <p:strVal val="#ppt_x"/>
                                          </p:val>
                                        </p:tav>
                                      </p:tavLst>
                                    </p:anim>
                                    <p:anim calcmode="lin" valueType="num">
                                      <p:cBhvr additive="base">
                                        <p:cTn dur="1000" fill="hold" id="46"/>
                                        <p:tgtEl>
                                          <p:spTgt spid="26"/>
                                        </p:tgtEl>
                                        <p:attrNameLst>
                                          <p:attrName>ppt_y</p:attrName>
                                        </p:attrNameLst>
                                      </p:cBhvr>
                                      <p:tavLst>
                                        <p:tav tm="0">
                                          <p:val>
                                            <p:strVal val="#ppt_y"/>
                                          </p:val>
                                        </p:tav>
                                        <p:tav tm="100000">
                                          <p:val>
                                            <p:strVal val="#ppt_y"/>
                                          </p:val>
                                        </p:tav>
                                      </p:tavLst>
                                    </p:anim>
                                  </p:childTnLst>
                                </p:cTn>
                              </p:par>
                              <p:par>
                                <p:cTn decel="100000" fill="hold" id="47" nodeType="withEffect" presetClass="entr" presetID="2" presetSubtype="2">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additive="base">
                                        <p:cTn dur="1000" fill="hold" id="49"/>
                                        <p:tgtEl>
                                          <p:spTgt spid="5"/>
                                        </p:tgtEl>
                                        <p:attrNameLst>
                                          <p:attrName>ppt_x</p:attrName>
                                        </p:attrNameLst>
                                      </p:cBhvr>
                                      <p:tavLst>
                                        <p:tav tm="0">
                                          <p:val>
                                            <p:strVal val="1+#ppt_w/2"/>
                                          </p:val>
                                        </p:tav>
                                        <p:tav tm="100000">
                                          <p:val>
                                            <p:strVal val="#ppt_x"/>
                                          </p:val>
                                        </p:tav>
                                      </p:tavLst>
                                    </p:anim>
                                    <p:anim calcmode="lin" valueType="num">
                                      <p:cBhvr additive="base">
                                        <p:cTn dur="1000" fill="hold" id="50"/>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2"/>
      <p:bldP grpId="0" spid="23"/>
      <p:bldP grpId="0" spid="2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íṡľíḍè-Freeform: Shape 10"/>
          <p:cNvSpPr/>
          <p:nvPr/>
        </p:nvSpPr>
        <p:spPr>
          <a:xfrm flipH="1" rot="10800000">
            <a:off x="2345013" y="4057951"/>
            <a:ext cx="1470964" cy="455213"/>
          </a:xfrm>
          <a:custGeom>
            <a:cxnLst>
              <a:cxn ang="0">
                <a:pos x="wd2" y="hd2"/>
              </a:cxn>
              <a:cxn ang="5400000">
                <a:pos x="wd2" y="hd2"/>
              </a:cxn>
              <a:cxn ang="10800000">
                <a:pos x="wd2" y="hd2"/>
              </a:cxn>
              <a:cxn ang="16200000">
                <a:pos x="wd2" y="hd2"/>
              </a:cxn>
            </a:cxnLst>
            <a:rect b="b" l="0" r="r" t="0"/>
            <a:pathLst>
              <a:path extrusionOk="0" h="17156" w="2160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F99302"/>
          </a:solidFill>
          <a:ln w="12700">
            <a:miter lim="400000"/>
          </a:ln>
        </p:spPr>
        <p:txBody>
          <a:bodyPr anchor="ctr"/>
          <a:lstStyle/>
          <a:p>
            <a:pPr algn="ctr"/>
            <a:endParaRPr>
              <a:cs typeface="+mn-ea"/>
              <a:sym typeface="+mn-lt"/>
            </a:endParaRPr>
          </a:p>
        </p:txBody>
      </p:sp>
      <p:sp>
        <p:nvSpPr>
          <p:cNvPr id="17" name="íṡľíḍè-Freeform: Shape 12"/>
          <p:cNvSpPr/>
          <p:nvPr/>
        </p:nvSpPr>
        <p:spPr>
          <a:xfrm>
            <a:off x="4297212" y="2804883"/>
            <a:ext cx="1470964" cy="455213"/>
          </a:xfrm>
          <a:custGeom>
            <a:cxnLst>
              <a:cxn ang="0">
                <a:pos x="wd2" y="hd2"/>
              </a:cxn>
              <a:cxn ang="5400000">
                <a:pos x="wd2" y="hd2"/>
              </a:cxn>
              <a:cxn ang="10800000">
                <a:pos x="wd2" y="hd2"/>
              </a:cxn>
              <a:cxn ang="16200000">
                <a:pos x="wd2" y="hd2"/>
              </a:cxn>
            </a:cxnLst>
            <a:rect b="b" l="0" r="r" t="0"/>
            <a:pathLst>
              <a:path extrusionOk="0" h="17156" w="2160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E14956"/>
          </a:solidFill>
          <a:ln w="12700">
            <a:miter lim="400000"/>
          </a:ln>
        </p:spPr>
        <p:txBody>
          <a:bodyPr anchor="ctr"/>
          <a:lstStyle/>
          <a:p>
            <a:pPr algn="ctr"/>
            <a:endParaRPr>
              <a:cs typeface="+mn-ea"/>
              <a:sym typeface="+mn-lt"/>
            </a:endParaRPr>
          </a:p>
        </p:txBody>
      </p:sp>
      <p:sp>
        <p:nvSpPr>
          <p:cNvPr id="20" name="íṡľíḍè-Freeform: Shape 19"/>
          <p:cNvSpPr/>
          <p:nvPr/>
        </p:nvSpPr>
        <p:spPr>
          <a:xfrm flipH="1" rot="10800000">
            <a:off x="6249411" y="4057951"/>
            <a:ext cx="1470964" cy="455213"/>
          </a:xfrm>
          <a:custGeom>
            <a:cxnLst>
              <a:cxn ang="0">
                <a:pos x="wd2" y="hd2"/>
              </a:cxn>
              <a:cxn ang="5400000">
                <a:pos x="wd2" y="hd2"/>
              </a:cxn>
              <a:cxn ang="10800000">
                <a:pos x="wd2" y="hd2"/>
              </a:cxn>
              <a:cxn ang="16200000">
                <a:pos x="wd2" y="hd2"/>
              </a:cxn>
            </a:cxnLst>
            <a:rect b="b" l="0" r="r" t="0"/>
            <a:pathLst>
              <a:path extrusionOk="0" h="17156" w="2160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2070A1"/>
          </a:solidFill>
          <a:ln w="12700">
            <a:miter lim="400000"/>
          </a:ln>
        </p:spPr>
        <p:txBody>
          <a:bodyPr anchor="ctr"/>
          <a:lstStyle/>
          <a:p>
            <a:pPr algn="ctr"/>
            <a:endParaRPr>
              <a:cs typeface="+mn-ea"/>
              <a:sym typeface="+mn-lt"/>
            </a:endParaRPr>
          </a:p>
        </p:txBody>
      </p:sp>
      <p:sp>
        <p:nvSpPr>
          <p:cNvPr id="22" name="íṡľíḍè-Freeform: Shape 21"/>
          <p:cNvSpPr/>
          <p:nvPr/>
        </p:nvSpPr>
        <p:spPr>
          <a:xfrm>
            <a:off x="8201611" y="2804883"/>
            <a:ext cx="1470964" cy="455213"/>
          </a:xfrm>
          <a:custGeom>
            <a:cxnLst>
              <a:cxn ang="0">
                <a:pos x="wd2" y="hd2"/>
              </a:cxn>
              <a:cxn ang="5400000">
                <a:pos x="wd2" y="hd2"/>
              </a:cxn>
              <a:cxn ang="10800000">
                <a:pos x="wd2" y="hd2"/>
              </a:cxn>
              <a:cxn ang="16200000">
                <a:pos x="wd2" y="hd2"/>
              </a:cxn>
            </a:cxnLst>
            <a:rect b="b" l="0" r="r" t="0"/>
            <a:pathLst>
              <a:path extrusionOk="0" h="17156" w="2160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34B2E4"/>
          </a:solidFill>
          <a:ln w="12700">
            <a:miter lim="400000"/>
          </a:ln>
        </p:spPr>
        <p:txBody>
          <a:bodyPr anchor="ctr"/>
          <a:lstStyle/>
          <a:p>
            <a:pPr algn="ctr"/>
            <a:endParaRPr>
              <a:cs typeface="+mn-ea"/>
              <a:sym typeface="+mn-lt"/>
            </a:endParaRPr>
          </a:p>
        </p:txBody>
      </p:sp>
      <p:grpSp>
        <p:nvGrpSpPr>
          <p:cNvPr id="5" name="组合 4"/>
          <p:cNvGrpSpPr/>
          <p:nvPr/>
        </p:nvGrpSpPr>
        <p:grpSpPr>
          <a:xfrm>
            <a:off x="2281069" y="2804883"/>
            <a:ext cx="1632070" cy="1632070"/>
            <a:chOff x="2281069" y="2804883"/>
            <a:chExt cx="1632070" cy="1632070"/>
          </a:xfrm>
        </p:grpSpPr>
        <p:sp>
          <p:nvSpPr>
            <p:cNvPr id="14" name="íṡľíḍè-Oval 9"/>
            <p:cNvSpPr/>
            <p:nvPr/>
          </p:nvSpPr>
          <p:spPr>
            <a:xfrm>
              <a:off x="2281069" y="2804883"/>
              <a:ext cx="1632070"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26" name="íṡľíḍè-Oval 29"/>
            <p:cNvSpPr/>
            <p:nvPr/>
          </p:nvSpPr>
          <p:spPr>
            <a:xfrm>
              <a:off x="2388325" y="2912139"/>
              <a:ext cx="1417557" cy="1417557"/>
            </a:xfrm>
            <a:prstGeom prst="ellipse">
              <a:avLst/>
            </a:prstGeom>
            <a:solidFill>
              <a:srgbClr val="F99302"/>
            </a:solidFill>
            <a:ln cap="flat" w="12700">
              <a:noFill/>
              <a:miter lim="400000"/>
            </a:ln>
            <a:effectLst/>
          </p:spPr>
          <p:txBody>
            <a:bodyPr anchor="ctr"/>
            <a:lstStyle/>
            <a:p>
              <a:pPr algn="ctr"/>
              <a:endParaRPr>
                <a:cs typeface="+mn-ea"/>
                <a:sym typeface="+mn-lt"/>
              </a:endParaRPr>
            </a:p>
          </p:txBody>
        </p:sp>
        <p:sp>
          <p:nvSpPr>
            <p:cNvPr id="146" name="Shape 2537"/>
            <p:cNvSpPr/>
            <p:nvPr/>
          </p:nvSpPr>
          <p:spPr>
            <a:xfrm>
              <a:off x="2865696" y="3338086"/>
              <a:ext cx="462813" cy="565661"/>
            </a:xfrm>
            <a:custGeom>
              <a:cxnLst>
                <a:cxn ang="0">
                  <a:pos x="wd2" y="hd2"/>
                </a:cxn>
                <a:cxn ang="5400000">
                  <a:pos x="wd2" y="hd2"/>
                </a:cxn>
                <a:cxn ang="10800000">
                  <a:pos x="wd2" y="hd2"/>
                </a:cxn>
                <a:cxn ang="16200000">
                  <a:pos x="wd2" y="hd2"/>
                </a:cxn>
              </a:cxnLst>
              <a:rect b="b" l="0" r="r" t="0"/>
              <a:pathLst>
                <a:path extrusionOk="0" h="21600" w="2160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6" name="组合 5"/>
          <p:cNvGrpSpPr/>
          <p:nvPr/>
        </p:nvGrpSpPr>
        <p:grpSpPr>
          <a:xfrm>
            <a:off x="4233268" y="2881094"/>
            <a:ext cx="1632070" cy="1632070"/>
            <a:chOff x="4233268" y="2881094"/>
            <a:chExt cx="1632070" cy="1632070"/>
          </a:xfrm>
        </p:grpSpPr>
        <p:sp>
          <p:nvSpPr>
            <p:cNvPr id="16" name="íṡľíḍè-Oval 11"/>
            <p:cNvSpPr/>
            <p:nvPr/>
          </p:nvSpPr>
          <p:spPr>
            <a:xfrm flipH="1" rot="10800000">
              <a:off x="4233268" y="2881094"/>
              <a:ext cx="1632070"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32" name="íṡľíḍè-Oval 14"/>
            <p:cNvSpPr/>
            <p:nvPr/>
          </p:nvSpPr>
          <p:spPr>
            <a:xfrm flipH="1" rot="10800000">
              <a:off x="4340526" y="2988353"/>
              <a:ext cx="1417558" cy="1417558"/>
            </a:xfrm>
            <a:prstGeom prst="ellipse">
              <a:avLst/>
            </a:prstGeom>
            <a:solidFill>
              <a:srgbClr val="E14956"/>
            </a:solidFill>
            <a:ln cap="flat" w="12700">
              <a:noFill/>
              <a:miter lim="400000"/>
            </a:ln>
            <a:effectLst/>
          </p:spPr>
          <p:txBody>
            <a:bodyPr anchor="ctr"/>
            <a:lstStyle/>
            <a:p>
              <a:pPr algn="ctr"/>
              <a:endParaRPr>
                <a:cs typeface="+mn-ea"/>
                <a:sym typeface="+mn-lt"/>
              </a:endParaRPr>
            </a:p>
          </p:txBody>
        </p:sp>
        <p:sp>
          <p:nvSpPr>
            <p:cNvPr id="147" name="Shape 2566"/>
            <p:cNvSpPr/>
            <p:nvPr/>
          </p:nvSpPr>
          <p:spPr>
            <a:xfrm>
              <a:off x="4766472" y="3481351"/>
              <a:ext cx="565660" cy="462833"/>
            </a:xfrm>
            <a:custGeom>
              <a:cxnLst>
                <a:cxn ang="0">
                  <a:pos x="wd2" y="hd2"/>
                </a:cxn>
                <a:cxn ang="5400000">
                  <a:pos x="wd2" y="hd2"/>
                </a:cxn>
                <a:cxn ang="10800000">
                  <a:pos x="wd2" y="hd2"/>
                </a:cxn>
                <a:cxn ang="16200000">
                  <a:pos x="wd2" y="hd2"/>
                </a:cxn>
              </a:cxnLst>
              <a:rect b="b" l="0" r="r" t="0"/>
              <a:pathLst>
                <a:path extrusionOk="0" h="21600" w="2160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7" name="组合 6"/>
          <p:cNvGrpSpPr/>
          <p:nvPr/>
        </p:nvGrpSpPr>
        <p:grpSpPr>
          <a:xfrm>
            <a:off x="6185469" y="2804883"/>
            <a:ext cx="1632069" cy="1632070"/>
            <a:chOff x="6185469" y="2804883"/>
            <a:chExt cx="1632069" cy="1632070"/>
          </a:xfrm>
        </p:grpSpPr>
        <p:sp>
          <p:nvSpPr>
            <p:cNvPr id="19" name="íṡľíḍè-Oval 18"/>
            <p:cNvSpPr/>
            <p:nvPr/>
          </p:nvSpPr>
          <p:spPr>
            <a:xfrm>
              <a:off x="6185469" y="2804883"/>
              <a:ext cx="1632069"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28" name="íṡľíḍè-Oval 26"/>
            <p:cNvSpPr/>
            <p:nvPr/>
          </p:nvSpPr>
          <p:spPr>
            <a:xfrm>
              <a:off x="6292724" y="2912139"/>
              <a:ext cx="1417557" cy="1417557"/>
            </a:xfrm>
            <a:prstGeom prst="ellipse">
              <a:avLst/>
            </a:prstGeom>
            <a:solidFill>
              <a:srgbClr val="2070A1"/>
            </a:solidFill>
            <a:ln cap="flat" w="12700">
              <a:noFill/>
              <a:miter lim="400000"/>
            </a:ln>
            <a:effectLst/>
          </p:spPr>
          <p:txBody>
            <a:bodyPr anchor="ctr"/>
            <a:lstStyle/>
            <a:p>
              <a:pPr algn="ctr"/>
              <a:endParaRPr>
                <a:cs typeface="+mn-ea"/>
                <a:sym typeface="+mn-lt"/>
              </a:endParaRPr>
            </a:p>
          </p:txBody>
        </p:sp>
        <p:sp>
          <p:nvSpPr>
            <p:cNvPr id="148" name="Shape 2583"/>
            <p:cNvSpPr/>
            <p:nvPr/>
          </p:nvSpPr>
          <p:spPr>
            <a:xfrm>
              <a:off x="6718672" y="3414299"/>
              <a:ext cx="565660" cy="565660"/>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8" name="组合 7"/>
          <p:cNvGrpSpPr/>
          <p:nvPr/>
        </p:nvGrpSpPr>
        <p:grpSpPr>
          <a:xfrm>
            <a:off x="8137667" y="2881094"/>
            <a:ext cx="1632070" cy="1632070"/>
            <a:chOff x="8137667" y="2881094"/>
            <a:chExt cx="1632070" cy="1632070"/>
          </a:xfrm>
        </p:grpSpPr>
        <p:sp>
          <p:nvSpPr>
            <p:cNvPr id="21" name="íṡľíḍè-Oval 20"/>
            <p:cNvSpPr/>
            <p:nvPr/>
          </p:nvSpPr>
          <p:spPr>
            <a:xfrm flipH="1" rot="10800000">
              <a:off x="8137667" y="2881094"/>
              <a:ext cx="1632070" cy="1632070"/>
            </a:xfrm>
            <a:prstGeom prst="ellipse">
              <a:avLst/>
            </a:prstGeom>
            <a:solidFill>
              <a:srgbClr val="E6E7EA"/>
            </a:solidFill>
            <a:ln w="12700">
              <a:miter lim="400000"/>
            </a:ln>
          </p:spPr>
          <p:txBody>
            <a:bodyPr anchor="ctr"/>
            <a:lstStyle/>
            <a:p>
              <a:pPr algn="ctr"/>
              <a:endParaRPr>
                <a:cs typeface="+mn-ea"/>
                <a:sym typeface="+mn-lt"/>
              </a:endParaRPr>
            </a:p>
          </p:txBody>
        </p:sp>
        <p:sp>
          <p:nvSpPr>
            <p:cNvPr id="30" name="íṡľíḍè-Oval 23"/>
            <p:cNvSpPr/>
            <p:nvPr/>
          </p:nvSpPr>
          <p:spPr>
            <a:xfrm flipH="1" rot="10800000">
              <a:off x="8244925" y="2988353"/>
              <a:ext cx="1417558" cy="1417558"/>
            </a:xfrm>
            <a:prstGeom prst="ellipse">
              <a:avLst/>
            </a:prstGeom>
            <a:solidFill>
              <a:srgbClr val="34B2E4"/>
            </a:solidFill>
            <a:ln cap="flat" w="12700">
              <a:noFill/>
              <a:miter lim="400000"/>
            </a:ln>
            <a:effectLst/>
          </p:spPr>
          <p:txBody>
            <a:bodyPr anchor="ctr"/>
            <a:lstStyle/>
            <a:p>
              <a:pPr algn="ctr"/>
              <a:endParaRPr>
                <a:cs typeface="+mn-ea"/>
                <a:sym typeface="+mn-lt"/>
              </a:endParaRPr>
            </a:p>
          </p:txBody>
        </p:sp>
        <p:sp>
          <p:nvSpPr>
            <p:cNvPr id="149" name="Shape 2608"/>
            <p:cNvSpPr/>
            <p:nvPr/>
          </p:nvSpPr>
          <p:spPr>
            <a:xfrm>
              <a:off x="8654263" y="3462029"/>
              <a:ext cx="565660" cy="462813"/>
            </a:xfrm>
            <a:custGeom>
              <a:cxnLst>
                <a:cxn ang="0">
                  <a:pos x="wd2" y="hd2"/>
                </a:cxn>
                <a:cxn ang="5400000">
                  <a:pos x="wd2" y="hd2"/>
                </a:cxn>
                <a:cxn ang="10800000">
                  <a:pos x="wd2" y="hd2"/>
                </a:cxn>
                <a:cxn ang="16200000">
                  <a:pos x="wd2" y="hd2"/>
                </a:cxn>
              </a:cxnLst>
              <a:rect b="b" l="0" r="r" t="0"/>
              <a:pathLst>
                <a:path extrusionOk="0" h="21600" w="2160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9" name="组合 8"/>
          <p:cNvGrpSpPr/>
          <p:nvPr/>
        </p:nvGrpSpPr>
        <p:grpSpPr>
          <a:xfrm>
            <a:off x="1822847" y="4662113"/>
            <a:ext cx="2621175" cy="1204882"/>
            <a:chOff x="1822847" y="4662113"/>
            <a:chExt cx="2621175" cy="1204882"/>
          </a:xfrm>
        </p:grpSpPr>
        <p:sp>
          <p:nvSpPr>
            <p:cNvPr id="150" name="矩形 149"/>
            <p:cNvSpPr/>
            <p:nvPr/>
          </p:nvSpPr>
          <p:spPr>
            <a:xfrm>
              <a:off x="1822846" y="5161736"/>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51" name="矩形 150"/>
            <p:cNvSpPr/>
            <p:nvPr/>
          </p:nvSpPr>
          <p:spPr>
            <a:xfrm>
              <a:off x="1969656" y="4662113"/>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0" name="组合 9"/>
          <p:cNvGrpSpPr/>
          <p:nvPr/>
        </p:nvGrpSpPr>
        <p:grpSpPr>
          <a:xfrm>
            <a:off x="3803362" y="1512514"/>
            <a:ext cx="2621175" cy="881716"/>
            <a:chOff x="3803362" y="1512514"/>
            <a:chExt cx="2621175" cy="881716"/>
          </a:xfrm>
        </p:grpSpPr>
        <p:sp>
          <p:nvSpPr>
            <p:cNvPr id="152" name="矩形 151"/>
            <p:cNvSpPr/>
            <p:nvPr/>
          </p:nvSpPr>
          <p:spPr>
            <a:xfrm>
              <a:off x="3803362" y="2012138"/>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53" name="矩形 152"/>
            <p:cNvSpPr/>
            <p:nvPr/>
          </p:nvSpPr>
          <p:spPr>
            <a:xfrm>
              <a:off x="3950171" y="1512514"/>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1" name="组合 10"/>
          <p:cNvGrpSpPr/>
          <p:nvPr/>
        </p:nvGrpSpPr>
        <p:grpSpPr>
          <a:xfrm>
            <a:off x="5707994" y="4662113"/>
            <a:ext cx="2621175" cy="881716"/>
            <a:chOff x="5707994" y="4662113"/>
            <a:chExt cx="2621175" cy="881716"/>
          </a:xfrm>
        </p:grpSpPr>
        <p:sp>
          <p:nvSpPr>
            <p:cNvPr id="154" name="矩形 153"/>
            <p:cNvSpPr/>
            <p:nvPr/>
          </p:nvSpPr>
          <p:spPr>
            <a:xfrm>
              <a:off x="5707994" y="5161736"/>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55" name="矩形 154"/>
            <p:cNvSpPr/>
            <p:nvPr/>
          </p:nvSpPr>
          <p:spPr>
            <a:xfrm>
              <a:off x="5854803" y="4662113"/>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2" name="组合 11"/>
          <p:cNvGrpSpPr/>
          <p:nvPr/>
        </p:nvGrpSpPr>
        <p:grpSpPr>
          <a:xfrm>
            <a:off x="7688509" y="1512514"/>
            <a:ext cx="2621175" cy="1204882"/>
            <a:chOff x="7688509" y="1512514"/>
            <a:chExt cx="2621175" cy="1204882"/>
          </a:xfrm>
        </p:grpSpPr>
        <p:sp>
          <p:nvSpPr>
            <p:cNvPr id="156" name="矩形 155"/>
            <p:cNvSpPr/>
            <p:nvPr/>
          </p:nvSpPr>
          <p:spPr>
            <a:xfrm>
              <a:off x="7688509" y="2012138"/>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57" name="矩形 156"/>
            <p:cNvSpPr/>
            <p:nvPr/>
          </p:nvSpPr>
          <p:spPr>
            <a:xfrm>
              <a:off x="7835318" y="1512514"/>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29" name="矩形 28"/>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执行力的问题</a:t>
            </a:r>
          </a:p>
        </p:txBody>
      </p:sp>
      <p:sp>
        <p:nvSpPr>
          <p:cNvPr id="31" name="圆角矩形 30"/>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圆角矩形 32"/>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681186787"/>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1000" fill="hold" id="7"/>
                                        <p:tgtEl>
                                          <p:spTgt spid="31"/>
                                        </p:tgtEl>
                                        <p:attrNameLst>
                                          <p:attrName>ppt_x</p:attrName>
                                        </p:attrNameLst>
                                      </p:cBhvr>
                                      <p:tavLst>
                                        <p:tav tm="0">
                                          <p:val>
                                            <p:strVal val="0-#ppt_w/2"/>
                                          </p:val>
                                        </p:tav>
                                        <p:tav tm="100000">
                                          <p:val>
                                            <p:strVal val="#ppt_x"/>
                                          </p:val>
                                        </p:tav>
                                      </p:tavLst>
                                    </p:anim>
                                    <p:anim calcmode="lin" valueType="num">
                                      <p:cBhvr additive="base">
                                        <p:cTn dur="1000" fill="hold" id="8"/>
                                        <p:tgtEl>
                                          <p:spTgt spid="3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1000" fill="hold" id="11"/>
                                        <p:tgtEl>
                                          <p:spTgt spid="33"/>
                                        </p:tgtEl>
                                        <p:attrNameLst>
                                          <p:attrName>ppt_x</p:attrName>
                                        </p:attrNameLst>
                                      </p:cBhvr>
                                      <p:tavLst>
                                        <p:tav tm="0">
                                          <p:val>
                                            <p:strVal val="0-#ppt_w/2"/>
                                          </p:val>
                                        </p:tav>
                                        <p:tav tm="100000">
                                          <p:val>
                                            <p:strVal val="#ppt_x"/>
                                          </p:val>
                                        </p:tav>
                                      </p:tavLst>
                                    </p:anim>
                                    <p:anim calcmode="lin" valueType="num">
                                      <p:cBhvr additive="base">
                                        <p:cTn dur="1000" fill="hold" id="12"/>
                                        <p:tgtEl>
                                          <p:spTgt spid="33"/>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9"/>
                                        </p:tgtEl>
                                        <p:attrNameLst>
                                          <p:attrName>style.visibility</p:attrName>
                                        </p:attrNameLst>
                                      </p:cBhvr>
                                      <p:to>
                                        <p:strVal val="visible"/>
                                      </p:to>
                                    </p:set>
                                    <p:animEffect filter="fade" transition="in">
                                      <p:cBhvr>
                                        <p:cTn dur="500" id="15"/>
                                        <p:tgtEl>
                                          <p:spTgt spid="29"/>
                                        </p:tgtEl>
                                      </p:cBhvr>
                                    </p:animEffect>
                                    <p:anim calcmode="lin" valueType="num">
                                      <p:cBhvr>
                                        <p:cTn dur="500" fill="hold" id="16"/>
                                        <p:tgtEl>
                                          <p:spTgt spid="29"/>
                                        </p:tgtEl>
                                        <p:attrNameLst>
                                          <p:attrName>ppt_w</p:attrName>
                                        </p:attrNameLst>
                                      </p:cBhvr>
                                      <p:tavLst>
                                        <p:tav fmla="#ppt_w*sin(2.5*pi*$)" tm="0">
                                          <p:val>
                                            <p:fltVal val="0"/>
                                          </p:val>
                                        </p:tav>
                                        <p:tav tm="100000">
                                          <p:val>
                                            <p:fltVal val="1"/>
                                          </p:val>
                                        </p:tav>
                                      </p:tavLst>
                                    </p:anim>
                                    <p:anim calcmode="lin" valueType="num">
                                      <p:cBhvr>
                                        <p:cTn dur="500" fill="hold" id="17"/>
                                        <p:tgtEl>
                                          <p:spTgt spid="29"/>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id="19" nodeType="afterEffect" presetClass="entr" presetID="47"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anim calcmode="lin" valueType="num">
                                      <p:cBhvr>
                                        <p:cTn dur="1000" fill="hold" id="22"/>
                                        <p:tgtEl>
                                          <p:spTgt spid="5"/>
                                        </p:tgtEl>
                                        <p:attrNameLst>
                                          <p:attrName>ppt_x</p:attrName>
                                        </p:attrNameLst>
                                      </p:cBhvr>
                                      <p:tavLst>
                                        <p:tav tm="0">
                                          <p:val>
                                            <p:strVal val="#ppt_x"/>
                                          </p:val>
                                        </p:tav>
                                        <p:tav tm="100000">
                                          <p:val>
                                            <p:strVal val="#ppt_x"/>
                                          </p:val>
                                        </p:tav>
                                      </p:tavLst>
                                    </p:anim>
                                    <p:anim calcmode="lin" valueType="num">
                                      <p:cBhvr>
                                        <p:cTn dur="1000" fill="hold" id="23"/>
                                        <p:tgtEl>
                                          <p:spTgt spid="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1000" id="26"/>
                                        <p:tgtEl>
                                          <p:spTgt spid="9"/>
                                        </p:tgtEl>
                                      </p:cBhvr>
                                    </p:animEffect>
                                    <p:anim calcmode="lin" valueType="num">
                                      <p:cBhvr>
                                        <p:cTn dur="1000" fill="hold" id="27"/>
                                        <p:tgtEl>
                                          <p:spTgt spid="9"/>
                                        </p:tgtEl>
                                        <p:attrNameLst>
                                          <p:attrName>ppt_x</p:attrName>
                                        </p:attrNameLst>
                                      </p:cBhvr>
                                      <p:tavLst>
                                        <p:tav tm="0">
                                          <p:val>
                                            <p:strVal val="#ppt_x"/>
                                          </p:val>
                                        </p:tav>
                                        <p:tav tm="100000">
                                          <p:val>
                                            <p:strVal val="#ppt_x"/>
                                          </p:val>
                                        </p:tav>
                                      </p:tavLst>
                                    </p:anim>
                                    <p:anim calcmode="lin" valueType="num">
                                      <p:cBhvr>
                                        <p:cTn dur="1000" fill="hold" id="28"/>
                                        <p:tgtEl>
                                          <p:spTgt spid="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25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par>
                          <p:cTn fill="hold" id="33" nodeType="afterGroup">
                            <p:stCondLst>
                              <p:cond delay="2750"/>
                            </p:stCondLst>
                            <p:childTnLst>
                              <p:par>
                                <p:cTn fill="hold" id="34" nodeType="afterEffect" presetClass="entr" presetID="47" presetSubtype="0">
                                  <p:stCondLst>
                                    <p:cond delay="0"/>
                                  </p:stCondLst>
                                  <p:childTnLst>
                                    <p:set>
                                      <p:cBhvr>
                                        <p:cTn dur="1" fill="hold" id="35">
                                          <p:stCondLst>
                                            <p:cond delay="0"/>
                                          </p:stCondLst>
                                        </p:cTn>
                                        <p:tgtEl>
                                          <p:spTgt spid="10"/>
                                        </p:tgtEl>
                                        <p:attrNameLst>
                                          <p:attrName>style.visibility</p:attrName>
                                        </p:attrNameLst>
                                      </p:cBhvr>
                                      <p:to>
                                        <p:strVal val="visible"/>
                                      </p:to>
                                    </p:set>
                                    <p:animEffect filter="fade" transition="in">
                                      <p:cBhvr>
                                        <p:cTn dur="1000" id="36"/>
                                        <p:tgtEl>
                                          <p:spTgt spid="10"/>
                                        </p:tgtEl>
                                      </p:cBhvr>
                                    </p:animEffect>
                                    <p:anim calcmode="lin" valueType="num">
                                      <p:cBhvr>
                                        <p:cTn dur="1000" fill="hold" id="37"/>
                                        <p:tgtEl>
                                          <p:spTgt spid="10"/>
                                        </p:tgtEl>
                                        <p:attrNameLst>
                                          <p:attrName>ppt_x</p:attrName>
                                        </p:attrNameLst>
                                      </p:cBhvr>
                                      <p:tavLst>
                                        <p:tav tm="0">
                                          <p:val>
                                            <p:strVal val="#ppt_x"/>
                                          </p:val>
                                        </p:tav>
                                        <p:tav tm="100000">
                                          <p:val>
                                            <p:strVal val="#ppt_x"/>
                                          </p:val>
                                        </p:tav>
                                      </p:tavLst>
                                    </p:anim>
                                    <p:anim calcmode="lin" valueType="num">
                                      <p:cBhvr>
                                        <p:cTn dur="1000" fill="hold" id="38"/>
                                        <p:tgtEl>
                                          <p:spTgt spid="10"/>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6"/>
                                        </p:tgtEl>
                                        <p:attrNameLst>
                                          <p:attrName>style.visibility</p:attrName>
                                        </p:attrNameLst>
                                      </p:cBhvr>
                                      <p:to>
                                        <p:strVal val="visible"/>
                                      </p:to>
                                    </p:set>
                                    <p:animEffect filter="fade" transition="in">
                                      <p:cBhvr>
                                        <p:cTn dur="1000" id="41"/>
                                        <p:tgtEl>
                                          <p:spTgt spid="6"/>
                                        </p:tgtEl>
                                      </p:cBhvr>
                                    </p:animEffect>
                                    <p:anim calcmode="lin" valueType="num">
                                      <p:cBhvr>
                                        <p:cTn dur="1000" fill="hold" id="42"/>
                                        <p:tgtEl>
                                          <p:spTgt spid="6"/>
                                        </p:tgtEl>
                                        <p:attrNameLst>
                                          <p:attrName>ppt_x</p:attrName>
                                        </p:attrNameLst>
                                      </p:cBhvr>
                                      <p:tavLst>
                                        <p:tav tm="0">
                                          <p:val>
                                            <p:strVal val="#ppt_x"/>
                                          </p:val>
                                        </p:tav>
                                        <p:tav tm="100000">
                                          <p:val>
                                            <p:strVal val="#ppt_x"/>
                                          </p:val>
                                        </p:tav>
                                      </p:tavLst>
                                    </p:anim>
                                    <p:anim calcmode="lin" valueType="num">
                                      <p:cBhvr>
                                        <p:cTn dur="1000" fill="hold" id="43"/>
                                        <p:tgtEl>
                                          <p:spTgt spid="6"/>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750"/>
                            </p:stCondLst>
                            <p:childTnLst>
                              <p:par>
                                <p:cTn fill="hold" grpId="0" id="45" nodeType="afterEffect" presetClass="entr" presetID="22" presetSubtype="8">
                                  <p:stCondLst>
                                    <p:cond delay="0"/>
                                  </p:stCondLst>
                                  <p:childTnLst>
                                    <p:set>
                                      <p:cBhvr>
                                        <p:cTn dur="1" fill="hold" id="46">
                                          <p:stCondLst>
                                            <p:cond delay="0"/>
                                          </p:stCondLst>
                                        </p:cTn>
                                        <p:tgtEl>
                                          <p:spTgt spid="17"/>
                                        </p:tgtEl>
                                        <p:attrNameLst>
                                          <p:attrName>style.visibility</p:attrName>
                                        </p:attrNameLst>
                                      </p:cBhvr>
                                      <p:to>
                                        <p:strVal val="visible"/>
                                      </p:to>
                                    </p:set>
                                    <p:animEffect filter="wipe(left)" transition="in">
                                      <p:cBhvr>
                                        <p:cTn dur="500" id="47"/>
                                        <p:tgtEl>
                                          <p:spTgt spid="17"/>
                                        </p:tgtEl>
                                      </p:cBhvr>
                                    </p:animEffect>
                                  </p:childTnLst>
                                </p:cTn>
                              </p:par>
                            </p:childTnLst>
                          </p:cTn>
                        </p:par>
                        <p:par>
                          <p:cTn fill="hold" id="48" nodeType="afterGroup">
                            <p:stCondLst>
                              <p:cond delay="4250"/>
                            </p:stCondLst>
                            <p:childTnLst>
                              <p:par>
                                <p:cTn fill="hold" id="49" nodeType="afterEffect" presetClass="entr" presetID="47" presetSubtype="0">
                                  <p:stCondLst>
                                    <p:cond delay="0"/>
                                  </p:stCondLst>
                                  <p:childTnLst>
                                    <p:set>
                                      <p:cBhvr>
                                        <p:cTn dur="1" fill="hold" id="50">
                                          <p:stCondLst>
                                            <p:cond delay="0"/>
                                          </p:stCondLst>
                                        </p:cTn>
                                        <p:tgtEl>
                                          <p:spTgt spid="7"/>
                                        </p:tgtEl>
                                        <p:attrNameLst>
                                          <p:attrName>style.visibility</p:attrName>
                                        </p:attrNameLst>
                                      </p:cBhvr>
                                      <p:to>
                                        <p:strVal val="visible"/>
                                      </p:to>
                                    </p:set>
                                    <p:animEffect filter="fade" transition="in">
                                      <p:cBhvr>
                                        <p:cTn dur="1000" id="51"/>
                                        <p:tgtEl>
                                          <p:spTgt spid="7"/>
                                        </p:tgtEl>
                                      </p:cBhvr>
                                    </p:animEffect>
                                    <p:anim calcmode="lin" valueType="num">
                                      <p:cBhvr>
                                        <p:cTn dur="1000" fill="hold" id="52"/>
                                        <p:tgtEl>
                                          <p:spTgt spid="7"/>
                                        </p:tgtEl>
                                        <p:attrNameLst>
                                          <p:attrName>ppt_x</p:attrName>
                                        </p:attrNameLst>
                                      </p:cBhvr>
                                      <p:tavLst>
                                        <p:tav tm="0">
                                          <p:val>
                                            <p:strVal val="#ppt_x"/>
                                          </p:val>
                                        </p:tav>
                                        <p:tav tm="100000">
                                          <p:val>
                                            <p:strVal val="#ppt_x"/>
                                          </p:val>
                                        </p:tav>
                                      </p:tavLst>
                                    </p:anim>
                                    <p:anim calcmode="lin" valueType="num">
                                      <p:cBhvr>
                                        <p:cTn dur="1000" fill="hold" id="53"/>
                                        <p:tgtEl>
                                          <p:spTgt spid="7"/>
                                        </p:tgtEl>
                                        <p:attrNameLst>
                                          <p:attrName>ppt_y</p:attrName>
                                        </p:attrNameLst>
                                      </p:cBhvr>
                                      <p:tavLst>
                                        <p:tav tm="0">
                                          <p:val>
                                            <p:strVal val="#ppt_y-.1"/>
                                          </p:val>
                                        </p:tav>
                                        <p:tav tm="100000">
                                          <p:val>
                                            <p:strVal val="#ppt_y"/>
                                          </p:val>
                                        </p:tav>
                                      </p:tavLst>
                                    </p:anim>
                                  </p:childTnLst>
                                </p:cTn>
                              </p:par>
                              <p:par>
                                <p:cTn fill="hold" id="54" nodeType="withEffect" presetClass="entr" presetID="42" presetSubtype="0">
                                  <p:stCondLst>
                                    <p:cond delay="0"/>
                                  </p:stCondLst>
                                  <p:childTnLst>
                                    <p:set>
                                      <p:cBhvr>
                                        <p:cTn dur="1" fill="hold" id="55">
                                          <p:stCondLst>
                                            <p:cond delay="0"/>
                                          </p:stCondLst>
                                        </p:cTn>
                                        <p:tgtEl>
                                          <p:spTgt spid="11"/>
                                        </p:tgtEl>
                                        <p:attrNameLst>
                                          <p:attrName>style.visibility</p:attrName>
                                        </p:attrNameLst>
                                      </p:cBhvr>
                                      <p:to>
                                        <p:strVal val="visible"/>
                                      </p:to>
                                    </p:set>
                                    <p:animEffect filter="fade" transition="in">
                                      <p:cBhvr>
                                        <p:cTn dur="1000" id="56"/>
                                        <p:tgtEl>
                                          <p:spTgt spid="11"/>
                                        </p:tgtEl>
                                      </p:cBhvr>
                                    </p:animEffect>
                                    <p:anim calcmode="lin" valueType="num">
                                      <p:cBhvr>
                                        <p:cTn dur="1000" fill="hold" id="57"/>
                                        <p:tgtEl>
                                          <p:spTgt spid="11"/>
                                        </p:tgtEl>
                                        <p:attrNameLst>
                                          <p:attrName>ppt_x</p:attrName>
                                        </p:attrNameLst>
                                      </p:cBhvr>
                                      <p:tavLst>
                                        <p:tav tm="0">
                                          <p:val>
                                            <p:strVal val="#ppt_x"/>
                                          </p:val>
                                        </p:tav>
                                        <p:tav tm="100000">
                                          <p:val>
                                            <p:strVal val="#ppt_x"/>
                                          </p:val>
                                        </p:tav>
                                      </p:tavLst>
                                    </p:anim>
                                    <p:anim calcmode="lin" valueType="num">
                                      <p:cBhvr>
                                        <p:cTn dur="1000" fill="hold" id="58"/>
                                        <p:tgtEl>
                                          <p:spTgt spid="11"/>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5250"/>
                            </p:stCondLst>
                            <p:childTnLst>
                              <p:par>
                                <p:cTn fill="hold" grpId="0" id="60" nodeType="afterEffect" presetClass="entr" presetID="22" presetSubtype="8">
                                  <p:stCondLst>
                                    <p:cond delay="0"/>
                                  </p:stCondLst>
                                  <p:childTnLst>
                                    <p:set>
                                      <p:cBhvr>
                                        <p:cTn dur="1" fill="hold" id="61">
                                          <p:stCondLst>
                                            <p:cond delay="0"/>
                                          </p:stCondLst>
                                        </p:cTn>
                                        <p:tgtEl>
                                          <p:spTgt spid="20"/>
                                        </p:tgtEl>
                                        <p:attrNameLst>
                                          <p:attrName>style.visibility</p:attrName>
                                        </p:attrNameLst>
                                      </p:cBhvr>
                                      <p:to>
                                        <p:strVal val="visible"/>
                                      </p:to>
                                    </p:set>
                                    <p:animEffect filter="wipe(left)" transition="in">
                                      <p:cBhvr>
                                        <p:cTn dur="500" id="62"/>
                                        <p:tgtEl>
                                          <p:spTgt spid="20"/>
                                        </p:tgtEl>
                                      </p:cBhvr>
                                    </p:animEffect>
                                  </p:childTnLst>
                                </p:cTn>
                              </p:par>
                            </p:childTnLst>
                          </p:cTn>
                        </p:par>
                        <p:par>
                          <p:cTn fill="hold" id="63" nodeType="afterGroup">
                            <p:stCondLst>
                              <p:cond delay="5750"/>
                            </p:stCondLst>
                            <p:childTnLst>
                              <p:par>
                                <p:cTn fill="hold" id="64" nodeType="afterEffect" presetClass="entr" presetID="47" presetSubtype="0">
                                  <p:stCondLst>
                                    <p:cond delay="0"/>
                                  </p:stCondLst>
                                  <p:childTnLst>
                                    <p:set>
                                      <p:cBhvr>
                                        <p:cTn dur="1" fill="hold" id="65">
                                          <p:stCondLst>
                                            <p:cond delay="0"/>
                                          </p:stCondLst>
                                        </p:cTn>
                                        <p:tgtEl>
                                          <p:spTgt spid="12"/>
                                        </p:tgtEl>
                                        <p:attrNameLst>
                                          <p:attrName>style.visibility</p:attrName>
                                        </p:attrNameLst>
                                      </p:cBhvr>
                                      <p:to>
                                        <p:strVal val="visible"/>
                                      </p:to>
                                    </p:set>
                                    <p:animEffect filter="fade" transition="in">
                                      <p:cBhvr>
                                        <p:cTn dur="1000" id="66"/>
                                        <p:tgtEl>
                                          <p:spTgt spid="12"/>
                                        </p:tgtEl>
                                      </p:cBhvr>
                                    </p:animEffect>
                                    <p:anim calcmode="lin" valueType="num">
                                      <p:cBhvr>
                                        <p:cTn dur="1000" fill="hold" id="67"/>
                                        <p:tgtEl>
                                          <p:spTgt spid="12"/>
                                        </p:tgtEl>
                                        <p:attrNameLst>
                                          <p:attrName>ppt_x</p:attrName>
                                        </p:attrNameLst>
                                      </p:cBhvr>
                                      <p:tavLst>
                                        <p:tav tm="0">
                                          <p:val>
                                            <p:strVal val="#ppt_x"/>
                                          </p:val>
                                        </p:tav>
                                        <p:tav tm="100000">
                                          <p:val>
                                            <p:strVal val="#ppt_x"/>
                                          </p:val>
                                        </p:tav>
                                      </p:tavLst>
                                    </p:anim>
                                    <p:anim calcmode="lin" valueType="num">
                                      <p:cBhvr>
                                        <p:cTn dur="1000" fill="hold" id="68"/>
                                        <p:tgtEl>
                                          <p:spTgt spid="12"/>
                                        </p:tgtEl>
                                        <p:attrNameLst>
                                          <p:attrName>ppt_y</p:attrName>
                                        </p:attrNameLst>
                                      </p:cBhvr>
                                      <p:tavLst>
                                        <p:tav tm="0">
                                          <p:val>
                                            <p:strVal val="#ppt_y-.1"/>
                                          </p:val>
                                        </p:tav>
                                        <p:tav tm="100000">
                                          <p:val>
                                            <p:strVal val="#ppt_y"/>
                                          </p:val>
                                        </p:tav>
                                      </p:tavLst>
                                    </p:anim>
                                  </p:childTnLst>
                                </p:cTn>
                              </p:par>
                              <p:par>
                                <p:cTn fill="hold" id="69" nodeType="withEffect" presetClass="entr" presetID="42" presetSubtype="0">
                                  <p:stCondLst>
                                    <p:cond delay="0"/>
                                  </p:stCondLst>
                                  <p:childTnLst>
                                    <p:set>
                                      <p:cBhvr>
                                        <p:cTn dur="1" fill="hold" id="70">
                                          <p:stCondLst>
                                            <p:cond delay="0"/>
                                          </p:stCondLst>
                                        </p:cTn>
                                        <p:tgtEl>
                                          <p:spTgt spid="8"/>
                                        </p:tgtEl>
                                        <p:attrNameLst>
                                          <p:attrName>style.visibility</p:attrName>
                                        </p:attrNameLst>
                                      </p:cBhvr>
                                      <p:to>
                                        <p:strVal val="visible"/>
                                      </p:to>
                                    </p:set>
                                    <p:animEffect filter="fade" transition="in">
                                      <p:cBhvr>
                                        <p:cTn dur="1000" id="71"/>
                                        <p:tgtEl>
                                          <p:spTgt spid="8"/>
                                        </p:tgtEl>
                                      </p:cBhvr>
                                    </p:animEffect>
                                    <p:anim calcmode="lin" valueType="num">
                                      <p:cBhvr>
                                        <p:cTn dur="1000" fill="hold" id="72"/>
                                        <p:tgtEl>
                                          <p:spTgt spid="8"/>
                                        </p:tgtEl>
                                        <p:attrNameLst>
                                          <p:attrName>ppt_x</p:attrName>
                                        </p:attrNameLst>
                                      </p:cBhvr>
                                      <p:tavLst>
                                        <p:tav tm="0">
                                          <p:val>
                                            <p:strVal val="#ppt_x"/>
                                          </p:val>
                                        </p:tav>
                                        <p:tav tm="100000">
                                          <p:val>
                                            <p:strVal val="#ppt_x"/>
                                          </p:val>
                                        </p:tav>
                                      </p:tavLst>
                                    </p:anim>
                                    <p:anim calcmode="lin" valueType="num">
                                      <p:cBhvr>
                                        <p:cTn dur="1000" fill="hold" id="73"/>
                                        <p:tgtEl>
                                          <p:spTgt spid="8"/>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6750"/>
                            </p:stCondLst>
                            <p:childTnLst>
                              <p:par>
                                <p:cTn fill="hold" grpId="0" id="75" nodeType="afterEffect" presetClass="entr" presetID="22" presetSubtype="8">
                                  <p:stCondLst>
                                    <p:cond delay="0"/>
                                  </p:stCondLst>
                                  <p:childTnLst>
                                    <p:set>
                                      <p:cBhvr>
                                        <p:cTn dur="1" fill="hold" id="76">
                                          <p:stCondLst>
                                            <p:cond delay="0"/>
                                          </p:stCondLst>
                                        </p:cTn>
                                        <p:tgtEl>
                                          <p:spTgt spid="22"/>
                                        </p:tgtEl>
                                        <p:attrNameLst>
                                          <p:attrName>style.visibility</p:attrName>
                                        </p:attrNameLst>
                                      </p:cBhvr>
                                      <p:to>
                                        <p:strVal val="visible"/>
                                      </p:to>
                                    </p:set>
                                    <p:animEffect filter="wipe(left)" transition="in">
                                      <p:cBhvr>
                                        <p:cTn dur="500" id="7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20"/>
      <p:bldP grpId="0" spid="22"/>
      <p:bldP grpId="0" spid="29"/>
      <p:bldP grpId="0" spid="31"/>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 name="文本框 70"/>
          <p:cNvSpPr txBox="1"/>
          <p:nvPr/>
        </p:nvSpPr>
        <p:spPr>
          <a:xfrm>
            <a:off x="4603073" y="630648"/>
            <a:ext cx="2963832" cy="640080"/>
          </a:xfrm>
          <a:prstGeom prst="rect">
            <a:avLst/>
          </a:prstGeom>
          <a:noFill/>
        </p:spPr>
        <p:txBody>
          <a:bodyPr rtlCol="0" wrap="none">
            <a:spAutoFit/>
          </a:bodyPr>
          <a:lstStyle/>
          <a:p>
            <a:pPr algn="ctr"/>
            <a:r>
              <a:rPr altLang="zh-CN" lang="en-US" spc="600" sz="3600">
                <a:solidFill>
                  <a:srgbClr val="38424B"/>
                </a:solidFill>
                <a:cs typeface="+mn-ea"/>
                <a:sym typeface="+mn-lt"/>
              </a:rPr>
              <a:t> CONTENTS</a:t>
            </a:r>
          </a:p>
        </p:txBody>
      </p:sp>
      <p:sp>
        <p:nvSpPr>
          <p:cNvPr id="122" name="矩形 121"/>
          <p:cNvSpPr>
            <a:spLocks noChangeAspect="1"/>
          </p:cNvSpPr>
          <p:nvPr/>
        </p:nvSpPr>
        <p:spPr>
          <a:xfrm>
            <a:off x="878803" y="3573250"/>
            <a:ext cx="2384174" cy="2206488"/>
          </a:xfrm>
          <a:prstGeom prst="rect">
            <a:avLst/>
          </a:prstGeom>
          <a:noFill/>
          <a:ln algn="ctr" cap="flat" cmpd="sng" w="1270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23" name="矩形 122"/>
          <p:cNvSpPr/>
          <p:nvPr/>
        </p:nvSpPr>
        <p:spPr>
          <a:xfrm>
            <a:off x="1068603" y="4070152"/>
            <a:ext cx="2004571" cy="1005840"/>
          </a:xfrm>
          <a:prstGeom prst="rect">
            <a:avLst/>
          </a:prstGeom>
          <a:effectLst/>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Plan One</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上阶段</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工作概述</a:t>
            </a:r>
          </a:p>
        </p:txBody>
      </p:sp>
      <p:sp>
        <p:nvSpPr>
          <p:cNvPr id="125" name="矩形 124"/>
          <p:cNvSpPr>
            <a:spLocks noChangeAspect="1"/>
          </p:cNvSpPr>
          <p:nvPr/>
        </p:nvSpPr>
        <p:spPr>
          <a:xfrm>
            <a:off x="3572755" y="3573250"/>
            <a:ext cx="2384174" cy="2206488"/>
          </a:xfrm>
          <a:prstGeom prst="rect">
            <a:avLst/>
          </a:prstGeom>
          <a:noFill/>
          <a:ln algn="ctr" cap="flat" cmpd="sng" w="1270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26" name="矩形 125"/>
          <p:cNvSpPr/>
          <p:nvPr/>
        </p:nvSpPr>
        <p:spPr>
          <a:xfrm>
            <a:off x="3762555" y="4070152"/>
            <a:ext cx="2004571" cy="1005840"/>
          </a:xfrm>
          <a:prstGeom prst="rect">
            <a:avLst/>
          </a:prstGeom>
          <a:effectLst/>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Plan Two</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上阶段</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成果展示</a:t>
            </a:r>
          </a:p>
        </p:txBody>
      </p:sp>
      <p:sp>
        <p:nvSpPr>
          <p:cNvPr id="128" name="矩形 127"/>
          <p:cNvSpPr>
            <a:spLocks noChangeAspect="1"/>
          </p:cNvSpPr>
          <p:nvPr/>
        </p:nvSpPr>
        <p:spPr>
          <a:xfrm>
            <a:off x="6266706" y="3573250"/>
            <a:ext cx="2384174" cy="2206488"/>
          </a:xfrm>
          <a:prstGeom prst="rect">
            <a:avLst/>
          </a:prstGeom>
          <a:noFill/>
          <a:ln algn="ctr" cap="flat" cmpd="sng" w="1270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29" name="矩形 128"/>
          <p:cNvSpPr/>
          <p:nvPr/>
        </p:nvSpPr>
        <p:spPr>
          <a:xfrm>
            <a:off x="6456506" y="4070152"/>
            <a:ext cx="2004571" cy="1005840"/>
          </a:xfrm>
          <a:prstGeom prst="rect">
            <a:avLst/>
          </a:prstGeom>
          <a:effectLst/>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Plan Three</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不足之处</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与改善</a:t>
            </a:r>
          </a:p>
        </p:txBody>
      </p:sp>
      <p:sp>
        <p:nvSpPr>
          <p:cNvPr id="131" name="矩形 130"/>
          <p:cNvSpPr>
            <a:spLocks noChangeAspect="1"/>
          </p:cNvSpPr>
          <p:nvPr/>
        </p:nvSpPr>
        <p:spPr>
          <a:xfrm>
            <a:off x="8960655" y="3573250"/>
            <a:ext cx="2384174" cy="2206488"/>
          </a:xfrm>
          <a:prstGeom prst="rect">
            <a:avLst/>
          </a:prstGeom>
          <a:noFill/>
          <a:ln algn="ctr" cap="flat" cmpd="sng" w="12700">
            <a:solidFill>
              <a:schemeClr val="bg1">
                <a:lumMod val="85000"/>
              </a:scheme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32" name="矩形 131"/>
          <p:cNvSpPr/>
          <p:nvPr/>
        </p:nvSpPr>
        <p:spPr>
          <a:xfrm>
            <a:off x="9150455" y="4070152"/>
            <a:ext cx="2004571" cy="1005840"/>
          </a:xfrm>
          <a:prstGeom prst="rect">
            <a:avLst/>
          </a:prstGeom>
          <a:effectLst/>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Plan Four</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下阶段</a:t>
            </a:r>
          </a:p>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prstClr val="black">
                    <a:lumMod val="85000"/>
                    <a:lumOff val="15000"/>
                  </a:prstClr>
                </a:solidFill>
                <a:effectLst/>
                <a:uLnTx/>
                <a:uFillTx/>
                <a:cs typeface="+mn-ea"/>
                <a:sym typeface="+mn-lt"/>
              </a:rPr>
              <a:t>工作计划</a:t>
            </a:r>
          </a:p>
        </p:txBody>
      </p:sp>
      <p:grpSp>
        <p:nvGrpSpPr>
          <p:cNvPr id="133" name="组合 132"/>
          <p:cNvGrpSpPr/>
          <p:nvPr/>
        </p:nvGrpSpPr>
        <p:grpSpPr>
          <a:xfrm>
            <a:off x="5708155" y="392858"/>
            <a:ext cx="775690" cy="104044"/>
            <a:chOff x="5717840" y="404929"/>
            <a:chExt cx="775690" cy="104044"/>
          </a:xfrm>
        </p:grpSpPr>
        <p:sp>
          <p:nvSpPr>
            <p:cNvPr id="134" name="椭圆 133"/>
            <p:cNvSpPr>
              <a:spLocks noChangeAspect="1"/>
            </p:cNvSpPr>
            <p:nvPr/>
          </p:nvSpPr>
          <p:spPr>
            <a:xfrm>
              <a:off x="5717840" y="404930"/>
              <a:ext cx="104060" cy="104043"/>
            </a:xfrm>
            <a:prstGeom prst="ellipse">
              <a:avLst/>
            </a:prstGeom>
            <a:solidFill>
              <a:srgbClr val="F9930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35" name="椭圆 134"/>
            <p:cNvSpPr>
              <a:spLocks noChangeAspect="1"/>
            </p:cNvSpPr>
            <p:nvPr/>
          </p:nvSpPr>
          <p:spPr>
            <a:xfrm>
              <a:off x="5852166" y="404930"/>
              <a:ext cx="104060" cy="104043"/>
            </a:xfrm>
            <a:prstGeom prst="ellipse">
              <a:avLst/>
            </a:prstGeom>
            <a:solidFill>
              <a:srgbClr val="E1495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36" name="椭圆 135"/>
            <p:cNvSpPr>
              <a:spLocks noChangeAspect="1"/>
            </p:cNvSpPr>
            <p:nvPr/>
          </p:nvSpPr>
          <p:spPr>
            <a:xfrm>
              <a:off x="5986492" y="404930"/>
              <a:ext cx="104060" cy="104043"/>
            </a:xfrm>
            <a:prstGeom prst="ellipse">
              <a:avLst/>
            </a:prstGeom>
            <a:solidFill>
              <a:srgbClr val="A6315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37" name="椭圆 136"/>
            <p:cNvSpPr>
              <a:spLocks noChangeAspect="1"/>
            </p:cNvSpPr>
            <p:nvPr/>
          </p:nvSpPr>
          <p:spPr>
            <a:xfrm>
              <a:off x="6120818" y="404930"/>
              <a:ext cx="104060" cy="104043"/>
            </a:xfrm>
            <a:prstGeom prst="ellipse">
              <a:avLst/>
            </a:prstGeom>
            <a:solidFill>
              <a:srgbClr val="2070A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38" name="椭圆 137"/>
            <p:cNvSpPr>
              <a:spLocks noChangeAspect="1"/>
            </p:cNvSpPr>
            <p:nvPr/>
          </p:nvSpPr>
          <p:spPr>
            <a:xfrm>
              <a:off x="6255144" y="404929"/>
              <a:ext cx="104060" cy="104043"/>
            </a:xfrm>
            <a:prstGeom prst="ellipse">
              <a:avLst/>
            </a:prstGeom>
            <a:solidFill>
              <a:srgbClr val="34B2E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139" name="椭圆 138"/>
            <p:cNvSpPr>
              <a:spLocks noChangeAspect="1"/>
            </p:cNvSpPr>
            <p:nvPr/>
          </p:nvSpPr>
          <p:spPr>
            <a:xfrm>
              <a:off x="6389470" y="404929"/>
              <a:ext cx="104060" cy="104043"/>
            </a:xfrm>
            <a:prstGeom prst="ellipse">
              <a:avLst/>
            </a:prstGeom>
            <a:solidFill>
              <a:srgbClr val="2CC6D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grpSp>
      <p:sp>
        <p:nvSpPr>
          <p:cNvPr id="74" name="矩形 73"/>
          <p:cNvSpPr>
            <a:spLocks noChangeAspect="1"/>
          </p:cNvSpPr>
          <p:nvPr/>
        </p:nvSpPr>
        <p:spPr>
          <a:xfrm>
            <a:off x="6266705" y="2025631"/>
            <a:ext cx="2384174" cy="1572334"/>
          </a:xfrm>
          <a:prstGeom prst="rect">
            <a:avLst/>
          </a:prstGeom>
          <a:solidFill>
            <a:srgbClr val="A6315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5400" u="none">
                <a:ln>
                  <a:noFill/>
                </a:ln>
                <a:solidFill>
                  <a:prstClr val="white"/>
                </a:solidFill>
                <a:effectLst/>
                <a:uLnTx/>
                <a:uFillTx/>
                <a:cs typeface="+mn-ea"/>
                <a:sym typeface="+mn-lt"/>
              </a:rPr>
              <a:t>03</a:t>
            </a:r>
          </a:p>
        </p:txBody>
      </p:sp>
      <p:sp>
        <p:nvSpPr>
          <p:cNvPr id="84" name="矩形 83"/>
          <p:cNvSpPr>
            <a:spLocks noChangeAspect="1"/>
          </p:cNvSpPr>
          <p:nvPr/>
        </p:nvSpPr>
        <p:spPr>
          <a:xfrm>
            <a:off x="878802" y="2025631"/>
            <a:ext cx="2384174" cy="1572334"/>
          </a:xfrm>
          <a:prstGeom prst="rect">
            <a:avLst/>
          </a:prstGeom>
          <a:solidFill>
            <a:srgbClr val="F9930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5400" u="none">
                <a:ln>
                  <a:noFill/>
                </a:ln>
                <a:solidFill>
                  <a:prstClr val="white"/>
                </a:solidFill>
                <a:effectLst/>
                <a:uLnTx/>
                <a:uFillTx/>
                <a:cs typeface="+mn-ea"/>
                <a:sym typeface="+mn-lt"/>
              </a:rPr>
              <a:t>01</a:t>
            </a:r>
          </a:p>
        </p:txBody>
      </p:sp>
      <p:sp>
        <p:nvSpPr>
          <p:cNvPr id="97" name="矩形 96"/>
          <p:cNvSpPr>
            <a:spLocks noChangeAspect="1"/>
          </p:cNvSpPr>
          <p:nvPr/>
        </p:nvSpPr>
        <p:spPr>
          <a:xfrm>
            <a:off x="3572754" y="2025631"/>
            <a:ext cx="2384174" cy="1572334"/>
          </a:xfrm>
          <a:prstGeom prst="rect">
            <a:avLst/>
          </a:prstGeom>
          <a:solidFill>
            <a:srgbClr val="E1495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5400" u="none">
                <a:ln>
                  <a:noFill/>
                </a:ln>
                <a:solidFill>
                  <a:prstClr val="white"/>
                </a:solidFill>
                <a:effectLst/>
                <a:uLnTx/>
                <a:uFillTx/>
                <a:cs typeface="+mn-ea"/>
                <a:sym typeface="+mn-lt"/>
              </a:rPr>
              <a:t>02</a:t>
            </a:r>
          </a:p>
        </p:txBody>
      </p:sp>
      <p:sp>
        <p:nvSpPr>
          <p:cNvPr id="111" name="矩形 110"/>
          <p:cNvSpPr>
            <a:spLocks noChangeAspect="1"/>
          </p:cNvSpPr>
          <p:nvPr/>
        </p:nvSpPr>
        <p:spPr>
          <a:xfrm>
            <a:off x="8960654" y="2025631"/>
            <a:ext cx="2384174" cy="1572334"/>
          </a:xfrm>
          <a:prstGeom prst="rect">
            <a:avLst/>
          </a:prstGeom>
          <a:solidFill>
            <a:srgbClr val="2070A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5400" u="none">
                <a:ln>
                  <a:noFill/>
                </a:ln>
                <a:solidFill>
                  <a:prstClr val="white"/>
                </a:solidFill>
                <a:effectLst/>
                <a:uLnTx/>
                <a:uFillTx/>
                <a:cs typeface="+mn-ea"/>
                <a:sym typeface="+mn-lt"/>
              </a:rPr>
              <a:t>04</a:t>
            </a:r>
          </a:p>
        </p:txBody>
      </p:sp>
    </p:spTree>
    <p:extLst>
      <p:ext uri="{BB962C8B-B14F-4D97-AF65-F5344CB8AC3E}">
        <p14:creationId val="501371756"/>
      </p:ext>
    </p:extLst>
  </p:cSld>
  <p:clrMapOvr>
    <a:masterClrMapping/>
  </p:clrMapOvr>
  <p:transition spd="slow">
    <p:wheel spokes="1"/>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33"/>
                                        </p:tgtEl>
                                        <p:attrNameLst>
                                          <p:attrName>style.visibility</p:attrName>
                                        </p:attrNameLst>
                                      </p:cBhvr>
                                      <p:to>
                                        <p:strVal val="visible"/>
                                      </p:to>
                                    </p:set>
                                    <p:animEffect filter="barn(outVertical)" transition="in">
                                      <p:cBhvr>
                                        <p:cTn dur="500" id="7"/>
                                        <p:tgtEl>
                                          <p:spTgt spid="133"/>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iterate type="lt">
                                    <p:tmPct val="20000"/>
                                  </p:iterate>
                                  <p:childTnLst>
                                    <p:set>
                                      <p:cBhvr>
                                        <p:cTn dur="1" fill="hold" id="10">
                                          <p:stCondLst>
                                            <p:cond delay="0"/>
                                          </p:stCondLst>
                                        </p:cTn>
                                        <p:tgtEl>
                                          <p:spTgt spid="71"/>
                                        </p:tgtEl>
                                        <p:attrNameLst>
                                          <p:attrName>style.visibility</p:attrName>
                                        </p:attrNameLst>
                                      </p:cBhvr>
                                      <p:to>
                                        <p:strVal val="visible"/>
                                      </p:to>
                                    </p:set>
                                    <p:animEffect filter="fade" transition="in">
                                      <p:cBhvr>
                                        <p:cTn dur="500" id="11"/>
                                        <p:tgtEl>
                                          <p:spTgt spid="71"/>
                                        </p:tgtEl>
                                      </p:cBhvr>
                                    </p:animEffect>
                                    <p:anim calcmode="lin" valueType="num">
                                      <p:cBhvr>
                                        <p:cTn dur="500" fill="hold" id="12"/>
                                        <p:tgtEl>
                                          <p:spTgt spid="71"/>
                                        </p:tgtEl>
                                        <p:attrNameLst>
                                          <p:attrName>ppt_w</p:attrName>
                                        </p:attrNameLst>
                                      </p:cBhvr>
                                      <p:tavLst>
                                        <p:tav fmla="#ppt_w*sin(2.5*pi*$)" tm="0">
                                          <p:val>
                                            <p:fltVal val="0"/>
                                          </p:val>
                                        </p:tav>
                                        <p:tav tm="100000">
                                          <p:val>
                                            <p:fltVal val="1"/>
                                          </p:val>
                                        </p:tav>
                                      </p:tavLst>
                                    </p:anim>
                                    <p:anim calcmode="lin" valueType="num">
                                      <p:cBhvr>
                                        <p:cTn dur="500" fill="hold" id="13"/>
                                        <p:tgtEl>
                                          <p:spTgt spid="71"/>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84"/>
                                        </p:tgtEl>
                                        <p:attrNameLst>
                                          <p:attrName>style.visibility</p:attrName>
                                        </p:attrNameLst>
                                      </p:cBhvr>
                                      <p:to>
                                        <p:strVal val="visible"/>
                                      </p:to>
                                    </p:set>
                                    <p:animEffect filter="fade" transition="in">
                                      <p:cBhvr>
                                        <p:cTn dur="1000" id="17"/>
                                        <p:tgtEl>
                                          <p:spTgt spid="84"/>
                                        </p:tgtEl>
                                      </p:cBhvr>
                                    </p:animEffect>
                                  </p:childTnLst>
                                </p:cTn>
                              </p:par>
                              <p:par>
                                <p:cTn decel="100000" fill="hold" grpId="1" id="18" nodeType="withEffect" presetClass="path" presetID="64" presetSubtype="0">
                                  <p:stCondLst>
                                    <p:cond delay="0"/>
                                  </p:stCondLst>
                                  <p:childTnLst>
                                    <p:animMotion origin="layout" path="M 4.375E-06 -2.96296E-06 L 4.375E-06 -0.18472" pathEditMode="relative" ptsTypes="AA" rAng="0">
                                      <p:cBhvr>
                                        <p:cTn dur="1250" fill="hold" id="19" spd="-100000"/>
                                        <p:tgtEl>
                                          <p:spTgt spid="84"/>
                                        </p:tgtEl>
                                        <p:attrNameLst>
                                          <p:attrName>ppt_x</p:attrName>
                                          <p:attrName>ppt_y</p:attrName>
                                        </p:attrNameLst>
                                      </p:cBhvr>
                                      <p:rCtr x="0" y="-9236"/>
                                    </p:animMotion>
                                  </p:childTnLst>
                                </p:cTn>
                              </p:par>
                              <p:par>
                                <p:cTn fill="hold" grpId="0" id="20" nodeType="withEffect" presetClass="entr" presetID="10" presetSubtype="0">
                                  <p:stCondLst>
                                    <p:cond delay="0"/>
                                  </p:stCondLst>
                                  <p:childTnLst>
                                    <p:set>
                                      <p:cBhvr>
                                        <p:cTn dur="1" fill="hold" id="21">
                                          <p:stCondLst>
                                            <p:cond delay="0"/>
                                          </p:stCondLst>
                                        </p:cTn>
                                        <p:tgtEl>
                                          <p:spTgt spid="122"/>
                                        </p:tgtEl>
                                        <p:attrNameLst>
                                          <p:attrName>style.visibility</p:attrName>
                                        </p:attrNameLst>
                                      </p:cBhvr>
                                      <p:to>
                                        <p:strVal val="visible"/>
                                      </p:to>
                                    </p:set>
                                    <p:animEffect filter="fade" transition="in">
                                      <p:cBhvr>
                                        <p:cTn dur="1000" id="22"/>
                                        <p:tgtEl>
                                          <p:spTgt spid="122"/>
                                        </p:tgtEl>
                                      </p:cBhvr>
                                    </p:animEffect>
                                  </p:childTnLst>
                                </p:cTn>
                              </p:par>
                              <p:par>
                                <p:cTn decel="100000" fill="hold" grpId="1" id="23" nodeType="withEffect" presetClass="path" presetID="64" presetSubtype="0">
                                  <p:stCondLst>
                                    <p:cond delay="0"/>
                                  </p:stCondLst>
                                  <p:childTnLst>
                                    <p:animMotion origin="layout" path="M 4.375E-06 1.11111E-06 L 4.375E-06 -0.34468" pathEditMode="relative" ptsTypes="AA" rAng="0">
                                      <p:cBhvr>
                                        <p:cTn dur="1500" fill="hold" id="24" spd="-100000"/>
                                        <p:tgtEl>
                                          <p:spTgt spid="122"/>
                                        </p:tgtEl>
                                        <p:attrNameLst>
                                          <p:attrName>ppt_x</p:attrName>
                                          <p:attrName>ppt_y</p:attrName>
                                        </p:attrNameLst>
                                      </p:cBhvr>
                                      <p:rCtr x="0" y="-17245"/>
                                    </p:animMotion>
                                  </p:childTnLst>
                                </p:cTn>
                              </p:par>
                              <p:par>
                                <p:cTn fill="hold" grpId="0" id="25" nodeType="withEffect" presetClass="entr" presetID="10" presetSubtype="0">
                                  <p:stCondLst>
                                    <p:cond delay="0"/>
                                  </p:stCondLst>
                                  <p:childTnLst>
                                    <p:set>
                                      <p:cBhvr>
                                        <p:cTn dur="1" fill="hold" id="26">
                                          <p:stCondLst>
                                            <p:cond delay="0"/>
                                          </p:stCondLst>
                                        </p:cTn>
                                        <p:tgtEl>
                                          <p:spTgt spid="123"/>
                                        </p:tgtEl>
                                        <p:attrNameLst>
                                          <p:attrName>style.visibility</p:attrName>
                                        </p:attrNameLst>
                                      </p:cBhvr>
                                      <p:to>
                                        <p:strVal val="visible"/>
                                      </p:to>
                                    </p:set>
                                    <p:animEffect filter="fade" transition="in">
                                      <p:cBhvr>
                                        <p:cTn dur="1000" id="27"/>
                                        <p:tgtEl>
                                          <p:spTgt spid="123"/>
                                        </p:tgtEl>
                                      </p:cBhvr>
                                    </p:animEffect>
                                  </p:childTnLst>
                                </p:cTn>
                              </p:par>
                              <p:par>
                                <p:cTn decel="100000" fill="hold" grpId="1" id="28" nodeType="withEffect" presetClass="path" presetID="64" presetSubtype="0">
                                  <p:stCondLst>
                                    <p:cond delay="0"/>
                                  </p:stCondLst>
                                  <p:childTnLst>
                                    <p:animMotion origin="layout" path="M 4.375E-06 1.11111E-06 L 4.375E-06 -0.50417" pathEditMode="relative" ptsTypes="AA" rAng="0">
                                      <p:cBhvr>
                                        <p:cTn dur="1750" fill="hold" id="29" spd="-100000"/>
                                        <p:tgtEl>
                                          <p:spTgt spid="123"/>
                                        </p:tgtEl>
                                        <p:attrNameLst>
                                          <p:attrName>ppt_x</p:attrName>
                                          <p:attrName>ppt_y</p:attrName>
                                        </p:attrNameLst>
                                      </p:cBhvr>
                                      <p:rCtr x="0" y="-25208"/>
                                    </p:animMotion>
                                  </p:childTnLst>
                                </p:cTn>
                              </p:par>
                            </p:childTnLst>
                          </p:cTn>
                        </p:par>
                        <p:par>
                          <p:cTn fill="hold" id="30" nodeType="afterGroup">
                            <p:stCondLst>
                              <p:cond delay="2750"/>
                            </p:stCondLst>
                            <p:childTnLst>
                              <p:par>
                                <p:cTn fill="hold" grpId="0" id="31" nodeType="afterEffect" presetClass="entr" presetID="10" presetSubtype="0">
                                  <p:stCondLst>
                                    <p:cond delay="0"/>
                                  </p:stCondLst>
                                  <p:childTnLst>
                                    <p:set>
                                      <p:cBhvr>
                                        <p:cTn dur="1" fill="hold" id="32">
                                          <p:stCondLst>
                                            <p:cond delay="0"/>
                                          </p:stCondLst>
                                        </p:cTn>
                                        <p:tgtEl>
                                          <p:spTgt spid="97"/>
                                        </p:tgtEl>
                                        <p:attrNameLst>
                                          <p:attrName>style.visibility</p:attrName>
                                        </p:attrNameLst>
                                      </p:cBhvr>
                                      <p:to>
                                        <p:strVal val="visible"/>
                                      </p:to>
                                    </p:set>
                                    <p:animEffect filter="fade" transition="in">
                                      <p:cBhvr>
                                        <p:cTn dur="1000" id="33"/>
                                        <p:tgtEl>
                                          <p:spTgt spid="97"/>
                                        </p:tgtEl>
                                      </p:cBhvr>
                                    </p:animEffect>
                                  </p:childTnLst>
                                </p:cTn>
                              </p:par>
                              <p:par>
                                <p:cTn decel="100000" fill="hold" grpId="1" id="34" nodeType="withEffect" presetClass="path" presetID="64" presetSubtype="0">
                                  <p:stCondLst>
                                    <p:cond delay="0"/>
                                  </p:stCondLst>
                                  <p:childTnLst>
                                    <p:animMotion origin="layout" path="M 4.375E-06 -2.96296E-06 L 4.375E-06 -0.18472" pathEditMode="relative" ptsTypes="AA" rAng="0">
                                      <p:cBhvr>
                                        <p:cTn dur="1250" fill="hold" id="35" spd="-100000"/>
                                        <p:tgtEl>
                                          <p:spTgt spid="97"/>
                                        </p:tgtEl>
                                        <p:attrNameLst>
                                          <p:attrName>ppt_x</p:attrName>
                                          <p:attrName>ppt_y</p:attrName>
                                        </p:attrNameLst>
                                      </p:cBhvr>
                                      <p:rCtr x="0" y="-9236"/>
                                    </p:animMotion>
                                  </p:childTnLst>
                                </p:cTn>
                              </p:par>
                              <p:par>
                                <p:cTn fill="hold" grpId="0" id="36" nodeType="withEffect" presetClass="entr" presetID="10" presetSubtype="0">
                                  <p:stCondLst>
                                    <p:cond delay="0"/>
                                  </p:stCondLst>
                                  <p:childTnLst>
                                    <p:set>
                                      <p:cBhvr>
                                        <p:cTn dur="1" fill="hold" id="37">
                                          <p:stCondLst>
                                            <p:cond delay="0"/>
                                          </p:stCondLst>
                                        </p:cTn>
                                        <p:tgtEl>
                                          <p:spTgt spid="125"/>
                                        </p:tgtEl>
                                        <p:attrNameLst>
                                          <p:attrName>style.visibility</p:attrName>
                                        </p:attrNameLst>
                                      </p:cBhvr>
                                      <p:to>
                                        <p:strVal val="visible"/>
                                      </p:to>
                                    </p:set>
                                    <p:animEffect filter="fade" transition="in">
                                      <p:cBhvr>
                                        <p:cTn dur="1000" id="38"/>
                                        <p:tgtEl>
                                          <p:spTgt spid="125"/>
                                        </p:tgtEl>
                                      </p:cBhvr>
                                    </p:animEffect>
                                  </p:childTnLst>
                                </p:cTn>
                              </p:par>
                              <p:par>
                                <p:cTn decel="100000" fill="hold" grpId="1" id="39" nodeType="withEffect" presetClass="path" presetID="64" presetSubtype="0">
                                  <p:stCondLst>
                                    <p:cond delay="0"/>
                                  </p:stCondLst>
                                  <p:childTnLst>
                                    <p:animMotion origin="layout" path="M 4.375E-06 1.11111E-06 L 4.375E-06 -0.34468" pathEditMode="relative" ptsTypes="AA" rAng="0">
                                      <p:cBhvr>
                                        <p:cTn dur="1500" fill="hold" id="40" spd="-100000"/>
                                        <p:tgtEl>
                                          <p:spTgt spid="125"/>
                                        </p:tgtEl>
                                        <p:attrNameLst>
                                          <p:attrName>ppt_x</p:attrName>
                                          <p:attrName>ppt_y</p:attrName>
                                        </p:attrNameLst>
                                      </p:cBhvr>
                                      <p:rCtr x="0" y="-17245"/>
                                    </p:animMotion>
                                  </p:childTnLst>
                                </p:cTn>
                              </p:par>
                              <p:par>
                                <p:cTn fill="hold" grpId="0" id="41" nodeType="withEffect" presetClass="entr" presetID="10" presetSubtype="0">
                                  <p:stCondLst>
                                    <p:cond delay="0"/>
                                  </p:stCondLst>
                                  <p:childTnLst>
                                    <p:set>
                                      <p:cBhvr>
                                        <p:cTn dur="1" fill="hold" id="42">
                                          <p:stCondLst>
                                            <p:cond delay="0"/>
                                          </p:stCondLst>
                                        </p:cTn>
                                        <p:tgtEl>
                                          <p:spTgt spid="126"/>
                                        </p:tgtEl>
                                        <p:attrNameLst>
                                          <p:attrName>style.visibility</p:attrName>
                                        </p:attrNameLst>
                                      </p:cBhvr>
                                      <p:to>
                                        <p:strVal val="visible"/>
                                      </p:to>
                                    </p:set>
                                    <p:animEffect filter="fade" transition="in">
                                      <p:cBhvr>
                                        <p:cTn dur="1000" id="43"/>
                                        <p:tgtEl>
                                          <p:spTgt spid="126"/>
                                        </p:tgtEl>
                                      </p:cBhvr>
                                    </p:animEffect>
                                  </p:childTnLst>
                                </p:cTn>
                              </p:par>
                              <p:par>
                                <p:cTn decel="100000" fill="hold" grpId="1" id="44" nodeType="withEffect" presetClass="path" presetID="64" presetSubtype="0">
                                  <p:stCondLst>
                                    <p:cond delay="0"/>
                                  </p:stCondLst>
                                  <p:childTnLst>
                                    <p:animMotion origin="layout" path="M 4.375E-06 1.11111E-06 L 4.375E-06 -0.50417" pathEditMode="relative" ptsTypes="AA" rAng="0">
                                      <p:cBhvr>
                                        <p:cTn dur="1750" fill="hold" id="45" spd="-100000"/>
                                        <p:tgtEl>
                                          <p:spTgt spid="126"/>
                                        </p:tgtEl>
                                        <p:attrNameLst>
                                          <p:attrName>ppt_x</p:attrName>
                                          <p:attrName>ppt_y</p:attrName>
                                        </p:attrNameLst>
                                      </p:cBhvr>
                                      <p:rCtr x="0" y="-25208"/>
                                    </p:animMotion>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74"/>
                                        </p:tgtEl>
                                        <p:attrNameLst>
                                          <p:attrName>style.visibility</p:attrName>
                                        </p:attrNameLst>
                                      </p:cBhvr>
                                      <p:to>
                                        <p:strVal val="visible"/>
                                      </p:to>
                                    </p:set>
                                    <p:animEffect filter="fade" transition="in">
                                      <p:cBhvr>
                                        <p:cTn dur="1000" id="49"/>
                                        <p:tgtEl>
                                          <p:spTgt spid="74"/>
                                        </p:tgtEl>
                                      </p:cBhvr>
                                    </p:animEffect>
                                  </p:childTnLst>
                                </p:cTn>
                              </p:par>
                              <p:par>
                                <p:cTn decel="100000" fill="hold" grpId="1" id="50" nodeType="withEffect" presetClass="path" presetID="64" presetSubtype="0">
                                  <p:stCondLst>
                                    <p:cond delay="0"/>
                                  </p:stCondLst>
                                  <p:childTnLst>
                                    <p:animMotion origin="layout" path="M 4.375E-06 -2.96296E-06 L 4.375E-06 -0.18472" pathEditMode="relative" ptsTypes="AA" rAng="0">
                                      <p:cBhvr>
                                        <p:cTn dur="1250" fill="hold" id="51" spd="-100000"/>
                                        <p:tgtEl>
                                          <p:spTgt spid="74"/>
                                        </p:tgtEl>
                                        <p:attrNameLst>
                                          <p:attrName>ppt_x</p:attrName>
                                          <p:attrName>ppt_y</p:attrName>
                                        </p:attrNameLst>
                                      </p:cBhvr>
                                      <p:rCtr x="0" y="-9236"/>
                                    </p:animMotion>
                                  </p:childTnLst>
                                </p:cTn>
                              </p:par>
                              <p:par>
                                <p:cTn fill="hold" grpId="0" id="52" nodeType="withEffect" presetClass="entr" presetID="10" presetSubtype="0">
                                  <p:stCondLst>
                                    <p:cond delay="0"/>
                                  </p:stCondLst>
                                  <p:childTnLst>
                                    <p:set>
                                      <p:cBhvr>
                                        <p:cTn dur="1" fill="hold" id="53">
                                          <p:stCondLst>
                                            <p:cond delay="0"/>
                                          </p:stCondLst>
                                        </p:cTn>
                                        <p:tgtEl>
                                          <p:spTgt spid="128"/>
                                        </p:tgtEl>
                                        <p:attrNameLst>
                                          <p:attrName>style.visibility</p:attrName>
                                        </p:attrNameLst>
                                      </p:cBhvr>
                                      <p:to>
                                        <p:strVal val="visible"/>
                                      </p:to>
                                    </p:set>
                                    <p:animEffect filter="fade" transition="in">
                                      <p:cBhvr>
                                        <p:cTn dur="1000" id="54"/>
                                        <p:tgtEl>
                                          <p:spTgt spid="128"/>
                                        </p:tgtEl>
                                      </p:cBhvr>
                                    </p:animEffect>
                                  </p:childTnLst>
                                </p:cTn>
                              </p:par>
                              <p:par>
                                <p:cTn decel="100000" fill="hold" grpId="1" id="55" nodeType="withEffect" presetClass="path" presetID="64" presetSubtype="0">
                                  <p:stCondLst>
                                    <p:cond delay="0"/>
                                  </p:stCondLst>
                                  <p:childTnLst>
                                    <p:animMotion origin="layout" path="M 4.375E-06 1.11111E-06 L 4.375E-06 -0.34468" pathEditMode="relative" ptsTypes="AA" rAng="0">
                                      <p:cBhvr>
                                        <p:cTn dur="1500" fill="hold" id="56" spd="-100000"/>
                                        <p:tgtEl>
                                          <p:spTgt spid="128"/>
                                        </p:tgtEl>
                                        <p:attrNameLst>
                                          <p:attrName>ppt_x</p:attrName>
                                          <p:attrName>ppt_y</p:attrName>
                                        </p:attrNameLst>
                                      </p:cBhvr>
                                      <p:rCtr x="0" y="-17245"/>
                                    </p:animMotion>
                                  </p:childTnLst>
                                </p:cTn>
                              </p:par>
                              <p:par>
                                <p:cTn fill="hold" grpId="0" id="57" nodeType="withEffect" presetClass="entr" presetID="10" presetSubtype="0">
                                  <p:stCondLst>
                                    <p:cond delay="0"/>
                                  </p:stCondLst>
                                  <p:childTnLst>
                                    <p:set>
                                      <p:cBhvr>
                                        <p:cTn dur="1" fill="hold" id="58">
                                          <p:stCondLst>
                                            <p:cond delay="0"/>
                                          </p:stCondLst>
                                        </p:cTn>
                                        <p:tgtEl>
                                          <p:spTgt spid="129"/>
                                        </p:tgtEl>
                                        <p:attrNameLst>
                                          <p:attrName>style.visibility</p:attrName>
                                        </p:attrNameLst>
                                      </p:cBhvr>
                                      <p:to>
                                        <p:strVal val="visible"/>
                                      </p:to>
                                    </p:set>
                                    <p:animEffect filter="fade" transition="in">
                                      <p:cBhvr>
                                        <p:cTn dur="1000" id="59"/>
                                        <p:tgtEl>
                                          <p:spTgt spid="129"/>
                                        </p:tgtEl>
                                      </p:cBhvr>
                                    </p:animEffect>
                                  </p:childTnLst>
                                </p:cTn>
                              </p:par>
                              <p:par>
                                <p:cTn decel="100000" fill="hold" grpId="1" id="60" nodeType="withEffect" presetClass="path" presetID="64" presetSubtype="0">
                                  <p:stCondLst>
                                    <p:cond delay="0"/>
                                  </p:stCondLst>
                                  <p:childTnLst>
                                    <p:animMotion origin="layout" path="M 4.375E-06 1.11111E-06 L 4.375E-06 -0.50417" pathEditMode="relative" ptsTypes="AA" rAng="0">
                                      <p:cBhvr>
                                        <p:cTn dur="1750" fill="hold" id="61" spd="-100000"/>
                                        <p:tgtEl>
                                          <p:spTgt spid="129"/>
                                        </p:tgtEl>
                                        <p:attrNameLst>
                                          <p:attrName>ppt_x</p:attrName>
                                          <p:attrName>ppt_y</p:attrName>
                                        </p:attrNameLst>
                                      </p:cBhvr>
                                      <p:rCtr x="0" y="-25208"/>
                                    </p:animMotion>
                                  </p:childTnLst>
                                </p:cTn>
                              </p:par>
                            </p:childTnLst>
                          </p:cTn>
                        </p:par>
                        <p:par>
                          <p:cTn fill="hold" id="62" nodeType="afterGroup">
                            <p:stCondLst>
                              <p:cond delay="6250"/>
                            </p:stCondLst>
                            <p:childTnLst>
                              <p:par>
                                <p:cTn fill="hold" grpId="0" id="63" nodeType="afterEffect" presetClass="entr" presetID="10" presetSubtype="0">
                                  <p:stCondLst>
                                    <p:cond delay="0"/>
                                  </p:stCondLst>
                                  <p:childTnLst>
                                    <p:set>
                                      <p:cBhvr>
                                        <p:cTn dur="1" fill="hold" id="64">
                                          <p:stCondLst>
                                            <p:cond delay="0"/>
                                          </p:stCondLst>
                                        </p:cTn>
                                        <p:tgtEl>
                                          <p:spTgt spid="111"/>
                                        </p:tgtEl>
                                        <p:attrNameLst>
                                          <p:attrName>style.visibility</p:attrName>
                                        </p:attrNameLst>
                                      </p:cBhvr>
                                      <p:to>
                                        <p:strVal val="visible"/>
                                      </p:to>
                                    </p:set>
                                    <p:animEffect filter="fade" transition="in">
                                      <p:cBhvr>
                                        <p:cTn dur="1000" id="65"/>
                                        <p:tgtEl>
                                          <p:spTgt spid="111"/>
                                        </p:tgtEl>
                                      </p:cBhvr>
                                    </p:animEffect>
                                  </p:childTnLst>
                                </p:cTn>
                              </p:par>
                              <p:par>
                                <p:cTn decel="100000" fill="hold" grpId="1" id="66" nodeType="withEffect" presetClass="path" presetID="64" presetSubtype="0">
                                  <p:stCondLst>
                                    <p:cond delay="0"/>
                                  </p:stCondLst>
                                  <p:childTnLst>
                                    <p:animMotion origin="layout" path="M 4.375E-06 -2.96296E-06 L 4.375E-06 -0.18472" pathEditMode="relative" ptsTypes="AA" rAng="0">
                                      <p:cBhvr>
                                        <p:cTn dur="1250" fill="hold" id="67" spd="-100000"/>
                                        <p:tgtEl>
                                          <p:spTgt spid="111"/>
                                        </p:tgtEl>
                                        <p:attrNameLst>
                                          <p:attrName>ppt_x</p:attrName>
                                          <p:attrName>ppt_y</p:attrName>
                                        </p:attrNameLst>
                                      </p:cBhvr>
                                      <p:rCtr x="0" y="-9236"/>
                                    </p:animMotion>
                                  </p:childTnLst>
                                </p:cTn>
                              </p:par>
                              <p:par>
                                <p:cTn fill="hold" grpId="0" id="68" nodeType="withEffect" presetClass="entr" presetID="10" presetSubtype="0">
                                  <p:stCondLst>
                                    <p:cond delay="0"/>
                                  </p:stCondLst>
                                  <p:childTnLst>
                                    <p:set>
                                      <p:cBhvr>
                                        <p:cTn dur="1" fill="hold" id="69">
                                          <p:stCondLst>
                                            <p:cond delay="0"/>
                                          </p:stCondLst>
                                        </p:cTn>
                                        <p:tgtEl>
                                          <p:spTgt spid="131"/>
                                        </p:tgtEl>
                                        <p:attrNameLst>
                                          <p:attrName>style.visibility</p:attrName>
                                        </p:attrNameLst>
                                      </p:cBhvr>
                                      <p:to>
                                        <p:strVal val="visible"/>
                                      </p:to>
                                    </p:set>
                                    <p:animEffect filter="fade" transition="in">
                                      <p:cBhvr>
                                        <p:cTn dur="1000" id="70"/>
                                        <p:tgtEl>
                                          <p:spTgt spid="131"/>
                                        </p:tgtEl>
                                      </p:cBhvr>
                                    </p:animEffect>
                                  </p:childTnLst>
                                </p:cTn>
                              </p:par>
                              <p:par>
                                <p:cTn decel="100000" fill="hold" grpId="1" id="71" nodeType="withEffect" presetClass="path" presetID="64" presetSubtype="0">
                                  <p:stCondLst>
                                    <p:cond delay="0"/>
                                  </p:stCondLst>
                                  <p:childTnLst>
                                    <p:animMotion origin="layout" path="M 4.375E-06 1.11111E-06 L 4.375E-06 -0.34468" pathEditMode="relative" ptsTypes="AA" rAng="0">
                                      <p:cBhvr>
                                        <p:cTn dur="1500" fill="hold" id="72" spd="-100000"/>
                                        <p:tgtEl>
                                          <p:spTgt spid="131"/>
                                        </p:tgtEl>
                                        <p:attrNameLst>
                                          <p:attrName>ppt_x</p:attrName>
                                          <p:attrName>ppt_y</p:attrName>
                                        </p:attrNameLst>
                                      </p:cBhvr>
                                      <p:rCtr x="0" y="-17245"/>
                                    </p:animMotion>
                                  </p:childTnLst>
                                </p:cTn>
                              </p:par>
                              <p:par>
                                <p:cTn fill="hold" grpId="0" id="73" nodeType="withEffect" presetClass="entr" presetID="10" presetSubtype="0">
                                  <p:stCondLst>
                                    <p:cond delay="0"/>
                                  </p:stCondLst>
                                  <p:childTnLst>
                                    <p:set>
                                      <p:cBhvr>
                                        <p:cTn dur="1" fill="hold" id="74">
                                          <p:stCondLst>
                                            <p:cond delay="0"/>
                                          </p:stCondLst>
                                        </p:cTn>
                                        <p:tgtEl>
                                          <p:spTgt spid="132"/>
                                        </p:tgtEl>
                                        <p:attrNameLst>
                                          <p:attrName>style.visibility</p:attrName>
                                        </p:attrNameLst>
                                      </p:cBhvr>
                                      <p:to>
                                        <p:strVal val="visible"/>
                                      </p:to>
                                    </p:set>
                                    <p:animEffect filter="fade" transition="in">
                                      <p:cBhvr>
                                        <p:cTn dur="1000" id="75"/>
                                        <p:tgtEl>
                                          <p:spTgt spid="132"/>
                                        </p:tgtEl>
                                      </p:cBhvr>
                                    </p:animEffect>
                                  </p:childTnLst>
                                </p:cTn>
                              </p:par>
                              <p:par>
                                <p:cTn decel="100000" fill="hold" grpId="1" id="76" nodeType="withEffect" presetClass="path" presetID="64" presetSubtype="0">
                                  <p:stCondLst>
                                    <p:cond delay="0"/>
                                  </p:stCondLst>
                                  <p:childTnLst>
                                    <p:animMotion origin="layout" path="M 4.375E-06 1.11111E-06 L 4.375E-06 -0.50417" pathEditMode="relative" ptsTypes="AA" rAng="0">
                                      <p:cBhvr>
                                        <p:cTn dur="1750" fill="hold" id="77" spd="-100000"/>
                                        <p:tgtEl>
                                          <p:spTgt spid="132"/>
                                        </p:tgtEl>
                                        <p:attrNameLst>
                                          <p:attrName>ppt_x</p:attrName>
                                          <p:attrName>ppt_y</p:attrName>
                                        </p:attrNameLst>
                                      </p:cBhvr>
                                      <p:rCtr x="0" y="-25208"/>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122"/>
      <p:bldP grpId="1" spid="122"/>
      <p:bldP grpId="0" spid="123"/>
      <p:bldP grpId="1" spid="123"/>
      <p:bldP grpId="0" spid="125"/>
      <p:bldP grpId="1" spid="125"/>
      <p:bldP grpId="0" spid="126"/>
      <p:bldP grpId="1" spid="126"/>
      <p:bldP grpId="0" spid="128"/>
      <p:bldP grpId="1" spid="128"/>
      <p:bldP grpId="0" spid="129"/>
      <p:bldP grpId="1" spid="129"/>
      <p:bldP grpId="0" spid="131"/>
      <p:bldP grpId="1" spid="131"/>
      <p:bldP grpId="0" spid="132"/>
      <p:bldP grpId="1" spid="132"/>
      <p:bldP grpId="0" spid="74"/>
      <p:bldP grpId="1" spid="74"/>
      <p:bldP grpId="0" spid="84"/>
      <p:bldP grpId="1" spid="84"/>
      <p:bldP grpId="0" spid="97"/>
      <p:bldP grpId="1" spid="97"/>
      <p:bldP grpId="0" spid="111"/>
      <p:bldP grpId="1" spid="111"/>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 name="矩形 101"/>
          <p:cNvSpPr>
            <a:spLocks noChangeAspect="1"/>
          </p:cNvSpPr>
          <p:nvPr/>
        </p:nvSpPr>
        <p:spPr>
          <a:xfrm>
            <a:off x="1053828" y="1929700"/>
            <a:ext cx="1213845" cy="1245958"/>
          </a:xfrm>
          <a:prstGeom prst="rect">
            <a:avLst/>
          </a:prstGeom>
          <a:solidFill>
            <a:srgbClr val="F99302"/>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lvl="0">
              <a:defRPr/>
            </a:pPr>
            <a:r>
              <a:rPr altLang="en-US" kern="0" lang="zh-CN" spc="300" sz="2000">
                <a:solidFill>
                  <a:schemeClr val="bg1"/>
                </a:solidFill>
                <a:cs typeface="+mn-ea"/>
                <a:sym typeface="+mn-lt"/>
              </a:rPr>
              <a:t>改善</a:t>
            </a:r>
          </a:p>
          <a:p>
            <a:pPr algn="ctr" lvl="0">
              <a:defRPr/>
            </a:pPr>
            <a:r>
              <a:rPr altLang="en-US" kern="0" lang="zh-CN" spc="300" sz="2000">
                <a:solidFill>
                  <a:schemeClr val="bg1"/>
                </a:solidFill>
                <a:cs typeface="+mn-ea"/>
                <a:sym typeface="+mn-lt"/>
              </a:rPr>
              <a:t>方法</a:t>
            </a:r>
          </a:p>
        </p:txBody>
      </p:sp>
      <p:sp>
        <p:nvSpPr>
          <p:cNvPr id="115" name="矩形 114"/>
          <p:cNvSpPr>
            <a:spLocks noChangeAspect="1"/>
          </p:cNvSpPr>
          <p:nvPr/>
        </p:nvSpPr>
        <p:spPr>
          <a:xfrm>
            <a:off x="1053828" y="3395334"/>
            <a:ext cx="1213845" cy="1245958"/>
          </a:xfrm>
          <a:prstGeom prst="rect">
            <a:avLst/>
          </a:prstGeom>
          <a:solidFill>
            <a:srgbClr val="E14956"/>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lvl="0">
              <a:defRPr/>
            </a:pPr>
            <a:r>
              <a:rPr altLang="en-US" kern="0" lang="zh-CN" spc="300" sz="2000">
                <a:solidFill>
                  <a:prstClr val="white"/>
                </a:solidFill>
                <a:cs typeface="+mn-ea"/>
                <a:sym typeface="+mn-lt"/>
              </a:rPr>
              <a:t>改善</a:t>
            </a:r>
          </a:p>
          <a:p>
            <a:pPr algn="ctr" lvl="0">
              <a:defRPr/>
            </a:pPr>
            <a:r>
              <a:rPr altLang="en-US" kern="0" lang="zh-CN" spc="300" sz="2000">
                <a:solidFill>
                  <a:prstClr val="white"/>
                </a:solidFill>
                <a:cs typeface="+mn-ea"/>
                <a:sym typeface="+mn-lt"/>
              </a:rPr>
              <a:t>方法</a:t>
            </a:r>
          </a:p>
        </p:txBody>
      </p:sp>
      <p:sp>
        <p:nvSpPr>
          <p:cNvPr id="123" name="矩形 122"/>
          <p:cNvSpPr>
            <a:spLocks noChangeAspect="1"/>
          </p:cNvSpPr>
          <p:nvPr/>
        </p:nvSpPr>
        <p:spPr>
          <a:xfrm>
            <a:off x="1053828" y="4860968"/>
            <a:ext cx="1213845" cy="1245958"/>
          </a:xfrm>
          <a:prstGeom prst="rect">
            <a:avLst/>
          </a:prstGeom>
          <a:solidFill>
            <a:srgbClr val="A6315B"/>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lvl="0">
              <a:defRPr/>
            </a:pPr>
            <a:r>
              <a:rPr altLang="en-US" kern="0" lang="zh-CN" spc="300" sz="2000">
                <a:solidFill>
                  <a:prstClr val="white"/>
                </a:solidFill>
                <a:cs typeface="+mn-ea"/>
                <a:sym typeface="+mn-lt"/>
              </a:rPr>
              <a:t>改善</a:t>
            </a:r>
          </a:p>
          <a:p>
            <a:pPr algn="ctr" lvl="0">
              <a:defRPr/>
            </a:pPr>
            <a:r>
              <a:rPr altLang="en-US" kern="0" lang="zh-CN" spc="300" sz="2000">
                <a:solidFill>
                  <a:prstClr val="white"/>
                </a:solidFill>
                <a:cs typeface="+mn-ea"/>
                <a:sym typeface="+mn-lt"/>
              </a:rPr>
              <a:t>方法</a:t>
            </a:r>
          </a:p>
        </p:txBody>
      </p:sp>
      <p:sp>
        <p:nvSpPr>
          <p:cNvPr id="144" name="矩形 143"/>
          <p:cNvSpPr>
            <a:spLocks noChangeAspect="1"/>
          </p:cNvSpPr>
          <p:nvPr/>
        </p:nvSpPr>
        <p:spPr>
          <a:xfrm>
            <a:off x="6354418" y="1929700"/>
            <a:ext cx="1213845" cy="1245958"/>
          </a:xfrm>
          <a:prstGeom prst="rect">
            <a:avLst/>
          </a:prstGeom>
          <a:solidFill>
            <a:srgbClr val="2070A1"/>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lvl="0">
              <a:defRPr/>
            </a:pPr>
            <a:r>
              <a:rPr altLang="en-US" kern="0" lang="zh-CN" spc="300" sz="2000">
                <a:solidFill>
                  <a:prstClr val="white"/>
                </a:solidFill>
                <a:cs typeface="+mn-ea"/>
                <a:sym typeface="+mn-lt"/>
              </a:rPr>
              <a:t>改善</a:t>
            </a:r>
          </a:p>
          <a:p>
            <a:pPr algn="ctr" lvl="0">
              <a:defRPr/>
            </a:pPr>
            <a:r>
              <a:rPr altLang="en-US" kern="0" lang="zh-CN" spc="300" sz="2000">
                <a:solidFill>
                  <a:prstClr val="white"/>
                </a:solidFill>
                <a:cs typeface="+mn-ea"/>
                <a:sym typeface="+mn-lt"/>
              </a:rPr>
              <a:t>方法</a:t>
            </a:r>
          </a:p>
        </p:txBody>
      </p:sp>
      <p:sp>
        <p:nvSpPr>
          <p:cNvPr id="157" name="矩形 156"/>
          <p:cNvSpPr>
            <a:spLocks noChangeAspect="1"/>
          </p:cNvSpPr>
          <p:nvPr/>
        </p:nvSpPr>
        <p:spPr>
          <a:xfrm>
            <a:off x="6354418" y="3395334"/>
            <a:ext cx="1213845" cy="1245958"/>
          </a:xfrm>
          <a:prstGeom prst="rect">
            <a:avLst/>
          </a:prstGeom>
          <a:solidFill>
            <a:srgbClr val="34B2E4"/>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lvl="0">
              <a:defRPr/>
            </a:pPr>
            <a:r>
              <a:rPr altLang="en-US" kern="0" lang="zh-CN" spc="300" sz="2000">
                <a:solidFill>
                  <a:prstClr val="white"/>
                </a:solidFill>
                <a:cs typeface="+mn-ea"/>
                <a:sym typeface="+mn-lt"/>
              </a:rPr>
              <a:t>改善</a:t>
            </a:r>
          </a:p>
          <a:p>
            <a:pPr algn="ctr" lvl="0">
              <a:defRPr/>
            </a:pPr>
            <a:r>
              <a:rPr altLang="en-US" kern="0" lang="zh-CN" spc="300" sz="2000">
                <a:solidFill>
                  <a:prstClr val="white"/>
                </a:solidFill>
                <a:cs typeface="+mn-ea"/>
                <a:sym typeface="+mn-lt"/>
              </a:rPr>
              <a:t>方法</a:t>
            </a:r>
          </a:p>
        </p:txBody>
      </p:sp>
      <p:sp>
        <p:nvSpPr>
          <p:cNvPr id="165" name="矩形 164"/>
          <p:cNvSpPr>
            <a:spLocks noChangeAspect="1"/>
          </p:cNvSpPr>
          <p:nvPr/>
        </p:nvSpPr>
        <p:spPr>
          <a:xfrm>
            <a:off x="6354418" y="4860968"/>
            <a:ext cx="1213845" cy="1245958"/>
          </a:xfrm>
          <a:prstGeom prst="rect">
            <a:avLst/>
          </a:prstGeom>
          <a:solidFill>
            <a:srgbClr val="2CC6D2"/>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lvl="0">
              <a:defRPr/>
            </a:pPr>
            <a:r>
              <a:rPr altLang="en-US" kern="0" lang="zh-CN" spc="300" sz="2000">
                <a:solidFill>
                  <a:prstClr val="white"/>
                </a:solidFill>
                <a:cs typeface="+mn-ea"/>
                <a:sym typeface="+mn-lt"/>
              </a:rPr>
              <a:t>改善</a:t>
            </a:r>
          </a:p>
          <a:p>
            <a:pPr algn="ctr" lvl="0">
              <a:defRPr/>
            </a:pPr>
            <a:r>
              <a:rPr altLang="en-US" kern="0" lang="zh-CN" spc="300" sz="2000">
                <a:solidFill>
                  <a:prstClr val="white"/>
                </a:solidFill>
                <a:cs typeface="+mn-ea"/>
                <a:sym typeface="+mn-lt"/>
              </a:rPr>
              <a:t>方法</a:t>
            </a:r>
          </a:p>
        </p:txBody>
      </p:sp>
      <p:sp>
        <p:nvSpPr>
          <p:cNvPr id="174" name="矩形 173"/>
          <p:cNvSpPr/>
          <p:nvPr/>
        </p:nvSpPr>
        <p:spPr>
          <a:xfrm>
            <a:off x="2464028" y="2021764"/>
            <a:ext cx="3512230"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75" name="矩形 174"/>
          <p:cNvSpPr/>
          <p:nvPr/>
        </p:nvSpPr>
        <p:spPr>
          <a:xfrm>
            <a:off x="2464028" y="3487398"/>
            <a:ext cx="3512230"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76" name="矩形 175"/>
          <p:cNvSpPr/>
          <p:nvPr/>
        </p:nvSpPr>
        <p:spPr>
          <a:xfrm>
            <a:off x="2464028" y="4953033"/>
            <a:ext cx="3512230"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77" name="矩形 176"/>
          <p:cNvSpPr/>
          <p:nvPr/>
        </p:nvSpPr>
        <p:spPr>
          <a:xfrm>
            <a:off x="7805058" y="2021764"/>
            <a:ext cx="3512230"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78" name="矩形 177"/>
          <p:cNvSpPr/>
          <p:nvPr/>
        </p:nvSpPr>
        <p:spPr>
          <a:xfrm>
            <a:off x="7805058" y="3487398"/>
            <a:ext cx="3512230"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79" name="矩形 178"/>
          <p:cNvSpPr/>
          <p:nvPr/>
        </p:nvSpPr>
        <p:spPr>
          <a:xfrm>
            <a:off x="7805058" y="4953033"/>
            <a:ext cx="3512230"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7" name="矩形 16"/>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六种改善方法</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47486651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000" fill="hold" id="7"/>
                                        <p:tgtEl>
                                          <p:spTgt spid="18"/>
                                        </p:tgtEl>
                                        <p:attrNameLst>
                                          <p:attrName>ppt_x</p:attrName>
                                        </p:attrNameLst>
                                      </p:cBhvr>
                                      <p:tavLst>
                                        <p:tav tm="0">
                                          <p:val>
                                            <p:strVal val="0-#ppt_w/2"/>
                                          </p:val>
                                        </p:tav>
                                        <p:tav tm="100000">
                                          <p:val>
                                            <p:strVal val="#ppt_x"/>
                                          </p:val>
                                        </p:tav>
                                      </p:tavLst>
                                    </p:anim>
                                    <p:anim calcmode="lin" valueType="num">
                                      <p:cBhvr additive="base">
                                        <p:cTn dur="1000" fill="hold" id="8"/>
                                        <p:tgtEl>
                                          <p:spTgt spid="18"/>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1000" fill="hold" id="11"/>
                                        <p:tgtEl>
                                          <p:spTgt spid="19"/>
                                        </p:tgtEl>
                                        <p:attrNameLst>
                                          <p:attrName>ppt_x</p:attrName>
                                        </p:attrNameLst>
                                      </p:cBhvr>
                                      <p:tavLst>
                                        <p:tav tm="0">
                                          <p:val>
                                            <p:strVal val="0-#ppt_w/2"/>
                                          </p:val>
                                        </p:tav>
                                        <p:tav tm="100000">
                                          <p:val>
                                            <p:strVal val="#ppt_x"/>
                                          </p:val>
                                        </p:tav>
                                      </p:tavLst>
                                    </p:anim>
                                    <p:anim calcmode="lin" valueType="num">
                                      <p:cBhvr additive="base">
                                        <p:cTn dur="100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anim calcmode="lin" valueType="num">
                                      <p:cBhvr>
                                        <p:cTn dur="500" fill="hold" id="16"/>
                                        <p:tgtEl>
                                          <p:spTgt spid="17"/>
                                        </p:tgtEl>
                                        <p:attrNameLst>
                                          <p:attrName>ppt_w</p:attrName>
                                        </p:attrNameLst>
                                      </p:cBhvr>
                                      <p:tavLst>
                                        <p:tav fmla="#ppt_w*sin(2.5*pi*$)" tm="0">
                                          <p:val>
                                            <p:fltVal val="0"/>
                                          </p:val>
                                        </p:tav>
                                        <p:tav tm="100000">
                                          <p:val>
                                            <p:fltVal val="1"/>
                                          </p:val>
                                        </p:tav>
                                      </p:tavLst>
                                    </p:anim>
                                    <p:anim calcmode="lin" valueType="num">
                                      <p:cBhvr>
                                        <p:cTn dur="500" fill="hold" id="17"/>
                                        <p:tgtEl>
                                          <p:spTgt spid="17"/>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10" presetSubtype="0">
                                  <p:stCondLst>
                                    <p:cond delay="0"/>
                                  </p:stCondLst>
                                  <p:childTnLst>
                                    <p:set>
                                      <p:cBhvr>
                                        <p:cTn dur="1" fill="hold" id="20">
                                          <p:stCondLst>
                                            <p:cond delay="0"/>
                                          </p:stCondLst>
                                        </p:cTn>
                                        <p:tgtEl>
                                          <p:spTgt spid="102"/>
                                        </p:tgtEl>
                                        <p:attrNameLst>
                                          <p:attrName>style.visibility</p:attrName>
                                        </p:attrNameLst>
                                      </p:cBhvr>
                                      <p:to>
                                        <p:strVal val="visible"/>
                                      </p:to>
                                    </p:set>
                                    <p:animEffect filter="fade" transition="in">
                                      <p:cBhvr>
                                        <p:cTn dur="1000" id="21"/>
                                        <p:tgtEl>
                                          <p:spTgt spid="102"/>
                                        </p:tgtEl>
                                      </p:cBhvr>
                                    </p:animEffect>
                                  </p:childTnLst>
                                </p:cTn>
                              </p:par>
                              <p:par>
                                <p:cTn decel="100000" fill="hold" grpId="1" id="22" nodeType="withEffect" presetClass="path" presetID="64" presetSubtype="0">
                                  <p:stCondLst>
                                    <p:cond delay="0"/>
                                  </p:stCondLst>
                                  <p:childTnLst>
                                    <p:animMotion origin="layout" path="M 4.375E-06 -2.96296E-06 L 4.375E-06 -0.18472" pathEditMode="relative" ptsTypes="AA" rAng="0">
                                      <p:cBhvr>
                                        <p:cTn dur="1250" fill="hold" id="23" spd="-100000"/>
                                        <p:tgtEl>
                                          <p:spTgt spid="102"/>
                                        </p:tgtEl>
                                        <p:attrNameLst>
                                          <p:attrName>ppt_x</p:attrName>
                                          <p:attrName>ppt_y</p:attrName>
                                        </p:attrNameLst>
                                      </p:cBhvr>
                                      <p:rCtr x="0" y="-9236"/>
                                    </p:animMotion>
                                  </p:childTnLst>
                                </p:cTn>
                              </p:par>
                              <p:par>
                                <p:cTn fill="hold" grpId="0" id="24" nodeType="withEffect" presetClass="entr" presetID="10" presetSubtype="0">
                                  <p:stCondLst>
                                    <p:cond delay="0"/>
                                  </p:stCondLst>
                                  <p:childTnLst>
                                    <p:set>
                                      <p:cBhvr>
                                        <p:cTn dur="1" fill="hold" id="25">
                                          <p:stCondLst>
                                            <p:cond delay="0"/>
                                          </p:stCondLst>
                                        </p:cTn>
                                        <p:tgtEl>
                                          <p:spTgt spid="115"/>
                                        </p:tgtEl>
                                        <p:attrNameLst>
                                          <p:attrName>style.visibility</p:attrName>
                                        </p:attrNameLst>
                                      </p:cBhvr>
                                      <p:to>
                                        <p:strVal val="visible"/>
                                      </p:to>
                                    </p:set>
                                    <p:animEffect filter="fade" transition="in">
                                      <p:cBhvr>
                                        <p:cTn dur="1000" id="26"/>
                                        <p:tgtEl>
                                          <p:spTgt spid="115"/>
                                        </p:tgtEl>
                                      </p:cBhvr>
                                    </p:animEffect>
                                  </p:childTnLst>
                                </p:cTn>
                              </p:par>
                              <p:par>
                                <p:cTn decel="100000" fill="hold" grpId="1" id="27" nodeType="withEffect" presetClass="path" presetID="64" presetSubtype="0">
                                  <p:stCondLst>
                                    <p:cond delay="0"/>
                                  </p:stCondLst>
                                  <p:childTnLst>
                                    <p:animMotion origin="layout" path="M 4.375E-06 1.11111E-06 L 4.375E-06 -0.34468" pathEditMode="relative" ptsTypes="AA" rAng="0">
                                      <p:cBhvr>
                                        <p:cTn dur="1500" fill="hold" id="28" spd="-100000"/>
                                        <p:tgtEl>
                                          <p:spTgt spid="115"/>
                                        </p:tgtEl>
                                        <p:attrNameLst>
                                          <p:attrName>ppt_x</p:attrName>
                                          <p:attrName>ppt_y</p:attrName>
                                        </p:attrNameLst>
                                      </p:cBhvr>
                                      <p:rCtr x="0" y="-17245"/>
                                    </p:animMotion>
                                  </p:childTnLst>
                                </p:cTn>
                              </p:par>
                              <p:par>
                                <p:cTn fill="hold" grpId="0" id="29" nodeType="withEffect" presetClass="entr" presetID="10" presetSubtype="0">
                                  <p:stCondLst>
                                    <p:cond delay="0"/>
                                  </p:stCondLst>
                                  <p:childTnLst>
                                    <p:set>
                                      <p:cBhvr>
                                        <p:cTn dur="1" fill="hold" id="30">
                                          <p:stCondLst>
                                            <p:cond delay="0"/>
                                          </p:stCondLst>
                                        </p:cTn>
                                        <p:tgtEl>
                                          <p:spTgt spid="123"/>
                                        </p:tgtEl>
                                        <p:attrNameLst>
                                          <p:attrName>style.visibility</p:attrName>
                                        </p:attrNameLst>
                                      </p:cBhvr>
                                      <p:to>
                                        <p:strVal val="visible"/>
                                      </p:to>
                                    </p:set>
                                    <p:animEffect filter="fade" transition="in">
                                      <p:cBhvr>
                                        <p:cTn dur="1000" id="31"/>
                                        <p:tgtEl>
                                          <p:spTgt spid="123"/>
                                        </p:tgtEl>
                                      </p:cBhvr>
                                    </p:animEffect>
                                  </p:childTnLst>
                                </p:cTn>
                              </p:par>
                              <p:par>
                                <p:cTn decel="100000" fill="hold" grpId="1" id="32" nodeType="withEffect" presetClass="path" presetID="64" presetSubtype="0">
                                  <p:stCondLst>
                                    <p:cond delay="0"/>
                                  </p:stCondLst>
                                  <p:childTnLst>
                                    <p:animMotion origin="layout" path="M 4.375E-06 1.11111E-06 L 4.375E-06 -0.50417" pathEditMode="relative" ptsTypes="AA" rAng="0">
                                      <p:cBhvr>
                                        <p:cTn dur="1750" fill="hold" id="33" spd="-100000"/>
                                        <p:tgtEl>
                                          <p:spTgt spid="123"/>
                                        </p:tgtEl>
                                        <p:attrNameLst>
                                          <p:attrName>ppt_x</p:attrName>
                                          <p:attrName>ppt_y</p:attrName>
                                        </p:attrNameLst>
                                      </p:cBhvr>
                                      <p:rCtr x="0" y="-25208"/>
                                    </p:animMotion>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174"/>
                                        </p:tgtEl>
                                        <p:attrNameLst>
                                          <p:attrName>style.visibility</p:attrName>
                                        </p:attrNameLst>
                                      </p:cBhvr>
                                      <p:to>
                                        <p:strVal val="visible"/>
                                      </p:to>
                                    </p:set>
                                    <p:animEffect filter="fade" transition="in">
                                      <p:cBhvr>
                                        <p:cTn dur="1000" id="37"/>
                                        <p:tgtEl>
                                          <p:spTgt spid="174"/>
                                        </p:tgtEl>
                                      </p:cBhvr>
                                    </p:animEffect>
                                  </p:childTnLst>
                                </p:cTn>
                              </p:par>
                              <p:par>
                                <p:cTn decel="100000" fill="hold" grpId="1" id="38" nodeType="withEffect" presetClass="path" presetID="64" presetSubtype="0">
                                  <p:stCondLst>
                                    <p:cond delay="0"/>
                                  </p:stCondLst>
                                  <p:childTnLst>
                                    <p:animMotion origin="layout" path="M 4.375E-06 -2.96296E-06 L 4.375E-06 -0.18472" pathEditMode="relative" ptsTypes="AA" rAng="0">
                                      <p:cBhvr>
                                        <p:cTn dur="1250" fill="hold" id="39" spd="-100000"/>
                                        <p:tgtEl>
                                          <p:spTgt spid="174"/>
                                        </p:tgtEl>
                                        <p:attrNameLst>
                                          <p:attrName>ppt_x</p:attrName>
                                          <p:attrName>ppt_y</p:attrName>
                                        </p:attrNameLst>
                                      </p:cBhvr>
                                      <p:rCtr x="0" y="-9236"/>
                                    </p:animMotion>
                                  </p:childTnLst>
                                </p:cTn>
                              </p:par>
                              <p:par>
                                <p:cTn fill="hold" grpId="0" id="40" nodeType="withEffect" presetClass="entr" presetID="10" presetSubtype="0">
                                  <p:stCondLst>
                                    <p:cond delay="0"/>
                                  </p:stCondLst>
                                  <p:childTnLst>
                                    <p:set>
                                      <p:cBhvr>
                                        <p:cTn dur="1" fill="hold" id="41">
                                          <p:stCondLst>
                                            <p:cond delay="0"/>
                                          </p:stCondLst>
                                        </p:cTn>
                                        <p:tgtEl>
                                          <p:spTgt spid="175"/>
                                        </p:tgtEl>
                                        <p:attrNameLst>
                                          <p:attrName>style.visibility</p:attrName>
                                        </p:attrNameLst>
                                      </p:cBhvr>
                                      <p:to>
                                        <p:strVal val="visible"/>
                                      </p:to>
                                    </p:set>
                                    <p:animEffect filter="fade" transition="in">
                                      <p:cBhvr>
                                        <p:cTn dur="1000" id="42"/>
                                        <p:tgtEl>
                                          <p:spTgt spid="175"/>
                                        </p:tgtEl>
                                      </p:cBhvr>
                                    </p:animEffect>
                                  </p:childTnLst>
                                </p:cTn>
                              </p:par>
                              <p:par>
                                <p:cTn decel="100000" fill="hold" grpId="1" id="43" nodeType="withEffect" presetClass="path" presetID="64" presetSubtype="0">
                                  <p:stCondLst>
                                    <p:cond delay="0"/>
                                  </p:stCondLst>
                                  <p:childTnLst>
                                    <p:animMotion origin="layout" path="M 4.375E-06 1.11111E-06 L 4.375E-06 -0.34468" pathEditMode="relative" ptsTypes="AA" rAng="0">
                                      <p:cBhvr>
                                        <p:cTn dur="1500" fill="hold" id="44" spd="-100000"/>
                                        <p:tgtEl>
                                          <p:spTgt spid="175"/>
                                        </p:tgtEl>
                                        <p:attrNameLst>
                                          <p:attrName>ppt_x</p:attrName>
                                          <p:attrName>ppt_y</p:attrName>
                                        </p:attrNameLst>
                                      </p:cBhvr>
                                      <p:rCtr x="0" y="-17245"/>
                                    </p:animMotion>
                                  </p:childTnLst>
                                </p:cTn>
                              </p:par>
                              <p:par>
                                <p:cTn fill="hold" grpId="0" id="45" nodeType="withEffect" presetClass="entr" presetID="10" presetSubtype="0">
                                  <p:stCondLst>
                                    <p:cond delay="0"/>
                                  </p:stCondLst>
                                  <p:childTnLst>
                                    <p:set>
                                      <p:cBhvr>
                                        <p:cTn dur="1" fill="hold" id="46">
                                          <p:stCondLst>
                                            <p:cond delay="0"/>
                                          </p:stCondLst>
                                        </p:cTn>
                                        <p:tgtEl>
                                          <p:spTgt spid="176"/>
                                        </p:tgtEl>
                                        <p:attrNameLst>
                                          <p:attrName>style.visibility</p:attrName>
                                        </p:attrNameLst>
                                      </p:cBhvr>
                                      <p:to>
                                        <p:strVal val="visible"/>
                                      </p:to>
                                    </p:set>
                                    <p:animEffect filter="fade" transition="in">
                                      <p:cBhvr>
                                        <p:cTn dur="1000" id="47"/>
                                        <p:tgtEl>
                                          <p:spTgt spid="176"/>
                                        </p:tgtEl>
                                      </p:cBhvr>
                                    </p:animEffect>
                                  </p:childTnLst>
                                </p:cTn>
                              </p:par>
                              <p:par>
                                <p:cTn decel="100000" fill="hold" grpId="1" id="48" nodeType="withEffect" presetClass="path" presetID="64" presetSubtype="0">
                                  <p:stCondLst>
                                    <p:cond delay="0"/>
                                  </p:stCondLst>
                                  <p:childTnLst>
                                    <p:animMotion origin="layout" path="M 4.375E-06 1.11111E-06 L 4.375E-06 -0.50417" pathEditMode="relative" ptsTypes="AA" rAng="0">
                                      <p:cBhvr>
                                        <p:cTn dur="1750" fill="hold" id="49" spd="-100000"/>
                                        <p:tgtEl>
                                          <p:spTgt spid="176"/>
                                        </p:tgtEl>
                                        <p:attrNameLst>
                                          <p:attrName>ppt_x</p:attrName>
                                          <p:attrName>ppt_y</p:attrName>
                                        </p:attrNameLst>
                                      </p:cBhvr>
                                      <p:rCtr x="0" y="-25208"/>
                                    </p:animMotion>
                                  </p:childTnLst>
                                </p:cTn>
                              </p:par>
                            </p:childTnLst>
                          </p:cTn>
                        </p:par>
                        <p:par>
                          <p:cTn fill="hold" id="50" nodeType="afterGroup">
                            <p:stCondLst>
                              <p:cond delay="4750"/>
                            </p:stCondLst>
                            <p:childTnLst>
                              <p:par>
                                <p:cTn fill="hold" grpId="0" id="51" nodeType="afterEffect" presetClass="entr" presetID="10" presetSubtype="0">
                                  <p:stCondLst>
                                    <p:cond delay="0"/>
                                  </p:stCondLst>
                                  <p:childTnLst>
                                    <p:set>
                                      <p:cBhvr>
                                        <p:cTn dur="1" fill="hold" id="52">
                                          <p:stCondLst>
                                            <p:cond delay="0"/>
                                          </p:stCondLst>
                                        </p:cTn>
                                        <p:tgtEl>
                                          <p:spTgt spid="144"/>
                                        </p:tgtEl>
                                        <p:attrNameLst>
                                          <p:attrName>style.visibility</p:attrName>
                                        </p:attrNameLst>
                                      </p:cBhvr>
                                      <p:to>
                                        <p:strVal val="visible"/>
                                      </p:to>
                                    </p:set>
                                    <p:animEffect filter="fade" transition="in">
                                      <p:cBhvr>
                                        <p:cTn dur="1000" id="53"/>
                                        <p:tgtEl>
                                          <p:spTgt spid="144"/>
                                        </p:tgtEl>
                                      </p:cBhvr>
                                    </p:animEffect>
                                  </p:childTnLst>
                                </p:cTn>
                              </p:par>
                              <p:par>
                                <p:cTn decel="100000" fill="hold" grpId="1" id="54" nodeType="withEffect" presetClass="path" presetID="64" presetSubtype="0">
                                  <p:stCondLst>
                                    <p:cond delay="0"/>
                                  </p:stCondLst>
                                  <p:childTnLst>
                                    <p:animMotion origin="layout" path="M 4.375E-06 -2.96296E-06 L 4.375E-06 -0.18472" pathEditMode="relative" ptsTypes="AA" rAng="0">
                                      <p:cBhvr>
                                        <p:cTn dur="1250" fill="hold" id="55" spd="-100000"/>
                                        <p:tgtEl>
                                          <p:spTgt spid="144"/>
                                        </p:tgtEl>
                                        <p:attrNameLst>
                                          <p:attrName>ppt_x</p:attrName>
                                          <p:attrName>ppt_y</p:attrName>
                                        </p:attrNameLst>
                                      </p:cBhvr>
                                      <p:rCtr x="0" y="-9236"/>
                                    </p:animMotion>
                                  </p:childTnLst>
                                </p:cTn>
                              </p:par>
                              <p:par>
                                <p:cTn fill="hold" grpId="0" id="56" nodeType="withEffect" presetClass="entr" presetID="10" presetSubtype="0">
                                  <p:stCondLst>
                                    <p:cond delay="0"/>
                                  </p:stCondLst>
                                  <p:childTnLst>
                                    <p:set>
                                      <p:cBhvr>
                                        <p:cTn dur="1" fill="hold" id="57">
                                          <p:stCondLst>
                                            <p:cond delay="0"/>
                                          </p:stCondLst>
                                        </p:cTn>
                                        <p:tgtEl>
                                          <p:spTgt spid="157"/>
                                        </p:tgtEl>
                                        <p:attrNameLst>
                                          <p:attrName>style.visibility</p:attrName>
                                        </p:attrNameLst>
                                      </p:cBhvr>
                                      <p:to>
                                        <p:strVal val="visible"/>
                                      </p:to>
                                    </p:set>
                                    <p:animEffect filter="fade" transition="in">
                                      <p:cBhvr>
                                        <p:cTn dur="1000" id="58"/>
                                        <p:tgtEl>
                                          <p:spTgt spid="157"/>
                                        </p:tgtEl>
                                      </p:cBhvr>
                                    </p:animEffect>
                                  </p:childTnLst>
                                </p:cTn>
                              </p:par>
                              <p:par>
                                <p:cTn decel="100000" fill="hold" grpId="1" id="59" nodeType="withEffect" presetClass="path" presetID="64" presetSubtype="0">
                                  <p:stCondLst>
                                    <p:cond delay="0"/>
                                  </p:stCondLst>
                                  <p:childTnLst>
                                    <p:animMotion origin="layout" path="M 4.375E-06 1.11111E-06 L 4.375E-06 -0.34468" pathEditMode="relative" ptsTypes="AA" rAng="0">
                                      <p:cBhvr>
                                        <p:cTn dur="1500" fill="hold" id="60" spd="-100000"/>
                                        <p:tgtEl>
                                          <p:spTgt spid="157"/>
                                        </p:tgtEl>
                                        <p:attrNameLst>
                                          <p:attrName>ppt_x</p:attrName>
                                          <p:attrName>ppt_y</p:attrName>
                                        </p:attrNameLst>
                                      </p:cBhvr>
                                      <p:rCtr x="0" y="-17245"/>
                                    </p:animMotion>
                                  </p:childTnLst>
                                </p:cTn>
                              </p:par>
                              <p:par>
                                <p:cTn fill="hold" grpId="0" id="61" nodeType="withEffect" presetClass="entr" presetID="10" presetSubtype="0">
                                  <p:stCondLst>
                                    <p:cond delay="0"/>
                                  </p:stCondLst>
                                  <p:childTnLst>
                                    <p:set>
                                      <p:cBhvr>
                                        <p:cTn dur="1" fill="hold" id="62">
                                          <p:stCondLst>
                                            <p:cond delay="0"/>
                                          </p:stCondLst>
                                        </p:cTn>
                                        <p:tgtEl>
                                          <p:spTgt spid="165"/>
                                        </p:tgtEl>
                                        <p:attrNameLst>
                                          <p:attrName>style.visibility</p:attrName>
                                        </p:attrNameLst>
                                      </p:cBhvr>
                                      <p:to>
                                        <p:strVal val="visible"/>
                                      </p:to>
                                    </p:set>
                                    <p:animEffect filter="fade" transition="in">
                                      <p:cBhvr>
                                        <p:cTn dur="1000" id="63"/>
                                        <p:tgtEl>
                                          <p:spTgt spid="165"/>
                                        </p:tgtEl>
                                      </p:cBhvr>
                                    </p:animEffect>
                                  </p:childTnLst>
                                </p:cTn>
                              </p:par>
                              <p:par>
                                <p:cTn decel="100000" fill="hold" grpId="1" id="64" nodeType="withEffect" presetClass="path" presetID="64" presetSubtype="0">
                                  <p:stCondLst>
                                    <p:cond delay="0"/>
                                  </p:stCondLst>
                                  <p:childTnLst>
                                    <p:animMotion origin="layout" path="M 4.375E-06 1.11111E-06 L 4.375E-06 -0.50417" pathEditMode="relative" ptsTypes="AA" rAng="0">
                                      <p:cBhvr>
                                        <p:cTn dur="1750" fill="hold" id="65" spd="-100000"/>
                                        <p:tgtEl>
                                          <p:spTgt spid="165"/>
                                        </p:tgtEl>
                                        <p:attrNameLst>
                                          <p:attrName>ppt_x</p:attrName>
                                          <p:attrName>ppt_y</p:attrName>
                                        </p:attrNameLst>
                                      </p:cBhvr>
                                      <p:rCtr x="0" y="-25208"/>
                                    </p:animMotion>
                                  </p:childTnLst>
                                </p:cTn>
                              </p:par>
                            </p:childTnLst>
                          </p:cTn>
                        </p:par>
                        <p:par>
                          <p:cTn fill="hold" id="66" nodeType="afterGroup">
                            <p:stCondLst>
                              <p:cond delay="6500"/>
                            </p:stCondLst>
                            <p:childTnLst>
                              <p:par>
                                <p:cTn fill="hold" grpId="0" id="67" nodeType="afterEffect" presetClass="entr" presetID="10" presetSubtype="0">
                                  <p:stCondLst>
                                    <p:cond delay="0"/>
                                  </p:stCondLst>
                                  <p:childTnLst>
                                    <p:set>
                                      <p:cBhvr>
                                        <p:cTn dur="1" fill="hold" id="68">
                                          <p:stCondLst>
                                            <p:cond delay="0"/>
                                          </p:stCondLst>
                                        </p:cTn>
                                        <p:tgtEl>
                                          <p:spTgt spid="177"/>
                                        </p:tgtEl>
                                        <p:attrNameLst>
                                          <p:attrName>style.visibility</p:attrName>
                                        </p:attrNameLst>
                                      </p:cBhvr>
                                      <p:to>
                                        <p:strVal val="visible"/>
                                      </p:to>
                                    </p:set>
                                    <p:animEffect filter="fade" transition="in">
                                      <p:cBhvr>
                                        <p:cTn dur="1000" id="69"/>
                                        <p:tgtEl>
                                          <p:spTgt spid="177"/>
                                        </p:tgtEl>
                                      </p:cBhvr>
                                    </p:animEffect>
                                  </p:childTnLst>
                                </p:cTn>
                              </p:par>
                              <p:par>
                                <p:cTn decel="100000" fill="hold" grpId="1" id="70" nodeType="withEffect" presetClass="path" presetID="64" presetSubtype="0">
                                  <p:stCondLst>
                                    <p:cond delay="0"/>
                                  </p:stCondLst>
                                  <p:childTnLst>
                                    <p:animMotion origin="layout" path="M 4.375E-06 -2.96296E-06 L 4.375E-06 -0.18472" pathEditMode="relative" ptsTypes="AA" rAng="0">
                                      <p:cBhvr>
                                        <p:cTn dur="1250" fill="hold" id="71" spd="-100000"/>
                                        <p:tgtEl>
                                          <p:spTgt spid="177"/>
                                        </p:tgtEl>
                                        <p:attrNameLst>
                                          <p:attrName>ppt_x</p:attrName>
                                          <p:attrName>ppt_y</p:attrName>
                                        </p:attrNameLst>
                                      </p:cBhvr>
                                      <p:rCtr x="0" y="-9236"/>
                                    </p:animMotion>
                                  </p:childTnLst>
                                </p:cTn>
                              </p:par>
                              <p:par>
                                <p:cTn fill="hold" grpId="0" id="72" nodeType="withEffect" presetClass="entr" presetID="10" presetSubtype="0">
                                  <p:stCondLst>
                                    <p:cond delay="0"/>
                                  </p:stCondLst>
                                  <p:childTnLst>
                                    <p:set>
                                      <p:cBhvr>
                                        <p:cTn dur="1" fill="hold" id="73">
                                          <p:stCondLst>
                                            <p:cond delay="0"/>
                                          </p:stCondLst>
                                        </p:cTn>
                                        <p:tgtEl>
                                          <p:spTgt spid="178"/>
                                        </p:tgtEl>
                                        <p:attrNameLst>
                                          <p:attrName>style.visibility</p:attrName>
                                        </p:attrNameLst>
                                      </p:cBhvr>
                                      <p:to>
                                        <p:strVal val="visible"/>
                                      </p:to>
                                    </p:set>
                                    <p:animEffect filter="fade" transition="in">
                                      <p:cBhvr>
                                        <p:cTn dur="1000" id="74"/>
                                        <p:tgtEl>
                                          <p:spTgt spid="178"/>
                                        </p:tgtEl>
                                      </p:cBhvr>
                                    </p:animEffect>
                                  </p:childTnLst>
                                </p:cTn>
                              </p:par>
                              <p:par>
                                <p:cTn decel="100000" fill="hold" grpId="1" id="75" nodeType="withEffect" presetClass="path" presetID="64" presetSubtype="0">
                                  <p:stCondLst>
                                    <p:cond delay="0"/>
                                  </p:stCondLst>
                                  <p:childTnLst>
                                    <p:animMotion origin="layout" path="M 4.375E-06 1.11111E-06 L 4.375E-06 -0.34468" pathEditMode="relative" ptsTypes="AA" rAng="0">
                                      <p:cBhvr>
                                        <p:cTn dur="1500" fill="hold" id="76" spd="-100000"/>
                                        <p:tgtEl>
                                          <p:spTgt spid="178"/>
                                        </p:tgtEl>
                                        <p:attrNameLst>
                                          <p:attrName>ppt_x</p:attrName>
                                          <p:attrName>ppt_y</p:attrName>
                                        </p:attrNameLst>
                                      </p:cBhvr>
                                      <p:rCtr x="0" y="-17245"/>
                                    </p:animMotion>
                                  </p:childTnLst>
                                </p:cTn>
                              </p:par>
                              <p:par>
                                <p:cTn fill="hold" grpId="0" id="77" nodeType="withEffect" presetClass="entr" presetID="10" presetSubtype="0">
                                  <p:stCondLst>
                                    <p:cond delay="0"/>
                                  </p:stCondLst>
                                  <p:childTnLst>
                                    <p:set>
                                      <p:cBhvr>
                                        <p:cTn dur="1" fill="hold" id="78">
                                          <p:stCondLst>
                                            <p:cond delay="0"/>
                                          </p:stCondLst>
                                        </p:cTn>
                                        <p:tgtEl>
                                          <p:spTgt spid="179"/>
                                        </p:tgtEl>
                                        <p:attrNameLst>
                                          <p:attrName>style.visibility</p:attrName>
                                        </p:attrNameLst>
                                      </p:cBhvr>
                                      <p:to>
                                        <p:strVal val="visible"/>
                                      </p:to>
                                    </p:set>
                                    <p:animEffect filter="fade" transition="in">
                                      <p:cBhvr>
                                        <p:cTn dur="1000" id="79"/>
                                        <p:tgtEl>
                                          <p:spTgt spid="179"/>
                                        </p:tgtEl>
                                      </p:cBhvr>
                                    </p:animEffect>
                                  </p:childTnLst>
                                </p:cTn>
                              </p:par>
                              <p:par>
                                <p:cTn decel="100000" fill="hold" grpId="1" id="80" nodeType="withEffect" presetClass="path" presetID="64" presetSubtype="0">
                                  <p:stCondLst>
                                    <p:cond delay="0"/>
                                  </p:stCondLst>
                                  <p:childTnLst>
                                    <p:animMotion origin="layout" path="M 4.375E-06 1.11111E-06 L 4.375E-06 -0.50417" pathEditMode="relative" ptsTypes="AA" rAng="0">
                                      <p:cBhvr>
                                        <p:cTn dur="1750" fill="hold" id="81" spd="-100000"/>
                                        <p:tgtEl>
                                          <p:spTgt spid="179"/>
                                        </p:tgtEl>
                                        <p:attrNameLst>
                                          <p:attrName>ppt_x</p:attrName>
                                          <p:attrName>ppt_y</p:attrName>
                                        </p:attrNameLst>
                                      </p:cBhvr>
                                      <p:rCtr x="0" y="-25208"/>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
      <p:bldP grpId="1" spid="102"/>
      <p:bldP grpId="0" spid="115"/>
      <p:bldP grpId="1" spid="115"/>
      <p:bldP grpId="0" spid="123"/>
      <p:bldP grpId="1" spid="123"/>
      <p:bldP grpId="0" spid="144"/>
      <p:bldP grpId="1" spid="144"/>
      <p:bldP grpId="0" spid="157"/>
      <p:bldP grpId="1" spid="157"/>
      <p:bldP grpId="0" spid="165"/>
      <p:bldP grpId="1" spid="165"/>
      <p:bldP grpId="0" spid="174"/>
      <p:bldP grpId="1" spid="174"/>
      <p:bldP grpId="0" spid="175"/>
      <p:bldP grpId="1" spid="175"/>
      <p:bldP grpId="0" spid="176"/>
      <p:bldP grpId="1" spid="176"/>
      <p:bldP grpId="0" spid="177"/>
      <p:bldP grpId="1" spid="177"/>
      <p:bldP grpId="0" spid="178"/>
      <p:bldP grpId="1" spid="178"/>
      <p:bldP grpId="0" spid="179"/>
      <p:bldP grpId="1" spid="179"/>
      <p:bldP grpId="0" spid="17"/>
      <p:bldP grpId="0" spid="18"/>
      <p:bldP grpId="0" spid="1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ïšḻïďê-Rectangle 10"/>
          <p:cNvSpPr/>
          <p:nvPr/>
        </p:nvSpPr>
        <p:spPr>
          <a:xfrm>
            <a:off x="4696102" y="2012415"/>
            <a:ext cx="2815610" cy="3945278"/>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1800000" wrap="square">
            <a:normAutofit/>
          </a:bodyPr>
          <a:lstStyle/>
          <a:p>
            <a:pPr algn="ctr">
              <a:lnSpc>
                <a:spcPct val="120000"/>
              </a:lnSpc>
            </a:pPr>
            <a:endParaRPr altLang="en-US" lang="zh-CN" sz="1200">
              <a:solidFill>
                <a:schemeClr val="dk1">
                  <a:lumMod val="100000"/>
                </a:schemeClr>
              </a:solidFill>
              <a:cs typeface="+mn-ea"/>
              <a:sym typeface="+mn-lt"/>
            </a:endParaRPr>
          </a:p>
        </p:txBody>
      </p:sp>
      <p:grpSp>
        <p:nvGrpSpPr>
          <p:cNvPr id="37" name="组合 36"/>
          <p:cNvGrpSpPr/>
          <p:nvPr/>
        </p:nvGrpSpPr>
        <p:grpSpPr>
          <a:xfrm>
            <a:off x="4696101" y="2012415"/>
            <a:ext cx="1096752" cy="1096752"/>
            <a:chOff x="4696101" y="2012415"/>
            <a:chExt cx="1096752" cy="1096752"/>
          </a:xfrm>
        </p:grpSpPr>
        <p:sp>
          <p:nvSpPr>
            <p:cNvPr id="19" name="i$liḋe-Right Triangle 11"/>
            <p:cNvSpPr/>
            <p:nvPr/>
          </p:nvSpPr>
          <p:spPr>
            <a:xfrm rot="5400000">
              <a:off x="4696101" y="2012415"/>
              <a:ext cx="1096752" cy="1096752"/>
            </a:xfrm>
            <a:prstGeom prst="rtTriangle">
              <a:avLst/>
            </a:prstGeom>
            <a:solidFill>
              <a:srgbClr val="E14956"/>
            </a:solidFill>
            <a:ln w="38100">
              <a:solidFill>
                <a:srgbClr val="E149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22" name="i$liḋe-TextBox 26"/>
            <p:cNvSpPr txBox="1"/>
            <p:nvPr/>
          </p:nvSpPr>
          <p:spPr>
            <a:xfrm rot="18969360">
              <a:off x="4783643" y="2146904"/>
              <a:ext cx="429958" cy="366023"/>
            </a:xfrm>
            <a:prstGeom prst="rect">
              <a:avLst/>
            </a:prstGeom>
            <a:noFill/>
          </p:spPr>
          <p:txBody>
            <a:bodyPr wrap="none">
              <a:noAutofit/>
            </a:bodyPr>
            <a:lstStyle/>
            <a:p>
              <a:pPr algn="ctr"/>
              <a:r>
                <a:rPr altLang="zh-CN" b="1" lang="en-US" sz="2800">
                  <a:solidFill>
                    <a:schemeClr val="bg1"/>
                  </a:solidFill>
                  <a:cs typeface="+mn-ea"/>
                  <a:sym typeface="+mn-lt"/>
                </a:rPr>
                <a:t>02</a:t>
              </a:r>
            </a:p>
          </p:txBody>
        </p:sp>
      </p:grpSp>
      <p:sp>
        <p:nvSpPr>
          <p:cNvPr id="12" name="i$liḋe-Rectangle 3"/>
          <p:cNvSpPr/>
          <p:nvPr/>
        </p:nvSpPr>
        <p:spPr>
          <a:xfrm>
            <a:off x="1314470" y="2012415"/>
            <a:ext cx="2815610" cy="3945278"/>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1800000" wrap="square">
            <a:normAutofit/>
          </a:bodyPr>
          <a:lstStyle/>
          <a:p>
            <a:pPr algn="ctr">
              <a:lnSpc>
                <a:spcPct val="120000"/>
              </a:lnSpc>
            </a:pPr>
            <a:endParaRPr altLang="en-US" lang="zh-CN" sz="1200">
              <a:solidFill>
                <a:schemeClr val="dk1">
                  <a:lumMod val="100000"/>
                </a:schemeClr>
              </a:solidFill>
              <a:cs typeface="+mn-ea"/>
              <a:sym typeface="+mn-lt"/>
            </a:endParaRPr>
          </a:p>
        </p:txBody>
      </p:sp>
      <p:grpSp>
        <p:nvGrpSpPr>
          <p:cNvPr id="38" name="组合 37"/>
          <p:cNvGrpSpPr/>
          <p:nvPr/>
        </p:nvGrpSpPr>
        <p:grpSpPr>
          <a:xfrm>
            <a:off x="1314469" y="2012415"/>
            <a:ext cx="1096752" cy="1096752"/>
            <a:chOff x="1314469" y="2012415"/>
            <a:chExt cx="1096752" cy="1096752"/>
          </a:xfrm>
        </p:grpSpPr>
        <p:sp>
          <p:nvSpPr>
            <p:cNvPr id="13" name="i$liḋe-Right Triangle 4"/>
            <p:cNvSpPr/>
            <p:nvPr/>
          </p:nvSpPr>
          <p:spPr>
            <a:xfrm rot="5400000">
              <a:off x="1314469" y="2012415"/>
              <a:ext cx="1096752" cy="1096752"/>
            </a:xfrm>
            <a:prstGeom prst="rtTriangle">
              <a:avLst/>
            </a:prstGeom>
            <a:solidFill>
              <a:srgbClr val="F99302"/>
            </a:solidFill>
            <a:ln w="38100">
              <a:solidFill>
                <a:srgbClr val="F993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6" name="i$liḋe-TextBox 25"/>
            <p:cNvSpPr txBox="1"/>
            <p:nvPr/>
          </p:nvSpPr>
          <p:spPr>
            <a:xfrm rot="18969360">
              <a:off x="1381314" y="2136422"/>
              <a:ext cx="429958" cy="366023"/>
            </a:xfrm>
            <a:prstGeom prst="rect">
              <a:avLst/>
            </a:prstGeom>
            <a:noFill/>
          </p:spPr>
          <p:txBody>
            <a:bodyPr wrap="none">
              <a:noAutofit/>
            </a:bodyPr>
            <a:lstStyle/>
            <a:p>
              <a:pPr algn="ctr"/>
              <a:r>
                <a:rPr altLang="zh-CN" b="1" lang="en-US" sz="2800">
                  <a:solidFill>
                    <a:schemeClr val="bg1"/>
                  </a:solidFill>
                  <a:cs typeface="+mn-ea"/>
                  <a:sym typeface="+mn-lt"/>
                </a:rPr>
                <a:t>01</a:t>
              </a:r>
            </a:p>
          </p:txBody>
        </p:sp>
      </p:grpSp>
      <p:sp>
        <p:nvSpPr>
          <p:cNvPr id="6" name="i$liḋe-Rectangle 17"/>
          <p:cNvSpPr/>
          <p:nvPr/>
        </p:nvSpPr>
        <p:spPr>
          <a:xfrm>
            <a:off x="8077734" y="2012415"/>
            <a:ext cx="2815610" cy="3945278"/>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nchorCtr="1" tIns="1800000" wrap="square">
            <a:normAutofit/>
          </a:bodyPr>
          <a:lstStyle/>
          <a:p>
            <a:pPr algn="ctr">
              <a:lnSpc>
                <a:spcPct val="120000"/>
              </a:lnSpc>
            </a:pPr>
            <a:endParaRPr altLang="en-US" lang="zh-CN" sz="1200">
              <a:solidFill>
                <a:schemeClr val="dk1">
                  <a:lumMod val="100000"/>
                </a:schemeClr>
              </a:solidFill>
              <a:cs typeface="+mn-ea"/>
              <a:sym typeface="+mn-lt"/>
            </a:endParaRPr>
          </a:p>
        </p:txBody>
      </p:sp>
      <p:grpSp>
        <p:nvGrpSpPr>
          <p:cNvPr id="36" name="组合 35"/>
          <p:cNvGrpSpPr/>
          <p:nvPr/>
        </p:nvGrpSpPr>
        <p:grpSpPr>
          <a:xfrm>
            <a:off x="8077733" y="2012415"/>
            <a:ext cx="1096752" cy="1096752"/>
            <a:chOff x="8077733" y="2012415"/>
            <a:chExt cx="1096752" cy="1096752"/>
          </a:xfrm>
        </p:grpSpPr>
        <p:sp>
          <p:nvSpPr>
            <p:cNvPr id="7" name="i$liḋe-Right Triangle 18"/>
            <p:cNvSpPr/>
            <p:nvPr/>
          </p:nvSpPr>
          <p:spPr>
            <a:xfrm rot="5400000">
              <a:off x="8077733" y="2012415"/>
              <a:ext cx="1096752" cy="1096752"/>
            </a:xfrm>
            <a:prstGeom prst="rtTriangle">
              <a:avLst/>
            </a:prstGeom>
            <a:solidFill>
              <a:srgbClr val="2070A1"/>
            </a:solidFill>
            <a:ln w="381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10" name="i$liḋe-TextBox 27"/>
            <p:cNvSpPr txBox="1"/>
            <p:nvPr/>
          </p:nvSpPr>
          <p:spPr>
            <a:xfrm rot="18969360">
              <a:off x="8194671" y="2147307"/>
              <a:ext cx="429958" cy="366023"/>
            </a:xfrm>
            <a:prstGeom prst="rect">
              <a:avLst/>
            </a:prstGeom>
            <a:noFill/>
          </p:spPr>
          <p:txBody>
            <a:bodyPr wrap="none">
              <a:noAutofit/>
            </a:bodyPr>
            <a:lstStyle/>
            <a:p>
              <a:pPr algn="ctr"/>
              <a:r>
                <a:rPr altLang="zh-CN" b="1" lang="en-US" sz="2800">
                  <a:solidFill>
                    <a:schemeClr val="bg1"/>
                  </a:solidFill>
                  <a:cs typeface="+mn-ea"/>
                  <a:sym typeface="+mn-lt"/>
                </a:rPr>
                <a:t>03</a:t>
              </a:r>
            </a:p>
          </p:txBody>
        </p:sp>
      </p:grpSp>
      <p:sp>
        <p:nvSpPr>
          <p:cNvPr id="30" name="矩形 29"/>
          <p:cNvSpPr/>
          <p:nvPr/>
        </p:nvSpPr>
        <p:spPr>
          <a:xfrm>
            <a:off x="1505324" y="3690672"/>
            <a:ext cx="2421359" cy="1188720"/>
          </a:xfrm>
          <a:prstGeom prst="rect">
            <a:avLst/>
          </a:prstGeom>
        </p:spPr>
        <p:txBody>
          <a:bodyPr wrap="square">
            <a:spAutoFit/>
          </a:bodyPr>
          <a:lstStyle/>
          <a:p>
            <a:pPr algn="ctr">
              <a:lnSpc>
                <a:spcPct val="150000"/>
              </a:lnSpc>
            </a:pPr>
            <a:r>
              <a:rPr altLang="en-US" lang="zh-CN"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31" name="矩形 30"/>
          <p:cNvSpPr/>
          <p:nvPr/>
        </p:nvSpPr>
        <p:spPr>
          <a:xfrm>
            <a:off x="1532547" y="2980637"/>
            <a:ext cx="2366912"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prstClr val="black">
                    <a:lumMod val="65000"/>
                    <a:lumOff val="35000"/>
                  </a:prstClr>
                </a:solidFill>
                <a:effectLst/>
                <a:uLnTx/>
                <a:uFillTx/>
                <a:cs typeface="+mn-ea"/>
                <a:sym typeface="+mn-lt"/>
              </a:rPr>
              <a:t>添加您的标题</a:t>
            </a:r>
          </a:p>
        </p:txBody>
      </p:sp>
      <p:sp>
        <p:nvSpPr>
          <p:cNvPr id="32" name="矩形 31"/>
          <p:cNvSpPr/>
          <p:nvPr/>
        </p:nvSpPr>
        <p:spPr>
          <a:xfrm>
            <a:off x="4892872" y="3690672"/>
            <a:ext cx="2421359" cy="1188720"/>
          </a:xfrm>
          <a:prstGeom prst="rect">
            <a:avLst/>
          </a:prstGeom>
        </p:spPr>
        <p:txBody>
          <a:bodyPr wrap="square">
            <a:spAutoFit/>
          </a:bodyPr>
          <a:lstStyle/>
          <a:p>
            <a:pPr algn="ctr">
              <a:lnSpc>
                <a:spcPct val="150000"/>
              </a:lnSpc>
            </a:pPr>
            <a:r>
              <a:rPr altLang="en-US" lang="zh-CN"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33" name="矩形 32"/>
          <p:cNvSpPr/>
          <p:nvPr/>
        </p:nvSpPr>
        <p:spPr>
          <a:xfrm>
            <a:off x="4920095" y="2980637"/>
            <a:ext cx="2366912"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prstClr val="black">
                    <a:lumMod val="65000"/>
                    <a:lumOff val="35000"/>
                  </a:prstClr>
                </a:solidFill>
                <a:effectLst/>
                <a:uLnTx/>
                <a:uFillTx/>
                <a:cs typeface="+mn-ea"/>
                <a:sym typeface="+mn-lt"/>
              </a:rPr>
              <a:t>添加您的标题</a:t>
            </a:r>
          </a:p>
        </p:txBody>
      </p:sp>
      <p:sp>
        <p:nvSpPr>
          <p:cNvPr id="34" name="矩形 33"/>
          <p:cNvSpPr/>
          <p:nvPr/>
        </p:nvSpPr>
        <p:spPr>
          <a:xfrm>
            <a:off x="8269051" y="3690672"/>
            <a:ext cx="2421359" cy="1188720"/>
          </a:xfrm>
          <a:prstGeom prst="rect">
            <a:avLst/>
          </a:prstGeom>
        </p:spPr>
        <p:txBody>
          <a:bodyPr wrap="square">
            <a:spAutoFit/>
          </a:bodyPr>
          <a:lstStyle/>
          <a:p>
            <a:pPr algn="ctr">
              <a:lnSpc>
                <a:spcPct val="150000"/>
              </a:lnSpc>
            </a:pPr>
            <a:r>
              <a:rPr altLang="en-US" lang="zh-CN" sz="1200">
                <a:solidFill>
                  <a:schemeClr val="tx1">
                    <a:lumMod val="50000"/>
                    <a:lumOff val="50000"/>
                  </a:schemeClr>
                </a:solidFill>
                <a:cs typeface="+mn-ea"/>
                <a:sym typeface="+mn-lt"/>
              </a:rPr>
              <a:t>Please add your text content here, or copy your text, paste it here, and select only the text. Please add your text content here</a:t>
            </a:r>
          </a:p>
        </p:txBody>
      </p:sp>
      <p:sp>
        <p:nvSpPr>
          <p:cNvPr id="35" name="矩形 34"/>
          <p:cNvSpPr/>
          <p:nvPr/>
        </p:nvSpPr>
        <p:spPr>
          <a:xfrm>
            <a:off x="8296275" y="2980637"/>
            <a:ext cx="2366912"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prstClr val="black">
                    <a:lumMod val="65000"/>
                    <a:lumOff val="35000"/>
                  </a:prstClr>
                </a:solidFill>
                <a:effectLst/>
                <a:uLnTx/>
                <a:uFillTx/>
                <a:cs typeface="+mn-ea"/>
                <a:sym typeface="+mn-lt"/>
              </a:rPr>
              <a:t>添加您的标题</a:t>
            </a:r>
          </a:p>
        </p:txBody>
      </p:sp>
      <p:grpSp>
        <p:nvGrpSpPr>
          <p:cNvPr id="4" name="组合 3"/>
          <p:cNvGrpSpPr/>
          <p:nvPr/>
        </p:nvGrpSpPr>
        <p:grpSpPr>
          <a:xfrm>
            <a:off x="9710353" y="4774702"/>
            <a:ext cx="1182991" cy="1182991"/>
            <a:chOff x="9710353" y="4774702"/>
            <a:chExt cx="1182991" cy="1182991"/>
          </a:xfrm>
        </p:grpSpPr>
        <p:sp>
          <p:nvSpPr>
            <p:cNvPr id="8" name="i$liḋe-Right Triangle 19"/>
            <p:cNvSpPr/>
            <p:nvPr/>
          </p:nvSpPr>
          <p:spPr>
            <a:xfrm rot="16200000">
              <a:off x="9710353" y="4774702"/>
              <a:ext cx="1182991" cy="1182991"/>
            </a:xfrm>
            <a:prstGeom prst="rtTriangle">
              <a:avLst/>
            </a:prstGeom>
            <a:solidFill>
              <a:srgbClr val="2070A1"/>
            </a:solidFill>
            <a:ln w="381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Shape 2546"/>
            <p:cNvSpPr/>
            <p:nvPr/>
          </p:nvSpPr>
          <p:spPr>
            <a:xfrm>
              <a:off x="10280076" y="5443267"/>
              <a:ext cx="444932" cy="364035"/>
            </a:xfrm>
            <a:custGeom>
              <a:cxnLst>
                <a:cxn ang="0">
                  <a:pos x="wd2" y="hd2"/>
                </a:cxn>
                <a:cxn ang="5400000">
                  <a:pos x="wd2" y="hd2"/>
                </a:cxn>
                <a:cxn ang="10800000">
                  <a:pos x="wd2" y="hd2"/>
                </a:cxn>
                <a:cxn ang="16200000">
                  <a:pos x="wd2" y="hd2"/>
                </a:cxn>
              </a:cxnLst>
              <a:rect b="b" l="0" r="r" t="0"/>
              <a:pathLst>
                <a:path extrusionOk="0" h="21600" w="2160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2" name="组合 1"/>
          <p:cNvGrpSpPr/>
          <p:nvPr/>
        </p:nvGrpSpPr>
        <p:grpSpPr>
          <a:xfrm>
            <a:off x="2947089" y="4774702"/>
            <a:ext cx="1182991" cy="1182991"/>
            <a:chOff x="2947089" y="4774702"/>
            <a:chExt cx="1182991" cy="1182991"/>
          </a:xfrm>
        </p:grpSpPr>
        <p:sp>
          <p:nvSpPr>
            <p:cNvPr id="14" name="i$liḋe-Right Triangle 5"/>
            <p:cNvSpPr/>
            <p:nvPr/>
          </p:nvSpPr>
          <p:spPr>
            <a:xfrm rot="16200000">
              <a:off x="2947089" y="4774702"/>
              <a:ext cx="1182991" cy="1182991"/>
            </a:xfrm>
            <a:prstGeom prst="rtTriangle">
              <a:avLst/>
            </a:prstGeom>
            <a:solidFill>
              <a:srgbClr val="F99302"/>
            </a:solidFill>
            <a:ln w="38100">
              <a:solidFill>
                <a:srgbClr val="F993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Shape 2587"/>
            <p:cNvSpPr/>
            <p:nvPr/>
          </p:nvSpPr>
          <p:spPr>
            <a:xfrm>
              <a:off x="3530520" y="5402819"/>
              <a:ext cx="444932" cy="444932"/>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grpSp>
        <p:nvGrpSpPr>
          <p:cNvPr id="3" name="组合 2"/>
          <p:cNvGrpSpPr/>
          <p:nvPr/>
        </p:nvGrpSpPr>
        <p:grpSpPr>
          <a:xfrm>
            <a:off x="6328721" y="4774702"/>
            <a:ext cx="1182991" cy="1182991"/>
            <a:chOff x="6328721" y="4774702"/>
            <a:chExt cx="1182991" cy="1182991"/>
          </a:xfrm>
        </p:grpSpPr>
        <p:sp>
          <p:nvSpPr>
            <p:cNvPr id="20" name="i$liḋe-Right Triangle 12"/>
            <p:cNvSpPr/>
            <p:nvPr/>
          </p:nvSpPr>
          <p:spPr>
            <a:xfrm rot="16200000">
              <a:off x="6328721" y="4774702"/>
              <a:ext cx="1182991" cy="1182991"/>
            </a:xfrm>
            <a:prstGeom prst="rtTriangle">
              <a:avLst/>
            </a:prstGeom>
            <a:solidFill>
              <a:srgbClr val="E14956"/>
            </a:solidFill>
            <a:ln w="38100">
              <a:solidFill>
                <a:srgbClr val="E149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Shape 2608"/>
            <p:cNvSpPr/>
            <p:nvPr/>
          </p:nvSpPr>
          <p:spPr>
            <a:xfrm>
              <a:off x="6924887" y="5478968"/>
              <a:ext cx="444932" cy="364035"/>
            </a:xfrm>
            <a:custGeom>
              <a:cxnLst>
                <a:cxn ang="0">
                  <a:pos x="wd2" y="hd2"/>
                </a:cxn>
                <a:cxn ang="5400000">
                  <a:pos x="wd2" y="hd2"/>
                </a:cxn>
                <a:cxn ang="10800000">
                  <a:pos x="wd2" y="hd2"/>
                </a:cxn>
                <a:cxn ang="16200000">
                  <a:pos x="wd2" y="hd2"/>
                </a:cxn>
              </a:cxnLst>
              <a:rect b="b" l="0" r="r" t="0"/>
              <a:pathLst>
                <a:path extrusionOk="0" h="21600" w="2160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grpSp>
      <p:sp>
        <p:nvSpPr>
          <p:cNvPr id="29" name="矩形 28"/>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三种解决方案</a:t>
            </a:r>
          </a:p>
        </p:txBody>
      </p:sp>
      <p:sp>
        <p:nvSpPr>
          <p:cNvPr id="42" name="圆角矩形 41"/>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圆角矩形 42"/>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3"/>
    </p:custDataLst>
    <p:extLst>
      <p:ext uri="{BB962C8B-B14F-4D97-AF65-F5344CB8AC3E}">
        <p14:creationId val="247131286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1000" fill="hold" id="7"/>
                                        <p:tgtEl>
                                          <p:spTgt spid="42"/>
                                        </p:tgtEl>
                                        <p:attrNameLst>
                                          <p:attrName>ppt_x</p:attrName>
                                        </p:attrNameLst>
                                      </p:cBhvr>
                                      <p:tavLst>
                                        <p:tav tm="0">
                                          <p:val>
                                            <p:strVal val="0-#ppt_w/2"/>
                                          </p:val>
                                        </p:tav>
                                        <p:tav tm="100000">
                                          <p:val>
                                            <p:strVal val="#ppt_x"/>
                                          </p:val>
                                        </p:tav>
                                      </p:tavLst>
                                    </p:anim>
                                    <p:anim calcmode="lin" valueType="num">
                                      <p:cBhvr additive="base">
                                        <p:cTn dur="1000" fill="hold" id="8"/>
                                        <p:tgtEl>
                                          <p:spTgt spid="4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1000" fill="hold" id="11"/>
                                        <p:tgtEl>
                                          <p:spTgt spid="43"/>
                                        </p:tgtEl>
                                        <p:attrNameLst>
                                          <p:attrName>ppt_x</p:attrName>
                                        </p:attrNameLst>
                                      </p:cBhvr>
                                      <p:tavLst>
                                        <p:tav tm="0">
                                          <p:val>
                                            <p:strVal val="0-#ppt_w/2"/>
                                          </p:val>
                                        </p:tav>
                                        <p:tav tm="100000">
                                          <p:val>
                                            <p:strVal val="#ppt_x"/>
                                          </p:val>
                                        </p:tav>
                                      </p:tavLst>
                                    </p:anim>
                                    <p:anim calcmode="lin" valueType="num">
                                      <p:cBhvr additive="base">
                                        <p:cTn dur="1000" fill="hold" id="12"/>
                                        <p:tgtEl>
                                          <p:spTgt spid="43"/>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9"/>
                                        </p:tgtEl>
                                        <p:attrNameLst>
                                          <p:attrName>style.visibility</p:attrName>
                                        </p:attrNameLst>
                                      </p:cBhvr>
                                      <p:to>
                                        <p:strVal val="visible"/>
                                      </p:to>
                                    </p:set>
                                    <p:animEffect filter="fade" transition="in">
                                      <p:cBhvr>
                                        <p:cTn dur="500" id="15"/>
                                        <p:tgtEl>
                                          <p:spTgt spid="29"/>
                                        </p:tgtEl>
                                      </p:cBhvr>
                                    </p:animEffect>
                                    <p:anim calcmode="lin" valueType="num">
                                      <p:cBhvr>
                                        <p:cTn dur="500" fill="hold" id="16"/>
                                        <p:tgtEl>
                                          <p:spTgt spid="29"/>
                                        </p:tgtEl>
                                        <p:attrNameLst>
                                          <p:attrName>ppt_w</p:attrName>
                                        </p:attrNameLst>
                                      </p:cBhvr>
                                      <p:tavLst>
                                        <p:tav fmla="#ppt_w*sin(2.5*pi*$)" tm="0">
                                          <p:val>
                                            <p:fltVal val="0"/>
                                          </p:val>
                                        </p:tav>
                                        <p:tav tm="100000">
                                          <p:val>
                                            <p:fltVal val="1"/>
                                          </p:val>
                                        </p:tav>
                                      </p:tavLst>
                                    </p:anim>
                                    <p:anim calcmode="lin" valueType="num">
                                      <p:cBhvr>
                                        <p:cTn dur="500" fill="hold" id="17"/>
                                        <p:tgtEl>
                                          <p:spTgt spid="29"/>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id="19" nodeType="afterEffect" presetClass="entr" presetID="10" presetSubtype="0">
                                  <p:stCondLst>
                                    <p:cond delay="0"/>
                                  </p:stCondLst>
                                  <p:childTnLst>
                                    <p:set>
                                      <p:cBhvr>
                                        <p:cTn dur="1" fill="hold" id="20">
                                          <p:stCondLst>
                                            <p:cond delay="0"/>
                                          </p:stCondLst>
                                        </p:cTn>
                                        <p:tgtEl>
                                          <p:spTgt spid="38"/>
                                        </p:tgtEl>
                                        <p:attrNameLst>
                                          <p:attrName>style.visibility</p:attrName>
                                        </p:attrNameLst>
                                      </p:cBhvr>
                                      <p:to>
                                        <p:strVal val="visible"/>
                                      </p:to>
                                    </p:set>
                                    <p:animEffect filter="fade" transition="in">
                                      <p:cBhvr>
                                        <p:cTn dur="1000" id="21"/>
                                        <p:tgtEl>
                                          <p:spTgt spid="38"/>
                                        </p:tgtEl>
                                      </p:cBhvr>
                                    </p:animEffect>
                                  </p:childTnLst>
                                </p:cTn>
                              </p:par>
                              <p:par>
                                <p:cTn decel="100000" fill="hold" id="22" nodeType="withEffect" presetClass="path" presetID="64" presetSubtype="0">
                                  <p:stCondLst>
                                    <p:cond delay="0"/>
                                  </p:stCondLst>
                                  <p:childTnLst>
                                    <p:animMotion origin="layout" path="M 4.375E-06 -2.96296E-06 L 4.375E-06 -0.18472" pathEditMode="relative" ptsTypes="AA" rAng="0">
                                      <p:cBhvr>
                                        <p:cTn dur="1250" fill="hold" id="23" spd="-100000"/>
                                        <p:tgtEl>
                                          <p:spTgt spid="38"/>
                                        </p:tgtEl>
                                        <p:attrNameLst>
                                          <p:attrName>ppt_x</p:attrName>
                                          <p:attrName>ppt_y</p:attrName>
                                        </p:attrNameLst>
                                      </p:cBhvr>
                                      <p:rCtr x="0" y="-9236"/>
                                    </p:animMotion>
                                  </p:childTnLst>
                                </p:cTn>
                              </p:par>
                              <p:par>
                                <p:cTn fill="hold" grpId="0" id="24" nodeType="withEffect" presetClass="entr" presetID="10"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childTnLst>
                                </p:cTn>
                              </p:par>
                              <p:par>
                                <p:cTn decel="100000" fill="hold" grpId="1" id="27" nodeType="withEffect" presetClass="path" presetID="64" presetSubtype="0">
                                  <p:stCondLst>
                                    <p:cond delay="0"/>
                                  </p:stCondLst>
                                  <p:childTnLst>
                                    <p:animMotion origin="layout" path="M 4.375E-06 1.11111E-06 L 4.375E-06 -0.34468" pathEditMode="relative" ptsTypes="AA" rAng="0">
                                      <p:cBhvr>
                                        <p:cTn dur="1500" fill="hold" id="28" spd="-100000"/>
                                        <p:tgtEl>
                                          <p:spTgt spid="12"/>
                                        </p:tgtEl>
                                        <p:attrNameLst>
                                          <p:attrName>ppt_x</p:attrName>
                                          <p:attrName>ppt_y</p:attrName>
                                        </p:attrNameLst>
                                      </p:cBhvr>
                                      <p:rCtr x="0" y="-17245"/>
                                    </p:animMotion>
                                  </p:childTnLst>
                                </p:cTn>
                              </p:par>
                              <p:par>
                                <p:cTn fill="hold" grpId="0" id="29" nodeType="withEffect" presetClass="entr" presetID="10" presetSubtype="0">
                                  <p:stCondLst>
                                    <p:cond delay="0"/>
                                  </p:stCondLst>
                                  <p:childTnLst>
                                    <p:set>
                                      <p:cBhvr>
                                        <p:cTn dur="1" fill="hold" id="30">
                                          <p:stCondLst>
                                            <p:cond delay="0"/>
                                          </p:stCondLst>
                                        </p:cTn>
                                        <p:tgtEl>
                                          <p:spTgt spid="31"/>
                                        </p:tgtEl>
                                        <p:attrNameLst>
                                          <p:attrName>style.visibility</p:attrName>
                                        </p:attrNameLst>
                                      </p:cBhvr>
                                      <p:to>
                                        <p:strVal val="visible"/>
                                      </p:to>
                                    </p:set>
                                    <p:animEffect filter="fade" transition="in">
                                      <p:cBhvr>
                                        <p:cTn dur="1000" id="31"/>
                                        <p:tgtEl>
                                          <p:spTgt spid="31"/>
                                        </p:tgtEl>
                                      </p:cBhvr>
                                    </p:animEffect>
                                  </p:childTnLst>
                                </p:cTn>
                              </p:par>
                              <p:par>
                                <p:cTn decel="100000" fill="hold" grpId="1" id="32" nodeType="withEffect" presetClass="path" presetID="64" presetSubtype="0">
                                  <p:stCondLst>
                                    <p:cond delay="0"/>
                                  </p:stCondLst>
                                  <p:childTnLst>
                                    <p:animMotion origin="layout" path="M 4.375E-06 1.11111E-06 L 4.375E-06 -0.50417" pathEditMode="relative" ptsTypes="AA" rAng="0">
                                      <p:cBhvr>
                                        <p:cTn dur="1750" fill="hold" id="33" spd="-100000"/>
                                        <p:tgtEl>
                                          <p:spTgt spid="31"/>
                                        </p:tgtEl>
                                        <p:attrNameLst>
                                          <p:attrName>ppt_x</p:attrName>
                                          <p:attrName>ppt_y</p:attrName>
                                        </p:attrNameLst>
                                      </p:cBhvr>
                                      <p:rCtr x="0" y="-25208"/>
                                    </p:animMotion>
                                  </p:childTnLst>
                                </p:cTn>
                              </p:par>
                              <p:par>
                                <p:cTn fill="hold" grpId="0" id="34" nodeType="withEffect" presetClass="entr" presetID="10" presetSubtype="0">
                                  <p:stCondLst>
                                    <p:cond delay="0"/>
                                  </p:stCondLst>
                                  <p:childTnLst>
                                    <p:set>
                                      <p:cBhvr>
                                        <p:cTn dur="1" fill="hold" id="35">
                                          <p:stCondLst>
                                            <p:cond delay="0"/>
                                          </p:stCondLst>
                                        </p:cTn>
                                        <p:tgtEl>
                                          <p:spTgt spid="30"/>
                                        </p:tgtEl>
                                        <p:attrNameLst>
                                          <p:attrName>style.visibility</p:attrName>
                                        </p:attrNameLst>
                                      </p:cBhvr>
                                      <p:to>
                                        <p:strVal val="visible"/>
                                      </p:to>
                                    </p:set>
                                    <p:animEffect filter="fade" transition="in">
                                      <p:cBhvr>
                                        <p:cTn dur="1000" id="36"/>
                                        <p:tgtEl>
                                          <p:spTgt spid="30"/>
                                        </p:tgtEl>
                                      </p:cBhvr>
                                    </p:animEffect>
                                  </p:childTnLst>
                                </p:cTn>
                              </p:par>
                              <p:par>
                                <p:cTn decel="100000" fill="hold" grpId="1" id="37" nodeType="withEffect" presetClass="path" presetID="64" presetSubtype="0">
                                  <p:stCondLst>
                                    <p:cond delay="0"/>
                                  </p:stCondLst>
                                  <p:childTnLst>
                                    <p:animMotion origin="layout" path="M 4.375E-06 1.11111E-06 L 4.375E-06 -0.50417" pathEditMode="relative" ptsTypes="AA" rAng="0">
                                      <p:cBhvr>
                                        <p:cTn dur="1750" fill="hold" id="38" spd="-100000"/>
                                        <p:tgtEl>
                                          <p:spTgt spid="30"/>
                                        </p:tgtEl>
                                        <p:attrNameLst>
                                          <p:attrName>ppt_x</p:attrName>
                                          <p:attrName>ppt_y</p:attrName>
                                        </p:attrNameLst>
                                      </p:cBhvr>
                                      <p:rCtr x="0" y="-25208"/>
                                    </p:animMotion>
                                  </p:childTnLst>
                                </p:cTn>
                              </p:par>
                              <p:par>
                                <p:cTn fill="hold" id="39" nodeType="withEffect" presetClass="entr" presetID="10" presetSubtype="0">
                                  <p:stCondLst>
                                    <p:cond delay="0"/>
                                  </p:stCondLst>
                                  <p:childTnLst>
                                    <p:set>
                                      <p:cBhvr>
                                        <p:cTn dur="1" fill="hold" id="40">
                                          <p:stCondLst>
                                            <p:cond delay="0"/>
                                          </p:stCondLst>
                                        </p:cTn>
                                        <p:tgtEl>
                                          <p:spTgt spid="2"/>
                                        </p:tgtEl>
                                        <p:attrNameLst>
                                          <p:attrName>style.visibility</p:attrName>
                                        </p:attrNameLst>
                                      </p:cBhvr>
                                      <p:to>
                                        <p:strVal val="visible"/>
                                      </p:to>
                                    </p:set>
                                    <p:animEffect filter="fade" transition="in">
                                      <p:cBhvr>
                                        <p:cTn dur="1000" id="41"/>
                                        <p:tgtEl>
                                          <p:spTgt spid="2"/>
                                        </p:tgtEl>
                                      </p:cBhvr>
                                    </p:animEffect>
                                  </p:childTnLst>
                                </p:cTn>
                              </p:par>
                              <p:par>
                                <p:cTn decel="100000" fill="hold" id="42" nodeType="withEffect" presetClass="path" presetID="64" presetSubtype="0">
                                  <p:stCondLst>
                                    <p:cond delay="0"/>
                                  </p:stCondLst>
                                  <p:childTnLst>
                                    <p:animMotion origin="layout" path="M 4.375E-06 1.11111E-06 L 4.375E-06 -0.50417" pathEditMode="relative" ptsTypes="AA" rAng="0">
                                      <p:cBhvr>
                                        <p:cTn dur="1750" fill="hold" id="43" spd="-100000"/>
                                        <p:tgtEl>
                                          <p:spTgt spid="2"/>
                                        </p:tgtEl>
                                        <p:attrNameLst>
                                          <p:attrName>ppt_x</p:attrName>
                                          <p:attrName>ppt_y</p:attrName>
                                        </p:attrNameLst>
                                      </p:cBhvr>
                                      <p:rCtr x="0" y="-25208"/>
                                    </p:animMotion>
                                  </p:childTnLst>
                                </p:cTn>
                              </p:par>
                            </p:childTnLst>
                          </p:cTn>
                        </p:par>
                        <p:par>
                          <p:cTn fill="hold" id="44" nodeType="afterGroup">
                            <p:stCondLst>
                              <p:cond delay="3000"/>
                            </p:stCondLst>
                            <p:childTnLst>
                              <p:par>
                                <p:cTn fill="hold" id="45" nodeType="afterEffect" presetClass="entr" presetID="10" presetSubtype="0">
                                  <p:stCondLst>
                                    <p:cond delay="0"/>
                                  </p:stCondLst>
                                  <p:childTnLst>
                                    <p:set>
                                      <p:cBhvr>
                                        <p:cTn dur="1" fill="hold" id="46">
                                          <p:stCondLst>
                                            <p:cond delay="0"/>
                                          </p:stCondLst>
                                        </p:cTn>
                                        <p:tgtEl>
                                          <p:spTgt spid="37"/>
                                        </p:tgtEl>
                                        <p:attrNameLst>
                                          <p:attrName>style.visibility</p:attrName>
                                        </p:attrNameLst>
                                      </p:cBhvr>
                                      <p:to>
                                        <p:strVal val="visible"/>
                                      </p:to>
                                    </p:set>
                                    <p:animEffect filter="fade" transition="in">
                                      <p:cBhvr>
                                        <p:cTn dur="1000" id="47"/>
                                        <p:tgtEl>
                                          <p:spTgt spid="37"/>
                                        </p:tgtEl>
                                      </p:cBhvr>
                                    </p:animEffect>
                                  </p:childTnLst>
                                </p:cTn>
                              </p:par>
                              <p:par>
                                <p:cTn decel="100000" fill="hold" id="48" nodeType="withEffect" presetClass="path" presetID="64" presetSubtype="0">
                                  <p:stCondLst>
                                    <p:cond delay="0"/>
                                  </p:stCondLst>
                                  <p:childTnLst>
                                    <p:animMotion origin="layout" path="M 4.375E-06 -2.96296E-06 L 4.375E-06 -0.18472" pathEditMode="relative" ptsTypes="AA" rAng="0">
                                      <p:cBhvr>
                                        <p:cTn dur="1250" fill="hold" id="49" spd="-100000"/>
                                        <p:tgtEl>
                                          <p:spTgt spid="37"/>
                                        </p:tgtEl>
                                        <p:attrNameLst>
                                          <p:attrName>ppt_x</p:attrName>
                                          <p:attrName>ppt_y</p:attrName>
                                        </p:attrNameLst>
                                      </p:cBhvr>
                                      <p:rCtr x="0" y="-9236"/>
                                    </p:animMotion>
                                  </p:childTnLst>
                                </p:cTn>
                              </p:par>
                              <p:par>
                                <p:cTn fill="hold" grpId="0" id="50" nodeType="withEffect" presetClass="entr" presetID="10" presetSubtype="0">
                                  <p:stCondLst>
                                    <p:cond delay="0"/>
                                  </p:stCondLst>
                                  <p:childTnLst>
                                    <p:set>
                                      <p:cBhvr>
                                        <p:cTn dur="1" fill="hold" id="51">
                                          <p:stCondLst>
                                            <p:cond delay="0"/>
                                          </p:stCondLst>
                                        </p:cTn>
                                        <p:tgtEl>
                                          <p:spTgt spid="18"/>
                                        </p:tgtEl>
                                        <p:attrNameLst>
                                          <p:attrName>style.visibility</p:attrName>
                                        </p:attrNameLst>
                                      </p:cBhvr>
                                      <p:to>
                                        <p:strVal val="visible"/>
                                      </p:to>
                                    </p:set>
                                    <p:animEffect filter="fade" transition="in">
                                      <p:cBhvr>
                                        <p:cTn dur="1000" id="52"/>
                                        <p:tgtEl>
                                          <p:spTgt spid="18"/>
                                        </p:tgtEl>
                                      </p:cBhvr>
                                    </p:animEffect>
                                  </p:childTnLst>
                                </p:cTn>
                              </p:par>
                              <p:par>
                                <p:cTn decel="100000" fill="hold" grpId="1" id="53" nodeType="withEffect" presetClass="path" presetID="64" presetSubtype="0">
                                  <p:stCondLst>
                                    <p:cond delay="0"/>
                                  </p:stCondLst>
                                  <p:childTnLst>
                                    <p:animMotion origin="layout" path="M 4.375E-06 1.11111E-06 L 4.375E-06 -0.34468" pathEditMode="relative" ptsTypes="AA" rAng="0">
                                      <p:cBhvr>
                                        <p:cTn dur="1500" fill="hold" id="54" spd="-100000"/>
                                        <p:tgtEl>
                                          <p:spTgt spid="18"/>
                                        </p:tgtEl>
                                        <p:attrNameLst>
                                          <p:attrName>ppt_x</p:attrName>
                                          <p:attrName>ppt_y</p:attrName>
                                        </p:attrNameLst>
                                      </p:cBhvr>
                                      <p:rCtr x="0" y="-17245"/>
                                    </p:animMotion>
                                  </p:childTnLst>
                                </p:cTn>
                              </p:par>
                              <p:par>
                                <p:cTn fill="hold" grpId="0" id="55" nodeType="withEffect" presetClass="entr" presetID="10" presetSubtype="0">
                                  <p:stCondLst>
                                    <p:cond delay="0"/>
                                  </p:stCondLst>
                                  <p:childTnLst>
                                    <p:set>
                                      <p:cBhvr>
                                        <p:cTn dur="1" fill="hold" id="56">
                                          <p:stCondLst>
                                            <p:cond delay="0"/>
                                          </p:stCondLst>
                                        </p:cTn>
                                        <p:tgtEl>
                                          <p:spTgt spid="33"/>
                                        </p:tgtEl>
                                        <p:attrNameLst>
                                          <p:attrName>style.visibility</p:attrName>
                                        </p:attrNameLst>
                                      </p:cBhvr>
                                      <p:to>
                                        <p:strVal val="visible"/>
                                      </p:to>
                                    </p:set>
                                    <p:animEffect filter="fade" transition="in">
                                      <p:cBhvr>
                                        <p:cTn dur="1000" id="57"/>
                                        <p:tgtEl>
                                          <p:spTgt spid="33"/>
                                        </p:tgtEl>
                                      </p:cBhvr>
                                    </p:animEffect>
                                  </p:childTnLst>
                                </p:cTn>
                              </p:par>
                              <p:par>
                                <p:cTn decel="100000" fill="hold" grpId="1" id="58" nodeType="withEffect" presetClass="path" presetID="64" presetSubtype="0">
                                  <p:stCondLst>
                                    <p:cond delay="0"/>
                                  </p:stCondLst>
                                  <p:childTnLst>
                                    <p:animMotion origin="layout" path="M 4.375E-06 1.11111E-06 L 4.375E-06 -0.50417" pathEditMode="relative" ptsTypes="AA" rAng="0">
                                      <p:cBhvr>
                                        <p:cTn dur="1750" fill="hold" id="59" spd="-100000"/>
                                        <p:tgtEl>
                                          <p:spTgt spid="33"/>
                                        </p:tgtEl>
                                        <p:attrNameLst>
                                          <p:attrName>ppt_x</p:attrName>
                                          <p:attrName>ppt_y</p:attrName>
                                        </p:attrNameLst>
                                      </p:cBhvr>
                                      <p:rCtr x="0" y="-25208"/>
                                    </p:animMotion>
                                  </p:childTnLst>
                                </p:cTn>
                              </p:par>
                              <p:par>
                                <p:cTn fill="hold" grpId="0" id="60" nodeType="withEffect" presetClass="entr" presetID="10" presetSubtype="0">
                                  <p:stCondLst>
                                    <p:cond delay="0"/>
                                  </p:stCondLst>
                                  <p:childTnLst>
                                    <p:set>
                                      <p:cBhvr>
                                        <p:cTn dur="1" fill="hold" id="61">
                                          <p:stCondLst>
                                            <p:cond delay="0"/>
                                          </p:stCondLst>
                                        </p:cTn>
                                        <p:tgtEl>
                                          <p:spTgt spid="32"/>
                                        </p:tgtEl>
                                        <p:attrNameLst>
                                          <p:attrName>style.visibility</p:attrName>
                                        </p:attrNameLst>
                                      </p:cBhvr>
                                      <p:to>
                                        <p:strVal val="visible"/>
                                      </p:to>
                                    </p:set>
                                    <p:animEffect filter="fade" transition="in">
                                      <p:cBhvr>
                                        <p:cTn dur="1000" id="62"/>
                                        <p:tgtEl>
                                          <p:spTgt spid="32"/>
                                        </p:tgtEl>
                                      </p:cBhvr>
                                    </p:animEffect>
                                  </p:childTnLst>
                                </p:cTn>
                              </p:par>
                              <p:par>
                                <p:cTn decel="100000" fill="hold" grpId="1" id="63" nodeType="withEffect" presetClass="path" presetID="64" presetSubtype="0">
                                  <p:stCondLst>
                                    <p:cond delay="0"/>
                                  </p:stCondLst>
                                  <p:childTnLst>
                                    <p:animMotion origin="layout" path="M 4.375E-06 1.11111E-06 L 4.375E-06 -0.50417" pathEditMode="relative" ptsTypes="AA" rAng="0">
                                      <p:cBhvr>
                                        <p:cTn dur="1750" fill="hold" id="64" spd="-100000"/>
                                        <p:tgtEl>
                                          <p:spTgt spid="32"/>
                                        </p:tgtEl>
                                        <p:attrNameLst>
                                          <p:attrName>ppt_x</p:attrName>
                                          <p:attrName>ppt_y</p:attrName>
                                        </p:attrNameLst>
                                      </p:cBhvr>
                                      <p:rCtr x="0" y="-25208"/>
                                    </p:animMotion>
                                  </p:childTnLst>
                                </p:cTn>
                              </p:par>
                              <p:par>
                                <p:cTn fill="hold" id="65" nodeType="withEffect" presetClass="entr" presetID="10" presetSubtype="0">
                                  <p:stCondLst>
                                    <p:cond delay="0"/>
                                  </p:stCondLst>
                                  <p:childTnLst>
                                    <p:set>
                                      <p:cBhvr>
                                        <p:cTn dur="1" fill="hold" id="66">
                                          <p:stCondLst>
                                            <p:cond delay="0"/>
                                          </p:stCondLst>
                                        </p:cTn>
                                        <p:tgtEl>
                                          <p:spTgt spid="3"/>
                                        </p:tgtEl>
                                        <p:attrNameLst>
                                          <p:attrName>style.visibility</p:attrName>
                                        </p:attrNameLst>
                                      </p:cBhvr>
                                      <p:to>
                                        <p:strVal val="visible"/>
                                      </p:to>
                                    </p:set>
                                    <p:animEffect filter="fade" transition="in">
                                      <p:cBhvr>
                                        <p:cTn dur="1000" id="67"/>
                                        <p:tgtEl>
                                          <p:spTgt spid="3"/>
                                        </p:tgtEl>
                                      </p:cBhvr>
                                    </p:animEffect>
                                  </p:childTnLst>
                                </p:cTn>
                              </p:par>
                              <p:par>
                                <p:cTn decel="100000" fill="hold" id="68" nodeType="withEffect" presetClass="path" presetID="64" presetSubtype="0">
                                  <p:stCondLst>
                                    <p:cond delay="0"/>
                                  </p:stCondLst>
                                  <p:childTnLst>
                                    <p:animMotion origin="layout" path="M 4.375E-06 1.11111E-06 L 4.375E-06 -0.50417" pathEditMode="relative" ptsTypes="AA" rAng="0">
                                      <p:cBhvr>
                                        <p:cTn dur="1750" fill="hold" id="69" spd="-100000"/>
                                        <p:tgtEl>
                                          <p:spTgt spid="3"/>
                                        </p:tgtEl>
                                        <p:attrNameLst>
                                          <p:attrName>ppt_x</p:attrName>
                                          <p:attrName>ppt_y</p:attrName>
                                        </p:attrNameLst>
                                      </p:cBhvr>
                                      <p:rCtr x="0" y="-25208"/>
                                    </p:animMotion>
                                  </p:childTnLst>
                                </p:cTn>
                              </p:par>
                            </p:childTnLst>
                          </p:cTn>
                        </p:par>
                        <p:par>
                          <p:cTn fill="hold" id="70" nodeType="afterGroup">
                            <p:stCondLst>
                              <p:cond delay="4750"/>
                            </p:stCondLst>
                            <p:childTnLst>
                              <p:par>
                                <p:cTn fill="hold" id="71" nodeType="afterEffect" presetClass="entr" presetID="10" presetSubtype="0">
                                  <p:stCondLst>
                                    <p:cond delay="0"/>
                                  </p:stCondLst>
                                  <p:childTnLst>
                                    <p:set>
                                      <p:cBhvr>
                                        <p:cTn dur="1" fill="hold" id="72">
                                          <p:stCondLst>
                                            <p:cond delay="0"/>
                                          </p:stCondLst>
                                        </p:cTn>
                                        <p:tgtEl>
                                          <p:spTgt spid="36"/>
                                        </p:tgtEl>
                                        <p:attrNameLst>
                                          <p:attrName>style.visibility</p:attrName>
                                        </p:attrNameLst>
                                      </p:cBhvr>
                                      <p:to>
                                        <p:strVal val="visible"/>
                                      </p:to>
                                    </p:set>
                                    <p:animEffect filter="fade" transition="in">
                                      <p:cBhvr>
                                        <p:cTn dur="1000" id="73"/>
                                        <p:tgtEl>
                                          <p:spTgt spid="36"/>
                                        </p:tgtEl>
                                      </p:cBhvr>
                                    </p:animEffect>
                                  </p:childTnLst>
                                </p:cTn>
                              </p:par>
                              <p:par>
                                <p:cTn decel="100000" fill="hold" id="74" nodeType="withEffect" presetClass="path" presetID="64" presetSubtype="0">
                                  <p:stCondLst>
                                    <p:cond delay="0"/>
                                  </p:stCondLst>
                                  <p:childTnLst>
                                    <p:animMotion origin="layout" path="M 4.375E-06 -2.96296E-06 L 4.375E-06 -0.18472" pathEditMode="relative" ptsTypes="AA" rAng="0">
                                      <p:cBhvr>
                                        <p:cTn dur="1250" fill="hold" id="75" spd="-100000"/>
                                        <p:tgtEl>
                                          <p:spTgt spid="36"/>
                                        </p:tgtEl>
                                        <p:attrNameLst>
                                          <p:attrName>ppt_x</p:attrName>
                                          <p:attrName>ppt_y</p:attrName>
                                        </p:attrNameLst>
                                      </p:cBhvr>
                                      <p:rCtr x="0" y="-9236"/>
                                    </p:animMotion>
                                  </p:childTnLst>
                                </p:cTn>
                              </p:par>
                              <p:par>
                                <p:cTn fill="hold" grpId="0" id="76" nodeType="withEffect" presetClass="entr" presetID="10" presetSubtype="0">
                                  <p:stCondLst>
                                    <p:cond delay="0"/>
                                  </p:stCondLst>
                                  <p:childTnLst>
                                    <p:set>
                                      <p:cBhvr>
                                        <p:cTn dur="1" fill="hold" id="77">
                                          <p:stCondLst>
                                            <p:cond delay="0"/>
                                          </p:stCondLst>
                                        </p:cTn>
                                        <p:tgtEl>
                                          <p:spTgt spid="6"/>
                                        </p:tgtEl>
                                        <p:attrNameLst>
                                          <p:attrName>style.visibility</p:attrName>
                                        </p:attrNameLst>
                                      </p:cBhvr>
                                      <p:to>
                                        <p:strVal val="visible"/>
                                      </p:to>
                                    </p:set>
                                    <p:animEffect filter="fade" transition="in">
                                      <p:cBhvr>
                                        <p:cTn dur="1000" id="78"/>
                                        <p:tgtEl>
                                          <p:spTgt spid="6"/>
                                        </p:tgtEl>
                                      </p:cBhvr>
                                    </p:animEffect>
                                  </p:childTnLst>
                                </p:cTn>
                              </p:par>
                              <p:par>
                                <p:cTn decel="100000" fill="hold" grpId="1" id="79" nodeType="withEffect" presetClass="path" presetID="64" presetSubtype="0">
                                  <p:stCondLst>
                                    <p:cond delay="0"/>
                                  </p:stCondLst>
                                  <p:childTnLst>
                                    <p:animMotion origin="layout" path="M 4.375E-06 1.11111E-06 L 4.375E-06 -0.34468" pathEditMode="relative" ptsTypes="AA" rAng="0">
                                      <p:cBhvr>
                                        <p:cTn dur="1500" fill="hold" id="80" spd="-100000"/>
                                        <p:tgtEl>
                                          <p:spTgt spid="6"/>
                                        </p:tgtEl>
                                        <p:attrNameLst>
                                          <p:attrName>ppt_x</p:attrName>
                                          <p:attrName>ppt_y</p:attrName>
                                        </p:attrNameLst>
                                      </p:cBhvr>
                                      <p:rCtr x="0" y="-17245"/>
                                    </p:animMotion>
                                  </p:childTnLst>
                                </p:cTn>
                              </p:par>
                              <p:par>
                                <p:cTn fill="hold" grpId="0" id="81" nodeType="with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1000" id="83"/>
                                        <p:tgtEl>
                                          <p:spTgt spid="35"/>
                                        </p:tgtEl>
                                      </p:cBhvr>
                                    </p:animEffect>
                                  </p:childTnLst>
                                </p:cTn>
                              </p:par>
                              <p:par>
                                <p:cTn decel="100000" fill="hold" grpId="1" id="84" nodeType="withEffect" presetClass="path" presetID="64" presetSubtype="0">
                                  <p:stCondLst>
                                    <p:cond delay="0"/>
                                  </p:stCondLst>
                                  <p:childTnLst>
                                    <p:animMotion origin="layout" path="M 4.375E-06 1.11111E-06 L 4.375E-06 -0.50417" pathEditMode="relative" ptsTypes="AA" rAng="0">
                                      <p:cBhvr>
                                        <p:cTn dur="1750" fill="hold" id="85" spd="-100000"/>
                                        <p:tgtEl>
                                          <p:spTgt spid="35"/>
                                        </p:tgtEl>
                                        <p:attrNameLst>
                                          <p:attrName>ppt_x</p:attrName>
                                          <p:attrName>ppt_y</p:attrName>
                                        </p:attrNameLst>
                                      </p:cBhvr>
                                      <p:rCtr x="0" y="-25208"/>
                                    </p:animMotion>
                                  </p:childTnLst>
                                </p:cTn>
                              </p:par>
                              <p:par>
                                <p:cTn fill="hold" grpId="0" id="86" nodeType="withEffect" presetClass="entr" presetID="10" presetSubtype="0">
                                  <p:stCondLst>
                                    <p:cond delay="0"/>
                                  </p:stCondLst>
                                  <p:childTnLst>
                                    <p:set>
                                      <p:cBhvr>
                                        <p:cTn dur="1" fill="hold" id="87">
                                          <p:stCondLst>
                                            <p:cond delay="0"/>
                                          </p:stCondLst>
                                        </p:cTn>
                                        <p:tgtEl>
                                          <p:spTgt spid="34"/>
                                        </p:tgtEl>
                                        <p:attrNameLst>
                                          <p:attrName>style.visibility</p:attrName>
                                        </p:attrNameLst>
                                      </p:cBhvr>
                                      <p:to>
                                        <p:strVal val="visible"/>
                                      </p:to>
                                    </p:set>
                                    <p:animEffect filter="fade" transition="in">
                                      <p:cBhvr>
                                        <p:cTn dur="1000" id="88"/>
                                        <p:tgtEl>
                                          <p:spTgt spid="34"/>
                                        </p:tgtEl>
                                      </p:cBhvr>
                                    </p:animEffect>
                                  </p:childTnLst>
                                </p:cTn>
                              </p:par>
                              <p:par>
                                <p:cTn decel="100000" fill="hold" grpId="1" id="89" nodeType="withEffect" presetClass="path" presetID="64" presetSubtype="0">
                                  <p:stCondLst>
                                    <p:cond delay="0"/>
                                  </p:stCondLst>
                                  <p:childTnLst>
                                    <p:animMotion origin="layout" path="M 4.375E-06 1.11111E-06 L 4.375E-06 -0.50417" pathEditMode="relative" ptsTypes="AA" rAng="0">
                                      <p:cBhvr>
                                        <p:cTn dur="1750" fill="hold" id="90" spd="-100000"/>
                                        <p:tgtEl>
                                          <p:spTgt spid="34"/>
                                        </p:tgtEl>
                                        <p:attrNameLst>
                                          <p:attrName>ppt_x</p:attrName>
                                          <p:attrName>ppt_y</p:attrName>
                                        </p:attrNameLst>
                                      </p:cBhvr>
                                      <p:rCtr x="0" y="-25208"/>
                                    </p:animMotion>
                                  </p:childTnLst>
                                </p:cTn>
                              </p:par>
                              <p:par>
                                <p:cTn fill="hold" id="91" nodeType="withEffect" presetClass="entr" presetID="10" presetSubtype="0">
                                  <p:stCondLst>
                                    <p:cond delay="0"/>
                                  </p:stCondLst>
                                  <p:childTnLst>
                                    <p:set>
                                      <p:cBhvr>
                                        <p:cTn dur="1" fill="hold" id="92">
                                          <p:stCondLst>
                                            <p:cond delay="0"/>
                                          </p:stCondLst>
                                        </p:cTn>
                                        <p:tgtEl>
                                          <p:spTgt spid="4"/>
                                        </p:tgtEl>
                                        <p:attrNameLst>
                                          <p:attrName>style.visibility</p:attrName>
                                        </p:attrNameLst>
                                      </p:cBhvr>
                                      <p:to>
                                        <p:strVal val="visible"/>
                                      </p:to>
                                    </p:set>
                                    <p:animEffect filter="fade" transition="in">
                                      <p:cBhvr>
                                        <p:cTn dur="1000" id="93"/>
                                        <p:tgtEl>
                                          <p:spTgt spid="4"/>
                                        </p:tgtEl>
                                      </p:cBhvr>
                                    </p:animEffect>
                                  </p:childTnLst>
                                </p:cTn>
                              </p:par>
                              <p:par>
                                <p:cTn decel="100000" fill="hold" id="94" nodeType="withEffect" presetClass="path" presetID="64" presetSubtype="0">
                                  <p:stCondLst>
                                    <p:cond delay="0"/>
                                  </p:stCondLst>
                                  <p:childTnLst>
                                    <p:animMotion origin="layout" path="M 4.375E-06 1.11111E-06 L 4.375E-06 -0.50417" pathEditMode="relative" ptsTypes="AA" rAng="0">
                                      <p:cBhvr>
                                        <p:cTn dur="1750" fill="hold" id="95" spd="-100000"/>
                                        <p:tgtEl>
                                          <p:spTgt spid="4"/>
                                        </p:tgtEl>
                                        <p:attrNameLst>
                                          <p:attrName>ppt_x</p:attrName>
                                          <p:attrName>ppt_y</p:attrName>
                                        </p:attrNameLst>
                                      </p:cBhvr>
                                      <p:rCtr x="0" y="-25208"/>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1" spid="18"/>
      <p:bldP grpId="0" spid="12"/>
      <p:bldP grpId="1" spid="12"/>
      <p:bldP grpId="0" spid="6"/>
      <p:bldP grpId="1" spid="6"/>
      <p:bldP grpId="0" spid="30"/>
      <p:bldP grpId="1" spid="30"/>
      <p:bldP grpId="0" spid="31"/>
      <p:bldP grpId="1" spid="31"/>
      <p:bldP grpId="0" spid="32"/>
      <p:bldP grpId="1" spid="32"/>
      <p:bldP grpId="0" spid="33"/>
      <p:bldP grpId="1" spid="33"/>
      <p:bldP grpId="0" spid="34"/>
      <p:bldP grpId="1" spid="34"/>
      <p:bldP grpId="0" spid="35"/>
      <p:bldP grpId="1" spid="35"/>
      <p:bldP grpId="0" spid="29"/>
      <p:bldP grpId="0" spid="42"/>
      <p:bldP grpId="0" spid="43"/>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7422729" y="1312941"/>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圆角矩形 2"/>
          <p:cNvSpPr/>
          <p:nvPr/>
        </p:nvSpPr>
        <p:spPr>
          <a:xfrm rot="2700000">
            <a:off x="8148449" y="237986"/>
            <a:ext cx="753462" cy="753462"/>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fmla="val 6887" name="adj"/>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圆角矩形 6"/>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fmla="val 6887" name="adj"/>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圆角矩形 9"/>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fmla="val 6887" name="adj"/>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圆角矩形 12"/>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fmla="val 6887" name="adj"/>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圆角矩形 15"/>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fmla="val 6887" name="adj"/>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fmla="val 6887" name="adj"/>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圆角矩形 25"/>
          <p:cNvSpPr/>
          <p:nvPr/>
        </p:nvSpPr>
        <p:spPr>
          <a:xfrm rot="2700000">
            <a:off x="6111242" y="1401214"/>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任意多边形 26"/>
          <p:cNvSpPr/>
          <p:nvPr/>
        </p:nvSpPr>
        <p:spPr>
          <a:xfrm rot="2700000">
            <a:off x="6821898" y="1162435"/>
            <a:ext cx="1149463" cy="114946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文本框 27"/>
          <p:cNvSpPr txBox="1"/>
          <p:nvPr/>
        </p:nvSpPr>
        <p:spPr>
          <a:xfrm>
            <a:off x="4226560" y="3838654"/>
            <a:ext cx="3738880" cy="701040"/>
          </a:xfrm>
          <a:prstGeom prst="rect">
            <a:avLst/>
          </a:prstGeom>
          <a:noFill/>
        </p:spPr>
        <p:txBody>
          <a:bodyPr rtlCol="0" wrap="none">
            <a:spAutoFit/>
          </a:bodyPr>
          <a:lstStyle/>
          <a:p>
            <a:pPr algn="ctr"/>
            <a:r>
              <a:rPr altLang="en-US" b="1" lang="zh-CN" sz="4000">
                <a:solidFill>
                  <a:srgbClr val="2070A1"/>
                </a:solidFill>
                <a:cs typeface="+mn-ea"/>
                <a:sym typeface="+mn-lt"/>
              </a:rPr>
              <a:t>下阶段工作计划</a:t>
            </a:r>
          </a:p>
        </p:txBody>
      </p:sp>
      <p:sp>
        <p:nvSpPr>
          <p:cNvPr id="29" name="矩形 28"/>
          <p:cNvSpPr/>
          <p:nvPr/>
        </p:nvSpPr>
        <p:spPr>
          <a:xfrm>
            <a:off x="2943873" y="4955518"/>
            <a:ext cx="6304253"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cap="rnd" w="25400">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57304158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ppt_x"/>
                                          </p:val>
                                        </p:tav>
                                        <p:tav tm="100000">
                                          <p:val>
                                            <p:strVal val="#ppt_x"/>
                                          </p:val>
                                        </p:tav>
                                      </p:tavLst>
                                    </p:anim>
                                    <p:anim calcmode="lin" valueType="num">
                                      <p:cBhvr additive="base">
                                        <p:cTn dur="100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ppt_x"/>
                                          </p:val>
                                        </p:tav>
                                        <p:tav tm="100000">
                                          <p:val>
                                            <p:strVal val="#ppt_x"/>
                                          </p:val>
                                        </p:tav>
                                      </p:tavLst>
                                    </p:anim>
                                    <p:anim calcmode="lin" valueType="num">
                                      <p:cBhvr additive="base">
                                        <p:cTn dur="1000" fill="hold" id="12"/>
                                        <p:tgtEl>
                                          <p:spTgt spid="2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5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000" fill="hold" id="15"/>
                                        <p:tgtEl>
                                          <p:spTgt spid="2"/>
                                        </p:tgtEl>
                                        <p:attrNameLst>
                                          <p:attrName>ppt_x</p:attrName>
                                        </p:attrNameLst>
                                      </p:cBhvr>
                                      <p:tavLst>
                                        <p:tav tm="0">
                                          <p:val>
                                            <p:strVal val="#ppt_x"/>
                                          </p:val>
                                        </p:tav>
                                        <p:tav tm="100000">
                                          <p:val>
                                            <p:strVal val="#ppt_x"/>
                                          </p:val>
                                        </p:tav>
                                      </p:tavLst>
                                    </p:anim>
                                    <p:anim calcmode="lin" valueType="num">
                                      <p:cBhvr additive="base">
                                        <p:cTn dur="1000" fill="hold" id="16"/>
                                        <p:tgtEl>
                                          <p:spTgt spid="2"/>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75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1000" fill="hold" id="19"/>
                                        <p:tgtEl>
                                          <p:spTgt spid="27"/>
                                        </p:tgtEl>
                                        <p:attrNameLst>
                                          <p:attrName>ppt_x</p:attrName>
                                        </p:attrNameLst>
                                      </p:cBhvr>
                                      <p:tavLst>
                                        <p:tav tm="0">
                                          <p:val>
                                            <p:strVal val="#ppt_x"/>
                                          </p:val>
                                        </p:tav>
                                        <p:tav tm="100000">
                                          <p:val>
                                            <p:strVal val="#ppt_x"/>
                                          </p:val>
                                        </p:tav>
                                      </p:tavLst>
                                    </p:anim>
                                    <p:anim calcmode="lin" valueType="num">
                                      <p:cBhvr additive="base">
                                        <p:cTn dur="1000" fill="hold" id="20"/>
                                        <p:tgtEl>
                                          <p:spTgt spid="27"/>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1">
                                  <p:stCondLst>
                                    <p:cond delay="100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0-#ppt_h/2"/>
                                          </p:val>
                                        </p:tav>
                                        <p:tav tm="100000">
                                          <p:val>
                                            <p:strVal val="#ppt_y"/>
                                          </p:val>
                                        </p:tav>
                                      </p:tavLst>
                                    </p:anim>
                                  </p:childTnLst>
                                </p:cTn>
                              </p:par>
                              <p:par>
                                <p:cTn decel="100000" fill="hold" id="25" nodeType="withEffect" presetClass="entr" presetID="2" presetSubtype="1">
                                  <p:stCondLst>
                                    <p:cond delay="125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000" fill="hold" id="27"/>
                                        <p:tgtEl>
                                          <p:spTgt spid="8"/>
                                        </p:tgtEl>
                                        <p:attrNameLst>
                                          <p:attrName>ppt_x</p:attrName>
                                        </p:attrNameLst>
                                      </p:cBhvr>
                                      <p:tavLst>
                                        <p:tav tm="0">
                                          <p:val>
                                            <p:strVal val="#ppt_x"/>
                                          </p:val>
                                        </p:tav>
                                        <p:tav tm="100000">
                                          <p:val>
                                            <p:strVal val="#ppt_x"/>
                                          </p:val>
                                        </p:tav>
                                      </p:tavLst>
                                    </p:anim>
                                    <p:anim calcmode="lin" valueType="num">
                                      <p:cBhvr additive="base">
                                        <p:cTn dur="1000" fill="hold" id="28"/>
                                        <p:tgtEl>
                                          <p:spTgt spid="8"/>
                                        </p:tgtEl>
                                        <p:attrNameLst>
                                          <p:attrName>ppt_y</p:attrName>
                                        </p:attrNameLst>
                                      </p:cBhvr>
                                      <p:tavLst>
                                        <p:tav tm="0">
                                          <p:val>
                                            <p:strVal val="0-#ppt_h/2"/>
                                          </p:val>
                                        </p:tav>
                                        <p:tav tm="100000">
                                          <p:val>
                                            <p:strVal val="#ppt_y"/>
                                          </p:val>
                                        </p:tav>
                                      </p:tavLst>
                                    </p:anim>
                                  </p:childTnLst>
                                </p:cTn>
                              </p:par>
                              <p:par>
                                <p:cTn decel="100000" fill="hold" id="29" nodeType="withEffect" presetClass="entr" presetID="2" presetSubtype="1">
                                  <p:stCondLst>
                                    <p:cond delay="1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1000" fill="hold" id="31"/>
                                        <p:tgtEl>
                                          <p:spTgt spid="20"/>
                                        </p:tgtEl>
                                        <p:attrNameLst>
                                          <p:attrName>ppt_x</p:attrName>
                                        </p:attrNameLst>
                                      </p:cBhvr>
                                      <p:tavLst>
                                        <p:tav tm="0">
                                          <p:val>
                                            <p:strVal val="#ppt_x"/>
                                          </p:val>
                                        </p:tav>
                                        <p:tav tm="100000">
                                          <p:val>
                                            <p:strVal val="#ppt_x"/>
                                          </p:val>
                                        </p:tav>
                                      </p:tavLst>
                                    </p:anim>
                                    <p:anim calcmode="lin" valueType="num">
                                      <p:cBhvr additive="base">
                                        <p:cTn dur="1000" fill="hold" id="32"/>
                                        <p:tgtEl>
                                          <p:spTgt spid="20"/>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1">
                                  <p:stCondLst>
                                    <p:cond delay="175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1000" fill="hold" id="35"/>
                                        <p:tgtEl>
                                          <p:spTgt spid="3"/>
                                        </p:tgtEl>
                                        <p:attrNameLst>
                                          <p:attrName>ppt_x</p:attrName>
                                        </p:attrNameLst>
                                      </p:cBhvr>
                                      <p:tavLst>
                                        <p:tav tm="0">
                                          <p:val>
                                            <p:strVal val="#ppt_x"/>
                                          </p:val>
                                        </p:tav>
                                        <p:tav tm="100000">
                                          <p:val>
                                            <p:strVal val="#ppt_x"/>
                                          </p:val>
                                        </p:tav>
                                      </p:tavLst>
                                    </p:anim>
                                    <p:anim calcmode="lin" valueType="num">
                                      <p:cBhvr additive="base">
                                        <p:cTn dur="1000" fill="hold" id="36"/>
                                        <p:tgtEl>
                                          <p:spTgt spid="3"/>
                                        </p:tgtEl>
                                        <p:attrNameLst>
                                          <p:attrName>ppt_y</p:attrName>
                                        </p:attrNameLst>
                                      </p:cBhvr>
                                      <p:tavLst>
                                        <p:tav tm="0">
                                          <p:val>
                                            <p:strVal val="0-#ppt_h/2"/>
                                          </p:val>
                                        </p:tav>
                                        <p:tav tm="100000">
                                          <p:val>
                                            <p:strVal val="#ppt_y"/>
                                          </p:val>
                                        </p:tav>
                                      </p:tavLst>
                                    </p:anim>
                                  </p:childTnLst>
                                </p:cTn>
                              </p:par>
                              <p:par>
                                <p:cTn decel="100000" fill="hold" id="37" nodeType="withEffect" presetClass="entr" presetID="2" presetSubtype="1">
                                  <p:stCondLst>
                                    <p:cond delay="200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000" fill="hold" id="39"/>
                                        <p:tgtEl>
                                          <p:spTgt spid="14"/>
                                        </p:tgtEl>
                                        <p:attrNameLst>
                                          <p:attrName>ppt_x</p:attrName>
                                        </p:attrNameLst>
                                      </p:cBhvr>
                                      <p:tavLst>
                                        <p:tav tm="0">
                                          <p:val>
                                            <p:strVal val="#ppt_x"/>
                                          </p:val>
                                        </p:tav>
                                        <p:tav tm="100000">
                                          <p:val>
                                            <p:strVal val="#ppt_x"/>
                                          </p:val>
                                        </p:tav>
                                      </p:tavLst>
                                    </p:anim>
                                    <p:anim calcmode="lin" valueType="num">
                                      <p:cBhvr additive="base">
                                        <p:cTn dur="1000" fill="hold" id="40"/>
                                        <p:tgtEl>
                                          <p:spTgt spid="14"/>
                                        </p:tgtEl>
                                        <p:attrNameLst>
                                          <p:attrName>ppt_y</p:attrName>
                                        </p:attrNameLst>
                                      </p:cBhvr>
                                      <p:tavLst>
                                        <p:tav tm="0">
                                          <p:val>
                                            <p:strVal val="0-#ppt_h/2"/>
                                          </p:val>
                                        </p:tav>
                                        <p:tav tm="100000">
                                          <p:val>
                                            <p:strVal val="#ppt_y"/>
                                          </p:val>
                                        </p:tav>
                                      </p:tavLst>
                                    </p:anim>
                                  </p:childTnLst>
                                </p:cTn>
                              </p:par>
                              <p:par>
                                <p:cTn decel="100000" fill="hold" id="41" nodeType="withEffect" presetClass="entr" presetID="2" presetSubtype="1">
                                  <p:stCondLst>
                                    <p:cond delay="225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1000" fill="hold" id="43"/>
                                        <p:tgtEl>
                                          <p:spTgt spid="5"/>
                                        </p:tgtEl>
                                        <p:attrNameLst>
                                          <p:attrName>ppt_x</p:attrName>
                                        </p:attrNameLst>
                                      </p:cBhvr>
                                      <p:tavLst>
                                        <p:tav tm="0">
                                          <p:val>
                                            <p:strVal val="#ppt_x"/>
                                          </p:val>
                                        </p:tav>
                                        <p:tav tm="100000">
                                          <p:val>
                                            <p:strVal val="#ppt_x"/>
                                          </p:val>
                                        </p:tav>
                                      </p:tavLst>
                                    </p:anim>
                                    <p:anim calcmode="lin" valueType="num">
                                      <p:cBhvr additive="base">
                                        <p:cTn dur="1000" fill="hold" id="44"/>
                                        <p:tgtEl>
                                          <p:spTgt spid="5"/>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45" presetSubtype="0">
                                  <p:stCondLst>
                                    <p:cond delay="0"/>
                                  </p:stCondLst>
                                  <p:iterate type="lt">
                                    <p:tmPct val="20000"/>
                                  </p:iterate>
                                  <p:childTnLst>
                                    <p:set>
                                      <p:cBhvr>
                                        <p:cTn dur="1" fill="hold" id="47">
                                          <p:stCondLst>
                                            <p:cond delay="0"/>
                                          </p:stCondLst>
                                        </p:cTn>
                                        <p:tgtEl>
                                          <p:spTgt spid="28"/>
                                        </p:tgtEl>
                                        <p:attrNameLst>
                                          <p:attrName>style.visibility</p:attrName>
                                        </p:attrNameLst>
                                      </p:cBhvr>
                                      <p:to>
                                        <p:strVal val="visible"/>
                                      </p:to>
                                    </p:set>
                                    <p:animEffect filter="fade" transition="in">
                                      <p:cBhvr>
                                        <p:cTn dur="500" id="48"/>
                                        <p:tgtEl>
                                          <p:spTgt spid="28"/>
                                        </p:tgtEl>
                                      </p:cBhvr>
                                    </p:animEffect>
                                    <p:anim calcmode="lin" valueType="num">
                                      <p:cBhvr>
                                        <p:cTn dur="500" fill="hold" id="49"/>
                                        <p:tgtEl>
                                          <p:spTgt spid="28"/>
                                        </p:tgtEl>
                                        <p:attrNameLst>
                                          <p:attrName>ppt_w</p:attrName>
                                        </p:attrNameLst>
                                      </p:cBhvr>
                                      <p:tavLst>
                                        <p:tav fmla="#ppt_w*sin(2.5*pi*$)" tm="0">
                                          <p:val>
                                            <p:fltVal val="0"/>
                                          </p:val>
                                        </p:tav>
                                        <p:tav tm="100000">
                                          <p:val>
                                            <p:fltVal val="1"/>
                                          </p:val>
                                        </p:tav>
                                      </p:tavLst>
                                    </p:anim>
                                    <p:anim calcmode="lin" valueType="num">
                                      <p:cBhvr>
                                        <p:cTn dur="500" fill="hold" id="50"/>
                                        <p:tgtEl>
                                          <p:spTgt spid="2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750"/>
                            </p:stCondLst>
                            <p:childTnLst>
                              <p:par>
                                <p:cTn fill="hold" id="52" nodeType="afterEffect" presetClass="entr" presetID="16" presetSubtype="37">
                                  <p:stCondLst>
                                    <p:cond delay="0"/>
                                  </p:stCondLst>
                                  <p:childTnLst>
                                    <p:set>
                                      <p:cBhvr>
                                        <p:cTn dur="1" fill="hold" id="53">
                                          <p:stCondLst>
                                            <p:cond delay="0"/>
                                          </p:stCondLst>
                                        </p:cTn>
                                        <p:tgtEl>
                                          <p:spTgt spid="31"/>
                                        </p:tgtEl>
                                        <p:attrNameLst>
                                          <p:attrName>style.visibility</p:attrName>
                                        </p:attrNameLst>
                                      </p:cBhvr>
                                      <p:to>
                                        <p:strVal val="visible"/>
                                      </p:to>
                                    </p:set>
                                    <p:animEffect filter="barn(outVertical)" transition="in">
                                      <p:cBhvr>
                                        <p:cTn dur="500" id="54"/>
                                        <p:tgtEl>
                                          <p:spTgt spid="31"/>
                                        </p:tgtEl>
                                      </p:cBhvr>
                                    </p:animEffect>
                                  </p:childTnLst>
                                </p:cTn>
                              </p:par>
                            </p:childTnLst>
                          </p:cTn>
                        </p:par>
                        <p:par>
                          <p:cTn fill="hold" id="55" nodeType="afterGroup">
                            <p:stCondLst>
                              <p:cond delay="4250"/>
                            </p:stCondLst>
                            <p:childTnLst>
                              <p:par>
                                <p:cTn fill="hold" grpId="0" id="56" nodeType="afterEffect" presetClass="entr" presetID="22" presetSubtype="1">
                                  <p:stCondLst>
                                    <p:cond delay="0"/>
                                  </p:stCondLst>
                                  <p:childTnLst>
                                    <p:set>
                                      <p:cBhvr>
                                        <p:cTn dur="1" fill="hold" id="57">
                                          <p:stCondLst>
                                            <p:cond delay="0"/>
                                          </p:stCondLst>
                                        </p:cTn>
                                        <p:tgtEl>
                                          <p:spTgt spid="29"/>
                                        </p:tgtEl>
                                        <p:attrNameLst>
                                          <p:attrName>style.visibility</p:attrName>
                                        </p:attrNameLst>
                                      </p:cBhvr>
                                      <p:to>
                                        <p:strVal val="visible"/>
                                      </p:to>
                                    </p:set>
                                    <p:animEffect filter="wipe(up)" transition="in">
                                      <p:cBhvr>
                                        <p:cTn dur="10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6"/>
      <p:bldP grpId="0" spid="27"/>
      <p:bldP grpId="0" spid="28"/>
      <p:bldP grpId="0" spid="29"/>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íślíḋè-Freeform: Shape 19"/>
          <p:cNvSpPr/>
          <p:nvPr/>
        </p:nvSpPr>
        <p:spPr>
          <a:xfrm rot="21295840">
            <a:off x="4493928" y="3019984"/>
            <a:ext cx="1656863" cy="319560"/>
          </a:xfrm>
          <a:custGeom>
            <a:gdLst>
              <a:gd fmla="*/ 0 w 1826855" name="connsiteX0"/>
              <a:gd fmla="*/ 0 h 355906" name="connsiteY0"/>
              <a:gd fmla="*/ 1826855 w 1826855" name="connsiteX1"/>
              <a:gd fmla="*/ 6428 h 355906" name="connsiteY1"/>
              <a:gd fmla="*/ 1802204 w 1826855" name="connsiteX2"/>
              <a:gd fmla="*/ 287682 h 355906" name="connsiteY2"/>
              <a:gd fmla="*/ 1098804 w 1826855" name="connsiteX3"/>
              <a:gd fmla="*/ 355906 h 355906" name="connsiteY3"/>
              <a:gd fmla="*/ 0 w 1826855" name="connsiteX4"/>
              <a:gd fmla="*/ 0 h 35590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5906" w="1826854">
                <a:moveTo>
                  <a:pt x="0" y="0"/>
                </a:moveTo>
                <a:lnTo>
                  <a:pt x="1826855" y="6428"/>
                </a:lnTo>
                <a:lnTo>
                  <a:pt x="1802204" y="287682"/>
                </a:lnTo>
                <a:lnTo>
                  <a:pt x="1098804" y="355906"/>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íślíḋè-Freeform: Shape 20"/>
          <p:cNvSpPr/>
          <p:nvPr/>
        </p:nvSpPr>
        <p:spPr>
          <a:xfrm flipH="1" rot="304161">
            <a:off x="6117137" y="4061957"/>
            <a:ext cx="1374220" cy="285848"/>
          </a:xfrm>
          <a:custGeom>
            <a:gdLst>
              <a:gd fmla="*/ 0 w 1823366" name="connsiteX0"/>
              <a:gd fmla="*/ 0 h 339973" name="connsiteY0"/>
              <a:gd fmla="*/ 1823366 w 1823366" name="connsiteX1"/>
              <a:gd fmla="*/ 2780 h 339973" name="connsiteY1"/>
              <a:gd fmla="*/ 1796353 w 1823366" name="connsiteX2"/>
              <a:gd fmla="*/ 278784 h 339973" name="connsiteY2"/>
              <a:gd fmla="*/ 1067622 w 1823366" name="connsiteX3"/>
              <a:gd fmla="*/ 339973 h 339973" name="connsiteY3"/>
              <a:gd fmla="*/ 0 w 1823366" name="connsiteX4"/>
              <a:gd fmla="*/ 0 h 33997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39973" w="1823365">
                <a:moveTo>
                  <a:pt x="0" y="0"/>
                </a:moveTo>
                <a:lnTo>
                  <a:pt x="1823366" y="2780"/>
                </a:lnTo>
                <a:lnTo>
                  <a:pt x="1796353" y="278784"/>
                </a:lnTo>
                <a:lnTo>
                  <a:pt x="1067622" y="339973"/>
                </a:lnTo>
                <a:lnTo>
                  <a:pt x="0" y="0"/>
                </a:lnTo>
                <a:close/>
              </a:path>
            </a:pathLst>
          </a:custGeom>
          <a:solidFill>
            <a:srgbClr val="9D3C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9" name="组合 8"/>
          <p:cNvGrpSpPr/>
          <p:nvPr/>
        </p:nvGrpSpPr>
        <p:grpSpPr>
          <a:xfrm>
            <a:off x="5137496" y="4797833"/>
            <a:ext cx="1989511" cy="801769"/>
            <a:chOff x="5137496" y="4797833"/>
            <a:chExt cx="1989511" cy="801769"/>
          </a:xfrm>
        </p:grpSpPr>
        <p:sp>
          <p:nvSpPr>
            <p:cNvPr id="46" name="íślíḋè-Freeform: Shape 21"/>
            <p:cNvSpPr/>
            <p:nvPr/>
          </p:nvSpPr>
          <p:spPr>
            <a:xfrm>
              <a:off x="5137496" y="4797833"/>
              <a:ext cx="995019" cy="801769"/>
            </a:xfrm>
            <a:custGeom>
              <a:gdLst>
                <a:gd fmla="*/ 0 w 1090612" name="connsiteX0"/>
                <a:gd fmla="*/ 92522 h 899764" name="connsiteY0"/>
                <a:gd fmla="*/ 1090612 w 1090612" name="connsiteX1"/>
                <a:gd fmla="*/ 0 h 899764" name="connsiteY1"/>
                <a:gd fmla="*/ 1089601 w 1090612" name="connsiteX2"/>
                <a:gd fmla="*/ 899764 h 899764" name="connsiteY2"/>
                <a:gd fmla="*/ 0 w 1090612" name="connsiteX3"/>
                <a:gd fmla="*/ 92522 h 899764" name="connsiteY3"/>
              </a:gdLst>
              <a:cxnLst>
                <a:cxn ang="0">
                  <a:pos x="connsiteX0" y="connsiteY0"/>
                </a:cxn>
                <a:cxn ang="0">
                  <a:pos x="connsiteX1" y="connsiteY1"/>
                </a:cxn>
                <a:cxn ang="0">
                  <a:pos x="connsiteX2" y="connsiteY2"/>
                </a:cxn>
                <a:cxn ang="0">
                  <a:pos x="connsiteX3" y="connsiteY3"/>
                </a:cxn>
              </a:cxnLst>
              <a:rect b="b" l="l" r="r" t="t"/>
              <a:pathLst>
                <a:path h="899764" w="1090612">
                  <a:moveTo>
                    <a:pt x="0" y="92522"/>
                  </a:moveTo>
                  <a:lnTo>
                    <a:pt x="1090612" y="0"/>
                  </a:lnTo>
                  <a:cubicBezTo>
                    <a:pt x="1088687" y="299128"/>
                    <a:pt x="1091526" y="600636"/>
                    <a:pt x="1089601" y="899764"/>
                  </a:cubicBezTo>
                  <a:lnTo>
                    <a:pt x="0" y="92522"/>
                  </a:lnTo>
                  <a:close/>
                </a:path>
              </a:pathLst>
            </a:custGeom>
            <a:solidFill>
              <a:srgbClr val="37BA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7" name="íślíḋè-Freeform: Shape 22"/>
            <p:cNvSpPr/>
            <p:nvPr/>
          </p:nvSpPr>
          <p:spPr>
            <a:xfrm flipH="1">
              <a:off x="6131988" y="4797833"/>
              <a:ext cx="995019" cy="801769"/>
            </a:xfrm>
            <a:custGeom>
              <a:gdLst>
                <a:gd fmla="*/ 0 w 1090612" name="connsiteX0"/>
                <a:gd fmla="*/ 92522 h 899764" name="connsiteY0"/>
                <a:gd fmla="*/ 1090612 w 1090612" name="connsiteX1"/>
                <a:gd fmla="*/ 0 h 899764" name="connsiteY1"/>
                <a:gd fmla="*/ 1089601 w 1090612" name="connsiteX2"/>
                <a:gd fmla="*/ 899764 h 899764" name="connsiteY2"/>
                <a:gd fmla="*/ 0 w 1090612" name="connsiteX3"/>
                <a:gd fmla="*/ 92522 h 899764" name="connsiteY3"/>
              </a:gdLst>
              <a:cxnLst>
                <a:cxn ang="0">
                  <a:pos x="connsiteX0" y="connsiteY0"/>
                </a:cxn>
                <a:cxn ang="0">
                  <a:pos x="connsiteX1" y="connsiteY1"/>
                </a:cxn>
                <a:cxn ang="0">
                  <a:pos x="connsiteX2" y="connsiteY2"/>
                </a:cxn>
                <a:cxn ang="0">
                  <a:pos x="connsiteX3" y="connsiteY3"/>
                </a:cxn>
              </a:cxnLst>
              <a:rect b="b" l="l" r="r" t="t"/>
              <a:pathLst>
                <a:path h="899764" w="1090612">
                  <a:moveTo>
                    <a:pt x="0" y="92522"/>
                  </a:moveTo>
                  <a:lnTo>
                    <a:pt x="1090612" y="0"/>
                  </a:lnTo>
                  <a:cubicBezTo>
                    <a:pt x="1088687" y="299128"/>
                    <a:pt x="1091526" y="600636"/>
                    <a:pt x="1089601" y="899764"/>
                  </a:cubicBezTo>
                  <a:lnTo>
                    <a:pt x="0" y="92522"/>
                  </a:lnTo>
                  <a:close/>
                </a:path>
              </a:pathLst>
            </a:custGeom>
            <a:solidFill>
              <a:srgbClr val="3CC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7" name="Group 23"/>
          <p:cNvGrpSpPr/>
          <p:nvPr/>
        </p:nvGrpSpPr>
        <p:grpSpPr>
          <a:xfrm>
            <a:off x="2708991" y="2193650"/>
            <a:ext cx="1709361" cy="612993"/>
            <a:chOff x="3191581" y="1736196"/>
            <a:chExt cx="2008047" cy="652421"/>
          </a:xfrm>
        </p:grpSpPr>
        <p:grpSp>
          <p:nvGrpSpPr>
            <p:cNvPr id="34" name="Group 24"/>
            <p:cNvGrpSpPr/>
            <p:nvPr/>
          </p:nvGrpSpPr>
          <p:grpSpPr>
            <a:xfrm>
              <a:off x="3382081" y="1832353"/>
              <a:ext cx="1817547" cy="556264"/>
              <a:chOff x="3382081" y="1832353"/>
              <a:chExt cx="1817547" cy="556264"/>
            </a:xfrm>
          </p:grpSpPr>
          <p:cxnSp>
            <p:nvCxnSpPr>
              <p:cNvPr id="36" name="íślíḋè-Straight Connector 26"/>
              <p:cNvCxnSpPr/>
              <p:nvPr/>
            </p:nvCxnSpPr>
            <p:spPr>
              <a:xfrm>
                <a:off x="4482012" y="1832353"/>
                <a:ext cx="717616" cy="556264"/>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7" name="íślíḋè-Straight Connector 27"/>
              <p:cNvCxnSpPr/>
              <p:nvPr/>
            </p:nvCxnSpPr>
            <p:spPr>
              <a:xfrm>
                <a:off x="3382081" y="1832353"/>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5" name="íślíḋè-Oval 25"/>
            <p:cNvSpPr/>
            <p:nvPr/>
          </p:nvSpPr>
          <p:spPr>
            <a:xfrm>
              <a:off x="3191581" y="1736196"/>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2" name="Group 32"/>
          <p:cNvGrpSpPr/>
          <p:nvPr/>
        </p:nvGrpSpPr>
        <p:grpSpPr>
          <a:xfrm>
            <a:off x="2613741" y="4066800"/>
            <a:ext cx="2425975" cy="576540"/>
            <a:chOff x="3191581" y="1983999"/>
            <a:chExt cx="2425975" cy="576540"/>
          </a:xfrm>
        </p:grpSpPr>
        <p:grpSp>
          <p:nvGrpSpPr>
            <p:cNvPr id="30" name="Group 33"/>
            <p:cNvGrpSpPr/>
            <p:nvPr/>
          </p:nvGrpSpPr>
          <p:grpSpPr>
            <a:xfrm>
              <a:off x="3382081" y="2086822"/>
              <a:ext cx="2235475" cy="473717"/>
              <a:chOff x="3382081" y="2086822"/>
              <a:chExt cx="2235475" cy="473717"/>
            </a:xfrm>
          </p:grpSpPr>
          <p:cxnSp>
            <p:nvCxnSpPr>
              <p:cNvPr id="32" name="íślíḋè-Straight Connector 35"/>
              <p:cNvCxnSpPr/>
              <p:nvPr/>
            </p:nvCxnSpPr>
            <p:spPr>
              <a:xfrm>
                <a:off x="4478445" y="2086822"/>
                <a:ext cx="1139111" cy="473717"/>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íślíḋè-Straight Connector 36"/>
              <p:cNvCxnSpPr/>
              <p:nvPr/>
            </p:nvCxnSpPr>
            <p:spPr>
              <a:xfrm>
                <a:off x="3382081" y="2086822"/>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íślíḋè-Oval 34"/>
            <p:cNvSpPr/>
            <p:nvPr/>
          </p:nvSpPr>
          <p:spPr>
            <a:xfrm>
              <a:off x="3191581" y="1983999"/>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 name="组合 4"/>
          <p:cNvGrpSpPr/>
          <p:nvPr/>
        </p:nvGrpSpPr>
        <p:grpSpPr>
          <a:xfrm>
            <a:off x="4482713" y="1993899"/>
            <a:ext cx="3299602" cy="1101278"/>
            <a:chOff x="4482713" y="1993899"/>
            <a:chExt cx="3299602" cy="1101278"/>
          </a:xfrm>
        </p:grpSpPr>
        <p:sp>
          <p:nvSpPr>
            <p:cNvPr id="38" name="íślíḋè-Freeform: Shape 13"/>
            <p:cNvSpPr/>
            <p:nvPr/>
          </p:nvSpPr>
          <p:spPr>
            <a:xfrm>
              <a:off x="4482713" y="1993899"/>
              <a:ext cx="1649801" cy="1101278"/>
            </a:xfrm>
            <a:custGeom>
              <a:gdLst>
                <a:gd fmla="*/ 1808300 w 1808300" name="connsiteX0"/>
                <a:gd fmla="*/ 0 h 1235881" name="connsiteY0"/>
                <a:gd fmla="*/ 1808300 w 1808300" name="connsiteX1"/>
                <a:gd fmla="*/ 1079230 h 1235881" name="connsiteY1"/>
                <a:gd fmla="*/ 0 w 1808300" name="connsiteX2"/>
                <a:gd fmla="*/ 1235881 h 1235881" name="connsiteY2"/>
                <a:gd fmla="*/ 0 w 1808300" name="connsiteX3"/>
                <a:gd fmla="*/ 350509 h 1235881" name="connsiteY3"/>
              </a:gdLst>
              <a:cxnLst>
                <a:cxn ang="0">
                  <a:pos x="connsiteX0" y="connsiteY0"/>
                </a:cxn>
                <a:cxn ang="0">
                  <a:pos x="connsiteX1" y="connsiteY1"/>
                </a:cxn>
                <a:cxn ang="0">
                  <a:pos x="connsiteX2" y="connsiteY2"/>
                </a:cxn>
                <a:cxn ang="0">
                  <a:pos x="connsiteX3" y="connsiteY3"/>
                </a:cxn>
              </a:cxnLst>
              <a:rect b="b" l="l" r="r" t="t"/>
              <a:pathLst>
                <a:path h="1235881" w="1808300">
                  <a:moveTo>
                    <a:pt x="1808300" y="0"/>
                  </a:moveTo>
                  <a:lnTo>
                    <a:pt x="1808300" y="1079230"/>
                  </a:lnTo>
                  <a:lnTo>
                    <a:pt x="0" y="1235881"/>
                  </a:lnTo>
                  <a:lnTo>
                    <a:pt x="0" y="350509"/>
                  </a:lnTo>
                  <a:close/>
                </a:path>
              </a:pathLst>
            </a:custGeom>
            <a:solidFill>
              <a:srgbClr val="E58F14"/>
            </a:solidFill>
            <a:ln>
              <a:noFill/>
            </a:ln>
          </p:spPr>
          <p:txBody>
            <a:bodyPr anchor="t" anchorCtr="0" bIns="22860" compatLnSpc="1" lIns="45720" numCol="1" rIns="45720" tIns="22860" vert="horz" wrap="square">
              <a:prstTxWarp prst="textNoShape">
                <a:avLst/>
              </a:prstTxWarp>
            </a:bodyPr>
            <a:lstStyle/>
            <a:p>
              <a:pPr defTabSz="914217"/>
              <a:endParaRPr kern="0">
                <a:solidFill>
                  <a:srgbClr val="7F7F7F"/>
                </a:solidFill>
                <a:cs typeface="+mn-ea"/>
                <a:sym typeface="+mn-lt"/>
              </a:endParaRPr>
            </a:p>
          </p:txBody>
        </p:sp>
        <p:sp>
          <p:nvSpPr>
            <p:cNvPr id="39" name="íślíḋè-Freeform: Shape 14"/>
            <p:cNvSpPr/>
            <p:nvPr/>
          </p:nvSpPr>
          <p:spPr>
            <a:xfrm flipH="1">
              <a:off x="6132514" y="1993899"/>
              <a:ext cx="1649801" cy="1101278"/>
            </a:xfrm>
            <a:custGeom>
              <a:gdLst>
                <a:gd fmla="*/ 1808300 w 1808300" name="connsiteX0"/>
                <a:gd fmla="*/ 0 h 1235881" name="connsiteY0"/>
                <a:gd fmla="*/ 1808300 w 1808300" name="connsiteX1"/>
                <a:gd fmla="*/ 1079230 h 1235881" name="connsiteY1"/>
                <a:gd fmla="*/ 0 w 1808300" name="connsiteX2"/>
                <a:gd fmla="*/ 1235881 h 1235881" name="connsiteY2"/>
                <a:gd fmla="*/ 0 w 1808300" name="connsiteX3"/>
                <a:gd fmla="*/ 350509 h 1235881" name="connsiteY3"/>
              </a:gdLst>
              <a:cxnLst>
                <a:cxn ang="0">
                  <a:pos x="connsiteX0" y="connsiteY0"/>
                </a:cxn>
                <a:cxn ang="0">
                  <a:pos x="connsiteX1" y="connsiteY1"/>
                </a:cxn>
                <a:cxn ang="0">
                  <a:pos x="connsiteX2" y="connsiteY2"/>
                </a:cxn>
                <a:cxn ang="0">
                  <a:pos x="connsiteX3" y="connsiteY3"/>
                </a:cxn>
              </a:cxnLst>
              <a:rect b="b" l="l" r="r" t="t"/>
              <a:pathLst>
                <a:path h="1235881" w="1808300">
                  <a:moveTo>
                    <a:pt x="1808300" y="0"/>
                  </a:moveTo>
                  <a:lnTo>
                    <a:pt x="1808300" y="1079230"/>
                  </a:lnTo>
                  <a:lnTo>
                    <a:pt x="0" y="1235881"/>
                  </a:lnTo>
                  <a:lnTo>
                    <a:pt x="0" y="350509"/>
                  </a:lnTo>
                  <a:close/>
                </a:path>
              </a:pathLst>
            </a:custGeom>
            <a:solidFill>
              <a:srgbClr val="F79A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íślíḋè-Freeform: Shape 40"/>
            <p:cNvSpPr/>
            <p:nvPr/>
          </p:nvSpPr>
          <p:spPr bwMode="auto">
            <a:xfrm>
              <a:off x="5025760" y="2415232"/>
              <a:ext cx="563705" cy="423428"/>
            </a:xfrm>
            <a:custGeom>
              <a:gdLst>
                <a:gd fmla="*/ 3355 w 16058" name="T0"/>
                <a:gd fmla="*/ 1202 h 12062" name="T1"/>
                <a:gd fmla="*/ 12900 w 16058" name="T2"/>
                <a:gd fmla="*/ 3520 h 12062" name="T3"/>
                <a:gd fmla="*/ 6375 w 16058" name="T4"/>
                <a:gd fmla="*/ 9292 h 12062" name="T5"/>
                <a:gd fmla="*/ 7499 w 16058" name="T6"/>
                <a:gd fmla="*/ 10191 h 12062" name="T7"/>
                <a:gd fmla="*/ 3867 w 16058" name="T8"/>
                <a:gd fmla="*/ 3520 h 12062" name="T9"/>
                <a:gd fmla="*/ 4867 w 16058" name="T10"/>
                <a:gd fmla="*/ 1808 h 12062" name="T11"/>
                <a:gd fmla="*/ 10392 w 16058" name="T12"/>
                <a:gd fmla="*/ 1006 h 12062" name="T13"/>
                <a:gd fmla="*/ 11161 w 16058" name="T14"/>
                <a:gd fmla="*/ 2489 h 12062" name="T15"/>
                <a:gd fmla="*/ 8559 w 16058" name="T16"/>
                <a:gd fmla="*/ 10191 h 12062" name="T17"/>
                <a:gd fmla="*/ 9279 w 16058" name="T18"/>
                <a:gd fmla="*/ 4022 h 12062" name="T19"/>
                <a:gd fmla="*/ 6524 w 16058" name="T20"/>
                <a:gd fmla="*/ 3192 h 12062" name="T21"/>
                <a:gd fmla="*/ 8421 w 16058" name="T22"/>
                <a:gd fmla="*/ 2263 h 12062" name="T23"/>
                <a:gd fmla="*/ 15764 w 16058" name="T24"/>
                <a:gd fmla="*/ 2849 h 12062" name="T25"/>
                <a:gd fmla="*/ 13141 w 16058" name="T26"/>
                <a:gd fmla="*/ 228 h 12062" name="T27"/>
                <a:gd fmla="*/ 13041 w 16058" name="T28"/>
                <a:gd fmla="*/ 156 h 12062" name="T29"/>
                <a:gd fmla="*/ 12934 w 16058" name="T30"/>
                <a:gd fmla="*/ 97 h 12062" name="T31"/>
                <a:gd fmla="*/ 12820 w 16058" name="T32"/>
                <a:gd fmla="*/ 51 h 12062" name="T33"/>
                <a:gd fmla="*/ 12702 w 16058" name="T34"/>
                <a:gd fmla="*/ 19 h 12062" name="T35"/>
                <a:gd fmla="*/ 12579 w 16058" name="T36"/>
                <a:gd fmla="*/ 3 h 12062" name="T37"/>
                <a:gd fmla="*/ 3529 w 16058" name="T38"/>
                <a:gd fmla="*/ 0 h 12062" name="T39"/>
                <a:gd fmla="*/ 3405 w 16058" name="T40"/>
                <a:gd fmla="*/ 11 h 12062" name="T41"/>
                <a:gd fmla="*/ 3285 w 16058" name="T42"/>
                <a:gd fmla="*/ 36 h 12062" name="T43"/>
                <a:gd fmla="*/ 3169 w 16058" name="T44"/>
                <a:gd fmla="*/ 76 h 12062" name="T45"/>
                <a:gd fmla="*/ 3059 w 16058" name="T46"/>
                <a:gd fmla="*/ 131 h 12062" name="T47"/>
                <a:gd fmla="*/ 2957 w 16058" name="T48"/>
                <a:gd fmla="*/ 197 h 12062" name="T49"/>
                <a:gd fmla="*/ 2861 w 16058" name="T50"/>
                <a:gd fmla="*/ 278 h 12062" name="T51"/>
                <a:gd fmla="*/ 242 w 16058" name="T52"/>
                <a:gd fmla="*/ 2906 h 12062" name="T53"/>
                <a:gd fmla="*/ 166 w 16058" name="T54"/>
                <a:gd fmla="*/ 3008 h 12062" name="T55"/>
                <a:gd fmla="*/ 103 w 16058" name="T56"/>
                <a:gd fmla="*/ 3116 h 12062" name="T57"/>
                <a:gd fmla="*/ 56 w 16058" name="T58"/>
                <a:gd fmla="*/ 3231 h 12062" name="T59"/>
                <a:gd fmla="*/ 23 w 16058" name="T60"/>
                <a:gd fmla="*/ 3349 h 12062" name="T61"/>
                <a:gd fmla="*/ 5 w 16058" name="T62"/>
                <a:gd fmla="*/ 3469 h 12062" name="T63"/>
                <a:gd fmla="*/ 1 w 16058" name="T64"/>
                <a:gd fmla="*/ 3611 h 12062" name="T65"/>
                <a:gd fmla="*/ 37 w 16058" name="T66"/>
                <a:gd fmla="*/ 3830 h 12062" name="T67"/>
                <a:gd fmla="*/ 90 w 16058" name="T68"/>
                <a:gd fmla="*/ 3978 h 12062" name="T69"/>
                <a:gd fmla="*/ 144 w 16058" name="T70"/>
                <a:gd fmla="*/ 4079 h 12062" name="T71"/>
                <a:gd fmla="*/ 209 w 16058" name="T72"/>
                <a:gd fmla="*/ 4174 h 12062" name="T73"/>
                <a:gd fmla="*/ 7297 w 16058" name="T74"/>
                <a:gd fmla="*/ 11744 h 12062" name="T75"/>
                <a:gd fmla="*/ 7395 w 16058" name="T76"/>
                <a:gd fmla="*/ 11836 h 12062" name="T77"/>
                <a:gd fmla="*/ 7502 w 16058" name="T78"/>
                <a:gd fmla="*/ 11912 h 12062" name="T79"/>
                <a:gd fmla="*/ 7618 w 16058" name="T80"/>
                <a:gd fmla="*/ 11974 h 12062" name="T81"/>
                <a:gd fmla="*/ 7741 w 16058" name="T82"/>
                <a:gd fmla="*/ 12020 h 12062" name="T83"/>
                <a:gd fmla="*/ 7869 w 16058" name="T84"/>
                <a:gd fmla="*/ 12049 h 12062" name="T85"/>
                <a:gd fmla="*/ 8002 w 16058" name="T86"/>
                <a:gd fmla="*/ 12062 h 12062" name="T87"/>
                <a:gd fmla="*/ 8135 w 16058" name="T88"/>
                <a:gd fmla="*/ 12056 h 12062" name="T89"/>
                <a:gd fmla="*/ 8266 w 16058" name="T90"/>
                <a:gd fmla="*/ 12034 h 12062" name="T91"/>
                <a:gd fmla="*/ 8392 w 16058" name="T92"/>
                <a:gd fmla="*/ 11994 h 12062" name="T93"/>
                <a:gd fmla="*/ 8511 w 16058" name="T94"/>
                <a:gd fmla="*/ 11938 h 12062" name="T95"/>
                <a:gd fmla="*/ 8622 w 16058" name="T96"/>
                <a:gd fmla="*/ 11868 h 12062" name="T97"/>
                <a:gd fmla="*/ 8724 w 16058" name="T98"/>
                <a:gd fmla="*/ 11782 h 12062" name="T99"/>
                <a:gd fmla="*/ 15821 w 16058" name="T100"/>
                <a:gd fmla="*/ 4210 h 12062" name="T101"/>
                <a:gd fmla="*/ 15892 w 16058" name="T102"/>
                <a:gd fmla="*/ 4115 h 12062" name="T103"/>
                <a:gd fmla="*/ 15951 w 16058" name="T104"/>
                <a:gd fmla="*/ 4014 h 12062" name="T105"/>
                <a:gd fmla="*/ 15997 w 16058" name="T106"/>
                <a:gd fmla="*/ 3908 h 12062" name="T107"/>
                <a:gd fmla="*/ 16030 w 16058" name="T108"/>
                <a:gd fmla="*/ 3799 h 12062" name="T109"/>
                <a:gd fmla="*/ 16050 w 16058" name="T110"/>
                <a:gd fmla="*/ 3686 h 12062" name="T111"/>
                <a:gd fmla="*/ 16058 w 16058" name="T112"/>
                <a:gd fmla="*/ 3574 h 12062" name="T113"/>
                <a:gd fmla="*/ 16053 w 16058" name="T114"/>
                <a:gd fmla="*/ 3456 h 12062" name="T115"/>
                <a:gd fmla="*/ 16034 w 16058" name="T116"/>
                <a:gd fmla="*/ 3338 h 12062" name="T117"/>
                <a:gd fmla="*/ 16000 w 16058" name="T118"/>
                <a:gd fmla="*/ 3222 h 12062" name="T119"/>
                <a:gd fmla="*/ 15953 w 16058" name="T120"/>
                <a:gd fmla="*/ 3111 h 12062" name="T121"/>
                <a:gd fmla="*/ 15891 w 16058" name="T122"/>
                <a:gd fmla="*/ 3005 h 12062" name="T123"/>
                <a:gd fmla="*/ 15816 w 16058" name="T124"/>
                <a:gd fmla="*/ 2905 h 120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62" w="16058">
                  <a:moveTo>
                    <a:pt x="3355" y="1202"/>
                  </a:moveTo>
                  <a:lnTo>
                    <a:pt x="4509" y="2165"/>
                  </a:lnTo>
                  <a:lnTo>
                    <a:pt x="3157" y="3520"/>
                  </a:lnTo>
                  <a:lnTo>
                    <a:pt x="1007" y="3520"/>
                  </a:lnTo>
                  <a:lnTo>
                    <a:pt x="3355" y="1202"/>
                  </a:lnTo>
                  <a:close/>
                  <a:moveTo>
                    <a:pt x="12900" y="3520"/>
                  </a:moveTo>
                  <a:lnTo>
                    <a:pt x="11549" y="2165"/>
                  </a:lnTo>
                  <a:lnTo>
                    <a:pt x="12702" y="1203"/>
                  </a:lnTo>
                  <a:lnTo>
                    <a:pt x="15013" y="3520"/>
                  </a:lnTo>
                  <a:lnTo>
                    <a:pt x="12900" y="3520"/>
                  </a:lnTo>
                  <a:close/>
                  <a:moveTo>
                    <a:pt x="12837" y="4022"/>
                  </a:moveTo>
                  <a:lnTo>
                    <a:pt x="14621" y="4022"/>
                  </a:lnTo>
                  <a:lnTo>
                    <a:pt x="9682" y="9292"/>
                  </a:lnTo>
                  <a:lnTo>
                    <a:pt x="12837" y="4022"/>
                  </a:lnTo>
                  <a:close/>
                  <a:moveTo>
                    <a:pt x="6375" y="9292"/>
                  </a:moveTo>
                  <a:lnTo>
                    <a:pt x="1438" y="4022"/>
                  </a:lnTo>
                  <a:lnTo>
                    <a:pt x="3221" y="4022"/>
                  </a:lnTo>
                  <a:lnTo>
                    <a:pt x="6375" y="9292"/>
                  </a:lnTo>
                  <a:close/>
                  <a:moveTo>
                    <a:pt x="6268" y="4022"/>
                  </a:moveTo>
                  <a:lnTo>
                    <a:pt x="7499" y="10191"/>
                  </a:lnTo>
                  <a:lnTo>
                    <a:pt x="3806" y="4022"/>
                  </a:lnTo>
                  <a:lnTo>
                    <a:pt x="6268" y="4022"/>
                  </a:lnTo>
                  <a:close/>
                  <a:moveTo>
                    <a:pt x="4897" y="2489"/>
                  </a:moveTo>
                  <a:lnTo>
                    <a:pt x="6132" y="3520"/>
                  </a:lnTo>
                  <a:lnTo>
                    <a:pt x="3867" y="3520"/>
                  </a:lnTo>
                  <a:lnTo>
                    <a:pt x="4897" y="2489"/>
                  </a:lnTo>
                  <a:close/>
                  <a:moveTo>
                    <a:pt x="4867" y="1808"/>
                  </a:moveTo>
                  <a:lnTo>
                    <a:pt x="3905" y="1006"/>
                  </a:lnTo>
                  <a:lnTo>
                    <a:pt x="5666" y="1006"/>
                  </a:lnTo>
                  <a:lnTo>
                    <a:pt x="4867" y="1808"/>
                  </a:lnTo>
                  <a:close/>
                  <a:moveTo>
                    <a:pt x="8029" y="1936"/>
                  </a:moveTo>
                  <a:lnTo>
                    <a:pt x="6915" y="1006"/>
                  </a:lnTo>
                  <a:lnTo>
                    <a:pt x="9143" y="1006"/>
                  </a:lnTo>
                  <a:lnTo>
                    <a:pt x="8029" y="1936"/>
                  </a:lnTo>
                  <a:close/>
                  <a:moveTo>
                    <a:pt x="10392" y="1006"/>
                  </a:moveTo>
                  <a:lnTo>
                    <a:pt x="12154" y="1006"/>
                  </a:lnTo>
                  <a:lnTo>
                    <a:pt x="11192" y="1808"/>
                  </a:lnTo>
                  <a:lnTo>
                    <a:pt x="10392" y="1006"/>
                  </a:lnTo>
                  <a:close/>
                  <a:moveTo>
                    <a:pt x="9926" y="3520"/>
                  </a:moveTo>
                  <a:lnTo>
                    <a:pt x="11161" y="2489"/>
                  </a:lnTo>
                  <a:lnTo>
                    <a:pt x="12190" y="3520"/>
                  </a:lnTo>
                  <a:lnTo>
                    <a:pt x="9926" y="3520"/>
                  </a:lnTo>
                  <a:close/>
                  <a:moveTo>
                    <a:pt x="9790" y="4022"/>
                  </a:moveTo>
                  <a:lnTo>
                    <a:pt x="12252" y="4022"/>
                  </a:lnTo>
                  <a:lnTo>
                    <a:pt x="8559" y="10191"/>
                  </a:lnTo>
                  <a:lnTo>
                    <a:pt x="9790" y="4022"/>
                  </a:lnTo>
                  <a:close/>
                  <a:moveTo>
                    <a:pt x="9279" y="4022"/>
                  </a:moveTo>
                  <a:lnTo>
                    <a:pt x="8029" y="10283"/>
                  </a:lnTo>
                  <a:lnTo>
                    <a:pt x="6779" y="4022"/>
                  </a:lnTo>
                  <a:lnTo>
                    <a:pt x="9279" y="4022"/>
                  </a:lnTo>
                  <a:close/>
                  <a:moveTo>
                    <a:pt x="6524" y="3192"/>
                  </a:moveTo>
                  <a:lnTo>
                    <a:pt x="5253" y="2132"/>
                  </a:lnTo>
                  <a:lnTo>
                    <a:pt x="6266" y="1117"/>
                  </a:lnTo>
                  <a:lnTo>
                    <a:pt x="7637" y="2263"/>
                  </a:lnTo>
                  <a:lnTo>
                    <a:pt x="6524" y="3192"/>
                  </a:lnTo>
                  <a:close/>
                  <a:moveTo>
                    <a:pt x="8421" y="2263"/>
                  </a:moveTo>
                  <a:lnTo>
                    <a:pt x="9792" y="1117"/>
                  </a:lnTo>
                  <a:lnTo>
                    <a:pt x="10806" y="2132"/>
                  </a:lnTo>
                  <a:lnTo>
                    <a:pt x="9534" y="3192"/>
                  </a:lnTo>
                  <a:lnTo>
                    <a:pt x="8421" y="2263"/>
                  </a:lnTo>
                  <a:close/>
                  <a:moveTo>
                    <a:pt x="9143" y="3520"/>
                  </a:moveTo>
                  <a:lnTo>
                    <a:pt x="6915" y="3520"/>
                  </a:lnTo>
                  <a:lnTo>
                    <a:pt x="8029" y="2589"/>
                  </a:lnTo>
                  <a:lnTo>
                    <a:pt x="9143" y="3520"/>
                  </a:lnTo>
                  <a:close/>
                  <a:moveTo>
                    <a:pt x="15764" y="2849"/>
                  </a:moveTo>
                  <a:lnTo>
                    <a:pt x="13215" y="295"/>
                  </a:lnTo>
                  <a:lnTo>
                    <a:pt x="13197" y="278"/>
                  </a:lnTo>
                  <a:lnTo>
                    <a:pt x="13179" y="260"/>
                  </a:lnTo>
                  <a:lnTo>
                    <a:pt x="13160" y="243"/>
                  </a:lnTo>
                  <a:lnTo>
                    <a:pt x="13141" y="228"/>
                  </a:lnTo>
                  <a:lnTo>
                    <a:pt x="13121" y="212"/>
                  </a:lnTo>
                  <a:lnTo>
                    <a:pt x="13102" y="197"/>
                  </a:lnTo>
                  <a:lnTo>
                    <a:pt x="13082" y="183"/>
                  </a:lnTo>
                  <a:lnTo>
                    <a:pt x="13062" y="169"/>
                  </a:lnTo>
                  <a:lnTo>
                    <a:pt x="13041" y="156"/>
                  </a:lnTo>
                  <a:lnTo>
                    <a:pt x="13020" y="143"/>
                  </a:lnTo>
                  <a:lnTo>
                    <a:pt x="12999" y="131"/>
                  </a:lnTo>
                  <a:lnTo>
                    <a:pt x="12978" y="119"/>
                  </a:lnTo>
                  <a:lnTo>
                    <a:pt x="12956" y="108"/>
                  </a:lnTo>
                  <a:lnTo>
                    <a:pt x="12934" y="97"/>
                  </a:lnTo>
                  <a:lnTo>
                    <a:pt x="12912" y="86"/>
                  </a:lnTo>
                  <a:lnTo>
                    <a:pt x="12890" y="76"/>
                  </a:lnTo>
                  <a:lnTo>
                    <a:pt x="12866" y="67"/>
                  </a:lnTo>
                  <a:lnTo>
                    <a:pt x="12843" y="59"/>
                  </a:lnTo>
                  <a:lnTo>
                    <a:pt x="12820" y="51"/>
                  </a:lnTo>
                  <a:lnTo>
                    <a:pt x="12797" y="43"/>
                  </a:lnTo>
                  <a:lnTo>
                    <a:pt x="12773" y="36"/>
                  </a:lnTo>
                  <a:lnTo>
                    <a:pt x="12750" y="30"/>
                  </a:lnTo>
                  <a:lnTo>
                    <a:pt x="12726" y="25"/>
                  </a:lnTo>
                  <a:lnTo>
                    <a:pt x="12702" y="19"/>
                  </a:lnTo>
                  <a:lnTo>
                    <a:pt x="12678" y="15"/>
                  </a:lnTo>
                  <a:lnTo>
                    <a:pt x="12654" y="11"/>
                  </a:lnTo>
                  <a:lnTo>
                    <a:pt x="12629" y="8"/>
                  </a:lnTo>
                  <a:lnTo>
                    <a:pt x="12605" y="5"/>
                  </a:lnTo>
                  <a:lnTo>
                    <a:pt x="12579" y="3"/>
                  </a:lnTo>
                  <a:lnTo>
                    <a:pt x="12555" y="1"/>
                  </a:lnTo>
                  <a:lnTo>
                    <a:pt x="12530" y="0"/>
                  </a:lnTo>
                  <a:lnTo>
                    <a:pt x="12505" y="0"/>
                  </a:lnTo>
                  <a:lnTo>
                    <a:pt x="3554" y="0"/>
                  </a:lnTo>
                  <a:lnTo>
                    <a:pt x="3529" y="0"/>
                  </a:lnTo>
                  <a:lnTo>
                    <a:pt x="3504" y="1"/>
                  </a:lnTo>
                  <a:lnTo>
                    <a:pt x="3480" y="3"/>
                  </a:lnTo>
                  <a:lnTo>
                    <a:pt x="3454" y="5"/>
                  </a:lnTo>
                  <a:lnTo>
                    <a:pt x="3430" y="8"/>
                  </a:lnTo>
                  <a:lnTo>
                    <a:pt x="3405" y="11"/>
                  </a:lnTo>
                  <a:lnTo>
                    <a:pt x="3381" y="15"/>
                  </a:lnTo>
                  <a:lnTo>
                    <a:pt x="3357" y="19"/>
                  </a:lnTo>
                  <a:lnTo>
                    <a:pt x="3333" y="25"/>
                  </a:lnTo>
                  <a:lnTo>
                    <a:pt x="3309" y="30"/>
                  </a:lnTo>
                  <a:lnTo>
                    <a:pt x="3285" y="36"/>
                  </a:lnTo>
                  <a:lnTo>
                    <a:pt x="3262" y="43"/>
                  </a:lnTo>
                  <a:lnTo>
                    <a:pt x="3239" y="51"/>
                  </a:lnTo>
                  <a:lnTo>
                    <a:pt x="3216" y="59"/>
                  </a:lnTo>
                  <a:lnTo>
                    <a:pt x="3193" y="67"/>
                  </a:lnTo>
                  <a:lnTo>
                    <a:pt x="3169" y="76"/>
                  </a:lnTo>
                  <a:lnTo>
                    <a:pt x="3147" y="86"/>
                  </a:lnTo>
                  <a:lnTo>
                    <a:pt x="3124" y="97"/>
                  </a:lnTo>
                  <a:lnTo>
                    <a:pt x="3103" y="108"/>
                  </a:lnTo>
                  <a:lnTo>
                    <a:pt x="3081" y="119"/>
                  </a:lnTo>
                  <a:lnTo>
                    <a:pt x="3059" y="131"/>
                  </a:lnTo>
                  <a:lnTo>
                    <a:pt x="3038" y="143"/>
                  </a:lnTo>
                  <a:lnTo>
                    <a:pt x="3017" y="156"/>
                  </a:lnTo>
                  <a:lnTo>
                    <a:pt x="2997" y="169"/>
                  </a:lnTo>
                  <a:lnTo>
                    <a:pt x="2977" y="183"/>
                  </a:lnTo>
                  <a:lnTo>
                    <a:pt x="2957" y="197"/>
                  </a:lnTo>
                  <a:lnTo>
                    <a:pt x="2937" y="212"/>
                  </a:lnTo>
                  <a:lnTo>
                    <a:pt x="2918" y="228"/>
                  </a:lnTo>
                  <a:lnTo>
                    <a:pt x="2898" y="243"/>
                  </a:lnTo>
                  <a:lnTo>
                    <a:pt x="2880" y="260"/>
                  </a:lnTo>
                  <a:lnTo>
                    <a:pt x="2861" y="278"/>
                  </a:lnTo>
                  <a:lnTo>
                    <a:pt x="2844" y="295"/>
                  </a:lnTo>
                  <a:lnTo>
                    <a:pt x="295" y="2849"/>
                  </a:lnTo>
                  <a:lnTo>
                    <a:pt x="277" y="2868"/>
                  </a:lnTo>
                  <a:lnTo>
                    <a:pt x="259" y="2887"/>
                  </a:lnTo>
                  <a:lnTo>
                    <a:pt x="242" y="2906"/>
                  </a:lnTo>
                  <a:lnTo>
                    <a:pt x="226" y="2926"/>
                  </a:lnTo>
                  <a:lnTo>
                    <a:pt x="210" y="2946"/>
                  </a:lnTo>
                  <a:lnTo>
                    <a:pt x="195" y="2966"/>
                  </a:lnTo>
                  <a:lnTo>
                    <a:pt x="180" y="2987"/>
                  </a:lnTo>
                  <a:lnTo>
                    <a:pt x="166" y="3008"/>
                  </a:lnTo>
                  <a:lnTo>
                    <a:pt x="152" y="3029"/>
                  </a:lnTo>
                  <a:lnTo>
                    <a:pt x="140" y="3051"/>
                  </a:lnTo>
                  <a:lnTo>
                    <a:pt x="126" y="3072"/>
                  </a:lnTo>
                  <a:lnTo>
                    <a:pt x="114" y="3094"/>
                  </a:lnTo>
                  <a:lnTo>
                    <a:pt x="103" y="3116"/>
                  </a:lnTo>
                  <a:lnTo>
                    <a:pt x="93" y="3139"/>
                  </a:lnTo>
                  <a:lnTo>
                    <a:pt x="83" y="3162"/>
                  </a:lnTo>
                  <a:lnTo>
                    <a:pt x="73" y="3185"/>
                  </a:lnTo>
                  <a:lnTo>
                    <a:pt x="64" y="3208"/>
                  </a:lnTo>
                  <a:lnTo>
                    <a:pt x="56" y="3231"/>
                  </a:lnTo>
                  <a:lnTo>
                    <a:pt x="48" y="3254"/>
                  </a:lnTo>
                  <a:lnTo>
                    <a:pt x="41" y="3277"/>
                  </a:lnTo>
                  <a:lnTo>
                    <a:pt x="34" y="3301"/>
                  </a:lnTo>
                  <a:lnTo>
                    <a:pt x="28" y="3324"/>
                  </a:lnTo>
                  <a:lnTo>
                    <a:pt x="23" y="3349"/>
                  </a:lnTo>
                  <a:lnTo>
                    <a:pt x="18" y="3373"/>
                  </a:lnTo>
                  <a:lnTo>
                    <a:pt x="14" y="3397"/>
                  </a:lnTo>
                  <a:lnTo>
                    <a:pt x="10" y="3421"/>
                  </a:lnTo>
                  <a:lnTo>
                    <a:pt x="7" y="3445"/>
                  </a:lnTo>
                  <a:lnTo>
                    <a:pt x="5" y="3469"/>
                  </a:lnTo>
                  <a:lnTo>
                    <a:pt x="3" y="3493"/>
                  </a:lnTo>
                  <a:lnTo>
                    <a:pt x="1" y="3518"/>
                  </a:lnTo>
                  <a:lnTo>
                    <a:pt x="0" y="3543"/>
                  </a:lnTo>
                  <a:lnTo>
                    <a:pt x="0" y="3567"/>
                  </a:lnTo>
                  <a:lnTo>
                    <a:pt x="1" y="3611"/>
                  </a:lnTo>
                  <a:lnTo>
                    <a:pt x="5" y="3655"/>
                  </a:lnTo>
                  <a:lnTo>
                    <a:pt x="10" y="3700"/>
                  </a:lnTo>
                  <a:lnTo>
                    <a:pt x="17" y="3743"/>
                  </a:lnTo>
                  <a:lnTo>
                    <a:pt x="26" y="3787"/>
                  </a:lnTo>
                  <a:lnTo>
                    <a:pt x="37" y="3830"/>
                  </a:lnTo>
                  <a:lnTo>
                    <a:pt x="49" y="3874"/>
                  </a:lnTo>
                  <a:lnTo>
                    <a:pt x="64" y="3916"/>
                  </a:lnTo>
                  <a:lnTo>
                    <a:pt x="72" y="3936"/>
                  </a:lnTo>
                  <a:lnTo>
                    <a:pt x="81" y="3957"/>
                  </a:lnTo>
                  <a:lnTo>
                    <a:pt x="90" y="3978"/>
                  </a:lnTo>
                  <a:lnTo>
                    <a:pt x="100" y="3998"/>
                  </a:lnTo>
                  <a:lnTo>
                    <a:pt x="110" y="4018"/>
                  </a:lnTo>
                  <a:lnTo>
                    <a:pt x="120" y="4039"/>
                  </a:lnTo>
                  <a:lnTo>
                    <a:pt x="132" y="4059"/>
                  </a:lnTo>
                  <a:lnTo>
                    <a:pt x="144" y="4079"/>
                  </a:lnTo>
                  <a:lnTo>
                    <a:pt x="156" y="4099"/>
                  </a:lnTo>
                  <a:lnTo>
                    <a:pt x="169" y="4118"/>
                  </a:lnTo>
                  <a:lnTo>
                    <a:pt x="182" y="4137"/>
                  </a:lnTo>
                  <a:lnTo>
                    <a:pt x="195" y="4156"/>
                  </a:lnTo>
                  <a:lnTo>
                    <a:pt x="209" y="4174"/>
                  </a:lnTo>
                  <a:lnTo>
                    <a:pt x="224" y="4193"/>
                  </a:lnTo>
                  <a:lnTo>
                    <a:pt x="239" y="4211"/>
                  </a:lnTo>
                  <a:lnTo>
                    <a:pt x="254" y="4228"/>
                  </a:lnTo>
                  <a:lnTo>
                    <a:pt x="7278" y="11724"/>
                  </a:lnTo>
                  <a:lnTo>
                    <a:pt x="7297" y="11744"/>
                  </a:lnTo>
                  <a:lnTo>
                    <a:pt x="7315" y="11763"/>
                  </a:lnTo>
                  <a:lnTo>
                    <a:pt x="7334" y="11782"/>
                  </a:lnTo>
                  <a:lnTo>
                    <a:pt x="7354" y="11801"/>
                  </a:lnTo>
                  <a:lnTo>
                    <a:pt x="7374" y="11819"/>
                  </a:lnTo>
                  <a:lnTo>
                    <a:pt x="7395" y="11836"/>
                  </a:lnTo>
                  <a:lnTo>
                    <a:pt x="7415" y="11852"/>
                  </a:lnTo>
                  <a:lnTo>
                    <a:pt x="7436" y="11868"/>
                  </a:lnTo>
                  <a:lnTo>
                    <a:pt x="7458" y="11883"/>
                  </a:lnTo>
                  <a:lnTo>
                    <a:pt x="7480" y="11898"/>
                  </a:lnTo>
                  <a:lnTo>
                    <a:pt x="7502" y="11912"/>
                  </a:lnTo>
                  <a:lnTo>
                    <a:pt x="7524" y="11925"/>
                  </a:lnTo>
                  <a:lnTo>
                    <a:pt x="7547" y="11938"/>
                  </a:lnTo>
                  <a:lnTo>
                    <a:pt x="7570" y="11950"/>
                  </a:lnTo>
                  <a:lnTo>
                    <a:pt x="7594" y="11962"/>
                  </a:lnTo>
                  <a:lnTo>
                    <a:pt x="7618" y="11974"/>
                  </a:lnTo>
                  <a:lnTo>
                    <a:pt x="7642" y="11985"/>
                  </a:lnTo>
                  <a:lnTo>
                    <a:pt x="7667" y="11994"/>
                  </a:lnTo>
                  <a:lnTo>
                    <a:pt x="7691" y="12004"/>
                  </a:lnTo>
                  <a:lnTo>
                    <a:pt x="7716" y="12012"/>
                  </a:lnTo>
                  <a:lnTo>
                    <a:pt x="7741" y="12020"/>
                  </a:lnTo>
                  <a:lnTo>
                    <a:pt x="7766" y="12027"/>
                  </a:lnTo>
                  <a:lnTo>
                    <a:pt x="7792" y="12034"/>
                  </a:lnTo>
                  <a:lnTo>
                    <a:pt x="7817" y="12040"/>
                  </a:lnTo>
                  <a:lnTo>
                    <a:pt x="7843" y="12045"/>
                  </a:lnTo>
                  <a:lnTo>
                    <a:pt x="7869" y="12049"/>
                  </a:lnTo>
                  <a:lnTo>
                    <a:pt x="7896" y="12053"/>
                  </a:lnTo>
                  <a:lnTo>
                    <a:pt x="7923" y="12056"/>
                  </a:lnTo>
                  <a:lnTo>
                    <a:pt x="7949" y="12059"/>
                  </a:lnTo>
                  <a:lnTo>
                    <a:pt x="7976" y="12061"/>
                  </a:lnTo>
                  <a:lnTo>
                    <a:pt x="8002" y="12062"/>
                  </a:lnTo>
                  <a:lnTo>
                    <a:pt x="8029" y="12062"/>
                  </a:lnTo>
                  <a:lnTo>
                    <a:pt x="8056" y="12062"/>
                  </a:lnTo>
                  <a:lnTo>
                    <a:pt x="8082" y="12061"/>
                  </a:lnTo>
                  <a:lnTo>
                    <a:pt x="8109" y="12059"/>
                  </a:lnTo>
                  <a:lnTo>
                    <a:pt x="8135" y="12056"/>
                  </a:lnTo>
                  <a:lnTo>
                    <a:pt x="8162" y="12053"/>
                  </a:lnTo>
                  <a:lnTo>
                    <a:pt x="8189" y="12049"/>
                  </a:lnTo>
                  <a:lnTo>
                    <a:pt x="8215" y="12045"/>
                  </a:lnTo>
                  <a:lnTo>
                    <a:pt x="8241" y="12040"/>
                  </a:lnTo>
                  <a:lnTo>
                    <a:pt x="8266" y="12034"/>
                  </a:lnTo>
                  <a:lnTo>
                    <a:pt x="8292" y="12027"/>
                  </a:lnTo>
                  <a:lnTo>
                    <a:pt x="8317" y="12020"/>
                  </a:lnTo>
                  <a:lnTo>
                    <a:pt x="8342" y="12012"/>
                  </a:lnTo>
                  <a:lnTo>
                    <a:pt x="8367" y="12004"/>
                  </a:lnTo>
                  <a:lnTo>
                    <a:pt x="8392" y="11994"/>
                  </a:lnTo>
                  <a:lnTo>
                    <a:pt x="8416" y="11985"/>
                  </a:lnTo>
                  <a:lnTo>
                    <a:pt x="8440" y="11974"/>
                  </a:lnTo>
                  <a:lnTo>
                    <a:pt x="8465" y="11962"/>
                  </a:lnTo>
                  <a:lnTo>
                    <a:pt x="8488" y="11950"/>
                  </a:lnTo>
                  <a:lnTo>
                    <a:pt x="8511" y="11938"/>
                  </a:lnTo>
                  <a:lnTo>
                    <a:pt x="8534" y="11925"/>
                  </a:lnTo>
                  <a:lnTo>
                    <a:pt x="8557" y="11912"/>
                  </a:lnTo>
                  <a:lnTo>
                    <a:pt x="8579" y="11898"/>
                  </a:lnTo>
                  <a:lnTo>
                    <a:pt x="8601" y="11883"/>
                  </a:lnTo>
                  <a:lnTo>
                    <a:pt x="8622" y="11868"/>
                  </a:lnTo>
                  <a:lnTo>
                    <a:pt x="8643" y="11852"/>
                  </a:lnTo>
                  <a:lnTo>
                    <a:pt x="8664" y="11836"/>
                  </a:lnTo>
                  <a:lnTo>
                    <a:pt x="8684" y="11819"/>
                  </a:lnTo>
                  <a:lnTo>
                    <a:pt x="8704" y="11801"/>
                  </a:lnTo>
                  <a:lnTo>
                    <a:pt x="8724" y="11782"/>
                  </a:lnTo>
                  <a:lnTo>
                    <a:pt x="8743" y="11763"/>
                  </a:lnTo>
                  <a:lnTo>
                    <a:pt x="8762" y="11744"/>
                  </a:lnTo>
                  <a:lnTo>
                    <a:pt x="8780" y="11724"/>
                  </a:lnTo>
                  <a:lnTo>
                    <a:pt x="15805" y="4228"/>
                  </a:lnTo>
                  <a:lnTo>
                    <a:pt x="15821" y="4210"/>
                  </a:lnTo>
                  <a:lnTo>
                    <a:pt x="15836" y="4192"/>
                  </a:lnTo>
                  <a:lnTo>
                    <a:pt x="15851" y="4173"/>
                  </a:lnTo>
                  <a:lnTo>
                    <a:pt x="15865" y="4154"/>
                  </a:lnTo>
                  <a:lnTo>
                    <a:pt x="15878" y="4135"/>
                  </a:lnTo>
                  <a:lnTo>
                    <a:pt x="15892" y="4115"/>
                  </a:lnTo>
                  <a:lnTo>
                    <a:pt x="15904" y="4096"/>
                  </a:lnTo>
                  <a:lnTo>
                    <a:pt x="15917" y="4076"/>
                  </a:lnTo>
                  <a:lnTo>
                    <a:pt x="15929" y="4056"/>
                  </a:lnTo>
                  <a:lnTo>
                    <a:pt x="15940" y="4034"/>
                  </a:lnTo>
                  <a:lnTo>
                    <a:pt x="15951" y="4014"/>
                  </a:lnTo>
                  <a:lnTo>
                    <a:pt x="15961" y="3993"/>
                  </a:lnTo>
                  <a:lnTo>
                    <a:pt x="15971" y="3972"/>
                  </a:lnTo>
                  <a:lnTo>
                    <a:pt x="15980" y="3951"/>
                  </a:lnTo>
                  <a:lnTo>
                    <a:pt x="15989" y="3930"/>
                  </a:lnTo>
                  <a:lnTo>
                    <a:pt x="15997" y="3908"/>
                  </a:lnTo>
                  <a:lnTo>
                    <a:pt x="16004" y="3887"/>
                  </a:lnTo>
                  <a:lnTo>
                    <a:pt x="16011" y="3864"/>
                  </a:lnTo>
                  <a:lnTo>
                    <a:pt x="16018" y="3842"/>
                  </a:lnTo>
                  <a:lnTo>
                    <a:pt x="16024" y="3820"/>
                  </a:lnTo>
                  <a:lnTo>
                    <a:pt x="16030" y="3799"/>
                  </a:lnTo>
                  <a:lnTo>
                    <a:pt x="16035" y="3776"/>
                  </a:lnTo>
                  <a:lnTo>
                    <a:pt x="16039" y="3754"/>
                  </a:lnTo>
                  <a:lnTo>
                    <a:pt x="16044" y="3732"/>
                  </a:lnTo>
                  <a:lnTo>
                    <a:pt x="16047" y="3710"/>
                  </a:lnTo>
                  <a:lnTo>
                    <a:pt x="16050" y="3686"/>
                  </a:lnTo>
                  <a:lnTo>
                    <a:pt x="16053" y="3664"/>
                  </a:lnTo>
                  <a:lnTo>
                    <a:pt x="16055" y="3642"/>
                  </a:lnTo>
                  <a:lnTo>
                    <a:pt x="16056" y="3619"/>
                  </a:lnTo>
                  <a:lnTo>
                    <a:pt x="16057" y="3597"/>
                  </a:lnTo>
                  <a:lnTo>
                    <a:pt x="16058" y="3574"/>
                  </a:lnTo>
                  <a:lnTo>
                    <a:pt x="16058" y="3552"/>
                  </a:lnTo>
                  <a:lnTo>
                    <a:pt x="16057" y="3528"/>
                  </a:lnTo>
                  <a:lnTo>
                    <a:pt x="16056" y="3503"/>
                  </a:lnTo>
                  <a:lnTo>
                    <a:pt x="16055" y="3479"/>
                  </a:lnTo>
                  <a:lnTo>
                    <a:pt x="16053" y="3456"/>
                  </a:lnTo>
                  <a:lnTo>
                    <a:pt x="16050" y="3432"/>
                  </a:lnTo>
                  <a:lnTo>
                    <a:pt x="16047" y="3408"/>
                  </a:lnTo>
                  <a:lnTo>
                    <a:pt x="16043" y="3385"/>
                  </a:lnTo>
                  <a:lnTo>
                    <a:pt x="16039" y="3362"/>
                  </a:lnTo>
                  <a:lnTo>
                    <a:pt x="16034" y="3338"/>
                  </a:lnTo>
                  <a:lnTo>
                    <a:pt x="16028" y="3314"/>
                  </a:lnTo>
                  <a:lnTo>
                    <a:pt x="16022" y="3291"/>
                  </a:lnTo>
                  <a:lnTo>
                    <a:pt x="16015" y="3268"/>
                  </a:lnTo>
                  <a:lnTo>
                    <a:pt x="16008" y="3245"/>
                  </a:lnTo>
                  <a:lnTo>
                    <a:pt x="16000" y="3222"/>
                  </a:lnTo>
                  <a:lnTo>
                    <a:pt x="15992" y="3200"/>
                  </a:lnTo>
                  <a:lnTo>
                    <a:pt x="15983" y="3178"/>
                  </a:lnTo>
                  <a:lnTo>
                    <a:pt x="15974" y="3155"/>
                  </a:lnTo>
                  <a:lnTo>
                    <a:pt x="15964" y="3132"/>
                  </a:lnTo>
                  <a:lnTo>
                    <a:pt x="15953" y="3111"/>
                  </a:lnTo>
                  <a:lnTo>
                    <a:pt x="15942" y="3089"/>
                  </a:lnTo>
                  <a:lnTo>
                    <a:pt x="15930" y="3068"/>
                  </a:lnTo>
                  <a:lnTo>
                    <a:pt x="15917" y="3047"/>
                  </a:lnTo>
                  <a:lnTo>
                    <a:pt x="15904" y="3026"/>
                  </a:lnTo>
                  <a:lnTo>
                    <a:pt x="15891" y="3005"/>
                  </a:lnTo>
                  <a:lnTo>
                    <a:pt x="15877" y="2985"/>
                  </a:lnTo>
                  <a:lnTo>
                    <a:pt x="15863" y="2964"/>
                  </a:lnTo>
                  <a:lnTo>
                    <a:pt x="15848" y="2944"/>
                  </a:lnTo>
                  <a:lnTo>
                    <a:pt x="15832" y="2924"/>
                  </a:lnTo>
                  <a:lnTo>
                    <a:pt x="15816" y="2905"/>
                  </a:lnTo>
                  <a:lnTo>
                    <a:pt x="15799" y="2886"/>
                  </a:lnTo>
                  <a:lnTo>
                    <a:pt x="15782" y="2868"/>
                  </a:lnTo>
                  <a:lnTo>
                    <a:pt x="15764" y="2849"/>
                  </a:lnTo>
                  <a:close/>
                </a:path>
              </a:pathLst>
            </a:custGeom>
            <a:solidFill>
              <a:schemeClr val="bg1"/>
            </a:solidFill>
            <a:ln>
              <a:noFill/>
            </a:ln>
          </p:spPr>
          <p:txBody>
            <a:bodyPr anchor="ctr"/>
            <a:lstStyle/>
            <a:p>
              <a:pPr algn="ctr"/>
              <a:endParaRPr>
                <a:cs typeface="+mn-ea"/>
                <a:sym typeface="+mn-lt"/>
              </a:endParaRPr>
            </a:p>
          </p:txBody>
        </p:sp>
        <p:sp>
          <p:nvSpPr>
            <p:cNvPr id="16" name="íślíḋè-TextBox 47"/>
            <p:cNvSpPr txBox="1"/>
            <p:nvPr/>
          </p:nvSpPr>
          <p:spPr>
            <a:xfrm>
              <a:off x="6542617" y="2326196"/>
              <a:ext cx="837476" cy="601499"/>
            </a:xfrm>
            <a:prstGeom prst="rect">
              <a:avLst/>
            </a:prstGeom>
          </p:spPr>
          <p:txBody>
            <a:bodyPr anchor="ctr" anchorCtr="0" wrap="none">
              <a:normAutofit/>
            </a:bodyPr>
            <a:lstStyle/>
            <a:p>
              <a:pPr algn="ctr"/>
              <a:r>
                <a:rPr altLang="en-US" b="1" lang="zh-CN" spc="300" sz="1600">
                  <a:solidFill>
                    <a:schemeClr val="bg1"/>
                  </a:solidFill>
                  <a:cs typeface="+mn-ea"/>
                  <a:sym typeface="+mn-lt"/>
                </a:rPr>
                <a:t>关键词</a:t>
              </a:r>
            </a:p>
          </p:txBody>
        </p:sp>
      </p:grpSp>
      <p:grpSp>
        <p:nvGrpSpPr>
          <p:cNvPr id="6" name="组合 5"/>
          <p:cNvGrpSpPr/>
          <p:nvPr/>
        </p:nvGrpSpPr>
        <p:grpSpPr>
          <a:xfrm>
            <a:off x="4760529" y="3206347"/>
            <a:ext cx="2743970" cy="915830"/>
            <a:chOff x="4760529" y="3206347"/>
            <a:chExt cx="2743970" cy="915830"/>
          </a:xfrm>
        </p:grpSpPr>
        <p:sp>
          <p:nvSpPr>
            <p:cNvPr id="40" name="íślíḋè-Freeform: Shape 15"/>
            <p:cNvSpPr/>
            <p:nvPr/>
          </p:nvSpPr>
          <p:spPr>
            <a:xfrm>
              <a:off x="4760529" y="3206347"/>
              <a:ext cx="1371985" cy="915830"/>
            </a:xfrm>
            <a:custGeom>
              <a:gdLst>
                <a:gd fmla="*/ 1808300 w 1808300" name="connsiteX0"/>
                <a:gd fmla="*/ 0 h 1235881" name="connsiteY0"/>
                <a:gd fmla="*/ 1808300 w 1808300" name="connsiteX1"/>
                <a:gd fmla="*/ 1079230 h 1235881" name="connsiteY1"/>
                <a:gd fmla="*/ 0 w 1808300" name="connsiteX2"/>
                <a:gd fmla="*/ 1235881 h 1235881" name="connsiteY2"/>
                <a:gd fmla="*/ 0 w 1808300" name="connsiteX3"/>
                <a:gd fmla="*/ 350509 h 1235881" name="connsiteY3"/>
              </a:gdLst>
              <a:cxnLst>
                <a:cxn ang="0">
                  <a:pos x="connsiteX0" y="connsiteY0"/>
                </a:cxn>
                <a:cxn ang="0">
                  <a:pos x="connsiteX1" y="connsiteY1"/>
                </a:cxn>
                <a:cxn ang="0">
                  <a:pos x="connsiteX2" y="connsiteY2"/>
                </a:cxn>
                <a:cxn ang="0">
                  <a:pos x="connsiteX3" y="connsiteY3"/>
                </a:cxn>
              </a:cxnLst>
              <a:rect b="b" l="l" r="r" t="t"/>
              <a:pathLst>
                <a:path h="1235881" w="1808300">
                  <a:moveTo>
                    <a:pt x="1808300" y="0"/>
                  </a:moveTo>
                  <a:lnTo>
                    <a:pt x="1808300" y="1079230"/>
                  </a:lnTo>
                  <a:lnTo>
                    <a:pt x="0" y="1235881"/>
                  </a:lnTo>
                  <a:lnTo>
                    <a:pt x="0" y="350509"/>
                  </a:lnTo>
                  <a:close/>
                </a:path>
              </a:pathLst>
            </a:custGeom>
            <a:solidFill>
              <a:srgbClr val="D34D58"/>
            </a:solidFill>
            <a:ln>
              <a:noFill/>
            </a:ln>
          </p:spPr>
          <p:txBody>
            <a:bodyPr anchor="t" anchorCtr="0" bIns="22860" compatLnSpc="1" lIns="45720" numCol="1" rIns="45720" tIns="22860" vert="horz" wrap="square">
              <a:prstTxWarp prst="textNoShape">
                <a:avLst/>
              </a:prstTxWarp>
            </a:bodyPr>
            <a:lstStyle/>
            <a:p>
              <a:pPr defTabSz="914217"/>
              <a:endParaRPr kern="0">
                <a:solidFill>
                  <a:srgbClr val="7F7F7F"/>
                </a:solidFill>
                <a:cs typeface="+mn-ea"/>
                <a:sym typeface="+mn-lt"/>
              </a:endParaRPr>
            </a:p>
          </p:txBody>
        </p:sp>
        <p:sp>
          <p:nvSpPr>
            <p:cNvPr id="41" name="íślíḋè-Freeform: Shape 16"/>
            <p:cNvSpPr/>
            <p:nvPr/>
          </p:nvSpPr>
          <p:spPr>
            <a:xfrm flipH="1">
              <a:off x="6132514" y="3206347"/>
              <a:ext cx="1371985" cy="915830"/>
            </a:xfrm>
            <a:custGeom>
              <a:gdLst>
                <a:gd fmla="*/ 1808300 w 1808300" name="connsiteX0"/>
                <a:gd fmla="*/ 0 h 1235881" name="connsiteY0"/>
                <a:gd fmla="*/ 1808300 w 1808300" name="connsiteX1"/>
                <a:gd fmla="*/ 1079230 h 1235881" name="connsiteY1"/>
                <a:gd fmla="*/ 0 w 1808300" name="connsiteX2"/>
                <a:gd fmla="*/ 1235881 h 1235881" name="connsiteY2"/>
                <a:gd fmla="*/ 0 w 1808300" name="connsiteX3"/>
                <a:gd fmla="*/ 350509 h 1235881" name="connsiteY3"/>
              </a:gdLst>
              <a:cxnLst>
                <a:cxn ang="0">
                  <a:pos x="connsiteX0" y="connsiteY0"/>
                </a:cxn>
                <a:cxn ang="0">
                  <a:pos x="connsiteX1" y="connsiteY1"/>
                </a:cxn>
                <a:cxn ang="0">
                  <a:pos x="connsiteX2" y="connsiteY2"/>
                </a:cxn>
                <a:cxn ang="0">
                  <a:pos x="connsiteX3" y="connsiteY3"/>
                </a:cxn>
              </a:cxnLst>
              <a:rect b="b" l="l" r="r" t="t"/>
              <a:pathLst>
                <a:path h="1235881" w="1808300">
                  <a:moveTo>
                    <a:pt x="1808300" y="0"/>
                  </a:moveTo>
                  <a:lnTo>
                    <a:pt x="1808300" y="1079230"/>
                  </a:lnTo>
                  <a:lnTo>
                    <a:pt x="0" y="1235881"/>
                  </a:lnTo>
                  <a:lnTo>
                    <a:pt x="0" y="350509"/>
                  </a:lnTo>
                  <a:close/>
                </a:path>
              </a:pathLst>
            </a:custGeom>
            <a:solidFill>
              <a:srgbClr val="E156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4" name="Group 41"/>
            <p:cNvGrpSpPr/>
            <p:nvPr/>
          </p:nvGrpSpPr>
          <p:grpSpPr>
            <a:xfrm>
              <a:off x="5232163" y="3515145"/>
              <a:ext cx="427527" cy="400009"/>
              <a:chOff x="6964363" y="2108200"/>
              <a:chExt cx="690562" cy="646113"/>
            </a:xfrm>
            <a:solidFill>
              <a:schemeClr val="bg1"/>
            </a:solidFill>
          </p:grpSpPr>
          <p:sp>
            <p:nvSpPr>
              <p:cNvPr id="28" name="íślíḋè-Freeform: Shape 42"/>
              <p:cNvSpPr/>
              <p:nvPr/>
            </p:nvSpPr>
            <p:spPr bwMode="auto">
              <a:xfrm>
                <a:off x="7050088" y="2193925"/>
                <a:ext cx="519112" cy="344488"/>
              </a:xfrm>
              <a:custGeom>
                <a:gdLst>
                  <a:gd fmla="*/ 503 w 12071" name="T0"/>
                  <a:gd fmla="*/ 502 h 8033" name="T1"/>
                  <a:gd fmla="*/ 11568 w 12071" name="T2"/>
                  <a:gd fmla="*/ 0 h 8033" name="T3"/>
                  <a:gd fmla="*/ 452 w 12071" name="T4"/>
                  <a:gd fmla="*/ 5 h 8033" name="T5"/>
                  <a:gd fmla="*/ 377 w 12071" name="T6"/>
                  <a:gd fmla="*/ 18 h 8033" name="T7"/>
                  <a:gd fmla="*/ 307 w 12071" name="T8"/>
                  <a:gd fmla="*/ 41 h 8033" name="T9"/>
                  <a:gd fmla="*/ 242 w 12071" name="T10"/>
                  <a:gd fmla="*/ 74 h 8033" name="T11"/>
                  <a:gd fmla="*/ 183 w 12071" name="T12"/>
                  <a:gd fmla="*/ 116 h 8033" name="T13"/>
                  <a:gd fmla="*/ 131 w 12071" name="T14"/>
                  <a:gd fmla="*/ 166 h 8033" name="T15"/>
                  <a:gd fmla="*/ 85 w 12071" name="T16"/>
                  <a:gd fmla="*/ 222 h 8033" name="T17"/>
                  <a:gd fmla="*/ 49 w 12071" name="T18"/>
                  <a:gd fmla="*/ 284 h 8033" name="T19"/>
                  <a:gd fmla="*/ 22 w 12071" name="T20"/>
                  <a:gd fmla="*/ 353 h 8033" name="T21"/>
                  <a:gd fmla="*/ 6 w 12071" name="T22"/>
                  <a:gd fmla="*/ 426 h 8033" name="T23"/>
                  <a:gd fmla="*/ 0 w 12071" name="T24"/>
                  <a:gd fmla="*/ 502 h 8033" name="T25"/>
                  <a:gd fmla="*/ 3 w 12071" name="T26"/>
                  <a:gd fmla="*/ 7582 h 8033" name="T27"/>
                  <a:gd fmla="*/ 16 w 12071" name="T28"/>
                  <a:gd fmla="*/ 7656 h 8033" name="T29"/>
                  <a:gd fmla="*/ 39 w 12071" name="T30"/>
                  <a:gd fmla="*/ 7726 h 8033" name="T31"/>
                  <a:gd fmla="*/ 72 w 12071" name="T32"/>
                  <a:gd fmla="*/ 7792 h 8033" name="T33"/>
                  <a:gd fmla="*/ 115 w 12071" name="T34"/>
                  <a:gd fmla="*/ 7850 h 8033" name="T35"/>
                  <a:gd fmla="*/ 165 w 12071" name="T36"/>
                  <a:gd fmla="*/ 7902 h 8033" name="T37"/>
                  <a:gd fmla="*/ 221 w 12071" name="T38"/>
                  <a:gd fmla="*/ 7947 h 8033" name="T39"/>
                  <a:gd fmla="*/ 285 w 12071" name="T40"/>
                  <a:gd fmla="*/ 7983 h 8033" name="T41"/>
                  <a:gd fmla="*/ 353 w 12071" name="T42"/>
                  <a:gd fmla="*/ 8011 h 8033" name="T43"/>
                  <a:gd fmla="*/ 426 w 12071" name="T44"/>
                  <a:gd fmla="*/ 8027 h 8033" name="T45"/>
                  <a:gd fmla="*/ 503 w 12071" name="T46"/>
                  <a:gd fmla="*/ 8033 h 8033" name="T47"/>
                  <a:gd fmla="*/ 11619 w 12071" name="T48"/>
                  <a:gd fmla="*/ 8030 h 8033" name="T49"/>
                  <a:gd fmla="*/ 11694 w 12071" name="T50"/>
                  <a:gd fmla="*/ 8017 h 8033" name="T51"/>
                  <a:gd fmla="*/ 11764 w 12071" name="T52"/>
                  <a:gd fmla="*/ 7994 h 8033" name="T53"/>
                  <a:gd fmla="*/ 11829 w 12071" name="T54"/>
                  <a:gd fmla="*/ 7960 h 8033" name="T55"/>
                  <a:gd fmla="*/ 11888 w 12071" name="T56"/>
                  <a:gd fmla="*/ 7918 h 8033" name="T57"/>
                  <a:gd fmla="*/ 11940 w 12071" name="T58"/>
                  <a:gd fmla="*/ 7868 h 8033" name="T59"/>
                  <a:gd fmla="*/ 11986 w 12071" name="T60"/>
                  <a:gd fmla="*/ 7812 h 8033" name="T61"/>
                  <a:gd fmla="*/ 12022 w 12071" name="T62"/>
                  <a:gd fmla="*/ 7749 h 8033" name="T63"/>
                  <a:gd fmla="*/ 12049 w 12071" name="T64"/>
                  <a:gd fmla="*/ 7680 h 8033" name="T65"/>
                  <a:gd fmla="*/ 12065 w 12071" name="T66"/>
                  <a:gd fmla="*/ 7607 h 8033" name="T67"/>
                  <a:gd fmla="*/ 12071 w 12071" name="T68"/>
                  <a:gd fmla="*/ 7531 h 8033" name="T69"/>
                  <a:gd fmla="*/ 12068 w 12071" name="T70"/>
                  <a:gd fmla="*/ 451 h 8033" name="T71"/>
                  <a:gd fmla="*/ 12055 w 12071" name="T72"/>
                  <a:gd fmla="*/ 377 h 8033" name="T73"/>
                  <a:gd fmla="*/ 12032 w 12071" name="T74"/>
                  <a:gd fmla="*/ 306 h 8033" name="T75"/>
                  <a:gd fmla="*/ 11999 w 12071" name="T76"/>
                  <a:gd fmla="*/ 242 h 8033" name="T77"/>
                  <a:gd fmla="*/ 11956 w 12071" name="T78"/>
                  <a:gd fmla="*/ 183 h 8033" name="T79"/>
                  <a:gd fmla="*/ 11906 w 12071" name="T80"/>
                  <a:gd fmla="*/ 131 h 8033" name="T81"/>
                  <a:gd fmla="*/ 11850 w 12071" name="T82"/>
                  <a:gd fmla="*/ 85 h 8033" name="T83"/>
                  <a:gd fmla="*/ 11786 w 12071" name="T84"/>
                  <a:gd fmla="*/ 49 h 8033" name="T85"/>
                  <a:gd fmla="*/ 11718 w 12071" name="T86"/>
                  <a:gd fmla="*/ 22 h 8033" name="T87"/>
                  <a:gd fmla="*/ 11645 w 12071" name="T88"/>
                  <a:gd fmla="*/ 6 h 8033" name="T89"/>
                  <a:gd fmla="*/ 11568 w 12071" name="T90"/>
                  <a:gd fmla="*/ 0 h 803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033" w="12071">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29" name="íślíḋè-Freeform: Shape 43"/>
              <p:cNvSpPr/>
              <p:nvPr/>
            </p:nvSpPr>
            <p:spPr bwMode="auto">
              <a:xfrm>
                <a:off x="6964363" y="2108200"/>
                <a:ext cx="690562" cy="646113"/>
              </a:xfrm>
              <a:custGeom>
                <a:gdLst>
                  <a:gd fmla="*/ 15066 w 16095" name="T0"/>
                  <a:gd fmla="*/ 11696 h 15059" name="T1"/>
                  <a:gd fmla="*/ 14988 w 16095" name="T2"/>
                  <a:gd fmla="*/ 11847 h 15059" name="T3"/>
                  <a:gd fmla="*/ 14867 w 16095" name="T4"/>
                  <a:gd fmla="*/ 11963 h 15059" name="T5"/>
                  <a:gd fmla="*/ 14712 w 16095" name="T6"/>
                  <a:gd fmla="*/ 12033 h 15059" name="T7"/>
                  <a:gd fmla="*/ 6036 w 16095" name="T8"/>
                  <a:gd fmla="*/ 12049 h 15059" name="T9"/>
                  <a:gd fmla="*/ 1359 w 16095" name="T10"/>
                  <a:gd fmla="*/ 12027 h 15059" name="T11"/>
                  <a:gd fmla="*/ 1208 w 16095" name="T12"/>
                  <a:gd fmla="*/ 11949 h 15059" name="T13"/>
                  <a:gd fmla="*/ 1091 w 16095" name="T14"/>
                  <a:gd fmla="*/ 11828 h 15059" name="T15"/>
                  <a:gd fmla="*/ 1022 w 16095" name="T16"/>
                  <a:gd fmla="*/ 11672 h 15059" name="T17"/>
                  <a:gd fmla="*/ 1007 w 16095" name="T18"/>
                  <a:gd fmla="*/ 1480 h 15059" name="T19"/>
                  <a:gd fmla="*/ 1045 w 16095" name="T20"/>
                  <a:gd fmla="*/ 1310 h 15059" name="T21"/>
                  <a:gd fmla="*/ 1137 w 16095" name="T22"/>
                  <a:gd fmla="*/ 1169 h 15059" name="T23"/>
                  <a:gd fmla="*/ 1268 w 16095" name="T24"/>
                  <a:gd fmla="*/ 1064 h 15059" name="T25"/>
                  <a:gd fmla="*/ 1432 w 16095" name="T26"/>
                  <a:gd fmla="*/ 1010 h 15059" name="T27"/>
                  <a:gd fmla="*/ 14663 w 16095" name="T28"/>
                  <a:gd fmla="*/ 1010 h 15059" name="T29"/>
                  <a:gd fmla="*/ 14826 w 16095" name="T30"/>
                  <a:gd fmla="*/ 1064 h 15059" name="T31"/>
                  <a:gd fmla="*/ 14958 w 16095" name="T32"/>
                  <a:gd fmla="*/ 1169 h 15059" name="T33"/>
                  <a:gd fmla="*/ 15050 w 16095" name="T34"/>
                  <a:gd fmla="*/ 1310 h 15059" name="T35"/>
                  <a:gd fmla="*/ 15088 w 16095" name="T36"/>
                  <a:gd fmla="*/ 1480 h 15059" name="T37"/>
                  <a:gd fmla="*/ 1279 w 16095" name="T38"/>
                  <a:gd fmla="*/ 17 h 15059" name="T39"/>
                  <a:gd fmla="*/ 790 w 16095" name="T40"/>
                  <a:gd fmla="*/ 182 h 15059" name="T41"/>
                  <a:gd fmla="*/ 391 w 16095" name="T42"/>
                  <a:gd fmla="*/ 493 h 15059" name="T43"/>
                  <a:gd fmla="*/ 119 w 16095" name="T44"/>
                  <a:gd fmla="*/ 920 h 15059" name="T45"/>
                  <a:gd fmla="*/ 2 w 16095" name="T46"/>
                  <a:gd fmla="*/ 1429 h 15059" name="T47"/>
                  <a:gd fmla="*/ 47 w 16095" name="T48"/>
                  <a:gd fmla="*/ 11922 h 15059" name="T49"/>
                  <a:gd fmla="*/ 257 w 16095" name="T50"/>
                  <a:gd fmla="*/ 12387 h 15059" name="T51"/>
                  <a:gd fmla="*/ 604 w 16095" name="T52"/>
                  <a:gd fmla="*/ 12752 h 15059" name="T53"/>
                  <a:gd fmla="*/ 1056 w 16095" name="T54"/>
                  <a:gd fmla="*/ 12984 h 15059" name="T55"/>
                  <a:gd fmla="*/ 6539 w 16095" name="T56"/>
                  <a:gd fmla="*/ 13053 h 15059" name="T57"/>
                  <a:gd fmla="*/ 3299 w 16095" name="T58"/>
                  <a:gd fmla="*/ 14106 h 15059" name="T59"/>
                  <a:gd fmla="*/ 3180 w 16095" name="T60"/>
                  <a:gd fmla="*/ 14188 h 15059" name="T61"/>
                  <a:gd fmla="*/ 3089 w 16095" name="T62"/>
                  <a:gd fmla="*/ 14299 h 15059" name="T63"/>
                  <a:gd fmla="*/ 3034 w 16095" name="T64"/>
                  <a:gd fmla="*/ 14431 h 15059" name="T65"/>
                  <a:gd fmla="*/ 3019 w 16095" name="T66"/>
                  <a:gd fmla="*/ 14583 h 15059" name="T67"/>
                  <a:gd fmla="*/ 3057 w 16095" name="T68"/>
                  <a:gd fmla="*/ 14753 h 15059" name="T69"/>
                  <a:gd fmla="*/ 3149 w 16095" name="T70"/>
                  <a:gd fmla="*/ 14894 h 15059" name="T71"/>
                  <a:gd fmla="*/ 3280 w 16095" name="T72"/>
                  <a:gd fmla="*/ 14999 h 15059" name="T73"/>
                  <a:gd fmla="*/ 3444 w 16095" name="T74"/>
                  <a:gd fmla="*/ 15053 h 15059" name="T75"/>
                  <a:gd fmla="*/ 12651 w 16095" name="T76"/>
                  <a:gd fmla="*/ 15053 h 15059" name="T77"/>
                  <a:gd fmla="*/ 12814 w 16095" name="T78"/>
                  <a:gd fmla="*/ 14999 h 15059" name="T79"/>
                  <a:gd fmla="*/ 12946 w 16095" name="T80"/>
                  <a:gd fmla="*/ 14894 h 15059" name="T81"/>
                  <a:gd fmla="*/ 13038 w 16095" name="T82"/>
                  <a:gd fmla="*/ 14753 h 15059" name="T83"/>
                  <a:gd fmla="*/ 13076 w 16095" name="T84"/>
                  <a:gd fmla="*/ 14583 h 15059" name="T85"/>
                  <a:gd fmla="*/ 13061 w 16095" name="T86"/>
                  <a:gd fmla="*/ 14431 h 15059" name="T87"/>
                  <a:gd fmla="*/ 13006 w 16095" name="T88"/>
                  <a:gd fmla="*/ 14299 h 15059" name="T89"/>
                  <a:gd fmla="*/ 12915 w 16095" name="T90"/>
                  <a:gd fmla="*/ 14188 h 15059" name="T91"/>
                  <a:gd fmla="*/ 12796 w 16095" name="T92"/>
                  <a:gd fmla="*/ 14106 h 15059" name="T93"/>
                  <a:gd fmla="*/ 9556 w 16095" name="T94"/>
                  <a:gd fmla="*/ 13053 h 15059" name="T95"/>
                  <a:gd fmla="*/ 15039 w 16095" name="T96"/>
                  <a:gd fmla="*/ 12984 h 15059" name="T97"/>
                  <a:gd fmla="*/ 15491 w 16095" name="T98"/>
                  <a:gd fmla="*/ 12752 h 15059" name="T99"/>
                  <a:gd fmla="*/ 15838 w 16095" name="T100"/>
                  <a:gd fmla="*/ 12387 h 15059" name="T101"/>
                  <a:gd fmla="*/ 16048 w 16095" name="T102"/>
                  <a:gd fmla="*/ 11922 h 15059" name="T103"/>
                  <a:gd fmla="*/ 16093 w 16095" name="T104"/>
                  <a:gd fmla="*/ 1429 h 15059" name="T105"/>
                  <a:gd fmla="*/ 15976 w 16095" name="T106"/>
                  <a:gd fmla="*/ 920 h 15059" name="T107"/>
                  <a:gd fmla="*/ 15703 w 16095" name="T108"/>
                  <a:gd fmla="*/ 493 h 15059" name="T109"/>
                  <a:gd fmla="*/ 15305 w 16095" name="T110"/>
                  <a:gd fmla="*/ 182 h 15059" name="T111"/>
                  <a:gd fmla="*/ 14815 w 16095" name="T112"/>
                  <a:gd fmla="*/ 17 h 1505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058" w="16095">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grpSp>
        <p:sp>
          <p:nvSpPr>
            <p:cNvPr id="17" name="íślíḋè-TextBox 48"/>
            <p:cNvSpPr txBox="1"/>
            <p:nvPr/>
          </p:nvSpPr>
          <p:spPr>
            <a:xfrm>
              <a:off x="6385507" y="3415100"/>
              <a:ext cx="837476" cy="601499"/>
            </a:xfrm>
            <a:prstGeom prst="rect">
              <a:avLst/>
            </a:prstGeom>
          </p:spPr>
          <p:txBody>
            <a:bodyPr anchor="ctr" anchorCtr="0" wrap="none">
              <a:normAutofit/>
            </a:bodyPr>
            <a:lstStyle/>
            <a:p>
              <a:pPr algn="ctr"/>
              <a:r>
                <a:rPr altLang="en-US" b="1" lang="zh-CN" spc="300" sz="1600">
                  <a:solidFill>
                    <a:schemeClr val="bg1"/>
                  </a:solidFill>
                  <a:cs typeface="+mn-ea"/>
                  <a:sym typeface="+mn-lt"/>
                </a:rPr>
                <a:t>关键词</a:t>
              </a:r>
            </a:p>
          </p:txBody>
        </p:sp>
      </p:grpSp>
      <p:grpSp>
        <p:nvGrpSpPr>
          <p:cNvPr id="8" name="组合 7"/>
          <p:cNvGrpSpPr/>
          <p:nvPr/>
        </p:nvGrpSpPr>
        <p:grpSpPr>
          <a:xfrm>
            <a:off x="5138021" y="4233346"/>
            <a:ext cx="1988986" cy="653765"/>
            <a:chOff x="5138021" y="4233346"/>
            <a:chExt cx="1988986" cy="653765"/>
          </a:xfrm>
        </p:grpSpPr>
        <p:sp>
          <p:nvSpPr>
            <p:cNvPr id="42" name="íślíḋè-Freeform: Shape 17"/>
            <p:cNvSpPr/>
            <p:nvPr/>
          </p:nvSpPr>
          <p:spPr>
            <a:xfrm>
              <a:off x="5138021" y="4233346"/>
              <a:ext cx="994493" cy="647541"/>
            </a:xfrm>
            <a:custGeom>
              <a:gdLst>
                <a:gd fmla="*/ 1808300 w 1808300" name="connsiteX0"/>
                <a:gd fmla="*/ 0 h 1235881" name="connsiteY0"/>
                <a:gd fmla="*/ 1808300 w 1808300" name="connsiteX1"/>
                <a:gd fmla="*/ 1079230 h 1235881" name="connsiteY1"/>
                <a:gd fmla="*/ 0 w 1808300" name="connsiteX2"/>
                <a:gd fmla="*/ 1235881 h 1235881" name="connsiteY2"/>
                <a:gd fmla="*/ 0 w 1808300" name="connsiteX3"/>
                <a:gd fmla="*/ 350509 h 1235881" name="connsiteY3"/>
              </a:gdLst>
              <a:cxnLst>
                <a:cxn ang="0">
                  <a:pos x="connsiteX0" y="connsiteY0"/>
                </a:cxn>
                <a:cxn ang="0">
                  <a:pos x="connsiteX1" y="connsiteY1"/>
                </a:cxn>
                <a:cxn ang="0">
                  <a:pos x="connsiteX2" y="connsiteY2"/>
                </a:cxn>
                <a:cxn ang="0">
                  <a:pos x="connsiteX3" y="connsiteY3"/>
                </a:cxn>
              </a:cxnLst>
              <a:rect b="b" l="l" r="r" t="t"/>
              <a:pathLst>
                <a:path h="1235881" w="1808300">
                  <a:moveTo>
                    <a:pt x="1808300" y="0"/>
                  </a:moveTo>
                  <a:lnTo>
                    <a:pt x="1808300" y="1079230"/>
                  </a:lnTo>
                  <a:lnTo>
                    <a:pt x="0" y="1235881"/>
                  </a:lnTo>
                  <a:lnTo>
                    <a:pt x="0" y="350509"/>
                  </a:lnTo>
                  <a:close/>
                </a:path>
              </a:pathLst>
            </a:custGeom>
            <a:solidFill>
              <a:srgbClr val="2D71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íślíḋè-Freeform: Shape 18"/>
            <p:cNvSpPr/>
            <p:nvPr/>
          </p:nvSpPr>
          <p:spPr>
            <a:xfrm flipH="1">
              <a:off x="6132514" y="4233346"/>
              <a:ext cx="994493" cy="647541"/>
            </a:xfrm>
            <a:custGeom>
              <a:gdLst>
                <a:gd fmla="*/ 1808300 w 1808300" name="connsiteX0"/>
                <a:gd fmla="*/ 0 h 1235881" name="connsiteY0"/>
                <a:gd fmla="*/ 1808300 w 1808300" name="connsiteX1"/>
                <a:gd fmla="*/ 1079230 h 1235881" name="connsiteY1"/>
                <a:gd fmla="*/ 0 w 1808300" name="connsiteX2"/>
                <a:gd fmla="*/ 1235881 h 1235881" name="connsiteY2"/>
                <a:gd fmla="*/ 0 w 1808300" name="connsiteX3"/>
                <a:gd fmla="*/ 350509 h 1235881" name="connsiteY3"/>
              </a:gdLst>
              <a:cxnLst>
                <a:cxn ang="0">
                  <a:pos x="connsiteX0" y="connsiteY0"/>
                </a:cxn>
                <a:cxn ang="0">
                  <a:pos x="connsiteX1" y="connsiteY1"/>
                </a:cxn>
                <a:cxn ang="0">
                  <a:pos x="connsiteX2" y="connsiteY2"/>
                </a:cxn>
                <a:cxn ang="0">
                  <a:pos x="connsiteX3" y="connsiteY3"/>
                </a:cxn>
              </a:cxnLst>
              <a:rect b="b" l="l" r="r" t="t"/>
              <a:pathLst>
                <a:path h="1235881" w="1808300">
                  <a:moveTo>
                    <a:pt x="1808300" y="0"/>
                  </a:moveTo>
                  <a:lnTo>
                    <a:pt x="1808300" y="1079230"/>
                  </a:lnTo>
                  <a:lnTo>
                    <a:pt x="0" y="1235881"/>
                  </a:lnTo>
                  <a:lnTo>
                    <a:pt x="0" y="350509"/>
                  </a:lnTo>
                  <a:close/>
                </a:path>
              </a:pathLst>
            </a:custGeom>
            <a:solidFill>
              <a:srgbClr val="317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5" name="Group 44"/>
            <p:cNvGrpSpPr/>
            <p:nvPr/>
          </p:nvGrpSpPr>
          <p:grpSpPr>
            <a:xfrm>
              <a:off x="5468474" y="4441594"/>
              <a:ext cx="333070" cy="289525"/>
              <a:chOff x="3613150" y="3136900"/>
              <a:chExt cx="692150" cy="601663"/>
            </a:xfrm>
            <a:solidFill>
              <a:schemeClr val="bg1"/>
            </a:solidFill>
          </p:grpSpPr>
          <p:sp>
            <p:nvSpPr>
              <p:cNvPr id="26" name="íślíḋè-Freeform: Shape 45"/>
              <p:cNvSpPr/>
              <p:nvPr/>
            </p:nvSpPr>
            <p:spPr bwMode="auto">
              <a:xfrm>
                <a:off x="3721100" y="3244850"/>
                <a:ext cx="249238" cy="160338"/>
              </a:xfrm>
              <a:custGeom>
                <a:gdLst>
                  <a:gd fmla="*/ 4713 w 5797" name="T0"/>
                  <a:gd fmla="*/ 41 h 3756" name="T1"/>
                  <a:gd fmla="*/ 3661 w 5797" name="T2"/>
                  <a:gd fmla="*/ 216 h 3756" name="T3"/>
                  <a:gd fmla="*/ 2695 w 5797" name="T4"/>
                  <a:gd fmla="*/ 516 h 3756" name="T5"/>
                  <a:gd fmla="*/ 1839 w 5797" name="T6"/>
                  <a:gd fmla="*/ 924 h 3756" name="T7"/>
                  <a:gd fmla="*/ 1118 w 5797" name="T8"/>
                  <a:gd fmla="*/ 1423 h 3756" name="T9"/>
                  <a:gd fmla="*/ 556 w 5797" name="T10"/>
                  <a:gd fmla="*/ 2001 h 3756" name="T11"/>
                  <a:gd fmla="*/ 178 w 5797" name="T12"/>
                  <a:gd fmla="*/ 2641 h 3756" name="T13"/>
                  <a:gd fmla="*/ 7 w 5797" name="T14"/>
                  <a:gd fmla="*/ 3329 h 3756" name="T15"/>
                  <a:gd fmla="*/ 3 w 5797" name="T16"/>
                  <a:gd fmla="*/ 3544 h 3756" name="T17"/>
                  <a:gd fmla="*/ 15 w 5797" name="T18"/>
                  <a:gd fmla="*/ 3592 h 3756" name="T19"/>
                  <a:gd fmla="*/ 36 w 5797" name="T20"/>
                  <a:gd fmla="*/ 3636 h 3756" name="T21"/>
                  <a:gd fmla="*/ 65 w 5797" name="T22"/>
                  <a:gd fmla="*/ 3674 h 3756" name="T23"/>
                  <a:gd fmla="*/ 100 w 5797" name="T24"/>
                  <a:gd fmla="*/ 3706 h 3756" name="T25"/>
                  <a:gd fmla="*/ 143 w 5797" name="T26"/>
                  <a:gd fmla="*/ 3731 h 3756" name="T27"/>
                  <a:gd fmla="*/ 189 w 5797" name="T28"/>
                  <a:gd fmla="*/ 3748 h 3756" name="T29"/>
                  <a:gd fmla="*/ 239 w 5797" name="T30"/>
                  <a:gd fmla="*/ 3756 h 3756" name="T31"/>
                  <a:gd fmla="*/ 290 w 5797" name="T32"/>
                  <a:gd fmla="*/ 3753 h 3756" name="T33"/>
                  <a:gd fmla="*/ 338 w 5797" name="T34"/>
                  <a:gd fmla="*/ 3741 h 3756" name="T35"/>
                  <a:gd fmla="*/ 383 w 5797" name="T36"/>
                  <a:gd fmla="*/ 3720 h 3756" name="T37"/>
                  <a:gd fmla="*/ 421 w 5797" name="T38"/>
                  <a:gd fmla="*/ 3691 h 3756" name="T39"/>
                  <a:gd fmla="*/ 453 w 5797" name="T40"/>
                  <a:gd fmla="*/ 3655 h 3756" name="T41"/>
                  <a:gd fmla="*/ 479 w 5797" name="T42"/>
                  <a:gd fmla="*/ 3614 h 3756" name="T43"/>
                  <a:gd fmla="*/ 496 w 5797" name="T44"/>
                  <a:gd fmla="*/ 3568 h 3756" name="T45"/>
                  <a:gd fmla="*/ 504 w 5797" name="T46"/>
                  <a:gd fmla="*/ 3519 h 3756" name="T47"/>
                  <a:gd fmla="*/ 564 w 5797" name="T48"/>
                  <a:gd fmla="*/ 3062 h 3756" name="T49"/>
                  <a:gd fmla="*/ 820 w 5797" name="T50"/>
                  <a:gd fmla="*/ 2496 h 3756" name="T51"/>
                  <a:gd fmla="*/ 1257 w 5797" name="T52"/>
                  <a:gd fmla="*/ 1973 h 3756" name="T53"/>
                  <a:gd fmla="*/ 1848 w 5797" name="T54"/>
                  <a:gd fmla="*/ 1509 h 3756" name="T55"/>
                  <a:gd fmla="*/ 2572 w 5797" name="T56"/>
                  <a:gd fmla="*/ 1115 h 3756" name="T57"/>
                  <a:gd fmla="*/ 3402 w 5797" name="T58"/>
                  <a:gd fmla="*/ 807 h 3756" name="T59"/>
                  <a:gd fmla="*/ 4318 w 5797" name="T60"/>
                  <a:gd fmla="*/ 599 h 3756" name="T61"/>
                  <a:gd fmla="*/ 5294 w 5797" name="T62"/>
                  <a:gd fmla="*/ 505 h 3756" name="T63"/>
                  <a:gd fmla="*/ 5583 w 5797" name="T64"/>
                  <a:gd fmla="*/ 498 h 3756" name="T65"/>
                  <a:gd fmla="*/ 5632 w 5797" name="T66"/>
                  <a:gd fmla="*/ 486 h 3756" name="T67"/>
                  <a:gd fmla="*/ 5676 w 5797" name="T68"/>
                  <a:gd fmla="*/ 465 h 3756" name="T69"/>
                  <a:gd fmla="*/ 5714 w 5797" name="T70"/>
                  <a:gd fmla="*/ 436 h 3756" name="T71"/>
                  <a:gd fmla="*/ 5747 w 5797" name="T72"/>
                  <a:gd fmla="*/ 401 h 3756" name="T73"/>
                  <a:gd fmla="*/ 5772 w 5797" name="T74"/>
                  <a:gd fmla="*/ 359 h 3756" name="T75"/>
                  <a:gd fmla="*/ 5789 w 5797" name="T76"/>
                  <a:gd fmla="*/ 313 h 3756" name="T77"/>
                  <a:gd fmla="*/ 5797 w 5797" name="T78"/>
                  <a:gd fmla="*/ 264 h 3756" name="T79"/>
                  <a:gd fmla="*/ 5794 w 5797" name="T80"/>
                  <a:gd fmla="*/ 212 h 3756" name="T81"/>
                  <a:gd fmla="*/ 5782 w 5797" name="T82"/>
                  <a:gd fmla="*/ 164 h 3756" name="T83"/>
                  <a:gd fmla="*/ 5761 w 5797" name="T84"/>
                  <a:gd fmla="*/ 120 h 3756" name="T85"/>
                  <a:gd fmla="*/ 5732 w 5797" name="T86"/>
                  <a:gd fmla="*/ 82 h 3756" name="T87"/>
                  <a:gd fmla="*/ 5696 w 5797" name="T88"/>
                  <a:gd fmla="*/ 50 h 3756" name="T89"/>
                  <a:gd fmla="*/ 5654 w 5797" name="T90"/>
                  <a:gd fmla="*/ 25 h 3756" name="T91"/>
                  <a:gd fmla="*/ 5609 w 5797" name="T92"/>
                  <a:gd fmla="*/ 8 h 3756" name="T93"/>
                  <a:gd fmla="*/ 5558 w 5797" name="T94"/>
                  <a:gd fmla="*/ 0 h 375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756" w="5797">
                    <a:moveTo>
                      <a:pt x="5545" y="0"/>
                    </a:moveTo>
                    <a:lnTo>
                      <a:pt x="5265" y="5"/>
                    </a:lnTo>
                    <a:lnTo>
                      <a:pt x="4987" y="18"/>
                    </a:lnTo>
                    <a:lnTo>
                      <a:pt x="4713" y="41"/>
                    </a:lnTo>
                    <a:lnTo>
                      <a:pt x="4444" y="73"/>
                    </a:lnTo>
                    <a:lnTo>
                      <a:pt x="4178" y="112"/>
                    </a:lnTo>
                    <a:lnTo>
                      <a:pt x="3917" y="160"/>
                    </a:lnTo>
                    <a:lnTo>
                      <a:pt x="3661" y="216"/>
                    </a:lnTo>
                    <a:lnTo>
                      <a:pt x="3411" y="281"/>
                    </a:lnTo>
                    <a:lnTo>
                      <a:pt x="3166" y="352"/>
                    </a:lnTo>
                    <a:lnTo>
                      <a:pt x="2927" y="431"/>
                    </a:lnTo>
                    <a:lnTo>
                      <a:pt x="2695" y="516"/>
                    </a:lnTo>
                    <a:lnTo>
                      <a:pt x="2470" y="608"/>
                    </a:lnTo>
                    <a:lnTo>
                      <a:pt x="2251" y="707"/>
                    </a:lnTo>
                    <a:lnTo>
                      <a:pt x="2041" y="812"/>
                    </a:lnTo>
                    <a:lnTo>
                      <a:pt x="1839" y="924"/>
                    </a:lnTo>
                    <a:lnTo>
                      <a:pt x="1645" y="1041"/>
                    </a:lnTo>
                    <a:lnTo>
                      <a:pt x="1460" y="1163"/>
                    </a:lnTo>
                    <a:lnTo>
                      <a:pt x="1284" y="1291"/>
                    </a:lnTo>
                    <a:lnTo>
                      <a:pt x="1118" y="1423"/>
                    </a:lnTo>
                    <a:lnTo>
                      <a:pt x="961" y="1562"/>
                    </a:lnTo>
                    <a:lnTo>
                      <a:pt x="815" y="1704"/>
                    </a:lnTo>
                    <a:lnTo>
                      <a:pt x="680" y="1851"/>
                    </a:lnTo>
                    <a:lnTo>
                      <a:pt x="556" y="2001"/>
                    </a:lnTo>
                    <a:lnTo>
                      <a:pt x="443" y="2157"/>
                    </a:lnTo>
                    <a:lnTo>
                      <a:pt x="342" y="2315"/>
                    </a:lnTo>
                    <a:lnTo>
                      <a:pt x="254" y="2477"/>
                    </a:lnTo>
                    <a:lnTo>
                      <a:pt x="178" y="2641"/>
                    </a:lnTo>
                    <a:lnTo>
                      <a:pt x="115" y="2810"/>
                    </a:lnTo>
                    <a:lnTo>
                      <a:pt x="65" y="2980"/>
                    </a:lnTo>
                    <a:lnTo>
                      <a:pt x="29" y="3153"/>
                    </a:lnTo>
                    <a:lnTo>
                      <a:pt x="7" y="3329"/>
                    </a:lnTo>
                    <a:lnTo>
                      <a:pt x="0" y="3506"/>
                    </a:lnTo>
                    <a:lnTo>
                      <a:pt x="0" y="3519"/>
                    </a:lnTo>
                    <a:lnTo>
                      <a:pt x="1" y="3531"/>
                    </a:lnTo>
                    <a:lnTo>
                      <a:pt x="3" y="3544"/>
                    </a:lnTo>
                    <a:lnTo>
                      <a:pt x="5" y="3556"/>
                    </a:lnTo>
                    <a:lnTo>
                      <a:pt x="8" y="3568"/>
                    </a:lnTo>
                    <a:lnTo>
                      <a:pt x="11" y="3580"/>
                    </a:lnTo>
                    <a:lnTo>
                      <a:pt x="15" y="3592"/>
                    </a:lnTo>
                    <a:lnTo>
                      <a:pt x="20" y="3603"/>
                    </a:lnTo>
                    <a:lnTo>
                      <a:pt x="25" y="3614"/>
                    </a:lnTo>
                    <a:lnTo>
                      <a:pt x="30" y="3625"/>
                    </a:lnTo>
                    <a:lnTo>
                      <a:pt x="36" y="3636"/>
                    </a:lnTo>
                    <a:lnTo>
                      <a:pt x="43" y="3646"/>
                    </a:lnTo>
                    <a:lnTo>
                      <a:pt x="50" y="3655"/>
                    </a:lnTo>
                    <a:lnTo>
                      <a:pt x="57" y="3665"/>
                    </a:lnTo>
                    <a:lnTo>
                      <a:pt x="65" y="3674"/>
                    </a:lnTo>
                    <a:lnTo>
                      <a:pt x="73" y="3683"/>
                    </a:lnTo>
                    <a:lnTo>
                      <a:pt x="82" y="3691"/>
                    </a:lnTo>
                    <a:lnTo>
                      <a:pt x="91" y="3699"/>
                    </a:lnTo>
                    <a:lnTo>
                      <a:pt x="100" y="3706"/>
                    </a:lnTo>
                    <a:lnTo>
                      <a:pt x="111" y="3713"/>
                    </a:lnTo>
                    <a:lnTo>
                      <a:pt x="121" y="3720"/>
                    </a:lnTo>
                    <a:lnTo>
                      <a:pt x="132" y="3726"/>
                    </a:lnTo>
                    <a:lnTo>
                      <a:pt x="143" y="3731"/>
                    </a:lnTo>
                    <a:lnTo>
                      <a:pt x="154" y="3736"/>
                    </a:lnTo>
                    <a:lnTo>
                      <a:pt x="165" y="3741"/>
                    </a:lnTo>
                    <a:lnTo>
                      <a:pt x="177" y="3745"/>
                    </a:lnTo>
                    <a:lnTo>
                      <a:pt x="189" y="3748"/>
                    </a:lnTo>
                    <a:lnTo>
                      <a:pt x="201" y="3751"/>
                    </a:lnTo>
                    <a:lnTo>
                      <a:pt x="213" y="3753"/>
                    </a:lnTo>
                    <a:lnTo>
                      <a:pt x="226" y="3755"/>
                    </a:lnTo>
                    <a:lnTo>
                      <a:pt x="239" y="3756"/>
                    </a:lnTo>
                    <a:lnTo>
                      <a:pt x="252" y="3756"/>
                    </a:lnTo>
                    <a:lnTo>
                      <a:pt x="265" y="3756"/>
                    </a:lnTo>
                    <a:lnTo>
                      <a:pt x="278" y="3755"/>
                    </a:lnTo>
                    <a:lnTo>
                      <a:pt x="290" y="3753"/>
                    </a:lnTo>
                    <a:lnTo>
                      <a:pt x="302" y="3751"/>
                    </a:lnTo>
                    <a:lnTo>
                      <a:pt x="315" y="3748"/>
                    </a:lnTo>
                    <a:lnTo>
                      <a:pt x="326" y="3745"/>
                    </a:lnTo>
                    <a:lnTo>
                      <a:pt x="338" y="3741"/>
                    </a:lnTo>
                    <a:lnTo>
                      <a:pt x="349" y="3736"/>
                    </a:lnTo>
                    <a:lnTo>
                      <a:pt x="361" y="3731"/>
                    </a:lnTo>
                    <a:lnTo>
                      <a:pt x="372" y="3726"/>
                    </a:lnTo>
                    <a:lnTo>
                      <a:pt x="383" y="3720"/>
                    </a:lnTo>
                    <a:lnTo>
                      <a:pt x="393" y="3713"/>
                    </a:lnTo>
                    <a:lnTo>
                      <a:pt x="403" y="3706"/>
                    </a:lnTo>
                    <a:lnTo>
                      <a:pt x="412" y="3699"/>
                    </a:lnTo>
                    <a:lnTo>
                      <a:pt x="421" y="3691"/>
                    </a:lnTo>
                    <a:lnTo>
                      <a:pt x="430" y="3683"/>
                    </a:lnTo>
                    <a:lnTo>
                      <a:pt x="438" y="3674"/>
                    </a:lnTo>
                    <a:lnTo>
                      <a:pt x="446" y="3665"/>
                    </a:lnTo>
                    <a:lnTo>
                      <a:pt x="453" y="3655"/>
                    </a:lnTo>
                    <a:lnTo>
                      <a:pt x="460" y="3646"/>
                    </a:lnTo>
                    <a:lnTo>
                      <a:pt x="467" y="3636"/>
                    </a:lnTo>
                    <a:lnTo>
                      <a:pt x="474" y="3625"/>
                    </a:lnTo>
                    <a:lnTo>
                      <a:pt x="479" y="3614"/>
                    </a:lnTo>
                    <a:lnTo>
                      <a:pt x="484" y="3603"/>
                    </a:lnTo>
                    <a:lnTo>
                      <a:pt x="489" y="3592"/>
                    </a:lnTo>
                    <a:lnTo>
                      <a:pt x="493" y="3580"/>
                    </a:lnTo>
                    <a:lnTo>
                      <a:pt x="496" y="3568"/>
                    </a:lnTo>
                    <a:lnTo>
                      <a:pt x="499" y="3556"/>
                    </a:lnTo>
                    <a:lnTo>
                      <a:pt x="501" y="3544"/>
                    </a:lnTo>
                    <a:lnTo>
                      <a:pt x="503" y="3531"/>
                    </a:lnTo>
                    <a:lnTo>
                      <a:pt x="504" y="3519"/>
                    </a:lnTo>
                    <a:lnTo>
                      <a:pt x="504" y="3506"/>
                    </a:lnTo>
                    <a:lnTo>
                      <a:pt x="511" y="3357"/>
                    </a:lnTo>
                    <a:lnTo>
                      <a:pt x="531" y="3208"/>
                    </a:lnTo>
                    <a:lnTo>
                      <a:pt x="564" y="3062"/>
                    </a:lnTo>
                    <a:lnTo>
                      <a:pt x="611" y="2917"/>
                    </a:lnTo>
                    <a:lnTo>
                      <a:pt x="669" y="2775"/>
                    </a:lnTo>
                    <a:lnTo>
                      <a:pt x="739" y="2634"/>
                    </a:lnTo>
                    <a:lnTo>
                      <a:pt x="820" y="2496"/>
                    </a:lnTo>
                    <a:lnTo>
                      <a:pt x="914" y="2361"/>
                    </a:lnTo>
                    <a:lnTo>
                      <a:pt x="1018" y="2229"/>
                    </a:lnTo>
                    <a:lnTo>
                      <a:pt x="1132" y="2100"/>
                    </a:lnTo>
                    <a:lnTo>
                      <a:pt x="1257" y="1973"/>
                    </a:lnTo>
                    <a:lnTo>
                      <a:pt x="1391" y="1851"/>
                    </a:lnTo>
                    <a:lnTo>
                      <a:pt x="1534" y="1733"/>
                    </a:lnTo>
                    <a:lnTo>
                      <a:pt x="1686" y="1619"/>
                    </a:lnTo>
                    <a:lnTo>
                      <a:pt x="1848" y="1509"/>
                    </a:lnTo>
                    <a:lnTo>
                      <a:pt x="2017" y="1403"/>
                    </a:lnTo>
                    <a:lnTo>
                      <a:pt x="2195" y="1302"/>
                    </a:lnTo>
                    <a:lnTo>
                      <a:pt x="2379" y="1206"/>
                    </a:lnTo>
                    <a:lnTo>
                      <a:pt x="2572" y="1115"/>
                    </a:lnTo>
                    <a:lnTo>
                      <a:pt x="2769" y="1030"/>
                    </a:lnTo>
                    <a:lnTo>
                      <a:pt x="2975" y="950"/>
                    </a:lnTo>
                    <a:lnTo>
                      <a:pt x="3186" y="876"/>
                    </a:lnTo>
                    <a:lnTo>
                      <a:pt x="3402" y="807"/>
                    </a:lnTo>
                    <a:lnTo>
                      <a:pt x="3624" y="745"/>
                    </a:lnTo>
                    <a:lnTo>
                      <a:pt x="3851" y="690"/>
                    </a:lnTo>
                    <a:lnTo>
                      <a:pt x="4083" y="641"/>
                    </a:lnTo>
                    <a:lnTo>
                      <a:pt x="4318" y="599"/>
                    </a:lnTo>
                    <a:lnTo>
                      <a:pt x="4557" y="564"/>
                    </a:lnTo>
                    <a:lnTo>
                      <a:pt x="4800" y="537"/>
                    </a:lnTo>
                    <a:lnTo>
                      <a:pt x="5046" y="517"/>
                    </a:lnTo>
                    <a:lnTo>
                      <a:pt x="5294" y="505"/>
                    </a:lnTo>
                    <a:lnTo>
                      <a:pt x="5545" y="501"/>
                    </a:lnTo>
                    <a:lnTo>
                      <a:pt x="5558" y="501"/>
                    </a:lnTo>
                    <a:lnTo>
                      <a:pt x="5571" y="500"/>
                    </a:lnTo>
                    <a:lnTo>
                      <a:pt x="5583" y="498"/>
                    </a:lnTo>
                    <a:lnTo>
                      <a:pt x="5595" y="496"/>
                    </a:lnTo>
                    <a:lnTo>
                      <a:pt x="5609" y="493"/>
                    </a:lnTo>
                    <a:lnTo>
                      <a:pt x="5620" y="490"/>
                    </a:lnTo>
                    <a:lnTo>
                      <a:pt x="5632" y="486"/>
                    </a:lnTo>
                    <a:lnTo>
                      <a:pt x="5643" y="481"/>
                    </a:lnTo>
                    <a:lnTo>
                      <a:pt x="5654" y="476"/>
                    </a:lnTo>
                    <a:lnTo>
                      <a:pt x="5665" y="471"/>
                    </a:lnTo>
                    <a:lnTo>
                      <a:pt x="5676" y="465"/>
                    </a:lnTo>
                    <a:lnTo>
                      <a:pt x="5686" y="458"/>
                    </a:lnTo>
                    <a:lnTo>
                      <a:pt x="5696" y="451"/>
                    </a:lnTo>
                    <a:lnTo>
                      <a:pt x="5705" y="444"/>
                    </a:lnTo>
                    <a:lnTo>
                      <a:pt x="5714" y="436"/>
                    </a:lnTo>
                    <a:lnTo>
                      <a:pt x="5723" y="428"/>
                    </a:lnTo>
                    <a:lnTo>
                      <a:pt x="5732" y="419"/>
                    </a:lnTo>
                    <a:lnTo>
                      <a:pt x="5740" y="410"/>
                    </a:lnTo>
                    <a:lnTo>
                      <a:pt x="5747" y="401"/>
                    </a:lnTo>
                    <a:lnTo>
                      <a:pt x="5754" y="391"/>
                    </a:lnTo>
                    <a:lnTo>
                      <a:pt x="5761" y="381"/>
                    </a:lnTo>
                    <a:lnTo>
                      <a:pt x="5767" y="370"/>
                    </a:lnTo>
                    <a:lnTo>
                      <a:pt x="5772" y="359"/>
                    </a:lnTo>
                    <a:lnTo>
                      <a:pt x="5777" y="348"/>
                    </a:lnTo>
                    <a:lnTo>
                      <a:pt x="5782" y="337"/>
                    </a:lnTo>
                    <a:lnTo>
                      <a:pt x="5786" y="325"/>
                    </a:lnTo>
                    <a:lnTo>
                      <a:pt x="5789" y="313"/>
                    </a:lnTo>
                    <a:lnTo>
                      <a:pt x="5792" y="301"/>
                    </a:lnTo>
                    <a:lnTo>
                      <a:pt x="5794" y="289"/>
                    </a:lnTo>
                    <a:lnTo>
                      <a:pt x="5796" y="277"/>
                    </a:lnTo>
                    <a:lnTo>
                      <a:pt x="5797" y="264"/>
                    </a:lnTo>
                    <a:lnTo>
                      <a:pt x="5797" y="251"/>
                    </a:lnTo>
                    <a:lnTo>
                      <a:pt x="5797" y="237"/>
                    </a:lnTo>
                    <a:lnTo>
                      <a:pt x="5796" y="225"/>
                    </a:lnTo>
                    <a:lnTo>
                      <a:pt x="5794" y="212"/>
                    </a:lnTo>
                    <a:lnTo>
                      <a:pt x="5792" y="200"/>
                    </a:lnTo>
                    <a:lnTo>
                      <a:pt x="5789" y="188"/>
                    </a:lnTo>
                    <a:lnTo>
                      <a:pt x="5786" y="176"/>
                    </a:lnTo>
                    <a:lnTo>
                      <a:pt x="5782" y="164"/>
                    </a:lnTo>
                    <a:lnTo>
                      <a:pt x="5777" y="153"/>
                    </a:lnTo>
                    <a:lnTo>
                      <a:pt x="5772" y="142"/>
                    </a:lnTo>
                    <a:lnTo>
                      <a:pt x="5767" y="131"/>
                    </a:lnTo>
                    <a:lnTo>
                      <a:pt x="5761" y="120"/>
                    </a:lnTo>
                    <a:lnTo>
                      <a:pt x="5754" y="110"/>
                    </a:lnTo>
                    <a:lnTo>
                      <a:pt x="5747" y="100"/>
                    </a:lnTo>
                    <a:lnTo>
                      <a:pt x="5740" y="91"/>
                    </a:lnTo>
                    <a:lnTo>
                      <a:pt x="5732" y="82"/>
                    </a:lnTo>
                    <a:lnTo>
                      <a:pt x="5723" y="73"/>
                    </a:lnTo>
                    <a:lnTo>
                      <a:pt x="5714" y="65"/>
                    </a:lnTo>
                    <a:lnTo>
                      <a:pt x="5705" y="57"/>
                    </a:lnTo>
                    <a:lnTo>
                      <a:pt x="5696" y="50"/>
                    </a:lnTo>
                    <a:lnTo>
                      <a:pt x="5686" y="43"/>
                    </a:lnTo>
                    <a:lnTo>
                      <a:pt x="5676" y="36"/>
                    </a:lnTo>
                    <a:lnTo>
                      <a:pt x="5665" y="30"/>
                    </a:lnTo>
                    <a:lnTo>
                      <a:pt x="5654" y="25"/>
                    </a:lnTo>
                    <a:lnTo>
                      <a:pt x="5643" y="20"/>
                    </a:lnTo>
                    <a:lnTo>
                      <a:pt x="5632" y="15"/>
                    </a:lnTo>
                    <a:lnTo>
                      <a:pt x="5620" y="11"/>
                    </a:lnTo>
                    <a:lnTo>
                      <a:pt x="5609" y="8"/>
                    </a:lnTo>
                    <a:lnTo>
                      <a:pt x="5595" y="5"/>
                    </a:lnTo>
                    <a:lnTo>
                      <a:pt x="5583" y="3"/>
                    </a:lnTo>
                    <a:lnTo>
                      <a:pt x="5571" y="1"/>
                    </a:lnTo>
                    <a:lnTo>
                      <a:pt x="5558" y="0"/>
                    </a:lnTo>
                    <a:lnTo>
                      <a:pt x="5545"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sp>
            <p:nvSpPr>
              <p:cNvPr id="27" name="íślíḋè-Freeform: Shape 46"/>
              <p:cNvSpPr/>
              <p:nvPr/>
            </p:nvSpPr>
            <p:spPr bwMode="auto">
              <a:xfrm>
                <a:off x="3613150" y="3136900"/>
                <a:ext cx="692150" cy="601663"/>
              </a:xfrm>
              <a:custGeom>
                <a:gdLst>
                  <a:gd fmla="*/ 7365 w 16132" name="T0"/>
                  <a:gd fmla="*/ 10992 h 14023" name="T1"/>
                  <a:gd fmla="*/ 6620 w 16132" name="T2"/>
                  <a:gd fmla="*/ 10910 h 14023" name="T3"/>
                  <a:gd fmla="*/ 6344 w 16132" name="T4"/>
                  <a:gd fmla="*/ 10917 h 14023" name="T5"/>
                  <a:gd fmla="*/ 6106 w 16132" name="T6"/>
                  <a:gd fmla="*/ 10988 h 14023" name="T7"/>
                  <a:gd fmla="*/ 5892 w 16132" name="T8"/>
                  <a:gd fmla="*/ 11114 h 14023" name="T9"/>
                  <a:gd fmla="*/ 5710 w 16132" name="T10"/>
                  <a:gd fmla="*/ 11296 h 14023" name="T11"/>
                  <a:gd fmla="*/ 5336 w 16132" name="T12"/>
                  <a:gd fmla="*/ 11674 h 14023" name="T13"/>
                  <a:gd fmla="*/ 4873 w 16132" name="T14"/>
                  <a:gd fmla="*/ 12065 h 14023" name="T15"/>
                  <a:gd fmla="*/ 4310 w 16132" name="T16"/>
                  <a:gd fmla="*/ 12459 h 14023" name="T17"/>
                  <a:gd fmla="*/ 4388 w 16132" name="T18"/>
                  <a:gd fmla="*/ 11971 h 14023" name="T19"/>
                  <a:gd fmla="*/ 4488 w 16132" name="T20"/>
                  <a:gd fmla="*/ 11553 h 14023" name="T21"/>
                  <a:gd fmla="*/ 4535 w 16132" name="T22"/>
                  <a:gd fmla="*/ 11121 h 14023" name="T23"/>
                  <a:gd fmla="*/ 4531 w 16132" name="T24"/>
                  <a:gd fmla="*/ 10842 h 14023" name="T25"/>
                  <a:gd fmla="*/ 4442 w 16132" name="T26"/>
                  <a:gd fmla="*/ 10547 h 14023" name="T27"/>
                  <a:gd fmla="*/ 4269 w 16132" name="T28"/>
                  <a:gd fmla="*/ 10296 h 14023" name="T29"/>
                  <a:gd fmla="*/ 4023 w 16132" name="T30"/>
                  <a:gd fmla="*/ 10106 h 14023" name="T31"/>
                  <a:gd fmla="*/ 2737 w 16132" name="T32"/>
                  <a:gd fmla="*/ 9277 h 14023" name="T33"/>
                  <a:gd fmla="*/ 1706 w 16132" name="T34"/>
                  <a:gd fmla="*/ 8163 h 14023" name="T35"/>
                  <a:gd fmla="*/ 1123 w 16132" name="T36"/>
                  <a:gd fmla="*/ 6901 h 14023" name="T37"/>
                  <a:gd fmla="*/ 1090 w 16132" name="T38"/>
                  <a:gd fmla="*/ 5248 h 14023" name="T39"/>
                  <a:gd fmla="*/ 2215 w 16132" name="T40"/>
                  <a:gd fmla="*/ 3211 h 14023" name="T41"/>
                  <a:gd fmla="*/ 4409 w 16132" name="T42"/>
                  <a:gd fmla="*/ 1728 h 14023" name="T43"/>
                  <a:gd fmla="*/ 7345 w 16132" name="T44"/>
                  <a:gd fmla="*/ 1028 h 14023" name="T45"/>
                  <a:gd fmla="*/ 10490 w 16132" name="T46"/>
                  <a:gd fmla="*/ 1306 h 14023" name="T47"/>
                  <a:gd fmla="*/ 13054 w 16132" name="T48"/>
                  <a:gd fmla="*/ 2470 h 14023" name="T49"/>
                  <a:gd fmla="*/ 14695 w 16132" name="T50"/>
                  <a:gd fmla="*/ 4290 h 14023" name="T51"/>
                  <a:gd fmla="*/ 15087 w 16132" name="T52"/>
                  <a:gd fmla="*/ 6521 h 14023" name="T53"/>
                  <a:gd fmla="*/ 14100 w 16132" name="T54"/>
                  <a:gd fmla="*/ 8605 h 14023" name="T55"/>
                  <a:gd fmla="*/ 12009 w 16132" name="T56"/>
                  <a:gd fmla="*/ 10162 h 14023" name="T57"/>
                  <a:gd fmla="*/ 9140 w 16132" name="T58"/>
                  <a:gd fmla="*/ 10960 h 14023" name="T59"/>
                  <a:gd fmla="*/ 6051 w 16132" name="T60"/>
                  <a:gd fmla="*/ 189 h 14023" name="T61"/>
                  <a:gd fmla="*/ 2935 w 16132" name="T62"/>
                  <a:gd fmla="*/ 1372 h 14023" name="T63"/>
                  <a:gd fmla="*/ 796 w 16132" name="T64"/>
                  <a:gd fmla="*/ 3405 h 14023" name="T65"/>
                  <a:gd fmla="*/ 0 w 16132" name="T66"/>
                  <a:gd fmla="*/ 6010 h 14023" name="T67"/>
                  <a:gd fmla="*/ 318 w 16132" name="T68"/>
                  <a:gd fmla="*/ 7685 h 14023" name="T69"/>
                  <a:gd fmla="*/ 1211 w 16132" name="T70"/>
                  <a:gd fmla="*/ 9177 h 14023" name="T71"/>
                  <a:gd fmla="*/ 2590 w 16132" name="T72"/>
                  <a:gd fmla="*/ 10421 h 14023" name="T73"/>
                  <a:gd fmla="*/ 3529 w 16132" name="T74"/>
                  <a:gd fmla="*/ 11018 h 14023" name="T75"/>
                  <a:gd fmla="*/ 3392 w 16132" name="T76"/>
                  <a:gd fmla="*/ 11780 h 14023" name="T77"/>
                  <a:gd fmla="*/ 3075 w 16132" name="T78"/>
                  <a:gd fmla="*/ 12505 h 14023" name="T79"/>
                  <a:gd fmla="*/ 2616 w 16132" name="T80"/>
                  <a:gd fmla="*/ 13290 h 14023" name="T81"/>
                  <a:gd fmla="*/ 2522 w 16132" name="T82"/>
                  <a:gd fmla="*/ 13545 h 14023" name="T83"/>
                  <a:gd fmla="*/ 2556 w 16132" name="T84"/>
                  <a:gd fmla="*/ 13746 h 14023" name="T85"/>
                  <a:gd fmla="*/ 2670 w 16132" name="T86"/>
                  <a:gd fmla="*/ 13905 h 14023" name="T87"/>
                  <a:gd fmla="*/ 2841 w 16132" name="T88"/>
                  <a:gd fmla="*/ 14003 h 14023" name="T89"/>
                  <a:gd fmla="*/ 3078 w 16132" name="T90"/>
                  <a:gd fmla="*/ 14016 h 14023" name="T91"/>
                  <a:gd fmla="*/ 3690 w 16132" name="T92"/>
                  <a:gd fmla="*/ 13870 h 14023" name="T93"/>
                  <a:gd fmla="*/ 4910 w 16132" name="T94"/>
                  <a:gd fmla="*/ 13267 h 14023" name="T95"/>
                  <a:gd fmla="*/ 5885 w 16132" name="T96"/>
                  <a:gd fmla="*/ 12528 h 14023" name="T97"/>
                  <a:gd fmla="*/ 6475 w 16132" name="T98"/>
                  <a:gd fmla="*/ 11947 h 14023" name="T99"/>
                  <a:gd fmla="*/ 7278 w 16132" name="T100"/>
                  <a:gd fmla="*/ 11990 h 14023" name="T101"/>
                  <a:gd fmla="*/ 8481 w 16132" name="T102"/>
                  <a:gd fmla="*/ 12012 h 14023" name="T103"/>
                  <a:gd fmla="*/ 11910 w 16132" name="T104"/>
                  <a:gd fmla="*/ 11295 h 14023" name="T105"/>
                  <a:gd fmla="*/ 14530 w 16132" name="T106"/>
                  <a:gd fmla="*/ 9606 h 14023" name="T107"/>
                  <a:gd fmla="*/ 15968 w 16132" name="T108"/>
                  <a:gd fmla="*/ 7221 h 14023" name="T109"/>
                  <a:gd fmla="*/ 15878 w 16132" name="T110"/>
                  <a:gd fmla="*/ 4508 h 14023" name="T111"/>
                  <a:gd fmla="*/ 14290 w 16132" name="T112"/>
                  <a:gd fmla="*/ 2188 h 14023" name="T113"/>
                  <a:gd fmla="*/ 11563 w 16132" name="T114"/>
                  <a:gd fmla="*/ 593 h 14023" name="T115"/>
                  <a:gd fmla="*/ 8066 w 16132" name="T116"/>
                  <a:gd fmla="*/ 0 h 1402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4023" w="16132">
                    <a:moveTo>
                      <a:pt x="8066" y="11018"/>
                    </a:moveTo>
                    <a:lnTo>
                      <a:pt x="7979" y="11018"/>
                    </a:lnTo>
                    <a:lnTo>
                      <a:pt x="7893" y="11016"/>
                    </a:lnTo>
                    <a:lnTo>
                      <a:pt x="7805" y="11014"/>
                    </a:lnTo>
                    <a:lnTo>
                      <a:pt x="7717" y="11012"/>
                    </a:lnTo>
                    <a:lnTo>
                      <a:pt x="7629" y="11008"/>
                    </a:lnTo>
                    <a:lnTo>
                      <a:pt x="7542" y="11003"/>
                    </a:lnTo>
                    <a:lnTo>
                      <a:pt x="7454" y="10998"/>
                    </a:lnTo>
                    <a:lnTo>
                      <a:pt x="7365" y="10992"/>
                    </a:lnTo>
                    <a:lnTo>
                      <a:pt x="7278" y="10985"/>
                    </a:lnTo>
                    <a:lnTo>
                      <a:pt x="7189" y="10978"/>
                    </a:lnTo>
                    <a:lnTo>
                      <a:pt x="7100" y="10969"/>
                    </a:lnTo>
                    <a:lnTo>
                      <a:pt x="7011" y="10960"/>
                    </a:lnTo>
                    <a:lnTo>
                      <a:pt x="6923" y="10950"/>
                    </a:lnTo>
                    <a:lnTo>
                      <a:pt x="6834" y="10939"/>
                    </a:lnTo>
                    <a:lnTo>
                      <a:pt x="6745" y="10927"/>
                    </a:lnTo>
                    <a:lnTo>
                      <a:pt x="6656" y="10914"/>
                    </a:lnTo>
                    <a:lnTo>
                      <a:pt x="6620" y="10910"/>
                    </a:lnTo>
                    <a:lnTo>
                      <a:pt x="6583" y="10906"/>
                    </a:lnTo>
                    <a:lnTo>
                      <a:pt x="6547" y="10904"/>
                    </a:lnTo>
                    <a:lnTo>
                      <a:pt x="6510" y="10903"/>
                    </a:lnTo>
                    <a:lnTo>
                      <a:pt x="6482" y="10904"/>
                    </a:lnTo>
                    <a:lnTo>
                      <a:pt x="6455" y="10905"/>
                    </a:lnTo>
                    <a:lnTo>
                      <a:pt x="6427" y="10907"/>
                    </a:lnTo>
                    <a:lnTo>
                      <a:pt x="6398" y="10910"/>
                    </a:lnTo>
                    <a:lnTo>
                      <a:pt x="6371" y="10913"/>
                    </a:lnTo>
                    <a:lnTo>
                      <a:pt x="6344" y="10917"/>
                    </a:lnTo>
                    <a:lnTo>
                      <a:pt x="6317" y="10922"/>
                    </a:lnTo>
                    <a:lnTo>
                      <a:pt x="6289" y="10928"/>
                    </a:lnTo>
                    <a:lnTo>
                      <a:pt x="6262" y="10934"/>
                    </a:lnTo>
                    <a:lnTo>
                      <a:pt x="6236" y="10941"/>
                    </a:lnTo>
                    <a:lnTo>
                      <a:pt x="6210" y="10949"/>
                    </a:lnTo>
                    <a:lnTo>
                      <a:pt x="6183" y="10958"/>
                    </a:lnTo>
                    <a:lnTo>
                      <a:pt x="6157" y="10967"/>
                    </a:lnTo>
                    <a:lnTo>
                      <a:pt x="6131" y="10977"/>
                    </a:lnTo>
                    <a:lnTo>
                      <a:pt x="6106" y="10988"/>
                    </a:lnTo>
                    <a:lnTo>
                      <a:pt x="6081" y="10999"/>
                    </a:lnTo>
                    <a:lnTo>
                      <a:pt x="6056" y="11011"/>
                    </a:lnTo>
                    <a:lnTo>
                      <a:pt x="6031" y="11024"/>
                    </a:lnTo>
                    <a:lnTo>
                      <a:pt x="6007" y="11037"/>
                    </a:lnTo>
                    <a:lnTo>
                      <a:pt x="5983" y="11051"/>
                    </a:lnTo>
                    <a:lnTo>
                      <a:pt x="5960" y="11066"/>
                    </a:lnTo>
                    <a:lnTo>
                      <a:pt x="5937" y="11081"/>
                    </a:lnTo>
                    <a:lnTo>
                      <a:pt x="5914" y="11097"/>
                    </a:lnTo>
                    <a:lnTo>
                      <a:pt x="5892" y="11114"/>
                    </a:lnTo>
                    <a:lnTo>
                      <a:pt x="5870" y="11131"/>
                    </a:lnTo>
                    <a:lnTo>
                      <a:pt x="5849" y="11149"/>
                    </a:lnTo>
                    <a:lnTo>
                      <a:pt x="5828" y="11167"/>
                    </a:lnTo>
                    <a:lnTo>
                      <a:pt x="5808" y="11187"/>
                    </a:lnTo>
                    <a:lnTo>
                      <a:pt x="5787" y="11206"/>
                    </a:lnTo>
                    <a:lnTo>
                      <a:pt x="5768" y="11227"/>
                    </a:lnTo>
                    <a:lnTo>
                      <a:pt x="5749" y="11248"/>
                    </a:lnTo>
                    <a:lnTo>
                      <a:pt x="5731" y="11269"/>
                    </a:lnTo>
                    <a:lnTo>
                      <a:pt x="5710" y="11296"/>
                    </a:lnTo>
                    <a:lnTo>
                      <a:pt x="5686" y="11323"/>
                    </a:lnTo>
                    <a:lnTo>
                      <a:pt x="5660" y="11352"/>
                    </a:lnTo>
                    <a:lnTo>
                      <a:pt x="5632" y="11382"/>
                    </a:lnTo>
                    <a:lnTo>
                      <a:pt x="5570" y="11448"/>
                    </a:lnTo>
                    <a:lnTo>
                      <a:pt x="5499" y="11518"/>
                    </a:lnTo>
                    <a:lnTo>
                      <a:pt x="5461" y="11556"/>
                    </a:lnTo>
                    <a:lnTo>
                      <a:pt x="5420" y="11594"/>
                    </a:lnTo>
                    <a:lnTo>
                      <a:pt x="5379" y="11633"/>
                    </a:lnTo>
                    <a:lnTo>
                      <a:pt x="5336" y="11674"/>
                    </a:lnTo>
                    <a:lnTo>
                      <a:pt x="5290" y="11715"/>
                    </a:lnTo>
                    <a:lnTo>
                      <a:pt x="5243" y="11757"/>
                    </a:lnTo>
                    <a:lnTo>
                      <a:pt x="5195" y="11799"/>
                    </a:lnTo>
                    <a:lnTo>
                      <a:pt x="5145" y="11842"/>
                    </a:lnTo>
                    <a:lnTo>
                      <a:pt x="5093" y="11886"/>
                    </a:lnTo>
                    <a:lnTo>
                      <a:pt x="5040" y="11931"/>
                    </a:lnTo>
                    <a:lnTo>
                      <a:pt x="4986" y="11975"/>
                    </a:lnTo>
                    <a:lnTo>
                      <a:pt x="4930" y="12020"/>
                    </a:lnTo>
                    <a:lnTo>
                      <a:pt x="4873" y="12065"/>
                    </a:lnTo>
                    <a:lnTo>
                      <a:pt x="4814" y="12109"/>
                    </a:lnTo>
                    <a:lnTo>
                      <a:pt x="4755" y="12154"/>
                    </a:lnTo>
                    <a:lnTo>
                      <a:pt x="4694" y="12199"/>
                    </a:lnTo>
                    <a:lnTo>
                      <a:pt x="4633" y="12243"/>
                    </a:lnTo>
                    <a:lnTo>
                      <a:pt x="4570" y="12287"/>
                    </a:lnTo>
                    <a:lnTo>
                      <a:pt x="4507" y="12331"/>
                    </a:lnTo>
                    <a:lnTo>
                      <a:pt x="4442" y="12374"/>
                    </a:lnTo>
                    <a:lnTo>
                      <a:pt x="4377" y="12417"/>
                    </a:lnTo>
                    <a:lnTo>
                      <a:pt x="4310" y="12459"/>
                    </a:lnTo>
                    <a:lnTo>
                      <a:pt x="4244" y="12501"/>
                    </a:lnTo>
                    <a:lnTo>
                      <a:pt x="4176" y="12542"/>
                    </a:lnTo>
                    <a:lnTo>
                      <a:pt x="4212" y="12456"/>
                    </a:lnTo>
                    <a:lnTo>
                      <a:pt x="4248" y="12371"/>
                    </a:lnTo>
                    <a:lnTo>
                      <a:pt x="4281" y="12284"/>
                    </a:lnTo>
                    <a:lnTo>
                      <a:pt x="4313" y="12196"/>
                    </a:lnTo>
                    <a:lnTo>
                      <a:pt x="4345" y="12107"/>
                    </a:lnTo>
                    <a:lnTo>
                      <a:pt x="4374" y="12017"/>
                    </a:lnTo>
                    <a:lnTo>
                      <a:pt x="4388" y="11971"/>
                    </a:lnTo>
                    <a:lnTo>
                      <a:pt x="4401" y="11926"/>
                    </a:lnTo>
                    <a:lnTo>
                      <a:pt x="4414" y="11879"/>
                    </a:lnTo>
                    <a:lnTo>
                      <a:pt x="4426" y="11833"/>
                    </a:lnTo>
                    <a:lnTo>
                      <a:pt x="4438" y="11787"/>
                    </a:lnTo>
                    <a:lnTo>
                      <a:pt x="4449" y="11740"/>
                    </a:lnTo>
                    <a:lnTo>
                      <a:pt x="4459" y="11694"/>
                    </a:lnTo>
                    <a:lnTo>
                      <a:pt x="4470" y="11647"/>
                    </a:lnTo>
                    <a:lnTo>
                      <a:pt x="4480" y="11600"/>
                    </a:lnTo>
                    <a:lnTo>
                      <a:pt x="4488" y="11553"/>
                    </a:lnTo>
                    <a:lnTo>
                      <a:pt x="4496" y="11506"/>
                    </a:lnTo>
                    <a:lnTo>
                      <a:pt x="4504" y="11458"/>
                    </a:lnTo>
                    <a:lnTo>
                      <a:pt x="4510" y="11411"/>
                    </a:lnTo>
                    <a:lnTo>
                      <a:pt x="4516" y="11363"/>
                    </a:lnTo>
                    <a:lnTo>
                      <a:pt x="4522" y="11315"/>
                    </a:lnTo>
                    <a:lnTo>
                      <a:pt x="4526" y="11266"/>
                    </a:lnTo>
                    <a:lnTo>
                      <a:pt x="4530" y="11218"/>
                    </a:lnTo>
                    <a:lnTo>
                      <a:pt x="4533" y="11170"/>
                    </a:lnTo>
                    <a:lnTo>
                      <a:pt x="4535" y="11121"/>
                    </a:lnTo>
                    <a:lnTo>
                      <a:pt x="4537" y="11073"/>
                    </a:lnTo>
                    <a:lnTo>
                      <a:pt x="4538" y="11049"/>
                    </a:lnTo>
                    <a:lnTo>
                      <a:pt x="4540" y="11025"/>
                    </a:lnTo>
                    <a:lnTo>
                      <a:pt x="4541" y="11002"/>
                    </a:lnTo>
                    <a:lnTo>
                      <a:pt x="4541" y="10981"/>
                    </a:lnTo>
                    <a:lnTo>
                      <a:pt x="4540" y="10946"/>
                    </a:lnTo>
                    <a:lnTo>
                      <a:pt x="4539" y="10911"/>
                    </a:lnTo>
                    <a:lnTo>
                      <a:pt x="4536" y="10876"/>
                    </a:lnTo>
                    <a:lnTo>
                      <a:pt x="4531" y="10842"/>
                    </a:lnTo>
                    <a:lnTo>
                      <a:pt x="4526" y="10808"/>
                    </a:lnTo>
                    <a:lnTo>
                      <a:pt x="4519" y="10774"/>
                    </a:lnTo>
                    <a:lnTo>
                      <a:pt x="4512" y="10741"/>
                    </a:lnTo>
                    <a:lnTo>
                      <a:pt x="4503" y="10707"/>
                    </a:lnTo>
                    <a:lnTo>
                      <a:pt x="4493" y="10675"/>
                    </a:lnTo>
                    <a:lnTo>
                      <a:pt x="4482" y="10641"/>
                    </a:lnTo>
                    <a:lnTo>
                      <a:pt x="4470" y="10610"/>
                    </a:lnTo>
                    <a:lnTo>
                      <a:pt x="4456" y="10578"/>
                    </a:lnTo>
                    <a:lnTo>
                      <a:pt x="4442" y="10547"/>
                    </a:lnTo>
                    <a:lnTo>
                      <a:pt x="4426" y="10517"/>
                    </a:lnTo>
                    <a:lnTo>
                      <a:pt x="4410" y="10487"/>
                    </a:lnTo>
                    <a:lnTo>
                      <a:pt x="4393" y="10458"/>
                    </a:lnTo>
                    <a:lnTo>
                      <a:pt x="4375" y="10429"/>
                    </a:lnTo>
                    <a:lnTo>
                      <a:pt x="4356" y="10401"/>
                    </a:lnTo>
                    <a:lnTo>
                      <a:pt x="4334" y="10374"/>
                    </a:lnTo>
                    <a:lnTo>
                      <a:pt x="4313" y="10347"/>
                    </a:lnTo>
                    <a:lnTo>
                      <a:pt x="4291" y="10321"/>
                    </a:lnTo>
                    <a:lnTo>
                      <a:pt x="4269" y="10296"/>
                    </a:lnTo>
                    <a:lnTo>
                      <a:pt x="4245" y="10271"/>
                    </a:lnTo>
                    <a:lnTo>
                      <a:pt x="4220" y="10248"/>
                    </a:lnTo>
                    <a:lnTo>
                      <a:pt x="4194" y="10225"/>
                    </a:lnTo>
                    <a:lnTo>
                      <a:pt x="4168" y="10203"/>
                    </a:lnTo>
                    <a:lnTo>
                      <a:pt x="4140" y="10182"/>
                    </a:lnTo>
                    <a:lnTo>
                      <a:pt x="4112" y="10161"/>
                    </a:lnTo>
                    <a:lnTo>
                      <a:pt x="4083" y="10142"/>
                    </a:lnTo>
                    <a:lnTo>
                      <a:pt x="4053" y="10123"/>
                    </a:lnTo>
                    <a:lnTo>
                      <a:pt x="4023" y="10106"/>
                    </a:lnTo>
                    <a:lnTo>
                      <a:pt x="3992" y="10089"/>
                    </a:lnTo>
                    <a:lnTo>
                      <a:pt x="3819" y="9998"/>
                    </a:lnTo>
                    <a:lnTo>
                      <a:pt x="3650" y="9904"/>
                    </a:lnTo>
                    <a:lnTo>
                      <a:pt x="3487" y="9807"/>
                    </a:lnTo>
                    <a:lnTo>
                      <a:pt x="3327" y="9707"/>
                    </a:lnTo>
                    <a:lnTo>
                      <a:pt x="3173" y="9604"/>
                    </a:lnTo>
                    <a:lnTo>
                      <a:pt x="3023" y="9499"/>
                    </a:lnTo>
                    <a:lnTo>
                      <a:pt x="2878" y="9389"/>
                    </a:lnTo>
                    <a:lnTo>
                      <a:pt x="2737" y="9277"/>
                    </a:lnTo>
                    <a:lnTo>
                      <a:pt x="2602" y="9163"/>
                    </a:lnTo>
                    <a:lnTo>
                      <a:pt x="2472" y="9046"/>
                    </a:lnTo>
                    <a:lnTo>
                      <a:pt x="2346" y="8927"/>
                    </a:lnTo>
                    <a:lnTo>
                      <a:pt x="2226" y="8805"/>
                    </a:lnTo>
                    <a:lnTo>
                      <a:pt x="2112" y="8681"/>
                    </a:lnTo>
                    <a:lnTo>
                      <a:pt x="2002" y="8555"/>
                    </a:lnTo>
                    <a:lnTo>
                      <a:pt x="1899" y="8427"/>
                    </a:lnTo>
                    <a:lnTo>
                      <a:pt x="1800" y="8297"/>
                    </a:lnTo>
                    <a:lnTo>
                      <a:pt x="1706" y="8163"/>
                    </a:lnTo>
                    <a:lnTo>
                      <a:pt x="1618" y="8030"/>
                    </a:lnTo>
                    <a:lnTo>
                      <a:pt x="1537" y="7894"/>
                    </a:lnTo>
                    <a:lnTo>
                      <a:pt x="1460" y="7757"/>
                    </a:lnTo>
                    <a:lnTo>
                      <a:pt x="1388" y="7617"/>
                    </a:lnTo>
                    <a:lnTo>
                      <a:pt x="1324" y="7476"/>
                    </a:lnTo>
                    <a:lnTo>
                      <a:pt x="1264" y="7335"/>
                    </a:lnTo>
                    <a:lnTo>
                      <a:pt x="1212" y="7192"/>
                    </a:lnTo>
                    <a:lnTo>
                      <a:pt x="1165" y="7047"/>
                    </a:lnTo>
                    <a:lnTo>
                      <a:pt x="1123" y="6901"/>
                    </a:lnTo>
                    <a:lnTo>
                      <a:pt x="1089" y="6755"/>
                    </a:lnTo>
                    <a:lnTo>
                      <a:pt x="1060" y="6608"/>
                    </a:lnTo>
                    <a:lnTo>
                      <a:pt x="1037" y="6459"/>
                    </a:lnTo>
                    <a:lnTo>
                      <a:pt x="1021" y="6309"/>
                    </a:lnTo>
                    <a:lnTo>
                      <a:pt x="1011" y="6160"/>
                    </a:lnTo>
                    <a:lnTo>
                      <a:pt x="1008" y="6010"/>
                    </a:lnTo>
                    <a:lnTo>
                      <a:pt x="1017" y="5752"/>
                    </a:lnTo>
                    <a:lnTo>
                      <a:pt x="1045" y="5498"/>
                    </a:lnTo>
                    <a:lnTo>
                      <a:pt x="1090" y="5248"/>
                    </a:lnTo>
                    <a:lnTo>
                      <a:pt x="1151" y="5002"/>
                    </a:lnTo>
                    <a:lnTo>
                      <a:pt x="1231" y="4760"/>
                    </a:lnTo>
                    <a:lnTo>
                      <a:pt x="1326" y="4522"/>
                    </a:lnTo>
                    <a:lnTo>
                      <a:pt x="1437" y="4290"/>
                    </a:lnTo>
                    <a:lnTo>
                      <a:pt x="1564" y="4063"/>
                    </a:lnTo>
                    <a:lnTo>
                      <a:pt x="1705" y="3840"/>
                    </a:lnTo>
                    <a:lnTo>
                      <a:pt x="1861" y="3625"/>
                    </a:lnTo>
                    <a:lnTo>
                      <a:pt x="2032" y="3415"/>
                    </a:lnTo>
                    <a:lnTo>
                      <a:pt x="2215" y="3211"/>
                    </a:lnTo>
                    <a:lnTo>
                      <a:pt x="2412" y="3015"/>
                    </a:lnTo>
                    <a:lnTo>
                      <a:pt x="2621" y="2826"/>
                    </a:lnTo>
                    <a:lnTo>
                      <a:pt x="2844" y="2644"/>
                    </a:lnTo>
                    <a:lnTo>
                      <a:pt x="3078" y="2470"/>
                    </a:lnTo>
                    <a:lnTo>
                      <a:pt x="3323" y="2304"/>
                    </a:lnTo>
                    <a:lnTo>
                      <a:pt x="3579" y="2147"/>
                    </a:lnTo>
                    <a:lnTo>
                      <a:pt x="3845" y="1998"/>
                    </a:lnTo>
                    <a:lnTo>
                      <a:pt x="4123" y="1858"/>
                    </a:lnTo>
                    <a:lnTo>
                      <a:pt x="4409" y="1728"/>
                    </a:lnTo>
                    <a:lnTo>
                      <a:pt x="4704" y="1607"/>
                    </a:lnTo>
                    <a:lnTo>
                      <a:pt x="5009" y="1496"/>
                    </a:lnTo>
                    <a:lnTo>
                      <a:pt x="5322" y="1395"/>
                    </a:lnTo>
                    <a:lnTo>
                      <a:pt x="5642" y="1306"/>
                    </a:lnTo>
                    <a:lnTo>
                      <a:pt x="5970" y="1227"/>
                    </a:lnTo>
                    <a:lnTo>
                      <a:pt x="6305" y="1160"/>
                    </a:lnTo>
                    <a:lnTo>
                      <a:pt x="6645" y="1104"/>
                    </a:lnTo>
                    <a:lnTo>
                      <a:pt x="6992" y="1060"/>
                    </a:lnTo>
                    <a:lnTo>
                      <a:pt x="7345" y="1028"/>
                    </a:lnTo>
                    <a:lnTo>
                      <a:pt x="7703" y="1008"/>
                    </a:lnTo>
                    <a:lnTo>
                      <a:pt x="8066" y="1002"/>
                    </a:lnTo>
                    <a:lnTo>
                      <a:pt x="8429" y="1008"/>
                    </a:lnTo>
                    <a:lnTo>
                      <a:pt x="8787" y="1028"/>
                    </a:lnTo>
                    <a:lnTo>
                      <a:pt x="9140" y="1060"/>
                    </a:lnTo>
                    <a:lnTo>
                      <a:pt x="9487" y="1104"/>
                    </a:lnTo>
                    <a:lnTo>
                      <a:pt x="9827" y="1160"/>
                    </a:lnTo>
                    <a:lnTo>
                      <a:pt x="10162" y="1227"/>
                    </a:lnTo>
                    <a:lnTo>
                      <a:pt x="10490" y="1306"/>
                    </a:lnTo>
                    <a:lnTo>
                      <a:pt x="10810" y="1395"/>
                    </a:lnTo>
                    <a:lnTo>
                      <a:pt x="11123" y="1496"/>
                    </a:lnTo>
                    <a:lnTo>
                      <a:pt x="11428" y="1607"/>
                    </a:lnTo>
                    <a:lnTo>
                      <a:pt x="11723" y="1728"/>
                    </a:lnTo>
                    <a:lnTo>
                      <a:pt x="12009" y="1858"/>
                    </a:lnTo>
                    <a:lnTo>
                      <a:pt x="12287" y="1998"/>
                    </a:lnTo>
                    <a:lnTo>
                      <a:pt x="12553" y="2147"/>
                    </a:lnTo>
                    <a:lnTo>
                      <a:pt x="12809" y="2304"/>
                    </a:lnTo>
                    <a:lnTo>
                      <a:pt x="13054" y="2470"/>
                    </a:lnTo>
                    <a:lnTo>
                      <a:pt x="13288" y="2644"/>
                    </a:lnTo>
                    <a:lnTo>
                      <a:pt x="13511" y="2826"/>
                    </a:lnTo>
                    <a:lnTo>
                      <a:pt x="13720" y="3015"/>
                    </a:lnTo>
                    <a:lnTo>
                      <a:pt x="13917" y="3211"/>
                    </a:lnTo>
                    <a:lnTo>
                      <a:pt x="14100" y="3415"/>
                    </a:lnTo>
                    <a:lnTo>
                      <a:pt x="14271" y="3625"/>
                    </a:lnTo>
                    <a:lnTo>
                      <a:pt x="14427" y="3840"/>
                    </a:lnTo>
                    <a:lnTo>
                      <a:pt x="14568" y="4063"/>
                    </a:lnTo>
                    <a:lnTo>
                      <a:pt x="14695" y="4290"/>
                    </a:lnTo>
                    <a:lnTo>
                      <a:pt x="14806" y="4522"/>
                    </a:lnTo>
                    <a:lnTo>
                      <a:pt x="14901" y="4760"/>
                    </a:lnTo>
                    <a:lnTo>
                      <a:pt x="14981" y="5002"/>
                    </a:lnTo>
                    <a:lnTo>
                      <a:pt x="15042" y="5248"/>
                    </a:lnTo>
                    <a:lnTo>
                      <a:pt x="15087" y="5498"/>
                    </a:lnTo>
                    <a:lnTo>
                      <a:pt x="15115" y="5752"/>
                    </a:lnTo>
                    <a:lnTo>
                      <a:pt x="15124" y="6010"/>
                    </a:lnTo>
                    <a:lnTo>
                      <a:pt x="15115" y="6267"/>
                    </a:lnTo>
                    <a:lnTo>
                      <a:pt x="15087" y="6521"/>
                    </a:lnTo>
                    <a:lnTo>
                      <a:pt x="15042" y="6771"/>
                    </a:lnTo>
                    <a:lnTo>
                      <a:pt x="14981" y="7018"/>
                    </a:lnTo>
                    <a:lnTo>
                      <a:pt x="14901" y="7260"/>
                    </a:lnTo>
                    <a:lnTo>
                      <a:pt x="14806" y="7497"/>
                    </a:lnTo>
                    <a:lnTo>
                      <a:pt x="14695" y="7730"/>
                    </a:lnTo>
                    <a:lnTo>
                      <a:pt x="14568" y="7957"/>
                    </a:lnTo>
                    <a:lnTo>
                      <a:pt x="14427" y="8179"/>
                    </a:lnTo>
                    <a:lnTo>
                      <a:pt x="14271" y="8395"/>
                    </a:lnTo>
                    <a:lnTo>
                      <a:pt x="14100" y="8605"/>
                    </a:lnTo>
                    <a:lnTo>
                      <a:pt x="13917" y="8807"/>
                    </a:lnTo>
                    <a:lnTo>
                      <a:pt x="13720" y="9005"/>
                    </a:lnTo>
                    <a:lnTo>
                      <a:pt x="13511" y="9194"/>
                    </a:lnTo>
                    <a:lnTo>
                      <a:pt x="13288" y="9375"/>
                    </a:lnTo>
                    <a:lnTo>
                      <a:pt x="13054" y="9550"/>
                    </a:lnTo>
                    <a:lnTo>
                      <a:pt x="12809" y="9715"/>
                    </a:lnTo>
                    <a:lnTo>
                      <a:pt x="12553" y="9873"/>
                    </a:lnTo>
                    <a:lnTo>
                      <a:pt x="12287" y="10021"/>
                    </a:lnTo>
                    <a:lnTo>
                      <a:pt x="12009" y="10162"/>
                    </a:lnTo>
                    <a:lnTo>
                      <a:pt x="11723" y="10292"/>
                    </a:lnTo>
                    <a:lnTo>
                      <a:pt x="11428" y="10413"/>
                    </a:lnTo>
                    <a:lnTo>
                      <a:pt x="11123" y="10523"/>
                    </a:lnTo>
                    <a:lnTo>
                      <a:pt x="10810" y="10623"/>
                    </a:lnTo>
                    <a:lnTo>
                      <a:pt x="10490" y="10714"/>
                    </a:lnTo>
                    <a:lnTo>
                      <a:pt x="10162" y="10793"/>
                    </a:lnTo>
                    <a:lnTo>
                      <a:pt x="9827" y="10860"/>
                    </a:lnTo>
                    <a:lnTo>
                      <a:pt x="9487" y="10916"/>
                    </a:lnTo>
                    <a:lnTo>
                      <a:pt x="9140" y="10960"/>
                    </a:lnTo>
                    <a:lnTo>
                      <a:pt x="8787" y="10992"/>
                    </a:lnTo>
                    <a:lnTo>
                      <a:pt x="8429" y="11011"/>
                    </a:lnTo>
                    <a:lnTo>
                      <a:pt x="8066" y="11018"/>
                    </a:lnTo>
                    <a:close/>
                    <a:moveTo>
                      <a:pt x="8066" y="0"/>
                    </a:moveTo>
                    <a:lnTo>
                      <a:pt x="7651" y="8"/>
                    </a:lnTo>
                    <a:lnTo>
                      <a:pt x="7241" y="31"/>
                    </a:lnTo>
                    <a:lnTo>
                      <a:pt x="6838" y="69"/>
                    </a:lnTo>
                    <a:lnTo>
                      <a:pt x="6441" y="122"/>
                    </a:lnTo>
                    <a:lnTo>
                      <a:pt x="6051" y="189"/>
                    </a:lnTo>
                    <a:lnTo>
                      <a:pt x="5667" y="270"/>
                    </a:lnTo>
                    <a:lnTo>
                      <a:pt x="5292" y="365"/>
                    </a:lnTo>
                    <a:lnTo>
                      <a:pt x="4926" y="473"/>
                    </a:lnTo>
                    <a:lnTo>
                      <a:pt x="4569" y="593"/>
                    </a:lnTo>
                    <a:lnTo>
                      <a:pt x="4222" y="725"/>
                    </a:lnTo>
                    <a:lnTo>
                      <a:pt x="3884" y="870"/>
                    </a:lnTo>
                    <a:lnTo>
                      <a:pt x="3556" y="1027"/>
                    </a:lnTo>
                    <a:lnTo>
                      <a:pt x="3240" y="1194"/>
                    </a:lnTo>
                    <a:lnTo>
                      <a:pt x="2935" y="1372"/>
                    </a:lnTo>
                    <a:lnTo>
                      <a:pt x="2643" y="1562"/>
                    </a:lnTo>
                    <a:lnTo>
                      <a:pt x="2362" y="1760"/>
                    </a:lnTo>
                    <a:lnTo>
                      <a:pt x="2095" y="1969"/>
                    </a:lnTo>
                    <a:lnTo>
                      <a:pt x="1842" y="2188"/>
                    </a:lnTo>
                    <a:lnTo>
                      <a:pt x="1602" y="2414"/>
                    </a:lnTo>
                    <a:lnTo>
                      <a:pt x="1377" y="2649"/>
                    </a:lnTo>
                    <a:lnTo>
                      <a:pt x="1168" y="2894"/>
                    </a:lnTo>
                    <a:lnTo>
                      <a:pt x="974" y="3145"/>
                    </a:lnTo>
                    <a:lnTo>
                      <a:pt x="796" y="3405"/>
                    </a:lnTo>
                    <a:lnTo>
                      <a:pt x="634" y="3671"/>
                    </a:lnTo>
                    <a:lnTo>
                      <a:pt x="489" y="3943"/>
                    </a:lnTo>
                    <a:lnTo>
                      <a:pt x="363" y="4223"/>
                    </a:lnTo>
                    <a:lnTo>
                      <a:pt x="254" y="4508"/>
                    </a:lnTo>
                    <a:lnTo>
                      <a:pt x="163" y="4799"/>
                    </a:lnTo>
                    <a:lnTo>
                      <a:pt x="93" y="5094"/>
                    </a:lnTo>
                    <a:lnTo>
                      <a:pt x="41" y="5396"/>
                    </a:lnTo>
                    <a:lnTo>
                      <a:pt x="10" y="5700"/>
                    </a:lnTo>
                    <a:lnTo>
                      <a:pt x="0" y="6010"/>
                    </a:lnTo>
                    <a:lnTo>
                      <a:pt x="4" y="6203"/>
                    </a:lnTo>
                    <a:lnTo>
                      <a:pt x="16" y="6394"/>
                    </a:lnTo>
                    <a:lnTo>
                      <a:pt x="36" y="6584"/>
                    </a:lnTo>
                    <a:lnTo>
                      <a:pt x="65" y="6772"/>
                    </a:lnTo>
                    <a:lnTo>
                      <a:pt x="100" y="6958"/>
                    </a:lnTo>
                    <a:lnTo>
                      <a:pt x="143" y="7144"/>
                    </a:lnTo>
                    <a:lnTo>
                      <a:pt x="195" y="7326"/>
                    </a:lnTo>
                    <a:lnTo>
                      <a:pt x="252" y="7506"/>
                    </a:lnTo>
                    <a:lnTo>
                      <a:pt x="318" y="7685"/>
                    </a:lnTo>
                    <a:lnTo>
                      <a:pt x="390" y="7861"/>
                    </a:lnTo>
                    <a:lnTo>
                      <a:pt x="470" y="8034"/>
                    </a:lnTo>
                    <a:lnTo>
                      <a:pt x="556" y="8205"/>
                    </a:lnTo>
                    <a:lnTo>
                      <a:pt x="648" y="8375"/>
                    </a:lnTo>
                    <a:lnTo>
                      <a:pt x="748" y="8541"/>
                    </a:lnTo>
                    <a:lnTo>
                      <a:pt x="855" y="8704"/>
                    </a:lnTo>
                    <a:lnTo>
                      <a:pt x="967" y="8865"/>
                    </a:lnTo>
                    <a:lnTo>
                      <a:pt x="1086" y="9023"/>
                    </a:lnTo>
                    <a:lnTo>
                      <a:pt x="1211" y="9177"/>
                    </a:lnTo>
                    <a:lnTo>
                      <a:pt x="1341" y="9329"/>
                    </a:lnTo>
                    <a:lnTo>
                      <a:pt x="1478" y="9478"/>
                    </a:lnTo>
                    <a:lnTo>
                      <a:pt x="1620" y="9623"/>
                    </a:lnTo>
                    <a:lnTo>
                      <a:pt x="1768" y="9765"/>
                    </a:lnTo>
                    <a:lnTo>
                      <a:pt x="1923" y="9903"/>
                    </a:lnTo>
                    <a:lnTo>
                      <a:pt x="2081" y="10038"/>
                    </a:lnTo>
                    <a:lnTo>
                      <a:pt x="2245" y="10170"/>
                    </a:lnTo>
                    <a:lnTo>
                      <a:pt x="2415" y="10298"/>
                    </a:lnTo>
                    <a:lnTo>
                      <a:pt x="2590" y="10421"/>
                    </a:lnTo>
                    <a:lnTo>
                      <a:pt x="2769" y="10541"/>
                    </a:lnTo>
                    <a:lnTo>
                      <a:pt x="2953" y="10657"/>
                    </a:lnTo>
                    <a:lnTo>
                      <a:pt x="3142" y="10770"/>
                    </a:lnTo>
                    <a:lnTo>
                      <a:pt x="3335" y="10878"/>
                    </a:lnTo>
                    <a:lnTo>
                      <a:pt x="3533" y="10981"/>
                    </a:lnTo>
                    <a:lnTo>
                      <a:pt x="3532" y="10990"/>
                    </a:lnTo>
                    <a:lnTo>
                      <a:pt x="3531" y="10999"/>
                    </a:lnTo>
                    <a:lnTo>
                      <a:pt x="3530" y="11008"/>
                    </a:lnTo>
                    <a:lnTo>
                      <a:pt x="3529" y="11018"/>
                    </a:lnTo>
                    <a:lnTo>
                      <a:pt x="3527" y="11102"/>
                    </a:lnTo>
                    <a:lnTo>
                      <a:pt x="3521" y="11187"/>
                    </a:lnTo>
                    <a:lnTo>
                      <a:pt x="3512" y="11271"/>
                    </a:lnTo>
                    <a:lnTo>
                      <a:pt x="3500" y="11357"/>
                    </a:lnTo>
                    <a:lnTo>
                      <a:pt x="3484" y="11442"/>
                    </a:lnTo>
                    <a:lnTo>
                      <a:pt x="3464" y="11527"/>
                    </a:lnTo>
                    <a:lnTo>
                      <a:pt x="3443" y="11612"/>
                    </a:lnTo>
                    <a:lnTo>
                      <a:pt x="3419" y="11696"/>
                    </a:lnTo>
                    <a:lnTo>
                      <a:pt x="3392" y="11780"/>
                    </a:lnTo>
                    <a:lnTo>
                      <a:pt x="3364" y="11863"/>
                    </a:lnTo>
                    <a:lnTo>
                      <a:pt x="3332" y="11947"/>
                    </a:lnTo>
                    <a:lnTo>
                      <a:pt x="3300" y="12030"/>
                    </a:lnTo>
                    <a:lnTo>
                      <a:pt x="3266" y="12111"/>
                    </a:lnTo>
                    <a:lnTo>
                      <a:pt x="3229" y="12192"/>
                    </a:lnTo>
                    <a:lnTo>
                      <a:pt x="3192" y="12271"/>
                    </a:lnTo>
                    <a:lnTo>
                      <a:pt x="3155" y="12350"/>
                    </a:lnTo>
                    <a:lnTo>
                      <a:pt x="3115" y="12428"/>
                    </a:lnTo>
                    <a:lnTo>
                      <a:pt x="3075" y="12505"/>
                    </a:lnTo>
                    <a:lnTo>
                      <a:pt x="3036" y="12580"/>
                    </a:lnTo>
                    <a:lnTo>
                      <a:pt x="2995" y="12653"/>
                    </a:lnTo>
                    <a:lnTo>
                      <a:pt x="2954" y="12726"/>
                    </a:lnTo>
                    <a:lnTo>
                      <a:pt x="2914" y="12796"/>
                    </a:lnTo>
                    <a:lnTo>
                      <a:pt x="2874" y="12864"/>
                    </a:lnTo>
                    <a:lnTo>
                      <a:pt x="2834" y="12931"/>
                    </a:lnTo>
                    <a:lnTo>
                      <a:pt x="2757" y="13059"/>
                    </a:lnTo>
                    <a:lnTo>
                      <a:pt x="2684" y="13180"/>
                    </a:lnTo>
                    <a:lnTo>
                      <a:pt x="2616" y="13290"/>
                    </a:lnTo>
                    <a:lnTo>
                      <a:pt x="2557" y="13390"/>
                    </a:lnTo>
                    <a:lnTo>
                      <a:pt x="2558" y="13390"/>
                    </a:lnTo>
                    <a:lnTo>
                      <a:pt x="2550" y="13411"/>
                    </a:lnTo>
                    <a:lnTo>
                      <a:pt x="2542" y="13432"/>
                    </a:lnTo>
                    <a:lnTo>
                      <a:pt x="2536" y="13454"/>
                    </a:lnTo>
                    <a:lnTo>
                      <a:pt x="2531" y="13476"/>
                    </a:lnTo>
                    <a:lnTo>
                      <a:pt x="2527" y="13499"/>
                    </a:lnTo>
                    <a:lnTo>
                      <a:pt x="2523" y="13522"/>
                    </a:lnTo>
                    <a:lnTo>
                      <a:pt x="2522" y="13545"/>
                    </a:lnTo>
                    <a:lnTo>
                      <a:pt x="2521" y="13569"/>
                    </a:lnTo>
                    <a:lnTo>
                      <a:pt x="2522" y="13592"/>
                    </a:lnTo>
                    <a:lnTo>
                      <a:pt x="2523" y="13615"/>
                    </a:lnTo>
                    <a:lnTo>
                      <a:pt x="2526" y="13638"/>
                    </a:lnTo>
                    <a:lnTo>
                      <a:pt x="2530" y="13660"/>
                    </a:lnTo>
                    <a:lnTo>
                      <a:pt x="2535" y="13682"/>
                    </a:lnTo>
                    <a:lnTo>
                      <a:pt x="2541" y="13704"/>
                    </a:lnTo>
                    <a:lnTo>
                      <a:pt x="2548" y="13726"/>
                    </a:lnTo>
                    <a:lnTo>
                      <a:pt x="2556" y="13746"/>
                    </a:lnTo>
                    <a:lnTo>
                      <a:pt x="2566" y="13766"/>
                    </a:lnTo>
                    <a:lnTo>
                      <a:pt x="2576" y="13786"/>
                    </a:lnTo>
                    <a:lnTo>
                      <a:pt x="2586" y="13805"/>
                    </a:lnTo>
                    <a:lnTo>
                      <a:pt x="2598" y="13823"/>
                    </a:lnTo>
                    <a:lnTo>
                      <a:pt x="2611" y="13841"/>
                    </a:lnTo>
                    <a:lnTo>
                      <a:pt x="2624" y="13858"/>
                    </a:lnTo>
                    <a:lnTo>
                      <a:pt x="2640" y="13875"/>
                    </a:lnTo>
                    <a:lnTo>
                      <a:pt x="2655" y="13890"/>
                    </a:lnTo>
                    <a:lnTo>
                      <a:pt x="2670" y="13905"/>
                    </a:lnTo>
                    <a:lnTo>
                      <a:pt x="2687" y="13920"/>
                    </a:lnTo>
                    <a:lnTo>
                      <a:pt x="2704" y="13933"/>
                    </a:lnTo>
                    <a:lnTo>
                      <a:pt x="2722" y="13946"/>
                    </a:lnTo>
                    <a:lnTo>
                      <a:pt x="2740" y="13958"/>
                    </a:lnTo>
                    <a:lnTo>
                      <a:pt x="2760" y="13968"/>
                    </a:lnTo>
                    <a:lnTo>
                      <a:pt x="2779" y="13978"/>
                    </a:lnTo>
                    <a:lnTo>
                      <a:pt x="2800" y="13987"/>
                    </a:lnTo>
                    <a:lnTo>
                      <a:pt x="2820" y="13996"/>
                    </a:lnTo>
                    <a:lnTo>
                      <a:pt x="2841" y="14003"/>
                    </a:lnTo>
                    <a:lnTo>
                      <a:pt x="2863" y="14009"/>
                    </a:lnTo>
                    <a:lnTo>
                      <a:pt x="2886" y="14014"/>
                    </a:lnTo>
                    <a:lnTo>
                      <a:pt x="2908" y="14018"/>
                    </a:lnTo>
                    <a:lnTo>
                      <a:pt x="2931" y="14021"/>
                    </a:lnTo>
                    <a:lnTo>
                      <a:pt x="2954" y="14022"/>
                    </a:lnTo>
                    <a:lnTo>
                      <a:pt x="2977" y="14023"/>
                    </a:lnTo>
                    <a:lnTo>
                      <a:pt x="3018" y="14021"/>
                    </a:lnTo>
                    <a:lnTo>
                      <a:pt x="3060" y="14017"/>
                    </a:lnTo>
                    <a:lnTo>
                      <a:pt x="3078" y="14016"/>
                    </a:lnTo>
                    <a:lnTo>
                      <a:pt x="3093" y="14015"/>
                    </a:lnTo>
                    <a:lnTo>
                      <a:pt x="3099" y="14015"/>
                    </a:lnTo>
                    <a:lnTo>
                      <a:pt x="3103" y="14015"/>
                    </a:lnTo>
                    <a:lnTo>
                      <a:pt x="3105" y="14016"/>
                    </a:lnTo>
                    <a:lnTo>
                      <a:pt x="3106" y="14016"/>
                    </a:lnTo>
                    <a:lnTo>
                      <a:pt x="3254" y="13989"/>
                    </a:lnTo>
                    <a:lnTo>
                      <a:pt x="3400" y="13955"/>
                    </a:lnTo>
                    <a:lnTo>
                      <a:pt x="3546" y="13915"/>
                    </a:lnTo>
                    <a:lnTo>
                      <a:pt x="3690" y="13870"/>
                    </a:lnTo>
                    <a:lnTo>
                      <a:pt x="3833" y="13819"/>
                    </a:lnTo>
                    <a:lnTo>
                      <a:pt x="3976" y="13763"/>
                    </a:lnTo>
                    <a:lnTo>
                      <a:pt x="4116" y="13701"/>
                    </a:lnTo>
                    <a:lnTo>
                      <a:pt x="4254" y="13637"/>
                    </a:lnTo>
                    <a:lnTo>
                      <a:pt x="4390" y="13569"/>
                    </a:lnTo>
                    <a:lnTo>
                      <a:pt x="4524" y="13497"/>
                    </a:lnTo>
                    <a:lnTo>
                      <a:pt x="4656" y="13423"/>
                    </a:lnTo>
                    <a:lnTo>
                      <a:pt x="4784" y="13346"/>
                    </a:lnTo>
                    <a:lnTo>
                      <a:pt x="4910" y="13267"/>
                    </a:lnTo>
                    <a:lnTo>
                      <a:pt x="5033" y="13186"/>
                    </a:lnTo>
                    <a:lnTo>
                      <a:pt x="5153" y="13104"/>
                    </a:lnTo>
                    <a:lnTo>
                      <a:pt x="5269" y="13021"/>
                    </a:lnTo>
                    <a:lnTo>
                      <a:pt x="5382" y="12938"/>
                    </a:lnTo>
                    <a:lnTo>
                      <a:pt x="5491" y="12854"/>
                    </a:lnTo>
                    <a:lnTo>
                      <a:pt x="5596" y="12771"/>
                    </a:lnTo>
                    <a:lnTo>
                      <a:pt x="5697" y="12689"/>
                    </a:lnTo>
                    <a:lnTo>
                      <a:pt x="5793" y="12608"/>
                    </a:lnTo>
                    <a:lnTo>
                      <a:pt x="5885" y="12528"/>
                    </a:lnTo>
                    <a:lnTo>
                      <a:pt x="5972" y="12450"/>
                    </a:lnTo>
                    <a:lnTo>
                      <a:pt x="6055" y="12375"/>
                    </a:lnTo>
                    <a:lnTo>
                      <a:pt x="6131" y="12302"/>
                    </a:lnTo>
                    <a:lnTo>
                      <a:pt x="6203" y="12233"/>
                    </a:lnTo>
                    <a:lnTo>
                      <a:pt x="6269" y="12167"/>
                    </a:lnTo>
                    <a:lnTo>
                      <a:pt x="6330" y="12105"/>
                    </a:lnTo>
                    <a:lnTo>
                      <a:pt x="6384" y="12048"/>
                    </a:lnTo>
                    <a:lnTo>
                      <a:pt x="6433" y="11995"/>
                    </a:lnTo>
                    <a:lnTo>
                      <a:pt x="6475" y="11947"/>
                    </a:lnTo>
                    <a:lnTo>
                      <a:pt x="6510" y="11906"/>
                    </a:lnTo>
                    <a:lnTo>
                      <a:pt x="6605" y="11919"/>
                    </a:lnTo>
                    <a:lnTo>
                      <a:pt x="6700" y="11932"/>
                    </a:lnTo>
                    <a:lnTo>
                      <a:pt x="6796" y="11943"/>
                    </a:lnTo>
                    <a:lnTo>
                      <a:pt x="6891" y="11954"/>
                    </a:lnTo>
                    <a:lnTo>
                      <a:pt x="6987" y="11965"/>
                    </a:lnTo>
                    <a:lnTo>
                      <a:pt x="7083" y="11974"/>
                    </a:lnTo>
                    <a:lnTo>
                      <a:pt x="7180" y="11983"/>
                    </a:lnTo>
                    <a:lnTo>
                      <a:pt x="7278" y="11990"/>
                    </a:lnTo>
                    <a:lnTo>
                      <a:pt x="7374" y="11997"/>
                    </a:lnTo>
                    <a:lnTo>
                      <a:pt x="7472" y="12003"/>
                    </a:lnTo>
                    <a:lnTo>
                      <a:pt x="7571" y="12008"/>
                    </a:lnTo>
                    <a:lnTo>
                      <a:pt x="7669" y="12012"/>
                    </a:lnTo>
                    <a:lnTo>
                      <a:pt x="7768" y="12016"/>
                    </a:lnTo>
                    <a:lnTo>
                      <a:pt x="7867" y="12018"/>
                    </a:lnTo>
                    <a:lnTo>
                      <a:pt x="7966" y="12019"/>
                    </a:lnTo>
                    <a:lnTo>
                      <a:pt x="8066" y="12020"/>
                    </a:lnTo>
                    <a:lnTo>
                      <a:pt x="8481" y="12012"/>
                    </a:lnTo>
                    <a:lnTo>
                      <a:pt x="8891" y="11989"/>
                    </a:lnTo>
                    <a:lnTo>
                      <a:pt x="9294" y="11951"/>
                    </a:lnTo>
                    <a:lnTo>
                      <a:pt x="9691" y="11898"/>
                    </a:lnTo>
                    <a:lnTo>
                      <a:pt x="10081" y="11830"/>
                    </a:lnTo>
                    <a:lnTo>
                      <a:pt x="10465" y="11749"/>
                    </a:lnTo>
                    <a:lnTo>
                      <a:pt x="10840" y="11655"/>
                    </a:lnTo>
                    <a:lnTo>
                      <a:pt x="11206" y="11547"/>
                    </a:lnTo>
                    <a:lnTo>
                      <a:pt x="11563" y="11427"/>
                    </a:lnTo>
                    <a:lnTo>
                      <a:pt x="11910" y="11295"/>
                    </a:lnTo>
                    <a:lnTo>
                      <a:pt x="12248" y="11149"/>
                    </a:lnTo>
                    <a:lnTo>
                      <a:pt x="12576" y="10993"/>
                    </a:lnTo>
                    <a:lnTo>
                      <a:pt x="12891" y="10826"/>
                    </a:lnTo>
                    <a:lnTo>
                      <a:pt x="13197" y="10647"/>
                    </a:lnTo>
                    <a:lnTo>
                      <a:pt x="13489" y="10458"/>
                    </a:lnTo>
                    <a:lnTo>
                      <a:pt x="13770" y="10260"/>
                    </a:lnTo>
                    <a:lnTo>
                      <a:pt x="14037" y="10050"/>
                    </a:lnTo>
                    <a:lnTo>
                      <a:pt x="14290" y="9832"/>
                    </a:lnTo>
                    <a:lnTo>
                      <a:pt x="14530" y="9606"/>
                    </a:lnTo>
                    <a:lnTo>
                      <a:pt x="14755" y="9370"/>
                    </a:lnTo>
                    <a:lnTo>
                      <a:pt x="14964" y="9126"/>
                    </a:lnTo>
                    <a:lnTo>
                      <a:pt x="15158" y="8875"/>
                    </a:lnTo>
                    <a:lnTo>
                      <a:pt x="15336" y="8615"/>
                    </a:lnTo>
                    <a:lnTo>
                      <a:pt x="15498" y="8349"/>
                    </a:lnTo>
                    <a:lnTo>
                      <a:pt x="15643" y="8076"/>
                    </a:lnTo>
                    <a:lnTo>
                      <a:pt x="15769" y="7797"/>
                    </a:lnTo>
                    <a:lnTo>
                      <a:pt x="15878" y="7511"/>
                    </a:lnTo>
                    <a:lnTo>
                      <a:pt x="15968" y="7221"/>
                    </a:lnTo>
                    <a:lnTo>
                      <a:pt x="16039" y="6925"/>
                    </a:lnTo>
                    <a:lnTo>
                      <a:pt x="16091" y="6624"/>
                    </a:lnTo>
                    <a:lnTo>
                      <a:pt x="16122" y="6319"/>
                    </a:lnTo>
                    <a:lnTo>
                      <a:pt x="16132" y="6010"/>
                    </a:lnTo>
                    <a:lnTo>
                      <a:pt x="16122" y="5700"/>
                    </a:lnTo>
                    <a:lnTo>
                      <a:pt x="16091" y="5396"/>
                    </a:lnTo>
                    <a:lnTo>
                      <a:pt x="16039" y="5094"/>
                    </a:lnTo>
                    <a:lnTo>
                      <a:pt x="15968" y="4799"/>
                    </a:lnTo>
                    <a:lnTo>
                      <a:pt x="15878" y="4508"/>
                    </a:lnTo>
                    <a:lnTo>
                      <a:pt x="15769" y="4223"/>
                    </a:lnTo>
                    <a:lnTo>
                      <a:pt x="15643" y="3943"/>
                    </a:lnTo>
                    <a:lnTo>
                      <a:pt x="15498" y="3671"/>
                    </a:lnTo>
                    <a:lnTo>
                      <a:pt x="15336" y="3405"/>
                    </a:lnTo>
                    <a:lnTo>
                      <a:pt x="15158" y="3145"/>
                    </a:lnTo>
                    <a:lnTo>
                      <a:pt x="14964" y="2894"/>
                    </a:lnTo>
                    <a:lnTo>
                      <a:pt x="14755" y="2649"/>
                    </a:lnTo>
                    <a:lnTo>
                      <a:pt x="14530" y="2414"/>
                    </a:lnTo>
                    <a:lnTo>
                      <a:pt x="14290" y="2188"/>
                    </a:lnTo>
                    <a:lnTo>
                      <a:pt x="14037" y="1969"/>
                    </a:lnTo>
                    <a:lnTo>
                      <a:pt x="13770" y="1760"/>
                    </a:lnTo>
                    <a:lnTo>
                      <a:pt x="13489" y="1562"/>
                    </a:lnTo>
                    <a:lnTo>
                      <a:pt x="13197" y="1372"/>
                    </a:lnTo>
                    <a:lnTo>
                      <a:pt x="12891" y="1194"/>
                    </a:lnTo>
                    <a:lnTo>
                      <a:pt x="12576" y="1027"/>
                    </a:lnTo>
                    <a:lnTo>
                      <a:pt x="12248" y="870"/>
                    </a:lnTo>
                    <a:lnTo>
                      <a:pt x="11910" y="725"/>
                    </a:lnTo>
                    <a:lnTo>
                      <a:pt x="11563" y="593"/>
                    </a:lnTo>
                    <a:lnTo>
                      <a:pt x="11206" y="473"/>
                    </a:lnTo>
                    <a:lnTo>
                      <a:pt x="10840" y="365"/>
                    </a:lnTo>
                    <a:lnTo>
                      <a:pt x="10465" y="270"/>
                    </a:lnTo>
                    <a:lnTo>
                      <a:pt x="10081" y="189"/>
                    </a:lnTo>
                    <a:lnTo>
                      <a:pt x="9691" y="122"/>
                    </a:lnTo>
                    <a:lnTo>
                      <a:pt x="9294" y="69"/>
                    </a:lnTo>
                    <a:lnTo>
                      <a:pt x="8891" y="31"/>
                    </a:lnTo>
                    <a:lnTo>
                      <a:pt x="8481" y="8"/>
                    </a:lnTo>
                    <a:lnTo>
                      <a:pt x="8066"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cs typeface="+mn-ea"/>
                  <a:sym typeface="+mn-lt"/>
                </a:endParaRPr>
              </a:p>
            </p:txBody>
          </p:sp>
        </p:grpSp>
        <p:sp>
          <p:nvSpPr>
            <p:cNvPr id="18" name="íślíḋè-TextBox 49"/>
            <p:cNvSpPr txBox="1"/>
            <p:nvPr/>
          </p:nvSpPr>
          <p:spPr>
            <a:xfrm>
              <a:off x="6211021" y="4285612"/>
              <a:ext cx="837476" cy="601499"/>
            </a:xfrm>
            <a:prstGeom prst="rect">
              <a:avLst/>
            </a:prstGeom>
          </p:spPr>
          <p:txBody>
            <a:bodyPr anchor="ctr" anchorCtr="0" wrap="none">
              <a:normAutofit/>
            </a:bodyPr>
            <a:lstStyle/>
            <a:p>
              <a:pPr algn="ctr"/>
              <a:r>
                <a:rPr altLang="en-US" b="1" lang="zh-CN" spc="300" sz="1600">
                  <a:solidFill>
                    <a:schemeClr val="bg1"/>
                  </a:solidFill>
                  <a:cs typeface="+mn-ea"/>
                  <a:sym typeface="+mn-lt"/>
                </a:rPr>
                <a:t>关键词</a:t>
              </a:r>
            </a:p>
          </p:txBody>
        </p:sp>
      </p:grpSp>
      <p:grpSp>
        <p:nvGrpSpPr>
          <p:cNvPr id="21" name="Group 52"/>
          <p:cNvGrpSpPr/>
          <p:nvPr/>
        </p:nvGrpSpPr>
        <p:grpSpPr>
          <a:xfrm flipH="1">
            <a:off x="7633085" y="2927963"/>
            <a:ext cx="2172982" cy="824343"/>
            <a:chOff x="3191581" y="1736196"/>
            <a:chExt cx="2425975" cy="824343"/>
          </a:xfrm>
        </p:grpSpPr>
        <p:grpSp>
          <p:nvGrpSpPr>
            <p:cNvPr id="22" name="Group 53"/>
            <p:cNvGrpSpPr/>
            <p:nvPr/>
          </p:nvGrpSpPr>
          <p:grpSpPr>
            <a:xfrm>
              <a:off x="3382081" y="1832353"/>
              <a:ext cx="2235475" cy="728186"/>
              <a:chOff x="3382081" y="1832353"/>
              <a:chExt cx="2235475" cy="728186"/>
            </a:xfrm>
          </p:grpSpPr>
          <p:cxnSp>
            <p:nvCxnSpPr>
              <p:cNvPr id="24" name="íślíḋè-Straight Connector 55"/>
              <p:cNvCxnSpPr/>
              <p:nvPr/>
            </p:nvCxnSpPr>
            <p:spPr>
              <a:xfrm>
                <a:off x="4482012" y="1832353"/>
                <a:ext cx="1135544" cy="728186"/>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íślíḋè-Straight Connector 56"/>
              <p:cNvCxnSpPr/>
              <p:nvPr/>
            </p:nvCxnSpPr>
            <p:spPr>
              <a:xfrm>
                <a:off x="3382081" y="1832353"/>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íślíḋè-Oval 54"/>
            <p:cNvSpPr/>
            <p:nvPr/>
          </p:nvSpPr>
          <p:spPr>
            <a:xfrm>
              <a:off x="3191581" y="1736196"/>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9" name="组合 18"/>
          <p:cNvGrpSpPr/>
          <p:nvPr/>
        </p:nvGrpSpPr>
        <p:grpSpPr>
          <a:xfrm>
            <a:off x="8778795" y="3281866"/>
            <a:ext cx="2621175" cy="1204882"/>
            <a:chOff x="8778795" y="3281866"/>
            <a:chExt cx="2621175" cy="1204882"/>
          </a:xfrm>
        </p:grpSpPr>
        <p:sp>
          <p:nvSpPr>
            <p:cNvPr id="84" name="矩形 83"/>
            <p:cNvSpPr/>
            <p:nvPr/>
          </p:nvSpPr>
          <p:spPr>
            <a:xfrm>
              <a:off x="8778796" y="3781489"/>
              <a:ext cx="2621175"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a:t>
              </a:r>
            </a:p>
          </p:txBody>
        </p:sp>
        <p:sp>
          <p:nvSpPr>
            <p:cNvPr id="85" name="矩形 84"/>
            <p:cNvSpPr/>
            <p:nvPr/>
          </p:nvSpPr>
          <p:spPr>
            <a:xfrm>
              <a:off x="8778796" y="3281866"/>
              <a:ext cx="2327556" cy="54864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0" name="组合 9"/>
          <p:cNvGrpSpPr/>
          <p:nvPr/>
        </p:nvGrpSpPr>
        <p:grpSpPr>
          <a:xfrm>
            <a:off x="531325" y="2401361"/>
            <a:ext cx="2621175" cy="1204882"/>
            <a:chOff x="531325" y="2401361"/>
            <a:chExt cx="2621175" cy="1204882"/>
          </a:xfrm>
        </p:grpSpPr>
        <p:sp>
          <p:nvSpPr>
            <p:cNvPr id="86" name="矩形 85"/>
            <p:cNvSpPr/>
            <p:nvPr/>
          </p:nvSpPr>
          <p:spPr>
            <a:xfrm>
              <a:off x="531325" y="2900985"/>
              <a:ext cx="2621175" cy="73152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a:t>
              </a:r>
            </a:p>
          </p:txBody>
        </p:sp>
        <p:sp>
          <p:nvSpPr>
            <p:cNvPr id="87" name="矩形 86"/>
            <p:cNvSpPr/>
            <p:nvPr/>
          </p:nvSpPr>
          <p:spPr>
            <a:xfrm>
              <a:off x="824944" y="2401361"/>
              <a:ext cx="2327556"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11" name="组合 10"/>
          <p:cNvGrpSpPr/>
          <p:nvPr/>
        </p:nvGrpSpPr>
        <p:grpSpPr>
          <a:xfrm>
            <a:off x="531325" y="4401268"/>
            <a:ext cx="2621175" cy="881716"/>
            <a:chOff x="531325" y="4401268"/>
            <a:chExt cx="2621175" cy="881716"/>
          </a:xfrm>
        </p:grpSpPr>
        <p:sp>
          <p:nvSpPr>
            <p:cNvPr id="88" name="矩形 87"/>
            <p:cNvSpPr/>
            <p:nvPr/>
          </p:nvSpPr>
          <p:spPr>
            <a:xfrm>
              <a:off x="531325" y="4900892"/>
              <a:ext cx="2621175" cy="731520"/>
            </a:xfrm>
            <a:prstGeom prst="rect">
              <a:avLst/>
            </a:prstGeom>
          </p:spPr>
          <p:txBody>
            <a:bodyPr wrap="square">
              <a:spAutoFit/>
            </a:bodyPr>
            <a:lstStyle/>
            <a:p>
              <a:pPr algn="r">
                <a:lnSpc>
                  <a:spcPct val="150000"/>
                </a:lnSpc>
              </a:pPr>
              <a:r>
                <a:rPr altLang="en-US" lang="zh-CN" sz="1400">
                  <a:solidFill>
                    <a:schemeClr val="tx1">
                      <a:lumMod val="50000"/>
                      <a:lumOff val="50000"/>
                    </a:schemeClr>
                  </a:solidFill>
                  <a:cs typeface="+mn-ea"/>
                  <a:sym typeface="+mn-lt"/>
                </a:rPr>
                <a:t>Please add your text content here,</a:t>
              </a:r>
            </a:p>
          </p:txBody>
        </p:sp>
        <p:sp>
          <p:nvSpPr>
            <p:cNvPr id="89" name="矩形 88"/>
            <p:cNvSpPr/>
            <p:nvPr/>
          </p:nvSpPr>
          <p:spPr>
            <a:xfrm>
              <a:off x="824944" y="4401268"/>
              <a:ext cx="2327556" cy="548640"/>
            </a:xfrm>
            <a:prstGeom prst="rect">
              <a:avLst/>
            </a:prstGeom>
            <a:effectLst/>
          </p:spPr>
          <p:txBody>
            <a:bodyPr wrap="square">
              <a:spAutoFit/>
            </a:bodyPr>
            <a:lstStyle/>
            <a:p>
              <a:pPr algn="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48" name="矩形 47"/>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下阶段工作思路</a:t>
            </a:r>
          </a:p>
        </p:txBody>
      </p:sp>
      <p:sp>
        <p:nvSpPr>
          <p:cNvPr id="49" name="圆角矩形 48"/>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0" name="圆角矩形 49"/>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3703120502"/>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additive="base">
                                        <p:cTn dur="1000" fill="hold" id="7"/>
                                        <p:tgtEl>
                                          <p:spTgt spid="49"/>
                                        </p:tgtEl>
                                        <p:attrNameLst>
                                          <p:attrName>ppt_x</p:attrName>
                                        </p:attrNameLst>
                                      </p:cBhvr>
                                      <p:tavLst>
                                        <p:tav tm="0">
                                          <p:val>
                                            <p:strVal val="0-#ppt_w/2"/>
                                          </p:val>
                                        </p:tav>
                                        <p:tav tm="100000">
                                          <p:val>
                                            <p:strVal val="#ppt_x"/>
                                          </p:val>
                                        </p:tav>
                                      </p:tavLst>
                                    </p:anim>
                                    <p:anim calcmode="lin" valueType="num">
                                      <p:cBhvr additive="base">
                                        <p:cTn dur="1000" fill="hold" id="8"/>
                                        <p:tgtEl>
                                          <p:spTgt spid="49"/>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50"/>
                                        </p:tgtEl>
                                        <p:attrNameLst>
                                          <p:attrName>style.visibility</p:attrName>
                                        </p:attrNameLst>
                                      </p:cBhvr>
                                      <p:to>
                                        <p:strVal val="visible"/>
                                      </p:to>
                                    </p:set>
                                    <p:anim calcmode="lin" valueType="num">
                                      <p:cBhvr additive="base">
                                        <p:cTn dur="1000" fill="hold" id="11"/>
                                        <p:tgtEl>
                                          <p:spTgt spid="50"/>
                                        </p:tgtEl>
                                        <p:attrNameLst>
                                          <p:attrName>ppt_x</p:attrName>
                                        </p:attrNameLst>
                                      </p:cBhvr>
                                      <p:tavLst>
                                        <p:tav tm="0">
                                          <p:val>
                                            <p:strVal val="0-#ppt_w/2"/>
                                          </p:val>
                                        </p:tav>
                                        <p:tav tm="100000">
                                          <p:val>
                                            <p:strVal val="#ppt_x"/>
                                          </p:val>
                                        </p:tav>
                                      </p:tavLst>
                                    </p:anim>
                                    <p:anim calcmode="lin" valueType="num">
                                      <p:cBhvr additive="base">
                                        <p:cTn dur="1000" fill="hold" id="12"/>
                                        <p:tgtEl>
                                          <p:spTgt spid="50"/>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48"/>
                                        </p:tgtEl>
                                        <p:attrNameLst>
                                          <p:attrName>style.visibility</p:attrName>
                                        </p:attrNameLst>
                                      </p:cBhvr>
                                      <p:to>
                                        <p:strVal val="visible"/>
                                      </p:to>
                                    </p:set>
                                    <p:animEffect filter="fade" transition="in">
                                      <p:cBhvr>
                                        <p:cTn dur="500" id="15"/>
                                        <p:tgtEl>
                                          <p:spTgt spid="48"/>
                                        </p:tgtEl>
                                      </p:cBhvr>
                                    </p:animEffect>
                                    <p:anim calcmode="lin" valueType="num">
                                      <p:cBhvr>
                                        <p:cTn dur="500" fill="hold" id="16"/>
                                        <p:tgtEl>
                                          <p:spTgt spid="48"/>
                                        </p:tgtEl>
                                        <p:attrNameLst>
                                          <p:attrName>ppt_w</p:attrName>
                                        </p:attrNameLst>
                                      </p:cBhvr>
                                      <p:tavLst>
                                        <p:tav fmla="#ppt_w*sin(2.5*pi*$)" tm="0">
                                          <p:val>
                                            <p:fltVal val="0"/>
                                          </p:val>
                                        </p:tav>
                                        <p:tav tm="100000">
                                          <p:val>
                                            <p:fltVal val="1"/>
                                          </p:val>
                                        </p:tav>
                                      </p:tavLst>
                                    </p:anim>
                                    <p:anim calcmode="lin" valueType="num">
                                      <p:cBhvr>
                                        <p:cTn dur="500" fill="hold" id="17"/>
                                        <p:tgtEl>
                                          <p:spTgt spid="48"/>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id="19" nodeType="afterEffect" presetClass="entr" presetID="22" presetSubtype="2">
                                  <p:stCondLst>
                                    <p:cond delay="0"/>
                                  </p:stCondLst>
                                  <p:childTnLst>
                                    <p:set>
                                      <p:cBhvr>
                                        <p:cTn dur="1" fill="hold" id="20">
                                          <p:stCondLst>
                                            <p:cond delay="0"/>
                                          </p:stCondLst>
                                        </p:cTn>
                                        <p:tgtEl>
                                          <p:spTgt spid="5"/>
                                        </p:tgtEl>
                                        <p:attrNameLst>
                                          <p:attrName>style.visibility</p:attrName>
                                        </p:attrNameLst>
                                      </p:cBhvr>
                                      <p:to>
                                        <p:strVal val="visible"/>
                                      </p:to>
                                    </p:set>
                                    <p:animEffect filter="wipe(right)" transition="in">
                                      <p:cBhvr>
                                        <p:cTn dur="750" id="21"/>
                                        <p:tgtEl>
                                          <p:spTgt spid="5"/>
                                        </p:tgtEl>
                                      </p:cBhvr>
                                    </p:animEffect>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par>
                          <p:cTn fill="hold" id="26" nodeType="afterGroup">
                            <p:stCondLst>
                              <p:cond delay="2500"/>
                            </p:stCondLst>
                            <p:childTnLst>
                              <p:par>
                                <p:cTn fill="hold" id="27" nodeType="after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childTnLst>
                                </p:cTn>
                              </p:par>
                              <p:par>
                                <p:cTn decel="100000" fill="hold" id="30" nodeType="withEffect" presetClass="path" presetID="64" presetSubtype="0">
                                  <p:stCondLst>
                                    <p:cond delay="0"/>
                                  </p:stCondLst>
                                  <p:childTnLst>
                                    <p:animMotion origin="layout" path="M 4.375E-06 -2.96296E-06 L 4.375E-06 -0.18472" pathEditMode="relative" ptsTypes="AA" rAng="0">
                                      <p:cBhvr>
                                        <p:cTn dur="1250" fill="hold" id="31" spd="-100000"/>
                                        <p:tgtEl>
                                          <p:spTgt spid="10"/>
                                        </p:tgtEl>
                                        <p:attrNameLst>
                                          <p:attrName>ppt_x</p:attrName>
                                          <p:attrName>ppt_y</p:attrName>
                                        </p:attrNameLst>
                                      </p:cBhvr>
                                      <p:rCtr x="0" y="-9236"/>
                                    </p:animMotion>
                                  </p:childTnLst>
                                </p:cTn>
                              </p:par>
                            </p:childTnLst>
                          </p:cTn>
                        </p:par>
                        <p:par>
                          <p:cTn fill="hold" id="32" nodeType="afterGroup">
                            <p:stCondLst>
                              <p:cond delay="3750"/>
                            </p:stCondLst>
                            <p:childTnLst>
                              <p:par>
                                <p:cTn fill="hold" grpId="0" id="33" nodeType="afterEffect" presetClass="entr" presetID="22" presetSubtype="8">
                                  <p:stCondLst>
                                    <p:cond delay="0"/>
                                  </p:stCondLst>
                                  <p:childTnLst>
                                    <p:set>
                                      <p:cBhvr>
                                        <p:cTn dur="1" fill="hold" id="34">
                                          <p:stCondLst>
                                            <p:cond delay="0"/>
                                          </p:stCondLst>
                                        </p:cTn>
                                        <p:tgtEl>
                                          <p:spTgt spid="44"/>
                                        </p:tgtEl>
                                        <p:attrNameLst>
                                          <p:attrName>style.visibility</p:attrName>
                                        </p:attrNameLst>
                                      </p:cBhvr>
                                      <p:to>
                                        <p:strVal val="visible"/>
                                      </p:to>
                                    </p:set>
                                    <p:animEffect filter="wipe(left)" transition="in">
                                      <p:cBhvr>
                                        <p:cTn dur="500" id="35"/>
                                        <p:tgtEl>
                                          <p:spTgt spid="44"/>
                                        </p:tgtEl>
                                      </p:cBhvr>
                                    </p:animEffect>
                                  </p:childTnLst>
                                </p:cTn>
                              </p:par>
                            </p:childTnLst>
                          </p:cTn>
                        </p:par>
                        <p:par>
                          <p:cTn fill="hold" id="36" nodeType="afterGroup">
                            <p:stCondLst>
                              <p:cond delay="4250"/>
                            </p:stCondLst>
                            <p:childTnLst>
                              <p:par>
                                <p:cTn fill="hold" id="37" nodeType="afterEffect" presetClass="entr" presetID="22" presetSubtype="8">
                                  <p:stCondLst>
                                    <p:cond delay="0"/>
                                  </p:stCondLst>
                                  <p:childTnLst>
                                    <p:set>
                                      <p:cBhvr>
                                        <p:cTn dur="1" fill="hold" id="38">
                                          <p:stCondLst>
                                            <p:cond delay="0"/>
                                          </p:stCondLst>
                                        </p:cTn>
                                        <p:tgtEl>
                                          <p:spTgt spid="6"/>
                                        </p:tgtEl>
                                        <p:attrNameLst>
                                          <p:attrName>style.visibility</p:attrName>
                                        </p:attrNameLst>
                                      </p:cBhvr>
                                      <p:to>
                                        <p:strVal val="visible"/>
                                      </p:to>
                                    </p:set>
                                    <p:animEffect filter="wipe(left)" transition="in">
                                      <p:cBhvr>
                                        <p:cTn dur="750" id="39"/>
                                        <p:tgtEl>
                                          <p:spTgt spid="6"/>
                                        </p:tgtEl>
                                      </p:cBhvr>
                                    </p:animEffect>
                                  </p:childTnLst>
                                </p:cTn>
                              </p:par>
                            </p:childTnLst>
                          </p:cTn>
                        </p:par>
                        <p:par>
                          <p:cTn fill="hold" id="40" nodeType="afterGroup">
                            <p:stCondLst>
                              <p:cond delay="5000"/>
                            </p:stCondLst>
                            <p:childTnLst>
                              <p:par>
                                <p:cTn fill="hold" id="41" nodeType="afterEffect" presetClass="entr" presetID="10" presetSubtype="0">
                                  <p:stCondLst>
                                    <p:cond delay="0"/>
                                  </p:stCondLst>
                                  <p:childTnLst>
                                    <p:set>
                                      <p:cBhvr>
                                        <p:cTn dur="1" fill="hold" id="42">
                                          <p:stCondLst>
                                            <p:cond delay="0"/>
                                          </p:stCondLst>
                                        </p:cTn>
                                        <p:tgtEl>
                                          <p:spTgt spid="21"/>
                                        </p:tgtEl>
                                        <p:attrNameLst>
                                          <p:attrName>style.visibility</p:attrName>
                                        </p:attrNameLst>
                                      </p:cBhvr>
                                      <p:to>
                                        <p:strVal val="visible"/>
                                      </p:to>
                                    </p:set>
                                    <p:animEffect filter="fade" transition="in">
                                      <p:cBhvr>
                                        <p:cTn dur="500" id="43"/>
                                        <p:tgtEl>
                                          <p:spTgt spid="21"/>
                                        </p:tgtEl>
                                      </p:cBhvr>
                                    </p:animEffect>
                                  </p:childTnLst>
                                </p:cTn>
                              </p:par>
                            </p:childTnLst>
                          </p:cTn>
                        </p:par>
                        <p:par>
                          <p:cTn fill="hold" id="44" nodeType="afterGroup">
                            <p:stCondLst>
                              <p:cond delay="5500"/>
                            </p:stCondLst>
                            <p:childTnLst>
                              <p:par>
                                <p:cTn fill="hold" id="45" nodeType="afterEffect" presetClass="entr" presetID="10" presetSubtype="0">
                                  <p:stCondLst>
                                    <p:cond delay="0"/>
                                  </p:stCondLst>
                                  <p:childTnLst>
                                    <p:set>
                                      <p:cBhvr>
                                        <p:cTn dur="1" fill="hold" id="46">
                                          <p:stCondLst>
                                            <p:cond delay="0"/>
                                          </p:stCondLst>
                                        </p:cTn>
                                        <p:tgtEl>
                                          <p:spTgt spid="19"/>
                                        </p:tgtEl>
                                        <p:attrNameLst>
                                          <p:attrName>style.visibility</p:attrName>
                                        </p:attrNameLst>
                                      </p:cBhvr>
                                      <p:to>
                                        <p:strVal val="visible"/>
                                      </p:to>
                                    </p:set>
                                    <p:animEffect filter="fade" transition="in">
                                      <p:cBhvr>
                                        <p:cTn dur="1000" id="47"/>
                                        <p:tgtEl>
                                          <p:spTgt spid="19"/>
                                        </p:tgtEl>
                                      </p:cBhvr>
                                    </p:animEffect>
                                  </p:childTnLst>
                                </p:cTn>
                              </p:par>
                              <p:par>
                                <p:cTn decel="100000" fill="hold" id="48" nodeType="withEffect" presetClass="path" presetID="64" presetSubtype="0">
                                  <p:stCondLst>
                                    <p:cond delay="0"/>
                                  </p:stCondLst>
                                  <p:childTnLst>
                                    <p:animMotion origin="layout" path="M 4.375E-06 -2.96296E-06 L 4.375E-06 -0.18472" pathEditMode="relative" ptsTypes="AA" rAng="0">
                                      <p:cBhvr>
                                        <p:cTn dur="1250" fill="hold" id="49" spd="-100000"/>
                                        <p:tgtEl>
                                          <p:spTgt spid="19"/>
                                        </p:tgtEl>
                                        <p:attrNameLst>
                                          <p:attrName>ppt_x</p:attrName>
                                          <p:attrName>ppt_y</p:attrName>
                                        </p:attrNameLst>
                                      </p:cBhvr>
                                      <p:rCtr x="0" y="-9236"/>
                                    </p:animMotion>
                                  </p:childTnLst>
                                </p:cTn>
                              </p:par>
                            </p:childTnLst>
                          </p:cTn>
                        </p:par>
                        <p:par>
                          <p:cTn fill="hold" id="50" nodeType="afterGroup">
                            <p:stCondLst>
                              <p:cond delay="6750"/>
                            </p:stCondLst>
                            <p:childTnLst>
                              <p:par>
                                <p:cTn fill="hold" grpId="0" id="51" nodeType="afterEffect" presetClass="entr" presetID="22" presetSubtype="2">
                                  <p:stCondLst>
                                    <p:cond delay="0"/>
                                  </p:stCondLst>
                                  <p:childTnLst>
                                    <p:set>
                                      <p:cBhvr>
                                        <p:cTn dur="1" fill="hold" id="52">
                                          <p:stCondLst>
                                            <p:cond delay="0"/>
                                          </p:stCondLst>
                                        </p:cTn>
                                        <p:tgtEl>
                                          <p:spTgt spid="45"/>
                                        </p:tgtEl>
                                        <p:attrNameLst>
                                          <p:attrName>style.visibility</p:attrName>
                                        </p:attrNameLst>
                                      </p:cBhvr>
                                      <p:to>
                                        <p:strVal val="visible"/>
                                      </p:to>
                                    </p:set>
                                    <p:animEffect filter="wipe(right)" transition="in">
                                      <p:cBhvr>
                                        <p:cTn dur="500" id="53"/>
                                        <p:tgtEl>
                                          <p:spTgt spid="45"/>
                                        </p:tgtEl>
                                      </p:cBhvr>
                                    </p:animEffect>
                                  </p:childTnLst>
                                </p:cTn>
                              </p:par>
                            </p:childTnLst>
                          </p:cTn>
                        </p:par>
                        <p:par>
                          <p:cTn fill="hold" id="54" nodeType="afterGroup">
                            <p:stCondLst>
                              <p:cond delay="7250"/>
                            </p:stCondLst>
                            <p:childTnLst>
                              <p:par>
                                <p:cTn fill="hold" id="55" nodeType="afterEffect" presetClass="entr" presetID="22" presetSubtype="2">
                                  <p:stCondLst>
                                    <p:cond delay="0"/>
                                  </p:stCondLst>
                                  <p:childTnLst>
                                    <p:set>
                                      <p:cBhvr>
                                        <p:cTn dur="1" fill="hold" id="56">
                                          <p:stCondLst>
                                            <p:cond delay="0"/>
                                          </p:stCondLst>
                                        </p:cTn>
                                        <p:tgtEl>
                                          <p:spTgt spid="8"/>
                                        </p:tgtEl>
                                        <p:attrNameLst>
                                          <p:attrName>style.visibility</p:attrName>
                                        </p:attrNameLst>
                                      </p:cBhvr>
                                      <p:to>
                                        <p:strVal val="visible"/>
                                      </p:to>
                                    </p:set>
                                    <p:animEffect filter="wipe(right)" transition="in">
                                      <p:cBhvr>
                                        <p:cTn dur="750" id="57"/>
                                        <p:tgtEl>
                                          <p:spTgt spid="8"/>
                                        </p:tgtEl>
                                      </p:cBhvr>
                                    </p:animEffect>
                                  </p:childTnLst>
                                </p:cTn>
                              </p:par>
                            </p:childTnLst>
                          </p:cTn>
                        </p:par>
                        <p:par>
                          <p:cTn fill="hold" id="58" nodeType="afterGroup">
                            <p:stCondLst>
                              <p:cond delay="8000"/>
                            </p:stCondLst>
                            <p:childTnLst>
                              <p:par>
                                <p:cTn fill="hold" id="59" nodeType="after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childTnLst>
                          </p:cTn>
                        </p:par>
                        <p:par>
                          <p:cTn fill="hold" id="62" nodeType="afterGroup">
                            <p:stCondLst>
                              <p:cond delay="8500"/>
                            </p:stCondLst>
                            <p:childTnLst>
                              <p:par>
                                <p:cTn fill="hold" id="63" nodeType="afterEffect" presetClass="entr" presetID="10" presetSubtype="0">
                                  <p:stCondLst>
                                    <p:cond delay="0"/>
                                  </p:stCondLst>
                                  <p:childTnLst>
                                    <p:set>
                                      <p:cBhvr>
                                        <p:cTn dur="1" fill="hold" id="64">
                                          <p:stCondLst>
                                            <p:cond delay="0"/>
                                          </p:stCondLst>
                                        </p:cTn>
                                        <p:tgtEl>
                                          <p:spTgt spid="11"/>
                                        </p:tgtEl>
                                        <p:attrNameLst>
                                          <p:attrName>style.visibility</p:attrName>
                                        </p:attrNameLst>
                                      </p:cBhvr>
                                      <p:to>
                                        <p:strVal val="visible"/>
                                      </p:to>
                                    </p:set>
                                    <p:animEffect filter="fade" transition="in">
                                      <p:cBhvr>
                                        <p:cTn dur="1000" id="65"/>
                                        <p:tgtEl>
                                          <p:spTgt spid="11"/>
                                        </p:tgtEl>
                                      </p:cBhvr>
                                    </p:animEffect>
                                  </p:childTnLst>
                                </p:cTn>
                              </p:par>
                              <p:par>
                                <p:cTn decel="100000" fill="hold" id="66" nodeType="withEffect" presetClass="path" presetID="64" presetSubtype="0">
                                  <p:stCondLst>
                                    <p:cond delay="0"/>
                                  </p:stCondLst>
                                  <p:childTnLst>
                                    <p:animMotion origin="layout" path="M 4.375E-06 -2.96296E-06 L 4.375E-06 -0.18472" pathEditMode="relative" ptsTypes="AA" rAng="0">
                                      <p:cBhvr>
                                        <p:cTn dur="1250" fill="hold" id="67" spd="-100000"/>
                                        <p:tgtEl>
                                          <p:spTgt spid="11"/>
                                        </p:tgtEl>
                                        <p:attrNameLst>
                                          <p:attrName>ppt_x</p:attrName>
                                          <p:attrName>ppt_y</p:attrName>
                                        </p:attrNameLst>
                                      </p:cBhvr>
                                      <p:rCtr x="0" y="-9236"/>
                                    </p:animMotion>
                                  </p:childTnLst>
                                </p:cTn>
                              </p:par>
                            </p:childTnLst>
                          </p:cTn>
                        </p:par>
                        <p:par>
                          <p:cTn fill="hold" id="68" nodeType="afterGroup">
                            <p:stCondLst>
                              <p:cond delay="9750"/>
                            </p:stCondLst>
                            <p:childTnLst>
                              <p:par>
                                <p:cTn fill="hold" id="69" nodeType="afterEffect" presetClass="entr" presetID="22" presetSubtype="1">
                                  <p:stCondLst>
                                    <p:cond delay="0"/>
                                  </p:stCondLst>
                                  <p:childTnLst>
                                    <p:set>
                                      <p:cBhvr>
                                        <p:cTn dur="1" fill="hold" id="70">
                                          <p:stCondLst>
                                            <p:cond delay="0"/>
                                          </p:stCondLst>
                                        </p:cTn>
                                        <p:tgtEl>
                                          <p:spTgt spid="9"/>
                                        </p:tgtEl>
                                        <p:attrNameLst>
                                          <p:attrName>style.visibility</p:attrName>
                                        </p:attrNameLst>
                                      </p:cBhvr>
                                      <p:to>
                                        <p:strVal val="visible"/>
                                      </p:to>
                                    </p:set>
                                    <p:animEffect filter="wipe(up)" transition="in">
                                      <p:cBhvr>
                                        <p:cTn dur="500" id="7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8"/>
      <p:bldP grpId="0" spid="49"/>
      <p:bldP grpId="0" spid="5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8" name="任意多边形 47"/>
          <p:cNvSpPr/>
          <p:nvPr/>
        </p:nvSpPr>
        <p:spPr>
          <a:xfrm flipV="1">
            <a:off x="8529425" y="5746810"/>
            <a:ext cx="1187960" cy="339417"/>
          </a:xfrm>
          <a:custGeom>
            <a:gdLst>
              <a:gd fmla="*/ 30396 w 1187960" name="connsiteX0"/>
              <a:gd fmla="*/ 339417 h 339417" name="connsiteY0"/>
              <a:gd fmla="*/ 1157564 w 1187960" name="connsiteX1"/>
              <a:gd fmla="*/ 339417 h 339417" name="connsiteY1"/>
              <a:gd fmla="*/ 1187960 w 1187960" name="connsiteX2"/>
              <a:gd fmla="*/ 309021 h 339417" name="connsiteY2"/>
              <a:gd fmla="*/ 1157564 w 1187960" name="connsiteX3"/>
              <a:gd fmla="*/ 278625 h 339417" name="connsiteY3"/>
              <a:gd fmla="*/ 1137302 w 1187960" name="connsiteX4"/>
              <a:gd fmla="*/ 278625 h 339417" name="connsiteY4"/>
              <a:gd fmla="*/ 1005889 w 1187960" name="connsiteX5"/>
              <a:gd fmla="*/ 119049 h 339417" name="connsiteY5"/>
              <a:gd fmla="*/ 967190 w 1187960" name="connsiteX6"/>
              <a:gd fmla="*/ 119049 h 339417" name="connsiteY6"/>
              <a:gd fmla="*/ 972721 w 1187960" name="connsiteX7"/>
              <a:gd fmla="*/ 110845 h 339417" name="connsiteY7"/>
              <a:gd fmla="*/ 978991 w 1187960" name="connsiteX8"/>
              <a:gd fmla="*/ 79788 h 339417" name="connsiteY8"/>
              <a:gd fmla="*/ 899203 w 1187960" name="connsiteX9"/>
              <a:gd fmla="*/ 0 h 339417" name="connsiteY9"/>
              <a:gd fmla="*/ 288757 w 1187960" name="connsiteX10"/>
              <a:gd fmla="*/ 0 h 339417" name="connsiteY10"/>
              <a:gd fmla="*/ 208969 w 1187960" name="connsiteX11"/>
              <a:gd fmla="*/ 79788 h 339417" name="connsiteY11"/>
              <a:gd fmla="*/ 215239 w 1187960" name="connsiteX12"/>
              <a:gd fmla="*/ 110845 h 339417" name="connsiteY12"/>
              <a:gd fmla="*/ 220770 w 1187960" name="connsiteX13"/>
              <a:gd fmla="*/ 119049 h 339417" name="connsiteY13"/>
              <a:gd fmla="*/ 182071 w 1187960" name="connsiteX14"/>
              <a:gd fmla="*/ 119049 h 339417" name="connsiteY14"/>
              <a:gd fmla="*/ 50659 w 1187960" name="connsiteX15"/>
              <a:gd fmla="*/ 278625 h 339417" name="connsiteY15"/>
              <a:gd fmla="*/ 30396 w 1187960" name="connsiteX16"/>
              <a:gd fmla="*/ 278625 h 339417" name="connsiteY16"/>
              <a:gd fmla="*/ 0 w 1187960" name="connsiteX17"/>
              <a:gd fmla="*/ 309021 h 339417" name="connsiteY17"/>
              <a:gd fmla="*/ 30396 w 1187960" name="connsiteX18"/>
              <a:gd fmla="*/ 339417 h 33941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339417" w="1187960">
                <a:moveTo>
                  <a:pt x="30396" y="339417"/>
                </a:moveTo>
                <a:lnTo>
                  <a:pt x="1157564" y="339417"/>
                </a:lnTo>
                <a:cubicBezTo>
                  <a:pt x="1174351" y="339417"/>
                  <a:pt x="1187960" y="325808"/>
                  <a:pt x="1187960" y="309021"/>
                </a:cubicBezTo>
                <a:cubicBezTo>
                  <a:pt x="1187960" y="292234"/>
                  <a:pt x="1174351" y="278625"/>
                  <a:pt x="1157564" y="278625"/>
                </a:cubicBezTo>
                <a:lnTo>
                  <a:pt x="1137302" y="278625"/>
                </a:lnTo>
                <a:lnTo>
                  <a:pt x="1005889" y="119049"/>
                </a:lnTo>
                <a:lnTo>
                  <a:pt x="967190" y="119049"/>
                </a:lnTo>
                <a:lnTo>
                  <a:pt x="972721" y="110845"/>
                </a:lnTo>
                <a:cubicBezTo>
                  <a:pt x="976759" y="101299"/>
                  <a:pt x="978991" y="90804"/>
                  <a:pt x="978991" y="79788"/>
                </a:cubicBezTo>
                <a:cubicBezTo>
                  <a:pt x="978991" y="35722"/>
                  <a:pt x="943269" y="0"/>
                  <a:pt x="899203" y="0"/>
                </a:cubicBezTo>
                <a:lnTo>
                  <a:pt x="288757" y="0"/>
                </a:lnTo>
                <a:cubicBezTo>
                  <a:pt x="244691" y="0"/>
                  <a:pt x="208969" y="35722"/>
                  <a:pt x="208969" y="79788"/>
                </a:cubicBezTo>
                <a:cubicBezTo>
                  <a:pt x="208969" y="90804"/>
                  <a:pt x="211202" y="101299"/>
                  <a:pt x="215239" y="110845"/>
                </a:cubicBezTo>
                <a:lnTo>
                  <a:pt x="220770" y="119049"/>
                </a:lnTo>
                <a:lnTo>
                  <a:pt x="182071" y="119049"/>
                </a:lnTo>
                <a:lnTo>
                  <a:pt x="50659" y="278625"/>
                </a:lnTo>
                <a:lnTo>
                  <a:pt x="30396" y="278625"/>
                </a:lnTo>
                <a:cubicBezTo>
                  <a:pt x="13609" y="278625"/>
                  <a:pt x="0" y="292234"/>
                  <a:pt x="0" y="309021"/>
                </a:cubicBezTo>
                <a:cubicBezTo>
                  <a:pt x="0" y="325808"/>
                  <a:pt x="13609" y="339417"/>
                  <a:pt x="30396" y="339417"/>
                </a:cubicBezTo>
                <a:close/>
              </a:path>
            </a:pathLst>
          </a:custGeom>
          <a:solidFill>
            <a:sysClr lastClr="FFFFFF" val="window">
              <a:lumMod val="6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49" name="圆角矩形 48"/>
          <p:cNvSpPr/>
          <p:nvPr/>
        </p:nvSpPr>
        <p:spPr>
          <a:xfrm>
            <a:off x="8529425" y="5592299"/>
            <a:ext cx="1187960" cy="116517"/>
          </a:xfrm>
          <a:prstGeom prst="roundRect">
            <a:avLst>
              <a:gd fmla="val 50000" name="adj"/>
            </a:avLst>
          </a:prstGeom>
          <a:solidFill>
            <a:sysClr lastClr="FFFFFF" val="window">
              <a:lumMod val="6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0" name="圆角矩形 49"/>
          <p:cNvSpPr/>
          <p:nvPr/>
        </p:nvSpPr>
        <p:spPr>
          <a:xfrm>
            <a:off x="8529425" y="5432723"/>
            <a:ext cx="1187960" cy="116517"/>
          </a:xfrm>
          <a:prstGeom prst="roundRect">
            <a:avLst>
              <a:gd fmla="val 50000" name="adj"/>
            </a:avLst>
          </a:prstGeom>
          <a:solidFill>
            <a:sysClr lastClr="FFFFFF" val="window">
              <a:lumMod val="6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1" name="圆角矩形 50"/>
          <p:cNvSpPr/>
          <p:nvPr/>
        </p:nvSpPr>
        <p:spPr>
          <a:xfrm>
            <a:off x="8529425" y="5273147"/>
            <a:ext cx="1187960" cy="116517"/>
          </a:xfrm>
          <a:prstGeom prst="roundRect">
            <a:avLst>
              <a:gd fmla="val 50000" name="adj"/>
            </a:avLst>
          </a:prstGeom>
          <a:solidFill>
            <a:sysClr lastClr="FFFFFF" val="window">
              <a:lumMod val="6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2" name="圆角矩形 51"/>
          <p:cNvSpPr/>
          <p:nvPr/>
        </p:nvSpPr>
        <p:spPr>
          <a:xfrm>
            <a:off x="8529425" y="5113571"/>
            <a:ext cx="1187960" cy="116517"/>
          </a:xfrm>
          <a:prstGeom prst="roundRect">
            <a:avLst>
              <a:gd fmla="val 50000" name="adj"/>
            </a:avLst>
          </a:prstGeom>
          <a:solidFill>
            <a:sysClr lastClr="FFFFFF" val="window">
              <a:lumMod val="6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3" name="任意多边形 52"/>
          <p:cNvSpPr/>
          <p:nvPr/>
        </p:nvSpPr>
        <p:spPr>
          <a:xfrm flipV="1" rot="10800000">
            <a:off x="7761255" y="2335495"/>
            <a:ext cx="2746536" cy="766496"/>
          </a:xfrm>
          <a:custGeom>
            <a:gdLst>
              <a:gd fmla="*/ 2801151 w 2801151" name="connsiteX0"/>
              <a:gd fmla="*/ 0 h 766496" name="connsiteY0"/>
              <a:gd fmla="*/ 0 w 2801151" name="connsiteX1"/>
              <a:gd fmla="*/ 335391 h 766496" name="connsiteY1"/>
              <a:gd fmla="*/ 86866 w 2801151" name="connsiteX2"/>
              <a:gd fmla="*/ 622551 h 766496" name="connsiteY2"/>
              <a:gd fmla="*/ 2801151 w 2801151" name="connsiteX3"/>
              <a:gd fmla="*/ 766496 h 766496" name="connsiteY3"/>
            </a:gdLst>
            <a:cxnLst>
              <a:cxn ang="0">
                <a:pos x="connsiteX0" y="connsiteY0"/>
              </a:cxn>
              <a:cxn ang="0">
                <a:pos x="connsiteX1" y="connsiteY1"/>
              </a:cxn>
              <a:cxn ang="0">
                <a:pos x="connsiteX2" y="connsiteY2"/>
              </a:cxn>
              <a:cxn ang="0">
                <a:pos x="connsiteX3" y="connsiteY3"/>
              </a:cxn>
            </a:cxnLst>
            <a:rect b="b" l="l" r="r" t="t"/>
            <a:pathLst>
              <a:path h="766496" w="2801151">
                <a:moveTo>
                  <a:pt x="2801151" y="0"/>
                </a:moveTo>
                <a:lnTo>
                  <a:pt x="0" y="335391"/>
                </a:lnTo>
                <a:lnTo>
                  <a:pt x="86866" y="622551"/>
                </a:lnTo>
                <a:lnTo>
                  <a:pt x="2801151" y="766496"/>
                </a:lnTo>
                <a:close/>
              </a:path>
            </a:pathLst>
          </a:custGeom>
          <a:solidFill>
            <a:srgbClr val="2CC6D2">
              <a:lumMod val="75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4" name="任意多边形 53"/>
          <p:cNvSpPr/>
          <p:nvPr/>
        </p:nvSpPr>
        <p:spPr>
          <a:xfrm rot="2600785">
            <a:off x="9175785" y="1404184"/>
            <a:ext cx="876009" cy="576268"/>
          </a:xfrm>
          <a:custGeom>
            <a:gdLst>
              <a:gd fmla="*/ 2923712 w 2923712" name="connsiteX0"/>
              <a:gd fmla="*/ 0 h 781712" name="connsiteY0"/>
              <a:gd fmla="*/ 2811363 w 2923712" name="connsiteX1"/>
              <a:gd fmla="*/ 781712 h 781712" name="connsiteY1"/>
              <a:gd fmla="*/ 86866 w 2923712" name="connsiteX2"/>
              <a:gd fmla="*/ 637226 h 781712" name="connsiteY2"/>
              <a:gd fmla="*/ 0 w 2923712" name="connsiteX3"/>
              <a:gd fmla="*/ 350066 h 781712" name="connsiteY3"/>
            </a:gdLst>
            <a:cxnLst>
              <a:cxn ang="0">
                <a:pos x="connsiteX0" y="connsiteY0"/>
              </a:cxn>
              <a:cxn ang="0">
                <a:pos x="connsiteX1" y="connsiteY1"/>
              </a:cxn>
              <a:cxn ang="0">
                <a:pos x="connsiteX2" y="connsiteY2"/>
              </a:cxn>
              <a:cxn ang="0">
                <a:pos x="connsiteX3" y="connsiteY3"/>
              </a:cxn>
            </a:cxnLst>
            <a:rect b="b" l="l" r="r" t="t"/>
            <a:pathLst>
              <a:path h="781712" w="2923712">
                <a:moveTo>
                  <a:pt x="2923712" y="0"/>
                </a:moveTo>
                <a:lnTo>
                  <a:pt x="2811363" y="781712"/>
                </a:lnTo>
                <a:lnTo>
                  <a:pt x="86866" y="637226"/>
                </a:lnTo>
                <a:lnTo>
                  <a:pt x="0" y="350066"/>
                </a:lnTo>
                <a:close/>
              </a:path>
            </a:pathLst>
          </a:custGeom>
          <a:solidFill>
            <a:srgbClr val="2CC6D2">
              <a:lumMod val="75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5" name="任意多边形 54"/>
          <p:cNvSpPr/>
          <p:nvPr/>
        </p:nvSpPr>
        <p:spPr>
          <a:xfrm rot="19540160">
            <a:off x="7672412" y="2528364"/>
            <a:ext cx="2923712" cy="781712"/>
          </a:xfrm>
          <a:custGeom>
            <a:gdLst>
              <a:gd fmla="*/ 2923712 w 2923712" name="connsiteX0"/>
              <a:gd fmla="*/ 0 h 781712" name="connsiteY0"/>
              <a:gd fmla="*/ 2811363 w 2923712" name="connsiteX1"/>
              <a:gd fmla="*/ 781712 h 781712" name="connsiteY1"/>
              <a:gd fmla="*/ 86866 w 2923712" name="connsiteX2"/>
              <a:gd fmla="*/ 637226 h 781712" name="connsiteY2"/>
              <a:gd fmla="*/ 0 w 2923712" name="connsiteX3"/>
              <a:gd fmla="*/ 350066 h 781712" name="connsiteY3"/>
            </a:gdLst>
            <a:cxnLst>
              <a:cxn ang="0">
                <a:pos x="connsiteX0" y="connsiteY0"/>
              </a:cxn>
              <a:cxn ang="0">
                <a:pos x="connsiteX1" y="connsiteY1"/>
              </a:cxn>
              <a:cxn ang="0">
                <a:pos x="connsiteX2" y="connsiteY2"/>
              </a:cxn>
              <a:cxn ang="0">
                <a:pos x="connsiteX3" y="connsiteY3"/>
              </a:cxn>
            </a:cxnLst>
            <a:rect b="b" l="l" r="r" t="t"/>
            <a:pathLst>
              <a:path h="781712" w="2923712">
                <a:moveTo>
                  <a:pt x="2923712" y="0"/>
                </a:moveTo>
                <a:lnTo>
                  <a:pt x="2811363" y="781712"/>
                </a:lnTo>
                <a:lnTo>
                  <a:pt x="86866" y="637226"/>
                </a:lnTo>
                <a:lnTo>
                  <a:pt x="0" y="350066"/>
                </a:lnTo>
                <a:close/>
              </a:path>
            </a:pathLst>
          </a:custGeom>
          <a:solidFill>
            <a:srgbClr val="2CC6D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6" name="任意多边形 55"/>
          <p:cNvSpPr/>
          <p:nvPr/>
        </p:nvSpPr>
        <p:spPr>
          <a:xfrm rot="1009422">
            <a:off x="7850415" y="3836866"/>
            <a:ext cx="2133105" cy="380129"/>
          </a:xfrm>
          <a:custGeom>
            <a:gdLst>
              <a:gd fmla="*/ 0 w 2133105" name="connsiteX0"/>
              <a:gd fmla="*/ 180354 h 380129" name="connsiteY0"/>
              <a:gd fmla="*/ 2133105 w 2133105" name="connsiteX1"/>
              <a:gd fmla="*/ 0 h 380129" name="connsiteY1"/>
              <a:gd fmla="*/ 1847871 w 2133105" name="connsiteX2"/>
              <a:gd fmla="*/ 380129 h 380129" name="connsiteY2"/>
              <a:gd fmla="*/ 132140 w 2133105" name="connsiteX3"/>
              <a:gd fmla="*/ 315878 h 380129" name="connsiteY3"/>
            </a:gdLst>
            <a:cxnLst>
              <a:cxn ang="0">
                <a:pos x="connsiteX0" y="connsiteY0"/>
              </a:cxn>
              <a:cxn ang="0">
                <a:pos x="connsiteX1" y="connsiteY1"/>
              </a:cxn>
              <a:cxn ang="0">
                <a:pos x="connsiteX2" y="connsiteY2"/>
              </a:cxn>
              <a:cxn ang="0">
                <a:pos x="connsiteX3" y="connsiteY3"/>
              </a:cxn>
            </a:cxnLst>
            <a:rect b="b" l="l" r="r" t="t"/>
            <a:pathLst>
              <a:path h="380129" w="2133105">
                <a:moveTo>
                  <a:pt x="0" y="180354"/>
                </a:moveTo>
                <a:lnTo>
                  <a:pt x="2133105" y="0"/>
                </a:lnTo>
                <a:lnTo>
                  <a:pt x="1847871" y="380129"/>
                </a:lnTo>
                <a:lnTo>
                  <a:pt x="132140" y="315878"/>
                </a:lnTo>
                <a:close/>
              </a:path>
            </a:pathLst>
          </a:custGeom>
          <a:solidFill>
            <a:srgbClr val="2CC6D2">
              <a:lumMod val="75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7" name="任意多边形 56"/>
          <p:cNvSpPr/>
          <p:nvPr/>
        </p:nvSpPr>
        <p:spPr>
          <a:xfrm rot="19783484">
            <a:off x="7994249" y="3341076"/>
            <a:ext cx="2813669" cy="414220"/>
          </a:xfrm>
          <a:custGeom>
            <a:gdLst>
              <a:gd fmla="*/ 2813669 w 2813669" name="connsiteX0"/>
              <a:gd fmla="*/ 0 h 414220" name="connsiteY0"/>
              <a:gd fmla="*/ 2541104 w 2813669" name="connsiteX1"/>
              <a:gd fmla="*/ 414220 h 414220" name="connsiteY1"/>
              <a:gd fmla="*/ 77909 w 2813669" name="connsiteX2"/>
              <a:gd fmla="*/ 339594 h 414220" name="connsiteY2"/>
              <a:gd fmla="*/ 0 w 2813669" name="connsiteX3"/>
              <a:gd fmla="*/ 192460 h 414220" name="connsiteY3"/>
            </a:gdLst>
            <a:cxnLst>
              <a:cxn ang="0">
                <a:pos x="connsiteX0" y="connsiteY0"/>
              </a:cxn>
              <a:cxn ang="0">
                <a:pos x="connsiteX1" y="connsiteY1"/>
              </a:cxn>
              <a:cxn ang="0">
                <a:pos x="connsiteX2" y="connsiteY2"/>
              </a:cxn>
              <a:cxn ang="0">
                <a:pos x="connsiteX3" y="connsiteY3"/>
              </a:cxn>
            </a:cxnLst>
            <a:rect b="b" l="l" r="r" t="t"/>
            <a:pathLst>
              <a:path h="414220" w="2813669">
                <a:moveTo>
                  <a:pt x="2813669" y="0"/>
                </a:moveTo>
                <a:lnTo>
                  <a:pt x="2541104" y="414220"/>
                </a:lnTo>
                <a:lnTo>
                  <a:pt x="77909" y="339594"/>
                </a:lnTo>
                <a:lnTo>
                  <a:pt x="0" y="192460"/>
                </a:lnTo>
                <a:close/>
              </a:path>
            </a:pathLst>
          </a:custGeom>
          <a:solidFill>
            <a:srgbClr val="2CC6D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8" name="任意多边形 57"/>
          <p:cNvSpPr/>
          <p:nvPr/>
        </p:nvSpPr>
        <p:spPr>
          <a:xfrm rot="1325021">
            <a:off x="8088215" y="4553491"/>
            <a:ext cx="1703666" cy="163142"/>
          </a:xfrm>
          <a:custGeom>
            <a:gdLst>
              <a:gd fmla="*/ 0 w 1718891" name="connsiteX0"/>
              <a:gd fmla="*/ 0 h 163142" name="connsiteY0"/>
              <a:gd fmla="*/ 1718891 w 1718891" name="connsiteX1"/>
              <a:gd fmla="*/ 0 h 163142" name="connsiteY1"/>
              <a:gd fmla="*/ 1688795 w 1718891" name="connsiteX2"/>
              <a:gd fmla="*/ 118926 h 163142" name="connsiteY2"/>
              <a:gd fmla="*/ 1679016 w 1718891" name="connsiteX3"/>
              <a:gd fmla="*/ 130381 h 163142" name="connsiteY3"/>
              <a:gd fmla="*/ 484391 w 1718891" name="connsiteX4"/>
              <a:gd fmla="*/ 163142 h 163142" name="connsiteY4"/>
              <a:gd fmla="*/ 121926 w 1718891" name="connsiteX5"/>
              <a:gd fmla="*/ 163142 h 16314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63142" w="1718891">
                <a:moveTo>
                  <a:pt x="0" y="0"/>
                </a:moveTo>
                <a:lnTo>
                  <a:pt x="1718891" y="0"/>
                </a:lnTo>
                <a:lnTo>
                  <a:pt x="1688795" y="118926"/>
                </a:lnTo>
                <a:lnTo>
                  <a:pt x="1679016" y="130381"/>
                </a:lnTo>
                <a:lnTo>
                  <a:pt x="484391" y="163142"/>
                </a:lnTo>
                <a:lnTo>
                  <a:pt x="121926" y="163142"/>
                </a:lnTo>
                <a:close/>
              </a:path>
            </a:pathLst>
          </a:custGeom>
          <a:solidFill>
            <a:srgbClr val="2CC6D2">
              <a:lumMod val="75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9" name="任意多边形 58"/>
          <p:cNvSpPr/>
          <p:nvPr/>
        </p:nvSpPr>
        <p:spPr>
          <a:xfrm rot="20441892">
            <a:off x="8337232" y="4425712"/>
            <a:ext cx="1757176" cy="322665"/>
          </a:xfrm>
          <a:custGeom>
            <a:gdLst>
              <a:gd fmla="*/ 1759448 w 1759448" name="connsiteX0"/>
              <a:gd fmla="*/ 0 h 331019" name="connsiteY0"/>
              <a:gd fmla="*/ 1524819 w 1759448" name="connsiteX1"/>
              <a:gd fmla="*/ 331019 h 331019" name="connsiteY1"/>
              <a:gd fmla="*/ 46507 w 1759448" name="connsiteX2"/>
              <a:gd fmla="*/ 272413 h 331019" name="connsiteY2"/>
              <a:gd fmla="*/ 0 w 1759448" name="connsiteX3"/>
              <a:gd fmla="*/ 157482 h 331019" name="connsiteY3"/>
            </a:gdLst>
            <a:cxnLst>
              <a:cxn ang="0">
                <a:pos x="connsiteX0" y="connsiteY0"/>
              </a:cxn>
              <a:cxn ang="0">
                <a:pos x="connsiteX1" y="connsiteY1"/>
              </a:cxn>
              <a:cxn ang="0">
                <a:pos x="connsiteX2" y="connsiteY2"/>
              </a:cxn>
              <a:cxn ang="0">
                <a:pos x="connsiteX3" y="connsiteY3"/>
              </a:cxn>
            </a:cxnLst>
            <a:rect b="b" l="l" r="r" t="t"/>
            <a:pathLst>
              <a:path h="331019" w="1759448">
                <a:moveTo>
                  <a:pt x="1759448" y="0"/>
                </a:moveTo>
                <a:lnTo>
                  <a:pt x="1524819" y="331019"/>
                </a:lnTo>
                <a:lnTo>
                  <a:pt x="46507" y="272413"/>
                </a:lnTo>
                <a:lnTo>
                  <a:pt x="0" y="157482"/>
                </a:lnTo>
                <a:close/>
              </a:path>
            </a:pathLst>
          </a:custGeom>
          <a:solidFill>
            <a:srgbClr val="2CC6D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0" name="任意多边形 59"/>
          <p:cNvSpPr/>
          <p:nvPr/>
        </p:nvSpPr>
        <p:spPr>
          <a:xfrm>
            <a:off x="8382813" y="4876426"/>
            <a:ext cx="1393494" cy="123956"/>
          </a:xfrm>
          <a:custGeom>
            <a:gdLst>
              <a:gd fmla="*/ 0 w 1403932" name="connsiteX0"/>
              <a:gd fmla="*/ 0 h 102584" name="connsiteY0"/>
              <a:gd fmla="*/ 1403932 w 1403932" name="connsiteX1"/>
              <a:gd fmla="*/ 0 h 102584" name="connsiteY1"/>
              <a:gd fmla="*/ 1403932 w 1403932" name="connsiteX2"/>
              <a:gd fmla="*/ 5111 h 102584" name="connsiteY2"/>
              <a:gd fmla="*/ 1299756 w 1403932" name="connsiteX3"/>
              <a:gd fmla="*/ 102584 h 102584" name="connsiteY3"/>
              <a:gd fmla="*/ 95984 w 1403932" name="connsiteX4"/>
              <a:gd fmla="*/ 102584 h 1025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2584" w="1403932">
                <a:moveTo>
                  <a:pt x="0" y="0"/>
                </a:moveTo>
                <a:lnTo>
                  <a:pt x="1403932" y="0"/>
                </a:lnTo>
                <a:lnTo>
                  <a:pt x="1403932" y="5111"/>
                </a:lnTo>
                <a:lnTo>
                  <a:pt x="1299756" y="102584"/>
                </a:lnTo>
                <a:lnTo>
                  <a:pt x="95984" y="102584"/>
                </a:lnTo>
                <a:close/>
              </a:path>
            </a:pathLst>
          </a:custGeom>
          <a:solidFill>
            <a:srgbClr val="2CC6D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1" name="梯形 60"/>
          <p:cNvSpPr/>
          <p:nvPr/>
        </p:nvSpPr>
        <p:spPr>
          <a:xfrm rot="18771028">
            <a:off x="7174236" y="1769088"/>
            <a:ext cx="2364335" cy="552641"/>
          </a:xfrm>
          <a:prstGeom prst="trapezoid">
            <a:avLst>
              <a:gd fmla="val 98312" name="adj"/>
            </a:avLst>
          </a:prstGeom>
          <a:solidFill>
            <a:srgbClr val="2CC6D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2" name="矩形 61"/>
          <p:cNvSpPr/>
          <p:nvPr/>
        </p:nvSpPr>
        <p:spPr>
          <a:xfrm>
            <a:off x="1501404" y="2691761"/>
            <a:ext cx="5356595"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63" name="矩形 62"/>
          <p:cNvSpPr/>
          <p:nvPr/>
        </p:nvSpPr>
        <p:spPr>
          <a:xfrm>
            <a:off x="1501405" y="2082479"/>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sp>
        <p:nvSpPr>
          <p:cNvPr id="64" name="矩形 63"/>
          <p:cNvSpPr/>
          <p:nvPr/>
        </p:nvSpPr>
        <p:spPr>
          <a:xfrm>
            <a:off x="1501404" y="3910069"/>
            <a:ext cx="5356595" cy="137160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 Please add your text content here, or copy your text, paste it here, and select only the text. Please add your text content here, or copy your text, paste it here, and select only the text.</a:t>
            </a:r>
          </a:p>
        </p:txBody>
      </p:sp>
      <p:cxnSp>
        <p:nvCxnSpPr>
          <p:cNvPr id="66" name="íṩľíḍè-Straight Connector 19"/>
          <p:cNvCxnSpPr/>
          <p:nvPr/>
        </p:nvCxnSpPr>
        <p:spPr>
          <a:xfrm>
            <a:off x="1574174" y="3654319"/>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下阶段目标计划</a:t>
            </a:r>
          </a:p>
        </p:txBody>
      </p:sp>
      <p:sp>
        <p:nvSpPr>
          <p:cNvPr id="24" name="圆角矩形 23"/>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圆角矩形 24"/>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49388544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1000" fill="hold" id="7"/>
                                        <p:tgtEl>
                                          <p:spTgt spid="24"/>
                                        </p:tgtEl>
                                        <p:attrNameLst>
                                          <p:attrName>ppt_x</p:attrName>
                                        </p:attrNameLst>
                                      </p:cBhvr>
                                      <p:tavLst>
                                        <p:tav tm="0">
                                          <p:val>
                                            <p:strVal val="0-#ppt_w/2"/>
                                          </p:val>
                                        </p:tav>
                                        <p:tav tm="100000">
                                          <p:val>
                                            <p:strVal val="#ppt_x"/>
                                          </p:val>
                                        </p:tav>
                                      </p:tavLst>
                                    </p:anim>
                                    <p:anim calcmode="lin" valueType="num">
                                      <p:cBhvr additive="base">
                                        <p:cTn dur="1000" fill="hold" id="8"/>
                                        <p:tgtEl>
                                          <p:spTgt spid="2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1000" fill="hold" id="11"/>
                                        <p:tgtEl>
                                          <p:spTgt spid="25"/>
                                        </p:tgtEl>
                                        <p:attrNameLst>
                                          <p:attrName>ppt_x</p:attrName>
                                        </p:attrNameLst>
                                      </p:cBhvr>
                                      <p:tavLst>
                                        <p:tav tm="0">
                                          <p:val>
                                            <p:strVal val="0-#ppt_w/2"/>
                                          </p:val>
                                        </p:tav>
                                        <p:tav tm="100000">
                                          <p:val>
                                            <p:strVal val="#ppt_x"/>
                                          </p:val>
                                        </p:tav>
                                      </p:tavLst>
                                    </p:anim>
                                    <p:anim calcmode="lin" valueType="num">
                                      <p:cBhvr additive="base">
                                        <p:cTn dur="1000" fill="hold" id="12"/>
                                        <p:tgtEl>
                                          <p:spTgt spid="25"/>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3"/>
                                        </p:tgtEl>
                                        <p:attrNameLst>
                                          <p:attrName>style.visibility</p:attrName>
                                        </p:attrNameLst>
                                      </p:cBhvr>
                                      <p:to>
                                        <p:strVal val="visible"/>
                                      </p:to>
                                    </p:set>
                                    <p:animEffect filter="fade" transition="in">
                                      <p:cBhvr>
                                        <p:cTn dur="500" id="15"/>
                                        <p:tgtEl>
                                          <p:spTgt spid="23"/>
                                        </p:tgtEl>
                                      </p:cBhvr>
                                    </p:animEffect>
                                    <p:anim calcmode="lin" valueType="num">
                                      <p:cBhvr>
                                        <p:cTn dur="500" fill="hold" id="16"/>
                                        <p:tgtEl>
                                          <p:spTgt spid="23"/>
                                        </p:tgtEl>
                                        <p:attrNameLst>
                                          <p:attrName>ppt_w</p:attrName>
                                        </p:attrNameLst>
                                      </p:cBhvr>
                                      <p:tavLst>
                                        <p:tav fmla="#ppt_w*sin(2.5*pi*$)" tm="0">
                                          <p:val>
                                            <p:fltVal val="0"/>
                                          </p:val>
                                        </p:tav>
                                        <p:tav tm="100000">
                                          <p:val>
                                            <p:fltVal val="1"/>
                                          </p:val>
                                        </p:tav>
                                      </p:tavLst>
                                    </p:anim>
                                    <p:anim calcmode="lin" valueType="num">
                                      <p:cBhvr>
                                        <p:cTn dur="500" fill="hold" id="17"/>
                                        <p:tgtEl>
                                          <p:spTgt spid="23"/>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22" presetSubtype="4">
                                  <p:stCondLst>
                                    <p:cond delay="0"/>
                                  </p:stCondLst>
                                  <p:childTnLst>
                                    <p:set>
                                      <p:cBhvr>
                                        <p:cTn dur="1" fill="hold" id="20">
                                          <p:stCondLst>
                                            <p:cond delay="0"/>
                                          </p:stCondLst>
                                        </p:cTn>
                                        <p:tgtEl>
                                          <p:spTgt spid="48"/>
                                        </p:tgtEl>
                                        <p:attrNameLst>
                                          <p:attrName>style.visibility</p:attrName>
                                        </p:attrNameLst>
                                      </p:cBhvr>
                                      <p:to>
                                        <p:strVal val="visible"/>
                                      </p:to>
                                    </p:set>
                                    <p:animEffect filter="wipe(down)" transition="in">
                                      <p:cBhvr>
                                        <p:cTn dur="500" id="21"/>
                                        <p:tgtEl>
                                          <p:spTgt spid="48"/>
                                        </p:tgtEl>
                                      </p:cBhvr>
                                    </p:animEffect>
                                  </p:childTnLst>
                                </p:cTn>
                              </p:par>
                            </p:childTnLst>
                          </p:cTn>
                        </p:par>
                        <p:par>
                          <p:cTn fill="hold" id="22" nodeType="afterGroup">
                            <p:stCondLst>
                              <p:cond delay="1750"/>
                            </p:stCondLst>
                            <p:childTnLst>
                              <p:par>
                                <p:cTn fill="hold" grpId="0" id="23" nodeType="afterEffect" presetClass="entr" presetID="22" presetSubtype="4">
                                  <p:stCondLst>
                                    <p:cond delay="0"/>
                                  </p:stCondLst>
                                  <p:childTnLst>
                                    <p:set>
                                      <p:cBhvr>
                                        <p:cTn dur="1" fill="hold" id="24">
                                          <p:stCondLst>
                                            <p:cond delay="0"/>
                                          </p:stCondLst>
                                        </p:cTn>
                                        <p:tgtEl>
                                          <p:spTgt spid="49"/>
                                        </p:tgtEl>
                                        <p:attrNameLst>
                                          <p:attrName>style.visibility</p:attrName>
                                        </p:attrNameLst>
                                      </p:cBhvr>
                                      <p:to>
                                        <p:strVal val="visible"/>
                                      </p:to>
                                    </p:set>
                                    <p:animEffect filter="wipe(down)" transition="in">
                                      <p:cBhvr>
                                        <p:cTn dur="250" id="25"/>
                                        <p:tgtEl>
                                          <p:spTgt spid="49"/>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50"/>
                                        </p:tgtEl>
                                        <p:attrNameLst>
                                          <p:attrName>style.visibility</p:attrName>
                                        </p:attrNameLst>
                                      </p:cBhvr>
                                      <p:to>
                                        <p:strVal val="visible"/>
                                      </p:to>
                                    </p:set>
                                    <p:animEffect filter="wipe(down)" transition="in">
                                      <p:cBhvr>
                                        <p:cTn dur="250" id="29"/>
                                        <p:tgtEl>
                                          <p:spTgt spid="50"/>
                                        </p:tgtEl>
                                      </p:cBhvr>
                                    </p:animEffect>
                                  </p:childTnLst>
                                </p:cTn>
                              </p:par>
                            </p:childTnLst>
                          </p:cTn>
                        </p:par>
                        <p:par>
                          <p:cTn fill="hold" id="30" nodeType="afterGroup">
                            <p:stCondLst>
                              <p:cond delay="2250"/>
                            </p:stCondLst>
                            <p:childTnLst>
                              <p:par>
                                <p:cTn fill="hold" grpId="0" id="31" nodeType="afterEffect" presetClass="entr" presetID="22" presetSubtype="4">
                                  <p:stCondLst>
                                    <p:cond delay="0"/>
                                  </p:stCondLst>
                                  <p:childTnLst>
                                    <p:set>
                                      <p:cBhvr>
                                        <p:cTn dur="1" fill="hold" id="32">
                                          <p:stCondLst>
                                            <p:cond delay="0"/>
                                          </p:stCondLst>
                                        </p:cTn>
                                        <p:tgtEl>
                                          <p:spTgt spid="51"/>
                                        </p:tgtEl>
                                        <p:attrNameLst>
                                          <p:attrName>style.visibility</p:attrName>
                                        </p:attrNameLst>
                                      </p:cBhvr>
                                      <p:to>
                                        <p:strVal val="visible"/>
                                      </p:to>
                                    </p:set>
                                    <p:animEffect filter="wipe(down)" transition="in">
                                      <p:cBhvr>
                                        <p:cTn dur="250" id="33"/>
                                        <p:tgtEl>
                                          <p:spTgt spid="51"/>
                                        </p:tgtEl>
                                      </p:cBhvr>
                                    </p:animEffect>
                                  </p:childTnLst>
                                </p:cTn>
                              </p:par>
                            </p:childTnLst>
                          </p:cTn>
                        </p:par>
                        <p:par>
                          <p:cTn fill="hold" id="34" nodeType="afterGroup">
                            <p:stCondLst>
                              <p:cond delay="2500"/>
                            </p:stCondLst>
                            <p:childTnLst>
                              <p:par>
                                <p:cTn fill="hold" grpId="0" id="35" nodeType="afterEffect" presetClass="entr" presetID="22" presetSubtype="4">
                                  <p:stCondLst>
                                    <p:cond delay="0"/>
                                  </p:stCondLst>
                                  <p:childTnLst>
                                    <p:set>
                                      <p:cBhvr>
                                        <p:cTn dur="1" fill="hold" id="36">
                                          <p:stCondLst>
                                            <p:cond delay="0"/>
                                          </p:stCondLst>
                                        </p:cTn>
                                        <p:tgtEl>
                                          <p:spTgt spid="52"/>
                                        </p:tgtEl>
                                        <p:attrNameLst>
                                          <p:attrName>style.visibility</p:attrName>
                                        </p:attrNameLst>
                                      </p:cBhvr>
                                      <p:to>
                                        <p:strVal val="visible"/>
                                      </p:to>
                                    </p:set>
                                    <p:animEffect filter="wipe(down)" transition="in">
                                      <p:cBhvr>
                                        <p:cTn dur="250" id="37"/>
                                        <p:tgtEl>
                                          <p:spTgt spid="52"/>
                                        </p:tgtEl>
                                      </p:cBhvr>
                                    </p:animEffect>
                                  </p:childTnLst>
                                </p:cTn>
                              </p:par>
                            </p:childTnLst>
                          </p:cTn>
                        </p:par>
                        <p:par>
                          <p:cTn fill="hold" id="38" nodeType="afterGroup">
                            <p:stCondLst>
                              <p:cond delay="2750"/>
                            </p:stCondLst>
                            <p:childTnLst>
                              <p:par>
                                <p:cTn fill="hold" grpId="0" id="39" nodeType="afterEffect" presetClass="entr" presetID="22" presetSubtype="8">
                                  <p:stCondLst>
                                    <p:cond delay="0"/>
                                  </p:stCondLst>
                                  <p:childTnLst>
                                    <p:set>
                                      <p:cBhvr>
                                        <p:cTn dur="1" fill="hold" id="40">
                                          <p:stCondLst>
                                            <p:cond delay="0"/>
                                          </p:stCondLst>
                                        </p:cTn>
                                        <p:tgtEl>
                                          <p:spTgt spid="60"/>
                                        </p:tgtEl>
                                        <p:attrNameLst>
                                          <p:attrName>style.visibility</p:attrName>
                                        </p:attrNameLst>
                                      </p:cBhvr>
                                      <p:to>
                                        <p:strVal val="visible"/>
                                      </p:to>
                                    </p:set>
                                    <p:animEffect filter="wipe(left)" transition="in">
                                      <p:cBhvr>
                                        <p:cTn dur="500" id="41"/>
                                        <p:tgtEl>
                                          <p:spTgt spid="60"/>
                                        </p:tgtEl>
                                      </p:cBhvr>
                                    </p:animEffect>
                                  </p:childTnLst>
                                </p:cTn>
                              </p:par>
                            </p:childTnLst>
                          </p:cTn>
                        </p:par>
                        <p:par>
                          <p:cTn fill="hold" id="42" nodeType="afterGroup">
                            <p:stCondLst>
                              <p:cond delay="3250"/>
                            </p:stCondLst>
                            <p:childTnLst>
                              <p:par>
                                <p:cTn fill="hold" grpId="0" id="43" nodeType="afterEffect" presetClass="entr" presetID="22" presetSubtype="4">
                                  <p:stCondLst>
                                    <p:cond delay="0"/>
                                  </p:stCondLst>
                                  <p:childTnLst>
                                    <p:set>
                                      <p:cBhvr>
                                        <p:cTn dur="1" fill="hold" id="44">
                                          <p:stCondLst>
                                            <p:cond delay="0"/>
                                          </p:stCondLst>
                                        </p:cTn>
                                        <p:tgtEl>
                                          <p:spTgt spid="59"/>
                                        </p:tgtEl>
                                        <p:attrNameLst>
                                          <p:attrName>style.visibility</p:attrName>
                                        </p:attrNameLst>
                                      </p:cBhvr>
                                      <p:to>
                                        <p:strVal val="visible"/>
                                      </p:to>
                                    </p:set>
                                    <p:animEffect filter="wipe(down)" transition="in">
                                      <p:cBhvr>
                                        <p:cTn dur="500" id="45"/>
                                        <p:tgtEl>
                                          <p:spTgt spid="59"/>
                                        </p:tgtEl>
                                      </p:cBhvr>
                                    </p:animEffect>
                                  </p:childTnLst>
                                </p:cTn>
                              </p:par>
                              <p:par>
                                <p:cTn fill="hold" grpId="0" id="46" nodeType="withEffect" presetClass="entr" presetID="22" presetSubtype="2">
                                  <p:stCondLst>
                                    <p:cond delay="250"/>
                                  </p:stCondLst>
                                  <p:childTnLst>
                                    <p:set>
                                      <p:cBhvr>
                                        <p:cTn dur="1" fill="hold" id="47">
                                          <p:stCondLst>
                                            <p:cond delay="0"/>
                                          </p:stCondLst>
                                        </p:cTn>
                                        <p:tgtEl>
                                          <p:spTgt spid="58"/>
                                        </p:tgtEl>
                                        <p:attrNameLst>
                                          <p:attrName>style.visibility</p:attrName>
                                        </p:attrNameLst>
                                      </p:cBhvr>
                                      <p:to>
                                        <p:strVal val="visible"/>
                                      </p:to>
                                    </p:set>
                                    <p:animEffect filter="wipe(right)" transition="in">
                                      <p:cBhvr>
                                        <p:cTn dur="500" id="48"/>
                                        <p:tgtEl>
                                          <p:spTgt spid="58"/>
                                        </p:tgtEl>
                                      </p:cBhvr>
                                    </p:animEffect>
                                  </p:childTnLst>
                                </p:cTn>
                              </p:par>
                              <p:par>
                                <p:cTn fill="hold" grpId="0" id="49" nodeType="withEffect" presetClass="entr" presetID="22" presetSubtype="2">
                                  <p:stCondLst>
                                    <p:cond delay="500"/>
                                  </p:stCondLst>
                                  <p:childTnLst>
                                    <p:set>
                                      <p:cBhvr>
                                        <p:cTn dur="1" fill="hold" id="50">
                                          <p:stCondLst>
                                            <p:cond delay="0"/>
                                          </p:stCondLst>
                                        </p:cTn>
                                        <p:tgtEl>
                                          <p:spTgt spid="56"/>
                                        </p:tgtEl>
                                        <p:attrNameLst>
                                          <p:attrName>style.visibility</p:attrName>
                                        </p:attrNameLst>
                                      </p:cBhvr>
                                      <p:to>
                                        <p:strVal val="visible"/>
                                      </p:to>
                                    </p:set>
                                    <p:animEffect filter="wipe(right)" transition="in">
                                      <p:cBhvr>
                                        <p:cTn dur="500" id="51"/>
                                        <p:tgtEl>
                                          <p:spTgt spid="56"/>
                                        </p:tgtEl>
                                      </p:cBhvr>
                                    </p:animEffect>
                                  </p:childTnLst>
                                </p:cTn>
                              </p:par>
                              <p:par>
                                <p:cTn fill="hold" grpId="0" id="52" nodeType="withEffect" presetClass="entr" presetID="22" presetSubtype="8">
                                  <p:stCondLst>
                                    <p:cond delay="750"/>
                                  </p:stCondLst>
                                  <p:childTnLst>
                                    <p:set>
                                      <p:cBhvr>
                                        <p:cTn dur="1" fill="hold" id="53">
                                          <p:stCondLst>
                                            <p:cond delay="0"/>
                                          </p:stCondLst>
                                        </p:cTn>
                                        <p:tgtEl>
                                          <p:spTgt spid="57"/>
                                        </p:tgtEl>
                                        <p:attrNameLst>
                                          <p:attrName>style.visibility</p:attrName>
                                        </p:attrNameLst>
                                      </p:cBhvr>
                                      <p:to>
                                        <p:strVal val="visible"/>
                                      </p:to>
                                    </p:set>
                                    <p:animEffect filter="wipe(left)" transition="in">
                                      <p:cBhvr>
                                        <p:cTn dur="500" id="54"/>
                                        <p:tgtEl>
                                          <p:spTgt spid="57"/>
                                        </p:tgtEl>
                                      </p:cBhvr>
                                    </p:animEffect>
                                  </p:childTnLst>
                                </p:cTn>
                              </p:par>
                              <p:par>
                                <p:cTn fill="hold" grpId="0" id="55" nodeType="withEffect" presetClass="entr" presetID="22" presetSubtype="8">
                                  <p:stCondLst>
                                    <p:cond delay="1000"/>
                                  </p:stCondLst>
                                  <p:childTnLst>
                                    <p:set>
                                      <p:cBhvr>
                                        <p:cTn dur="1" fill="hold" id="56">
                                          <p:stCondLst>
                                            <p:cond delay="0"/>
                                          </p:stCondLst>
                                        </p:cTn>
                                        <p:tgtEl>
                                          <p:spTgt spid="55"/>
                                        </p:tgtEl>
                                        <p:attrNameLst>
                                          <p:attrName>style.visibility</p:attrName>
                                        </p:attrNameLst>
                                      </p:cBhvr>
                                      <p:to>
                                        <p:strVal val="visible"/>
                                      </p:to>
                                    </p:set>
                                    <p:animEffect filter="wipe(left)" transition="in">
                                      <p:cBhvr>
                                        <p:cTn dur="500" id="57"/>
                                        <p:tgtEl>
                                          <p:spTgt spid="55"/>
                                        </p:tgtEl>
                                      </p:cBhvr>
                                    </p:animEffect>
                                  </p:childTnLst>
                                </p:cTn>
                              </p:par>
                              <p:par>
                                <p:cTn fill="hold" grpId="0" id="58" nodeType="withEffect" presetClass="entr" presetID="22" presetSubtype="2">
                                  <p:stCondLst>
                                    <p:cond delay="1250"/>
                                  </p:stCondLst>
                                  <p:childTnLst>
                                    <p:set>
                                      <p:cBhvr>
                                        <p:cTn dur="1" fill="hold" id="59">
                                          <p:stCondLst>
                                            <p:cond delay="0"/>
                                          </p:stCondLst>
                                        </p:cTn>
                                        <p:tgtEl>
                                          <p:spTgt spid="53"/>
                                        </p:tgtEl>
                                        <p:attrNameLst>
                                          <p:attrName>style.visibility</p:attrName>
                                        </p:attrNameLst>
                                      </p:cBhvr>
                                      <p:to>
                                        <p:strVal val="visible"/>
                                      </p:to>
                                    </p:set>
                                    <p:animEffect filter="wipe(right)" transition="in">
                                      <p:cBhvr>
                                        <p:cTn dur="500" id="60"/>
                                        <p:tgtEl>
                                          <p:spTgt spid="53"/>
                                        </p:tgtEl>
                                      </p:cBhvr>
                                    </p:animEffect>
                                  </p:childTnLst>
                                </p:cTn>
                              </p:par>
                              <p:par>
                                <p:cTn fill="hold" grpId="0" id="61" nodeType="withEffect" presetClass="entr" presetID="22" presetSubtype="4">
                                  <p:stCondLst>
                                    <p:cond delay="1500"/>
                                  </p:stCondLst>
                                  <p:childTnLst>
                                    <p:set>
                                      <p:cBhvr>
                                        <p:cTn dur="1" fill="hold" id="62">
                                          <p:stCondLst>
                                            <p:cond delay="0"/>
                                          </p:stCondLst>
                                        </p:cTn>
                                        <p:tgtEl>
                                          <p:spTgt spid="54"/>
                                        </p:tgtEl>
                                        <p:attrNameLst>
                                          <p:attrName>style.visibility</p:attrName>
                                        </p:attrNameLst>
                                      </p:cBhvr>
                                      <p:to>
                                        <p:strVal val="visible"/>
                                      </p:to>
                                    </p:set>
                                    <p:animEffect filter="wipe(down)" transition="in">
                                      <p:cBhvr>
                                        <p:cTn dur="500" id="63"/>
                                        <p:tgtEl>
                                          <p:spTgt spid="54"/>
                                        </p:tgtEl>
                                      </p:cBhvr>
                                    </p:animEffect>
                                  </p:childTnLst>
                                </p:cTn>
                              </p:par>
                              <p:par>
                                <p:cTn fill="hold" grpId="0" id="64" nodeType="withEffect" presetClass="entr" presetID="22" presetSubtype="4">
                                  <p:stCondLst>
                                    <p:cond delay="1750"/>
                                  </p:stCondLst>
                                  <p:childTnLst>
                                    <p:set>
                                      <p:cBhvr>
                                        <p:cTn dur="1" fill="hold" id="65">
                                          <p:stCondLst>
                                            <p:cond delay="0"/>
                                          </p:stCondLst>
                                        </p:cTn>
                                        <p:tgtEl>
                                          <p:spTgt spid="61"/>
                                        </p:tgtEl>
                                        <p:attrNameLst>
                                          <p:attrName>style.visibility</p:attrName>
                                        </p:attrNameLst>
                                      </p:cBhvr>
                                      <p:to>
                                        <p:strVal val="visible"/>
                                      </p:to>
                                    </p:set>
                                    <p:animEffect filter="wipe(down)" transition="in">
                                      <p:cBhvr>
                                        <p:cTn dur="500" id="66"/>
                                        <p:tgtEl>
                                          <p:spTgt spid="61"/>
                                        </p:tgtEl>
                                      </p:cBhvr>
                                    </p:animEffect>
                                  </p:childTnLst>
                                </p:cTn>
                              </p:par>
                            </p:childTnLst>
                          </p:cTn>
                        </p:par>
                        <p:par>
                          <p:cTn fill="hold" id="67" nodeType="afterGroup">
                            <p:stCondLst>
                              <p:cond delay="5500"/>
                            </p:stCondLst>
                            <p:childTnLst>
                              <p:par>
                                <p:cTn fill="hold" grpId="0" id="68" nodeType="afterEffect" presetClass="entr" presetID="10" presetSubtype="0">
                                  <p:stCondLst>
                                    <p:cond delay="0"/>
                                  </p:stCondLst>
                                  <p:childTnLst>
                                    <p:set>
                                      <p:cBhvr>
                                        <p:cTn dur="1" fill="hold" id="69">
                                          <p:stCondLst>
                                            <p:cond delay="0"/>
                                          </p:stCondLst>
                                        </p:cTn>
                                        <p:tgtEl>
                                          <p:spTgt spid="63"/>
                                        </p:tgtEl>
                                        <p:attrNameLst>
                                          <p:attrName>style.visibility</p:attrName>
                                        </p:attrNameLst>
                                      </p:cBhvr>
                                      <p:to>
                                        <p:strVal val="visible"/>
                                      </p:to>
                                    </p:set>
                                    <p:animEffect filter="fade" transition="in">
                                      <p:cBhvr>
                                        <p:cTn dur="1000" id="70"/>
                                        <p:tgtEl>
                                          <p:spTgt spid="63"/>
                                        </p:tgtEl>
                                      </p:cBhvr>
                                    </p:animEffect>
                                  </p:childTnLst>
                                </p:cTn>
                              </p:par>
                              <p:par>
                                <p:cTn decel="100000" fill="hold" grpId="1" id="71" nodeType="withEffect" presetClass="path" presetID="64" presetSubtype="0">
                                  <p:stCondLst>
                                    <p:cond delay="0"/>
                                  </p:stCondLst>
                                  <p:childTnLst>
                                    <p:animMotion origin="layout" path="M 4.375E-06 -2.96296E-06 L 4.375E-06 -0.18472" pathEditMode="relative" ptsTypes="AA" rAng="0">
                                      <p:cBhvr>
                                        <p:cTn dur="1250" fill="hold" id="72" spd="-100000"/>
                                        <p:tgtEl>
                                          <p:spTgt spid="63"/>
                                        </p:tgtEl>
                                        <p:attrNameLst>
                                          <p:attrName>ppt_x</p:attrName>
                                          <p:attrName>ppt_y</p:attrName>
                                        </p:attrNameLst>
                                      </p:cBhvr>
                                      <p:rCtr x="0" y="-9236"/>
                                    </p:animMotion>
                                  </p:childTnLst>
                                </p:cTn>
                              </p:par>
                              <p:par>
                                <p:cTn fill="hold" grpId="0" id="73" nodeType="withEffect" presetClass="entr" presetID="10" presetSubtype="0">
                                  <p:stCondLst>
                                    <p:cond delay="0"/>
                                  </p:stCondLst>
                                  <p:childTnLst>
                                    <p:set>
                                      <p:cBhvr>
                                        <p:cTn dur="1" fill="hold" id="74">
                                          <p:stCondLst>
                                            <p:cond delay="0"/>
                                          </p:stCondLst>
                                        </p:cTn>
                                        <p:tgtEl>
                                          <p:spTgt spid="62"/>
                                        </p:tgtEl>
                                        <p:attrNameLst>
                                          <p:attrName>style.visibility</p:attrName>
                                        </p:attrNameLst>
                                      </p:cBhvr>
                                      <p:to>
                                        <p:strVal val="visible"/>
                                      </p:to>
                                    </p:set>
                                    <p:animEffect filter="fade" transition="in">
                                      <p:cBhvr>
                                        <p:cTn dur="1000" id="75"/>
                                        <p:tgtEl>
                                          <p:spTgt spid="62"/>
                                        </p:tgtEl>
                                      </p:cBhvr>
                                    </p:animEffect>
                                  </p:childTnLst>
                                </p:cTn>
                              </p:par>
                              <p:par>
                                <p:cTn decel="100000" fill="hold" grpId="1" id="76" nodeType="withEffect" presetClass="path" presetID="64" presetSubtype="0">
                                  <p:stCondLst>
                                    <p:cond delay="0"/>
                                  </p:stCondLst>
                                  <p:childTnLst>
                                    <p:animMotion origin="layout" path="M 4.375E-06 1.11111E-06 L 4.375E-06 -0.34468" pathEditMode="relative" ptsTypes="AA" rAng="0">
                                      <p:cBhvr>
                                        <p:cTn dur="1500" fill="hold" id="77" spd="-100000"/>
                                        <p:tgtEl>
                                          <p:spTgt spid="62"/>
                                        </p:tgtEl>
                                        <p:attrNameLst>
                                          <p:attrName>ppt_x</p:attrName>
                                          <p:attrName>ppt_y</p:attrName>
                                        </p:attrNameLst>
                                      </p:cBhvr>
                                      <p:rCtr x="0" y="-17245"/>
                                    </p:animMotion>
                                  </p:childTnLst>
                                </p:cTn>
                              </p:par>
                              <p:par>
                                <p:cTn fill="hold" id="78" nodeType="withEffect" presetClass="entr" presetID="10" presetSubtype="0">
                                  <p:stCondLst>
                                    <p:cond delay="500"/>
                                  </p:stCondLst>
                                  <p:childTnLst>
                                    <p:set>
                                      <p:cBhvr>
                                        <p:cTn dur="1" fill="hold" id="79">
                                          <p:stCondLst>
                                            <p:cond delay="0"/>
                                          </p:stCondLst>
                                        </p:cTn>
                                        <p:tgtEl>
                                          <p:spTgt spid="66"/>
                                        </p:tgtEl>
                                        <p:attrNameLst>
                                          <p:attrName>style.visibility</p:attrName>
                                        </p:attrNameLst>
                                      </p:cBhvr>
                                      <p:to>
                                        <p:strVal val="visible"/>
                                      </p:to>
                                    </p:set>
                                    <p:animEffect filter="fade" transition="in">
                                      <p:cBhvr>
                                        <p:cTn dur="500" id="80"/>
                                        <p:tgtEl>
                                          <p:spTgt spid="66"/>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64"/>
                                        </p:tgtEl>
                                        <p:attrNameLst>
                                          <p:attrName>style.visibility</p:attrName>
                                        </p:attrNameLst>
                                      </p:cBhvr>
                                      <p:to>
                                        <p:strVal val="visible"/>
                                      </p:to>
                                    </p:set>
                                    <p:animEffect filter="fade" transition="in">
                                      <p:cBhvr>
                                        <p:cTn dur="1000" id="83"/>
                                        <p:tgtEl>
                                          <p:spTgt spid="64"/>
                                        </p:tgtEl>
                                      </p:cBhvr>
                                    </p:animEffect>
                                  </p:childTnLst>
                                </p:cTn>
                              </p:par>
                              <p:par>
                                <p:cTn decel="100000" fill="hold" grpId="1" id="84" nodeType="withEffect" presetClass="path" presetID="64" presetSubtype="0">
                                  <p:stCondLst>
                                    <p:cond delay="0"/>
                                  </p:stCondLst>
                                  <p:childTnLst>
                                    <p:animMotion origin="layout" path="M 4.375E-06 1.11111E-06 L 4.375E-06 -0.50417" pathEditMode="relative" ptsTypes="AA" rAng="0">
                                      <p:cBhvr>
                                        <p:cTn dur="1750" fill="hold" id="85" spd="-100000"/>
                                        <p:tgtEl>
                                          <p:spTgt spid="64"/>
                                        </p:tgtEl>
                                        <p:attrNameLst>
                                          <p:attrName>ppt_x</p:attrName>
                                          <p:attrName>ppt_y</p:attrName>
                                        </p:attrNameLst>
                                      </p:cBhvr>
                                      <p:rCtr x="0" y="-25208"/>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1" spid="62"/>
      <p:bldP grpId="0" spid="63"/>
      <p:bldP grpId="1" spid="63"/>
      <p:bldP grpId="0" spid="64"/>
      <p:bldP grpId="1" spid="64"/>
      <p:bldP grpId="0" spid="23"/>
      <p:bldP grpId="0" spid="24"/>
      <p:bldP grpId="0" spid="25"/>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îṣļîḑé-Oval 7"/>
          <p:cNvSpPr/>
          <p:nvPr/>
        </p:nvSpPr>
        <p:spPr>
          <a:xfrm>
            <a:off x="3842658"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ṣļîḑé-Arc 8"/>
          <p:cNvSpPr/>
          <p:nvPr/>
        </p:nvSpPr>
        <p:spPr>
          <a:xfrm>
            <a:off x="3842658" y="1880828"/>
            <a:ext cx="1828800" cy="1828800"/>
          </a:xfrm>
          <a:prstGeom prst="arc">
            <a:avLst>
              <a:gd fmla="val 16200000" name="adj1"/>
              <a:gd fmla="val 5682519" name="adj2"/>
            </a:avLst>
          </a:prstGeom>
          <a:noFill/>
          <a:ln cap="rnd" w="76200">
            <a:solidFill>
              <a:srgbClr val="E149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ṣļîḑé-Oval 10"/>
          <p:cNvSpPr/>
          <p:nvPr/>
        </p:nvSpPr>
        <p:spPr>
          <a:xfrm>
            <a:off x="6520544"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ṣļîḑé-Arc 11"/>
          <p:cNvSpPr/>
          <p:nvPr/>
        </p:nvSpPr>
        <p:spPr>
          <a:xfrm>
            <a:off x="6520544" y="1880828"/>
            <a:ext cx="1828800" cy="1828800"/>
          </a:xfrm>
          <a:prstGeom prst="arc">
            <a:avLst>
              <a:gd fmla="val 16200000" name="adj1"/>
              <a:gd fmla="val 19153541" name="adj2"/>
            </a:avLst>
          </a:prstGeom>
          <a:noFill/>
          <a:ln cap="rnd" w="76200">
            <a:solidFill>
              <a:srgbClr val="A631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ṣļîḑé-Oval 13"/>
          <p:cNvSpPr/>
          <p:nvPr/>
        </p:nvSpPr>
        <p:spPr>
          <a:xfrm>
            <a:off x="9198430"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îṣļîḑé-Arc 14"/>
          <p:cNvSpPr/>
          <p:nvPr/>
        </p:nvSpPr>
        <p:spPr>
          <a:xfrm>
            <a:off x="9198430" y="1880828"/>
            <a:ext cx="1828800" cy="1828800"/>
          </a:xfrm>
          <a:prstGeom prst="arc">
            <a:avLst>
              <a:gd fmla="val 16200000" name="adj1"/>
              <a:gd fmla="val 13725737" name="adj2"/>
            </a:avLst>
          </a:prstGeom>
          <a:noFill/>
          <a:ln cap="rnd" w="762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ṣļîḑé-Oval 4"/>
          <p:cNvSpPr/>
          <p:nvPr/>
        </p:nvSpPr>
        <p:spPr>
          <a:xfrm>
            <a:off x="1164772" y="1880828"/>
            <a:ext cx="1828800" cy="1828800"/>
          </a:xfrm>
          <a:prstGeom prst="ellipse">
            <a:avLst/>
          </a:prstGeom>
          <a:noFill/>
          <a:ln w="76200">
            <a:solidFill>
              <a:schemeClr val="bg1">
                <a:lumMod val="85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Arc 5"/>
          <p:cNvSpPr/>
          <p:nvPr/>
        </p:nvSpPr>
        <p:spPr>
          <a:xfrm>
            <a:off x="1164772" y="1880828"/>
            <a:ext cx="1828800" cy="1828800"/>
          </a:xfrm>
          <a:prstGeom prst="arc">
            <a:avLst>
              <a:gd fmla="val 16200000" name="adj1"/>
              <a:gd fmla="val 9362541" name="adj2"/>
            </a:avLst>
          </a:prstGeom>
          <a:noFill/>
          <a:ln cap="rnd" w="76200">
            <a:solidFill>
              <a:srgbClr val="F79A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Freeform: Shape 24"/>
          <p:cNvSpPr/>
          <p:nvPr/>
        </p:nvSpPr>
        <p:spPr bwMode="auto">
          <a:xfrm>
            <a:off x="1911719" y="3956013"/>
            <a:ext cx="313638" cy="347334"/>
          </a:xfrm>
          <a:custGeom>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b="b" l="0" r="r" t="0"/>
            <a:pathLst>
              <a:path h="62" w="56">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rgbClr val="F79A16"/>
          </a:solidFill>
          <a:ln w="9525">
            <a:noFill/>
            <a:round/>
          </a:ln>
        </p:spPr>
        <p:txBody>
          <a:bodyPr anchor="ctr"/>
          <a:lstStyle/>
          <a:p>
            <a:pPr algn="ctr"/>
            <a:endParaRPr>
              <a:cs typeface="+mn-ea"/>
              <a:sym typeface="+mn-lt"/>
            </a:endParaRPr>
          </a:p>
        </p:txBody>
      </p:sp>
      <p:sp>
        <p:nvSpPr>
          <p:cNvPr id="16" name="îṣļîḑé-Freeform: Shape 25"/>
          <p:cNvSpPr/>
          <p:nvPr/>
        </p:nvSpPr>
        <p:spPr bwMode="auto">
          <a:xfrm>
            <a:off x="7226542" y="3977251"/>
            <a:ext cx="416802" cy="279346"/>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b="b" l="0" r="r" t="0"/>
            <a:pathLst>
              <a:path h="57" w="8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A6315B"/>
          </a:solidFill>
          <a:ln w="9525">
            <a:noFill/>
            <a:round/>
          </a:ln>
        </p:spPr>
        <p:txBody>
          <a:bodyPr anchor="ctr"/>
          <a:lstStyle/>
          <a:p>
            <a:pPr algn="ctr"/>
            <a:endParaRPr>
              <a:cs typeface="+mn-ea"/>
              <a:sym typeface="+mn-lt"/>
            </a:endParaRPr>
          </a:p>
        </p:txBody>
      </p:sp>
      <p:sp>
        <p:nvSpPr>
          <p:cNvPr id="17" name="îṣļîḑé-Freeform: Shape 26"/>
          <p:cNvSpPr>
            <a:spLocks noChangeAspect="1"/>
          </p:cNvSpPr>
          <p:nvPr/>
        </p:nvSpPr>
        <p:spPr bwMode="auto">
          <a:xfrm>
            <a:off x="4593810" y="3956013"/>
            <a:ext cx="326494" cy="326494"/>
          </a:xfrm>
          <a:custGeom>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b="b" l="0" r="r" t="0"/>
            <a:pathLst>
              <a:path h="57" w="57">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rgbClr val="E14956"/>
          </a:solidFill>
          <a:ln w="9525">
            <a:noFill/>
            <a:round/>
          </a:ln>
        </p:spPr>
        <p:txBody>
          <a:bodyPr anchor="ctr"/>
          <a:lstStyle/>
          <a:p>
            <a:pPr algn="ctr"/>
            <a:endParaRPr>
              <a:cs typeface="+mn-ea"/>
              <a:sym typeface="+mn-lt"/>
            </a:endParaRPr>
          </a:p>
        </p:txBody>
      </p:sp>
      <p:sp>
        <p:nvSpPr>
          <p:cNvPr id="18" name="îṣļîḑé-Freeform: Shape 27"/>
          <p:cNvSpPr>
            <a:spLocks noChangeAspect="1"/>
          </p:cNvSpPr>
          <p:nvPr/>
        </p:nvSpPr>
        <p:spPr bwMode="auto">
          <a:xfrm>
            <a:off x="9914709" y="3937049"/>
            <a:ext cx="396240" cy="319548"/>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2070A1"/>
          </a:solidFill>
          <a:ln w="9525">
            <a:noFill/>
            <a:round/>
          </a:ln>
        </p:spPr>
        <p:txBody>
          <a:bodyPr anchor="ctr"/>
          <a:lstStyle/>
          <a:p>
            <a:pPr algn="ctr"/>
            <a:endParaRPr>
              <a:cs typeface="+mn-ea"/>
              <a:sym typeface="+mn-lt"/>
            </a:endParaRPr>
          </a:p>
        </p:txBody>
      </p:sp>
      <p:grpSp>
        <p:nvGrpSpPr>
          <p:cNvPr id="2" name="组合 1"/>
          <p:cNvGrpSpPr/>
          <p:nvPr/>
        </p:nvGrpSpPr>
        <p:grpSpPr>
          <a:xfrm>
            <a:off x="1371285" y="2351917"/>
            <a:ext cx="1415772" cy="1105935"/>
            <a:chOff x="1371285" y="2351917"/>
            <a:chExt cx="1415772" cy="1105935"/>
          </a:xfrm>
        </p:grpSpPr>
        <p:sp>
          <p:nvSpPr>
            <p:cNvPr id="14" name="îṣļîḑé-TextBox 6"/>
            <p:cNvSpPr txBox="1"/>
            <p:nvPr/>
          </p:nvSpPr>
          <p:spPr>
            <a:xfrm>
              <a:off x="1704363" y="2351916"/>
              <a:ext cx="749617" cy="487680"/>
            </a:xfrm>
            <a:prstGeom prst="rect">
              <a:avLst/>
            </a:prstGeom>
            <a:noFill/>
          </p:spPr>
          <p:txBody>
            <a:bodyPr wrap="none">
              <a:spAutoFit/>
            </a:bodyPr>
            <a:lstStyle/>
            <a:p>
              <a:pPr algn="ctr"/>
              <a:r>
                <a:rPr b="1" lang="en-US" sz="2600">
                  <a:solidFill>
                    <a:srgbClr val="F79A16"/>
                  </a:solidFill>
                  <a:cs typeface="+mn-ea"/>
                  <a:sym typeface="+mn-lt"/>
                </a:rPr>
                <a:t>75%</a:t>
              </a:r>
            </a:p>
          </p:txBody>
        </p:sp>
        <p:sp>
          <p:nvSpPr>
            <p:cNvPr id="19" name="îṣļîḑé-Rectangle 20"/>
            <p:cNvSpPr/>
            <p:nvPr/>
          </p:nvSpPr>
          <p:spPr>
            <a:xfrm>
              <a:off x="1371285" y="2996187"/>
              <a:ext cx="1415772" cy="461665"/>
            </a:xfrm>
            <a:prstGeom prst="rect">
              <a:avLst/>
            </a:prstGeom>
          </p:spPr>
          <p:txBody>
            <a:bodyPr wrap="none">
              <a:normAutofit/>
            </a:bodyPr>
            <a:lstStyle/>
            <a:p>
              <a:pPr algn="ctr" lvl="0"/>
              <a:r>
                <a:rPr altLang="en-US" b="1" lang="zh-CN" sz="2000">
                  <a:solidFill>
                    <a:srgbClr val="F79A16"/>
                  </a:solidFill>
                  <a:cs typeface="+mn-ea"/>
                  <a:sym typeface="+mn-lt"/>
                </a:rPr>
                <a:t>计划</a:t>
              </a:r>
            </a:p>
          </p:txBody>
        </p:sp>
      </p:grpSp>
      <p:grpSp>
        <p:nvGrpSpPr>
          <p:cNvPr id="23" name="组合 22"/>
          <p:cNvGrpSpPr/>
          <p:nvPr/>
        </p:nvGrpSpPr>
        <p:grpSpPr>
          <a:xfrm>
            <a:off x="4049171" y="2351917"/>
            <a:ext cx="1415772" cy="1105935"/>
            <a:chOff x="4049171" y="2351917"/>
            <a:chExt cx="1415772" cy="1105935"/>
          </a:xfrm>
        </p:grpSpPr>
        <p:sp>
          <p:nvSpPr>
            <p:cNvPr id="5" name="îṣļîḑé-TextBox 9"/>
            <p:cNvSpPr txBox="1"/>
            <p:nvPr/>
          </p:nvSpPr>
          <p:spPr>
            <a:xfrm>
              <a:off x="4382249" y="2351916"/>
              <a:ext cx="749617" cy="487680"/>
            </a:xfrm>
            <a:prstGeom prst="rect">
              <a:avLst/>
            </a:prstGeom>
            <a:noFill/>
          </p:spPr>
          <p:txBody>
            <a:bodyPr wrap="none">
              <a:spAutoFit/>
            </a:bodyPr>
            <a:lstStyle/>
            <a:p>
              <a:pPr algn="ctr"/>
              <a:r>
                <a:rPr b="1" lang="en-US" sz="2600">
                  <a:solidFill>
                    <a:srgbClr val="E14956"/>
                  </a:solidFill>
                  <a:cs typeface="+mn-ea"/>
                  <a:sym typeface="+mn-lt"/>
                </a:rPr>
                <a:t>50%</a:t>
              </a:r>
            </a:p>
          </p:txBody>
        </p:sp>
        <p:sp>
          <p:nvSpPr>
            <p:cNvPr id="20" name="îṣļîḑé-Rectangle 28"/>
            <p:cNvSpPr/>
            <p:nvPr/>
          </p:nvSpPr>
          <p:spPr>
            <a:xfrm>
              <a:off x="4049171" y="2996187"/>
              <a:ext cx="1415772" cy="461665"/>
            </a:xfrm>
            <a:prstGeom prst="rect">
              <a:avLst/>
            </a:prstGeom>
          </p:spPr>
          <p:txBody>
            <a:bodyPr wrap="none">
              <a:normAutofit/>
            </a:bodyPr>
            <a:lstStyle/>
            <a:p>
              <a:pPr algn="ctr" lvl="0"/>
              <a:r>
                <a:rPr altLang="en-US" b="1" lang="zh-CN" sz="2000">
                  <a:solidFill>
                    <a:srgbClr val="E14956"/>
                  </a:solidFill>
                  <a:cs typeface="+mn-ea"/>
                  <a:sym typeface="+mn-lt"/>
                </a:rPr>
                <a:t>实施</a:t>
              </a:r>
            </a:p>
          </p:txBody>
        </p:sp>
      </p:grpSp>
      <p:grpSp>
        <p:nvGrpSpPr>
          <p:cNvPr id="24" name="组合 23"/>
          <p:cNvGrpSpPr/>
          <p:nvPr/>
        </p:nvGrpSpPr>
        <p:grpSpPr>
          <a:xfrm>
            <a:off x="6727057" y="2351917"/>
            <a:ext cx="1415772" cy="1105935"/>
            <a:chOff x="6727057" y="2351917"/>
            <a:chExt cx="1415772" cy="1105935"/>
          </a:xfrm>
        </p:grpSpPr>
        <p:sp>
          <p:nvSpPr>
            <p:cNvPr id="8" name="îṣļîḑé-TextBox 12"/>
            <p:cNvSpPr txBox="1"/>
            <p:nvPr/>
          </p:nvSpPr>
          <p:spPr>
            <a:xfrm>
              <a:off x="7060135" y="2351916"/>
              <a:ext cx="749617" cy="487680"/>
            </a:xfrm>
            <a:prstGeom prst="rect">
              <a:avLst/>
            </a:prstGeom>
            <a:noFill/>
          </p:spPr>
          <p:txBody>
            <a:bodyPr wrap="none">
              <a:spAutoFit/>
            </a:bodyPr>
            <a:lstStyle/>
            <a:p>
              <a:pPr algn="ctr"/>
              <a:r>
                <a:rPr b="1" lang="en-US" sz="2600">
                  <a:solidFill>
                    <a:srgbClr val="A6315B"/>
                  </a:solidFill>
                  <a:cs typeface="+mn-ea"/>
                  <a:sym typeface="+mn-lt"/>
                </a:rPr>
                <a:t>10%</a:t>
              </a:r>
            </a:p>
          </p:txBody>
        </p:sp>
        <p:sp>
          <p:nvSpPr>
            <p:cNvPr id="21" name="îṣļîḑé-Rectangle 29"/>
            <p:cNvSpPr/>
            <p:nvPr/>
          </p:nvSpPr>
          <p:spPr>
            <a:xfrm>
              <a:off x="6727057" y="2996187"/>
              <a:ext cx="1415772" cy="461665"/>
            </a:xfrm>
            <a:prstGeom prst="rect">
              <a:avLst/>
            </a:prstGeom>
          </p:spPr>
          <p:txBody>
            <a:bodyPr wrap="none">
              <a:normAutofit/>
            </a:bodyPr>
            <a:lstStyle/>
            <a:p>
              <a:pPr algn="ctr" lvl="0"/>
              <a:r>
                <a:rPr altLang="en-US" b="1" lang="zh-CN" sz="2000">
                  <a:solidFill>
                    <a:srgbClr val="A6315B"/>
                  </a:solidFill>
                  <a:cs typeface="+mn-ea"/>
                  <a:sym typeface="+mn-lt"/>
                </a:rPr>
                <a:t>调整</a:t>
              </a:r>
            </a:p>
          </p:txBody>
        </p:sp>
      </p:grpSp>
      <p:grpSp>
        <p:nvGrpSpPr>
          <p:cNvPr id="25" name="组合 24"/>
          <p:cNvGrpSpPr/>
          <p:nvPr/>
        </p:nvGrpSpPr>
        <p:grpSpPr>
          <a:xfrm>
            <a:off x="9404943" y="2351917"/>
            <a:ext cx="1415772" cy="1105935"/>
            <a:chOff x="9404943" y="2351917"/>
            <a:chExt cx="1415772" cy="1105935"/>
          </a:xfrm>
        </p:grpSpPr>
        <p:sp>
          <p:nvSpPr>
            <p:cNvPr id="11" name="îṣļîḑé-TextBox 15"/>
            <p:cNvSpPr txBox="1"/>
            <p:nvPr/>
          </p:nvSpPr>
          <p:spPr>
            <a:xfrm>
              <a:off x="9738021" y="2351916"/>
              <a:ext cx="749617" cy="487680"/>
            </a:xfrm>
            <a:prstGeom prst="rect">
              <a:avLst/>
            </a:prstGeom>
            <a:noFill/>
          </p:spPr>
          <p:txBody>
            <a:bodyPr wrap="none">
              <a:spAutoFit/>
            </a:bodyPr>
            <a:lstStyle/>
            <a:p>
              <a:pPr algn="ctr"/>
              <a:r>
                <a:rPr b="1" lang="en-US" sz="2600">
                  <a:solidFill>
                    <a:srgbClr val="2070A1"/>
                  </a:solidFill>
                  <a:cs typeface="+mn-ea"/>
                  <a:sym typeface="+mn-lt"/>
                </a:rPr>
                <a:t>90%</a:t>
              </a:r>
            </a:p>
          </p:txBody>
        </p:sp>
        <p:sp>
          <p:nvSpPr>
            <p:cNvPr id="22" name="îṣļîḑé-Rectangle 30"/>
            <p:cNvSpPr/>
            <p:nvPr/>
          </p:nvSpPr>
          <p:spPr>
            <a:xfrm>
              <a:off x="9404943" y="2996187"/>
              <a:ext cx="1415772" cy="461665"/>
            </a:xfrm>
            <a:prstGeom prst="rect">
              <a:avLst/>
            </a:prstGeom>
          </p:spPr>
          <p:txBody>
            <a:bodyPr wrap="none">
              <a:normAutofit/>
            </a:bodyPr>
            <a:lstStyle/>
            <a:p>
              <a:pPr algn="ctr" lvl="0"/>
              <a:r>
                <a:rPr altLang="en-US" b="1" lang="zh-CN" sz="2000">
                  <a:solidFill>
                    <a:srgbClr val="2070A1"/>
                  </a:solidFill>
                  <a:cs typeface="+mn-ea"/>
                  <a:sym typeface="+mn-lt"/>
                </a:rPr>
                <a:t>深化</a:t>
              </a:r>
            </a:p>
          </p:txBody>
        </p:sp>
      </p:grpSp>
      <p:grpSp>
        <p:nvGrpSpPr>
          <p:cNvPr id="26" name="组合 25"/>
          <p:cNvGrpSpPr/>
          <p:nvPr/>
        </p:nvGrpSpPr>
        <p:grpSpPr>
          <a:xfrm>
            <a:off x="802046" y="4548497"/>
            <a:ext cx="2621175" cy="1204882"/>
            <a:chOff x="802046" y="4548497"/>
            <a:chExt cx="2621175" cy="1204882"/>
          </a:xfrm>
        </p:grpSpPr>
        <p:sp>
          <p:nvSpPr>
            <p:cNvPr id="134" name="矩形 133"/>
            <p:cNvSpPr/>
            <p:nvPr/>
          </p:nvSpPr>
          <p:spPr>
            <a:xfrm>
              <a:off x="802046" y="5048121"/>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35" name="矩形 134"/>
            <p:cNvSpPr/>
            <p:nvPr/>
          </p:nvSpPr>
          <p:spPr>
            <a:xfrm>
              <a:off x="948855" y="4548498"/>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27" name="组合 26"/>
          <p:cNvGrpSpPr/>
          <p:nvPr/>
        </p:nvGrpSpPr>
        <p:grpSpPr>
          <a:xfrm>
            <a:off x="3423221" y="4548497"/>
            <a:ext cx="2621175" cy="881716"/>
            <a:chOff x="3423221" y="4548497"/>
            <a:chExt cx="2621175" cy="881716"/>
          </a:xfrm>
        </p:grpSpPr>
        <p:sp>
          <p:nvSpPr>
            <p:cNvPr id="136" name="矩形 135"/>
            <p:cNvSpPr/>
            <p:nvPr/>
          </p:nvSpPr>
          <p:spPr>
            <a:xfrm>
              <a:off x="3423221" y="5048121"/>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37" name="矩形 136"/>
            <p:cNvSpPr/>
            <p:nvPr/>
          </p:nvSpPr>
          <p:spPr>
            <a:xfrm>
              <a:off x="3570030" y="4548498"/>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28" name="组合 27"/>
          <p:cNvGrpSpPr/>
          <p:nvPr/>
        </p:nvGrpSpPr>
        <p:grpSpPr>
          <a:xfrm>
            <a:off x="6191205" y="4548497"/>
            <a:ext cx="2621175" cy="881716"/>
            <a:chOff x="6191205" y="4548497"/>
            <a:chExt cx="2621175" cy="881716"/>
          </a:xfrm>
        </p:grpSpPr>
        <p:sp>
          <p:nvSpPr>
            <p:cNvPr id="138" name="矩形 137"/>
            <p:cNvSpPr/>
            <p:nvPr/>
          </p:nvSpPr>
          <p:spPr>
            <a:xfrm>
              <a:off x="6191205" y="5048121"/>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39" name="矩形 138"/>
            <p:cNvSpPr/>
            <p:nvPr/>
          </p:nvSpPr>
          <p:spPr>
            <a:xfrm>
              <a:off x="6338014" y="4548498"/>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grpSp>
        <p:nvGrpSpPr>
          <p:cNvPr id="29" name="组合 28"/>
          <p:cNvGrpSpPr/>
          <p:nvPr/>
        </p:nvGrpSpPr>
        <p:grpSpPr>
          <a:xfrm>
            <a:off x="8812380" y="4548497"/>
            <a:ext cx="2621175" cy="881716"/>
            <a:chOff x="8812380" y="4548497"/>
            <a:chExt cx="2621175" cy="881716"/>
          </a:xfrm>
        </p:grpSpPr>
        <p:sp>
          <p:nvSpPr>
            <p:cNvPr id="140" name="矩形 139"/>
            <p:cNvSpPr/>
            <p:nvPr/>
          </p:nvSpPr>
          <p:spPr>
            <a:xfrm>
              <a:off x="8812380" y="5048121"/>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41" name="矩形 140"/>
            <p:cNvSpPr/>
            <p:nvPr/>
          </p:nvSpPr>
          <p:spPr>
            <a:xfrm>
              <a:off x="8959189" y="4548498"/>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添加您的标题</a:t>
              </a:r>
            </a:p>
          </p:txBody>
        </p:sp>
      </p:grpSp>
      <p:sp>
        <p:nvSpPr>
          <p:cNvPr id="33" name="矩形 32"/>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计划实施阶段</a:t>
            </a:r>
          </a:p>
        </p:txBody>
      </p:sp>
      <p:sp>
        <p:nvSpPr>
          <p:cNvPr id="34" name="圆角矩形 33"/>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圆角矩形 37"/>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3"/>
    </p:custDataLst>
    <p:extLst>
      <p:ext uri="{BB962C8B-B14F-4D97-AF65-F5344CB8AC3E}">
        <p14:creationId val="1406738269"/>
      </p:ext>
    </p:extLst>
  </p:cSld>
  <p:clrMapOvr>
    <a:masterClrMapping/>
  </p:clrMapOvr>
  <mc:AlternateContent>
    <mc:Choice Requires="p14">
      <p:transition p14:dur="15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1000" fill="hold" id="7"/>
                                        <p:tgtEl>
                                          <p:spTgt spid="34"/>
                                        </p:tgtEl>
                                        <p:attrNameLst>
                                          <p:attrName>ppt_x</p:attrName>
                                        </p:attrNameLst>
                                      </p:cBhvr>
                                      <p:tavLst>
                                        <p:tav tm="0">
                                          <p:val>
                                            <p:strVal val="0-#ppt_w/2"/>
                                          </p:val>
                                        </p:tav>
                                        <p:tav tm="100000">
                                          <p:val>
                                            <p:strVal val="#ppt_x"/>
                                          </p:val>
                                        </p:tav>
                                      </p:tavLst>
                                    </p:anim>
                                    <p:anim calcmode="lin" valueType="num">
                                      <p:cBhvr additive="base">
                                        <p:cTn dur="1000" fill="hold" id="8"/>
                                        <p:tgtEl>
                                          <p:spTgt spid="3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38"/>
                                        </p:tgtEl>
                                        <p:attrNameLst>
                                          <p:attrName>style.visibility</p:attrName>
                                        </p:attrNameLst>
                                      </p:cBhvr>
                                      <p:to>
                                        <p:strVal val="visible"/>
                                      </p:to>
                                    </p:set>
                                    <p:anim calcmode="lin" valueType="num">
                                      <p:cBhvr additive="base">
                                        <p:cTn dur="1000" fill="hold" id="11"/>
                                        <p:tgtEl>
                                          <p:spTgt spid="38"/>
                                        </p:tgtEl>
                                        <p:attrNameLst>
                                          <p:attrName>ppt_x</p:attrName>
                                        </p:attrNameLst>
                                      </p:cBhvr>
                                      <p:tavLst>
                                        <p:tav tm="0">
                                          <p:val>
                                            <p:strVal val="0-#ppt_w/2"/>
                                          </p:val>
                                        </p:tav>
                                        <p:tav tm="100000">
                                          <p:val>
                                            <p:strVal val="#ppt_x"/>
                                          </p:val>
                                        </p:tav>
                                      </p:tavLst>
                                    </p:anim>
                                    <p:anim calcmode="lin" valueType="num">
                                      <p:cBhvr additive="base">
                                        <p:cTn dur="1000" fill="hold" id="12"/>
                                        <p:tgtEl>
                                          <p:spTgt spid="38"/>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33"/>
                                        </p:tgtEl>
                                        <p:attrNameLst>
                                          <p:attrName>style.visibility</p:attrName>
                                        </p:attrNameLst>
                                      </p:cBhvr>
                                      <p:to>
                                        <p:strVal val="visible"/>
                                      </p:to>
                                    </p:set>
                                    <p:animEffect filter="fade" transition="in">
                                      <p:cBhvr>
                                        <p:cTn dur="500" id="15"/>
                                        <p:tgtEl>
                                          <p:spTgt spid="33"/>
                                        </p:tgtEl>
                                      </p:cBhvr>
                                    </p:animEffect>
                                    <p:anim calcmode="lin" valueType="num">
                                      <p:cBhvr>
                                        <p:cTn dur="500" fill="hold" id="16"/>
                                        <p:tgtEl>
                                          <p:spTgt spid="33"/>
                                        </p:tgtEl>
                                        <p:attrNameLst>
                                          <p:attrName>ppt_w</p:attrName>
                                        </p:attrNameLst>
                                      </p:cBhvr>
                                      <p:tavLst>
                                        <p:tav fmla="#ppt_w*sin(2.5*pi*$)" tm="0">
                                          <p:val>
                                            <p:fltVal val="0"/>
                                          </p:val>
                                        </p:tav>
                                        <p:tav tm="100000">
                                          <p:val>
                                            <p:fltVal val="1"/>
                                          </p:val>
                                        </p:tav>
                                      </p:tavLst>
                                    </p:anim>
                                    <p:anim calcmode="lin" valueType="num">
                                      <p:cBhvr>
                                        <p:cTn dur="500" fill="hold" id="17"/>
                                        <p:tgtEl>
                                          <p:spTgt spid="33"/>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53" presetSubtype="0">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p:cTn dur="500" fill="hold" id="21"/>
                                        <p:tgtEl>
                                          <p:spTgt spid="12"/>
                                        </p:tgtEl>
                                        <p:attrNameLst>
                                          <p:attrName>ppt_w</p:attrName>
                                        </p:attrNameLst>
                                      </p:cBhvr>
                                      <p:tavLst>
                                        <p:tav tm="0">
                                          <p:val>
                                            <p:fltVal val="0"/>
                                          </p:val>
                                        </p:tav>
                                        <p:tav tm="100000">
                                          <p:val>
                                            <p:strVal val="#ppt_w"/>
                                          </p:val>
                                        </p:tav>
                                      </p:tavLst>
                                    </p:anim>
                                    <p:anim calcmode="lin" valueType="num">
                                      <p:cBhvr>
                                        <p:cTn dur="500" fill="hold" id="22"/>
                                        <p:tgtEl>
                                          <p:spTgt spid="12"/>
                                        </p:tgtEl>
                                        <p:attrNameLst>
                                          <p:attrName>ppt_h</p:attrName>
                                        </p:attrNameLst>
                                      </p:cBhvr>
                                      <p:tavLst>
                                        <p:tav tm="0">
                                          <p:val>
                                            <p:fltVal val="0"/>
                                          </p:val>
                                        </p:tav>
                                        <p:tav tm="100000">
                                          <p:val>
                                            <p:strVal val="#ppt_h"/>
                                          </p:val>
                                        </p:tav>
                                      </p:tavLst>
                                    </p:anim>
                                    <p:animEffect filter="fade" transition="in">
                                      <p:cBhvr>
                                        <p:cTn dur="500" id="23"/>
                                        <p:tgtEl>
                                          <p:spTgt spid="12"/>
                                        </p:tgtEl>
                                      </p:cBhvr>
                                    </p:animEffect>
                                  </p:childTnLst>
                                </p:cTn>
                              </p:par>
                            </p:childTnLst>
                          </p:cTn>
                        </p:par>
                        <p:par>
                          <p:cTn fill="hold" id="24" nodeType="afterGroup">
                            <p:stCondLst>
                              <p:cond delay="1750"/>
                            </p:stCondLst>
                            <p:childTnLst>
                              <p:par>
                                <p:cTn fill="hold" grpId="0" id="25" nodeType="afterEffect" presetClass="entr" presetID="21" presetSubtype="1">
                                  <p:stCondLst>
                                    <p:cond delay="0"/>
                                  </p:stCondLst>
                                  <p:childTnLst>
                                    <p:set>
                                      <p:cBhvr>
                                        <p:cTn dur="1" fill="hold" id="26">
                                          <p:stCondLst>
                                            <p:cond delay="0"/>
                                          </p:stCondLst>
                                        </p:cTn>
                                        <p:tgtEl>
                                          <p:spTgt spid="13"/>
                                        </p:tgtEl>
                                        <p:attrNameLst>
                                          <p:attrName>style.visibility</p:attrName>
                                        </p:attrNameLst>
                                      </p:cBhvr>
                                      <p:to>
                                        <p:strVal val="visible"/>
                                      </p:to>
                                    </p:set>
                                    <p:animEffect filter="wheel(1)" transition="in">
                                      <p:cBhvr>
                                        <p:cTn dur="1000" id="27"/>
                                        <p:tgtEl>
                                          <p:spTgt spid="13"/>
                                        </p:tgtEl>
                                      </p:cBhvr>
                                    </p:animEffect>
                                  </p:childTnLst>
                                </p:cTn>
                              </p:par>
                            </p:childTnLst>
                          </p:cTn>
                        </p:par>
                        <p:par>
                          <p:cTn fill="hold" id="28" nodeType="afterGroup">
                            <p:stCondLst>
                              <p:cond delay="2750"/>
                            </p:stCondLst>
                            <p:childTnLst>
                              <p:par>
                                <p:cTn fill="hold" id="29" nodeType="afterEffect" presetClass="entr" presetID="10" presetSubtype="0">
                                  <p:stCondLst>
                                    <p:cond delay="0"/>
                                  </p:stCondLst>
                                  <p:childTnLst>
                                    <p:set>
                                      <p:cBhvr>
                                        <p:cTn dur="1" fill="hold" id="30">
                                          <p:stCondLst>
                                            <p:cond delay="0"/>
                                          </p:stCondLst>
                                        </p:cTn>
                                        <p:tgtEl>
                                          <p:spTgt spid="2"/>
                                        </p:tgtEl>
                                        <p:attrNameLst>
                                          <p:attrName>style.visibility</p:attrName>
                                        </p:attrNameLst>
                                      </p:cBhvr>
                                      <p:to>
                                        <p:strVal val="visible"/>
                                      </p:to>
                                    </p:set>
                                    <p:animEffect filter="fade" transition="in">
                                      <p:cBhvr>
                                        <p:cTn dur="1000" id="31"/>
                                        <p:tgtEl>
                                          <p:spTgt spid="2"/>
                                        </p:tgtEl>
                                      </p:cBhvr>
                                    </p:animEffect>
                                  </p:childTnLst>
                                </p:cTn>
                              </p:par>
                              <p:par>
                                <p:cTn decel="100000" fill="hold" id="32" nodeType="withEffect" presetClass="path" presetID="64" presetSubtype="0">
                                  <p:stCondLst>
                                    <p:cond delay="0"/>
                                  </p:stCondLst>
                                  <p:childTnLst>
                                    <p:animMotion origin="layout" path="M 4.375E-06 -2.96296E-06 L 4.375E-06 -0.18472" pathEditMode="relative" ptsTypes="AA" rAng="0">
                                      <p:cBhvr>
                                        <p:cTn dur="1250" fill="hold" id="33" spd="-100000"/>
                                        <p:tgtEl>
                                          <p:spTgt spid="2"/>
                                        </p:tgtEl>
                                        <p:attrNameLst>
                                          <p:attrName>ppt_x</p:attrName>
                                          <p:attrName>ppt_y</p:attrName>
                                        </p:attrNameLst>
                                      </p:cBhvr>
                                      <p:rCtr x="0" y="-9236"/>
                                    </p:animMotion>
                                  </p:childTnLst>
                                </p:cTn>
                              </p:par>
                              <p:par>
                                <p:cTn fill="hold" grpId="0" id="34" nodeType="withEffect" presetClass="entr" presetID="10" presetSubtype="0">
                                  <p:stCondLst>
                                    <p:cond delay="0"/>
                                  </p:stCondLst>
                                  <p:childTnLst>
                                    <p:set>
                                      <p:cBhvr>
                                        <p:cTn dur="1" fill="hold" id="35">
                                          <p:stCondLst>
                                            <p:cond delay="0"/>
                                          </p:stCondLst>
                                        </p:cTn>
                                        <p:tgtEl>
                                          <p:spTgt spid="15"/>
                                        </p:tgtEl>
                                        <p:attrNameLst>
                                          <p:attrName>style.visibility</p:attrName>
                                        </p:attrNameLst>
                                      </p:cBhvr>
                                      <p:to>
                                        <p:strVal val="visible"/>
                                      </p:to>
                                    </p:set>
                                    <p:animEffect filter="fade" transition="in">
                                      <p:cBhvr>
                                        <p:cTn dur="1000" id="36"/>
                                        <p:tgtEl>
                                          <p:spTgt spid="15"/>
                                        </p:tgtEl>
                                      </p:cBhvr>
                                    </p:animEffect>
                                  </p:childTnLst>
                                </p:cTn>
                              </p:par>
                              <p:par>
                                <p:cTn decel="100000" fill="hold" grpId="1" id="37" nodeType="withEffect" presetClass="path" presetID="64" presetSubtype="0">
                                  <p:stCondLst>
                                    <p:cond delay="0"/>
                                  </p:stCondLst>
                                  <p:childTnLst>
                                    <p:animMotion origin="layout" path="M 4.375E-06 1.11111E-06 L 4.375E-06 -0.34468" pathEditMode="relative" ptsTypes="AA" rAng="0">
                                      <p:cBhvr>
                                        <p:cTn dur="1500" fill="hold" id="38" spd="-100000"/>
                                        <p:tgtEl>
                                          <p:spTgt spid="15"/>
                                        </p:tgtEl>
                                        <p:attrNameLst>
                                          <p:attrName>ppt_x</p:attrName>
                                          <p:attrName>ppt_y</p:attrName>
                                        </p:attrNameLst>
                                      </p:cBhvr>
                                      <p:rCtr x="0" y="-17245"/>
                                    </p:animMotion>
                                  </p:childTnLst>
                                </p:cTn>
                              </p:par>
                              <p:par>
                                <p:cTn fill="hold" id="39" nodeType="withEffect" presetClass="entr" presetID="10"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1000" id="41"/>
                                        <p:tgtEl>
                                          <p:spTgt spid="26"/>
                                        </p:tgtEl>
                                      </p:cBhvr>
                                    </p:animEffect>
                                  </p:childTnLst>
                                </p:cTn>
                              </p:par>
                              <p:par>
                                <p:cTn decel="100000" fill="hold" id="42" nodeType="withEffect" presetClass="path" presetID="64" presetSubtype="0">
                                  <p:stCondLst>
                                    <p:cond delay="0"/>
                                  </p:stCondLst>
                                  <p:childTnLst>
                                    <p:animMotion origin="layout" path="M 4.375E-06 1.11111E-06 L 4.375E-06 -0.50417" pathEditMode="relative" ptsTypes="AA" rAng="0">
                                      <p:cBhvr>
                                        <p:cTn dur="1750" fill="hold" id="43" spd="-100000"/>
                                        <p:tgtEl>
                                          <p:spTgt spid="26"/>
                                        </p:tgtEl>
                                        <p:attrNameLst>
                                          <p:attrName>ppt_x</p:attrName>
                                          <p:attrName>ppt_y</p:attrName>
                                        </p:attrNameLst>
                                      </p:cBhvr>
                                      <p:rCtr x="0" y="-25208"/>
                                    </p:animMotion>
                                  </p:childTnLst>
                                </p:cTn>
                              </p:par>
                            </p:childTnLst>
                          </p:cTn>
                        </p:par>
                        <p:par>
                          <p:cTn fill="hold" id="44" nodeType="afterGroup">
                            <p:stCondLst>
                              <p:cond delay="4500"/>
                            </p:stCondLst>
                            <p:childTnLst>
                              <p:par>
                                <p:cTn fill="hold" grpId="0" id="45" nodeType="afterEffect" presetClass="entr" presetID="53" presetSubtype="0">
                                  <p:stCondLst>
                                    <p:cond delay="0"/>
                                  </p:stCondLst>
                                  <p:childTnLst>
                                    <p:set>
                                      <p:cBhvr>
                                        <p:cTn dur="1" fill="hold" id="46">
                                          <p:stCondLst>
                                            <p:cond delay="0"/>
                                          </p:stCondLst>
                                        </p:cTn>
                                        <p:tgtEl>
                                          <p:spTgt spid="3"/>
                                        </p:tgtEl>
                                        <p:attrNameLst>
                                          <p:attrName>style.visibility</p:attrName>
                                        </p:attrNameLst>
                                      </p:cBhvr>
                                      <p:to>
                                        <p:strVal val="visible"/>
                                      </p:to>
                                    </p:set>
                                    <p:anim calcmode="lin" valueType="num">
                                      <p:cBhvr>
                                        <p:cTn dur="500" fill="hold" id="47"/>
                                        <p:tgtEl>
                                          <p:spTgt spid="3"/>
                                        </p:tgtEl>
                                        <p:attrNameLst>
                                          <p:attrName>ppt_w</p:attrName>
                                        </p:attrNameLst>
                                      </p:cBhvr>
                                      <p:tavLst>
                                        <p:tav tm="0">
                                          <p:val>
                                            <p:fltVal val="0"/>
                                          </p:val>
                                        </p:tav>
                                        <p:tav tm="100000">
                                          <p:val>
                                            <p:strVal val="#ppt_w"/>
                                          </p:val>
                                        </p:tav>
                                      </p:tavLst>
                                    </p:anim>
                                    <p:anim calcmode="lin" valueType="num">
                                      <p:cBhvr>
                                        <p:cTn dur="500" fill="hold" id="48"/>
                                        <p:tgtEl>
                                          <p:spTgt spid="3"/>
                                        </p:tgtEl>
                                        <p:attrNameLst>
                                          <p:attrName>ppt_h</p:attrName>
                                        </p:attrNameLst>
                                      </p:cBhvr>
                                      <p:tavLst>
                                        <p:tav tm="0">
                                          <p:val>
                                            <p:fltVal val="0"/>
                                          </p:val>
                                        </p:tav>
                                        <p:tav tm="100000">
                                          <p:val>
                                            <p:strVal val="#ppt_h"/>
                                          </p:val>
                                        </p:tav>
                                      </p:tavLst>
                                    </p:anim>
                                    <p:animEffect filter="fade" transition="in">
                                      <p:cBhvr>
                                        <p:cTn dur="500" id="49"/>
                                        <p:tgtEl>
                                          <p:spTgt spid="3"/>
                                        </p:tgtEl>
                                      </p:cBhvr>
                                    </p:animEffect>
                                  </p:childTnLst>
                                </p:cTn>
                              </p:par>
                            </p:childTnLst>
                          </p:cTn>
                        </p:par>
                        <p:par>
                          <p:cTn fill="hold" id="50" nodeType="afterGroup">
                            <p:stCondLst>
                              <p:cond delay="5000"/>
                            </p:stCondLst>
                            <p:childTnLst>
                              <p:par>
                                <p:cTn fill="hold" grpId="0" id="51" nodeType="afterEffect" presetClass="entr" presetID="21" presetSubtype="1">
                                  <p:stCondLst>
                                    <p:cond delay="0"/>
                                  </p:stCondLst>
                                  <p:childTnLst>
                                    <p:set>
                                      <p:cBhvr>
                                        <p:cTn dur="1" fill="hold" id="52">
                                          <p:stCondLst>
                                            <p:cond delay="0"/>
                                          </p:stCondLst>
                                        </p:cTn>
                                        <p:tgtEl>
                                          <p:spTgt spid="4"/>
                                        </p:tgtEl>
                                        <p:attrNameLst>
                                          <p:attrName>style.visibility</p:attrName>
                                        </p:attrNameLst>
                                      </p:cBhvr>
                                      <p:to>
                                        <p:strVal val="visible"/>
                                      </p:to>
                                    </p:set>
                                    <p:animEffect filter="wheel(1)" transition="in">
                                      <p:cBhvr>
                                        <p:cTn dur="1000" id="53"/>
                                        <p:tgtEl>
                                          <p:spTgt spid="4"/>
                                        </p:tgtEl>
                                      </p:cBhvr>
                                    </p:animEffect>
                                  </p:childTnLst>
                                </p:cTn>
                              </p:par>
                            </p:childTnLst>
                          </p:cTn>
                        </p:par>
                        <p:par>
                          <p:cTn fill="hold" id="54" nodeType="afterGroup">
                            <p:stCondLst>
                              <p:cond delay="6000"/>
                            </p:stCondLst>
                            <p:childTnLst>
                              <p:par>
                                <p:cTn fill="hold" id="55" nodeType="afterEffect" presetClass="entr" presetID="10" presetSubtype="0">
                                  <p:stCondLst>
                                    <p:cond delay="0"/>
                                  </p:stCondLst>
                                  <p:childTnLst>
                                    <p:set>
                                      <p:cBhvr>
                                        <p:cTn dur="1" fill="hold" id="56">
                                          <p:stCondLst>
                                            <p:cond delay="0"/>
                                          </p:stCondLst>
                                        </p:cTn>
                                        <p:tgtEl>
                                          <p:spTgt spid="23"/>
                                        </p:tgtEl>
                                        <p:attrNameLst>
                                          <p:attrName>style.visibility</p:attrName>
                                        </p:attrNameLst>
                                      </p:cBhvr>
                                      <p:to>
                                        <p:strVal val="visible"/>
                                      </p:to>
                                    </p:set>
                                    <p:animEffect filter="fade" transition="in">
                                      <p:cBhvr>
                                        <p:cTn dur="1000" id="57"/>
                                        <p:tgtEl>
                                          <p:spTgt spid="23"/>
                                        </p:tgtEl>
                                      </p:cBhvr>
                                    </p:animEffect>
                                  </p:childTnLst>
                                </p:cTn>
                              </p:par>
                              <p:par>
                                <p:cTn decel="100000" fill="hold" id="58" nodeType="withEffect" presetClass="path" presetID="64" presetSubtype="0">
                                  <p:stCondLst>
                                    <p:cond delay="0"/>
                                  </p:stCondLst>
                                  <p:childTnLst>
                                    <p:animMotion origin="layout" path="M 4.375E-06 -2.96296E-06 L 4.375E-06 -0.18472" pathEditMode="relative" ptsTypes="AA" rAng="0">
                                      <p:cBhvr>
                                        <p:cTn dur="1250" fill="hold" id="59" spd="-100000"/>
                                        <p:tgtEl>
                                          <p:spTgt spid="23"/>
                                        </p:tgtEl>
                                        <p:attrNameLst>
                                          <p:attrName>ppt_x</p:attrName>
                                          <p:attrName>ppt_y</p:attrName>
                                        </p:attrNameLst>
                                      </p:cBhvr>
                                      <p:rCtr x="0" y="-9236"/>
                                    </p:animMotion>
                                  </p:childTnLst>
                                </p:cTn>
                              </p:par>
                              <p:par>
                                <p:cTn fill="hold" grpId="0" id="60" nodeType="withEffect" presetClass="entr" presetID="10" presetSubtype="0">
                                  <p:stCondLst>
                                    <p:cond delay="0"/>
                                  </p:stCondLst>
                                  <p:childTnLst>
                                    <p:set>
                                      <p:cBhvr>
                                        <p:cTn dur="1" fill="hold" id="61">
                                          <p:stCondLst>
                                            <p:cond delay="0"/>
                                          </p:stCondLst>
                                        </p:cTn>
                                        <p:tgtEl>
                                          <p:spTgt spid="17"/>
                                        </p:tgtEl>
                                        <p:attrNameLst>
                                          <p:attrName>style.visibility</p:attrName>
                                        </p:attrNameLst>
                                      </p:cBhvr>
                                      <p:to>
                                        <p:strVal val="visible"/>
                                      </p:to>
                                    </p:set>
                                    <p:animEffect filter="fade" transition="in">
                                      <p:cBhvr>
                                        <p:cTn dur="1000" id="62"/>
                                        <p:tgtEl>
                                          <p:spTgt spid="17"/>
                                        </p:tgtEl>
                                      </p:cBhvr>
                                    </p:animEffect>
                                  </p:childTnLst>
                                </p:cTn>
                              </p:par>
                              <p:par>
                                <p:cTn decel="100000" fill="hold" grpId="1" id="63" nodeType="withEffect" presetClass="path" presetID="64" presetSubtype="0">
                                  <p:stCondLst>
                                    <p:cond delay="0"/>
                                  </p:stCondLst>
                                  <p:childTnLst>
                                    <p:animMotion origin="layout" path="M 4.375E-06 1.11111E-06 L 4.375E-06 -0.34468" pathEditMode="relative" ptsTypes="AA" rAng="0">
                                      <p:cBhvr>
                                        <p:cTn dur="1500" fill="hold" id="64" spd="-100000"/>
                                        <p:tgtEl>
                                          <p:spTgt spid="17"/>
                                        </p:tgtEl>
                                        <p:attrNameLst>
                                          <p:attrName>ppt_x</p:attrName>
                                          <p:attrName>ppt_y</p:attrName>
                                        </p:attrNameLst>
                                      </p:cBhvr>
                                      <p:rCtr x="0" y="-17245"/>
                                    </p:animMotion>
                                  </p:childTnLst>
                                </p:cTn>
                              </p:par>
                              <p:par>
                                <p:cTn fill="hold" id="65" nodeType="withEffect" presetClass="entr" presetID="1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1000" id="67"/>
                                        <p:tgtEl>
                                          <p:spTgt spid="27"/>
                                        </p:tgtEl>
                                      </p:cBhvr>
                                    </p:animEffect>
                                  </p:childTnLst>
                                </p:cTn>
                              </p:par>
                              <p:par>
                                <p:cTn decel="100000" fill="hold" id="68" nodeType="withEffect" presetClass="path" presetID="64" presetSubtype="0">
                                  <p:stCondLst>
                                    <p:cond delay="0"/>
                                  </p:stCondLst>
                                  <p:childTnLst>
                                    <p:animMotion origin="layout" path="M 4.375E-06 1.11111E-06 L 4.375E-06 -0.50417" pathEditMode="relative" ptsTypes="AA" rAng="0">
                                      <p:cBhvr>
                                        <p:cTn dur="1750" fill="hold" id="69" spd="-100000"/>
                                        <p:tgtEl>
                                          <p:spTgt spid="27"/>
                                        </p:tgtEl>
                                        <p:attrNameLst>
                                          <p:attrName>ppt_x</p:attrName>
                                          <p:attrName>ppt_y</p:attrName>
                                        </p:attrNameLst>
                                      </p:cBhvr>
                                      <p:rCtr x="0" y="-25208"/>
                                    </p:animMotion>
                                  </p:childTnLst>
                                </p:cTn>
                              </p:par>
                            </p:childTnLst>
                          </p:cTn>
                        </p:par>
                        <p:par>
                          <p:cTn fill="hold" id="70" nodeType="afterGroup">
                            <p:stCondLst>
                              <p:cond delay="7750"/>
                            </p:stCondLst>
                            <p:childTnLst>
                              <p:par>
                                <p:cTn fill="hold" grpId="0" id="71" nodeType="afterEffect" presetClass="entr" presetID="53" presetSubtype="0">
                                  <p:stCondLst>
                                    <p:cond delay="0"/>
                                  </p:stCondLst>
                                  <p:childTnLst>
                                    <p:set>
                                      <p:cBhvr>
                                        <p:cTn dur="1" fill="hold" id="72">
                                          <p:stCondLst>
                                            <p:cond delay="0"/>
                                          </p:stCondLst>
                                        </p:cTn>
                                        <p:tgtEl>
                                          <p:spTgt spid="6"/>
                                        </p:tgtEl>
                                        <p:attrNameLst>
                                          <p:attrName>style.visibility</p:attrName>
                                        </p:attrNameLst>
                                      </p:cBhvr>
                                      <p:to>
                                        <p:strVal val="visible"/>
                                      </p:to>
                                    </p:set>
                                    <p:anim calcmode="lin" valueType="num">
                                      <p:cBhvr>
                                        <p:cTn dur="500" fill="hold" id="73"/>
                                        <p:tgtEl>
                                          <p:spTgt spid="6"/>
                                        </p:tgtEl>
                                        <p:attrNameLst>
                                          <p:attrName>ppt_w</p:attrName>
                                        </p:attrNameLst>
                                      </p:cBhvr>
                                      <p:tavLst>
                                        <p:tav tm="0">
                                          <p:val>
                                            <p:fltVal val="0"/>
                                          </p:val>
                                        </p:tav>
                                        <p:tav tm="100000">
                                          <p:val>
                                            <p:strVal val="#ppt_w"/>
                                          </p:val>
                                        </p:tav>
                                      </p:tavLst>
                                    </p:anim>
                                    <p:anim calcmode="lin" valueType="num">
                                      <p:cBhvr>
                                        <p:cTn dur="500" fill="hold" id="74"/>
                                        <p:tgtEl>
                                          <p:spTgt spid="6"/>
                                        </p:tgtEl>
                                        <p:attrNameLst>
                                          <p:attrName>ppt_h</p:attrName>
                                        </p:attrNameLst>
                                      </p:cBhvr>
                                      <p:tavLst>
                                        <p:tav tm="0">
                                          <p:val>
                                            <p:fltVal val="0"/>
                                          </p:val>
                                        </p:tav>
                                        <p:tav tm="100000">
                                          <p:val>
                                            <p:strVal val="#ppt_h"/>
                                          </p:val>
                                        </p:tav>
                                      </p:tavLst>
                                    </p:anim>
                                    <p:animEffect filter="fade" transition="in">
                                      <p:cBhvr>
                                        <p:cTn dur="500" id="75"/>
                                        <p:tgtEl>
                                          <p:spTgt spid="6"/>
                                        </p:tgtEl>
                                      </p:cBhvr>
                                    </p:animEffect>
                                  </p:childTnLst>
                                </p:cTn>
                              </p:par>
                            </p:childTnLst>
                          </p:cTn>
                        </p:par>
                        <p:par>
                          <p:cTn fill="hold" id="76" nodeType="afterGroup">
                            <p:stCondLst>
                              <p:cond delay="8250"/>
                            </p:stCondLst>
                            <p:childTnLst>
                              <p:par>
                                <p:cTn fill="hold" grpId="0" id="77" nodeType="afterEffect" presetClass="entr" presetID="53" presetSubtype="0">
                                  <p:stCondLst>
                                    <p:cond delay="0"/>
                                  </p:stCondLst>
                                  <p:childTnLst>
                                    <p:set>
                                      <p:cBhvr>
                                        <p:cTn dur="1" fill="hold" id="78">
                                          <p:stCondLst>
                                            <p:cond delay="0"/>
                                          </p:stCondLst>
                                        </p:cTn>
                                        <p:tgtEl>
                                          <p:spTgt spid="7"/>
                                        </p:tgtEl>
                                        <p:attrNameLst>
                                          <p:attrName>style.visibility</p:attrName>
                                        </p:attrNameLst>
                                      </p:cBhvr>
                                      <p:to>
                                        <p:strVal val="visible"/>
                                      </p:to>
                                    </p:set>
                                    <p:anim calcmode="lin" valueType="num">
                                      <p:cBhvr>
                                        <p:cTn dur="500" fill="hold" id="79"/>
                                        <p:tgtEl>
                                          <p:spTgt spid="7"/>
                                        </p:tgtEl>
                                        <p:attrNameLst>
                                          <p:attrName>ppt_w</p:attrName>
                                        </p:attrNameLst>
                                      </p:cBhvr>
                                      <p:tavLst>
                                        <p:tav tm="0">
                                          <p:val>
                                            <p:fltVal val="0"/>
                                          </p:val>
                                        </p:tav>
                                        <p:tav tm="100000">
                                          <p:val>
                                            <p:strVal val="#ppt_w"/>
                                          </p:val>
                                        </p:tav>
                                      </p:tavLst>
                                    </p:anim>
                                    <p:anim calcmode="lin" valueType="num">
                                      <p:cBhvr>
                                        <p:cTn dur="500" fill="hold" id="80"/>
                                        <p:tgtEl>
                                          <p:spTgt spid="7"/>
                                        </p:tgtEl>
                                        <p:attrNameLst>
                                          <p:attrName>ppt_h</p:attrName>
                                        </p:attrNameLst>
                                      </p:cBhvr>
                                      <p:tavLst>
                                        <p:tav tm="0">
                                          <p:val>
                                            <p:fltVal val="0"/>
                                          </p:val>
                                        </p:tav>
                                        <p:tav tm="100000">
                                          <p:val>
                                            <p:strVal val="#ppt_h"/>
                                          </p:val>
                                        </p:tav>
                                      </p:tavLst>
                                    </p:anim>
                                    <p:animEffect filter="fade" transition="in">
                                      <p:cBhvr>
                                        <p:cTn dur="500" id="81"/>
                                        <p:tgtEl>
                                          <p:spTgt spid="7"/>
                                        </p:tgtEl>
                                      </p:cBhvr>
                                    </p:animEffect>
                                  </p:childTnLst>
                                </p:cTn>
                              </p:par>
                            </p:childTnLst>
                          </p:cTn>
                        </p:par>
                        <p:par>
                          <p:cTn fill="hold" id="82" nodeType="afterGroup">
                            <p:stCondLst>
                              <p:cond delay="8750"/>
                            </p:stCondLst>
                            <p:childTnLst>
                              <p:par>
                                <p:cTn fill="hold" id="83" nodeType="afterEffect" presetClass="entr" presetID="10" presetSubtype="0">
                                  <p:stCondLst>
                                    <p:cond delay="0"/>
                                  </p:stCondLst>
                                  <p:childTnLst>
                                    <p:set>
                                      <p:cBhvr>
                                        <p:cTn dur="1" fill="hold" id="84">
                                          <p:stCondLst>
                                            <p:cond delay="0"/>
                                          </p:stCondLst>
                                        </p:cTn>
                                        <p:tgtEl>
                                          <p:spTgt spid="24"/>
                                        </p:tgtEl>
                                        <p:attrNameLst>
                                          <p:attrName>style.visibility</p:attrName>
                                        </p:attrNameLst>
                                      </p:cBhvr>
                                      <p:to>
                                        <p:strVal val="visible"/>
                                      </p:to>
                                    </p:set>
                                    <p:animEffect filter="fade" transition="in">
                                      <p:cBhvr>
                                        <p:cTn dur="1000" id="85"/>
                                        <p:tgtEl>
                                          <p:spTgt spid="24"/>
                                        </p:tgtEl>
                                      </p:cBhvr>
                                    </p:animEffect>
                                  </p:childTnLst>
                                </p:cTn>
                              </p:par>
                              <p:par>
                                <p:cTn decel="100000" fill="hold" id="86" nodeType="withEffect" presetClass="path" presetID="64" presetSubtype="0">
                                  <p:stCondLst>
                                    <p:cond delay="0"/>
                                  </p:stCondLst>
                                  <p:childTnLst>
                                    <p:animMotion origin="layout" path="M 4.375E-06 -2.96296E-06 L 4.375E-06 -0.18472" pathEditMode="relative" ptsTypes="AA" rAng="0">
                                      <p:cBhvr>
                                        <p:cTn dur="1250" fill="hold" id="87" spd="-100000"/>
                                        <p:tgtEl>
                                          <p:spTgt spid="24"/>
                                        </p:tgtEl>
                                        <p:attrNameLst>
                                          <p:attrName>ppt_x</p:attrName>
                                          <p:attrName>ppt_y</p:attrName>
                                        </p:attrNameLst>
                                      </p:cBhvr>
                                      <p:rCtr x="0" y="-9236"/>
                                    </p:animMotion>
                                  </p:childTnLst>
                                </p:cTn>
                              </p:par>
                              <p:par>
                                <p:cTn fill="hold" grpId="0" id="88" nodeType="withEffect" presetClass="entr" presetID="10" presetSubtype="0">
                                  <p:stCondLst>
                                    <p:cond delay="0"/>
                                  </p:stCondLst>
                                  <p:childTnLst>
                                    <p:set>
                                      <p:cBhvr>
                                        <p:cTn dur="1" fill="hold" id="89">
                                          <p:stCondLst>
                                            <p:cond delay="0"/>
                                          </p:stCondLst>
                                        </p:cTn>
                                        <p:tgtEl>
                                          <p:spTgt spid="16"/>
                                        </p:tgtEl>
                                        <p:attrNameLst>
                                          <p:attrName>style.visibility</p:attrName>
                                        </p:attrNameLst>
                                      </p:cBhvr>
                                      <p:to>
                                        <p:strVal val="visible"/>
                                      </p:to>
                                    </p:set>
                                    <p:animEffect filter="fade" transition="in">
                                      <p:cBhvr>
                                        <p:cTn dur="1000" id="90"/>
                                        <p:tgtEl>
                                          <p:spTgt spid="16"/>
                                        </p:tgtEl>
                                      </p:cBhvr>
                                    </p:animEffect>
                                  </p:childTnLst>
                                </p:cTn>
                              </p:par>
                              <p:par>
                                <p:cTn decel="100000" fill="hold" grpId="1" id="91" nodeType="withEffect" presetClass="path" presetID="64" presetSubtype="0">
                                  <p:stCondLst>
                                    <p:cond delay="0"/>
                                  </p:stCondLst>
                                  <p:childTnLst>
                                    <p:animMotion origin="layout" path="M 4.375E-06 1.11111E-06 L 4.375E-06 -0.34468" pathEditMode="relative" ptsTypes="AA" rAng="0">
                                      <p:cBhvr>
                                        <p:cTn dur="1500" fill="hold" id="92" spd="-100000"/>
                                        <p:tgtEl>
                                          <p:spTgt spid="16"/>
                                        </p:tgtEl>
                                        <p:attrNameLst>
                                          <p:attrName>ppt_x</p:attrName>
                                          <p:attrName>ppt_y</p:attrName>
                                        </p:attrNameLst>
                                      </p:cBhvr>
                                      <p:rCtr x="0" y="-17245"/>
                                    </p:animMotion>
                                  </p:childTnLst>
                                </p:cTn>
                              </p:par>
                              <p:par>
                                <p:cTn fill="hold" id="93" nodeType="withEffect" presetClass="entr" presetID="10" presetSubtype="0">
                                  <p:stCondLst>
                                    <p:cond delay="0"/>
                                  </p:stCondLst>
                                  <p:childTnLst>
                                    <p:set>
                                      <p:cBhvr>
                                        <p:cTn dur="1" fill="hold" id="94">
                                          <p:stCondLst>
                                            <p:cond delay="0"/>
                                          </p:stCondLst>
                                        </p:cTn>
                                        <p:tgtEl>
                                          <p:spTgt spid="28"/>
                                        </p:tgtEl>
                                        <p:attrNameLst>
                                          <p:attrName>style.visibility</p:attrName>
                                        </p:attrNameLst>
                                      </p:cBhvr>
                                      <p:to>
                                        <p:strVal val="visible"/>
                                      </p:to>
                                    </p:set>
                                    <p:animEffect filter="fade" transition="in">
                                      <p:cBhvr>
                                        <p:cTn dur="1000" id="95"/>
                                        <p:tgtEl>
                                          <p:spTgt spid="28"/>
                                        </p:tgtEl>
                                      </p:cBhvr>
                                    </p:animEffect>
                                  </p:childTnLst>
                                </p:cTn>
                              </p:par>
                              <p:par>
                                <p:cTn decel="100000" fill="hold" id="96" nodeType="withEffect" presetClass="path" presetID="64" presetSubtype="0">
                                  <p:stCondLst>
                                    <p:cond delay="0"/>
                                  </p:stCondLst>
                                  <p:childTnLst>
                                    <p:animMotion origin="layout" path="M 4.375E-06 1.11111E-06 L 4.375E-06 -0.50417" pathEditMode="relative" ptsTypes="AA" rAng="0">
                                      <p:cBhvr>
                                        <p:cTn dur="1750" fill="hold" id="97" spd="-100000"/>
                                        <p:tgtEl>
                                          <p:spTgt spid="28"/>
                                        </p:tgtEl>
                                        <p:attrNameLst>
                                          <p:attrName>ppt_x</p:attrName>
                                          <p:attrName>ppt_y</p:attrName>
                                        </p:attrNameLst>
                                      </p:cBhvr>
                                      <p:rCtr x="0" y="-25208"/>
                                    </p:animMotion>
                                  </p:childTnLst>
                                </p:cTn>
                              </p:par>
                            </p:childTnLst>
                          </p:cTn>
                        </p:par>
                        <p:par>
                          <p:cTn fill="hold" id="98" nodeType="afterGroup">
                            <p:stCondLst>
                              <p:cond delay="10500"/>
                            </p:stCondLst>
                            <p:childTnLst>
                              <p:par>
                                <p:cTn fill="hold" grpId="0" id="99" nodeType="afterEffect" presetClass="entr" presetID="53" presetSubtype="0">
                                  <p:stCondLst>
                                    <p:cond delay="0"/>
                                  </p:stCondLst>
                                  <p:childTnLst>
                                    <p:set>
                                      <p:cBhvr>
                                        <p:cTn dur="1" fill="hold" id="100">
                                          <p:stCondLst>
                                            <p:cond delay="0"/>
                                          </p:stCondLst>
                                        </p:cTn>
                                        <p:tgtEl>
                                          <p:spTgt spid="9"/>
                                        </p:tgtEl>
                                        <p:attrNameLst>
                                          <p:attrName>style.visibility</p:attrName>
                                        </p:attrNameLst>
                                      </p:cBhvr>
                                      <p:to>
                                        <p:strVal val="visible"/>
                                      </p:to>
                                    </p:set>
                                    <p:anim calcmode="lin" valueType="num">
                                      <p:cBhvr>
                                        <p:cTn dur="500" fill="hold" id="101"/>
                                        <p:tgtEl>
                                          <p:spTgt spid="9"/>
                                        </p:tgtEl>
                                        <p:attrNameLst>
                                          <p:attrName>ppt_w</p:attrName>
                                        </p:attrNameLst>
                                      </p:cBhvr>
                                      <p:tavLst>
                                        <p:tav tm="0">
                                          <p:val>
                                            <p:fltVal val="0"/>
                                          </p:val>
                                        </p:tav>
                                        <p:tav tm="100000">
                                          <p:val>
                                            <p:strVal val="#ppt_w"/>
                                          </p:val>
                                        </p:tav>
                                      </p:tavLst>
                                    </p:anim>
                                    <p:anim calcmode="lin" valueType="num">
                                      <p:cBhvr>
                                        <p:cTn dur="500" fill="hold" id="102"/>
                                        <p:tgtEl>
                                          <p:spTgt spid="9"/>
                                        </p:tgtEl>
                                        <p:attrNameLst>
                                          <p:attrName>ppt_h</p:attrName>
                                        </p:attrNameLst>
                                      </p:cBhvr>
                                      <p:tavLst>
                                        <p:tav tm="0">
                                          <p:val>
                                            <p:fltVal val="0"/>
                                          </p:val>
                                        </p:tav>
                                        <p:tav tm="100000">
                                          <p:val>
                                            <p:strVal val="#ppt_h"/>
                                          </p:val>
                                        </p:tav>
                                      </p:tavLst>
                                    </p:anim>
                                    <p:animEffect filter="fade" transition="in">
                                      <p:cBhvr>
                                        <p:cTn dur="500" id="103"/>
                                        <p:tgtEl>
                                          <p:spTgt spid="9"/>
                                        </p:tgtEl>
                                      </p:cBhvr>
                                    </p:animEffect>
                                  </p:childTnLst>
                                </p:cTn>
                              </p:par>
                            </p:childTnLst>
                          </p:cTn>
                        </p:par>
                        <p:par>
                          <p:cTn fill="hold" id="104" nodeType="afterGroup">
                            <p:stCondLst>
                              <p:cond delay="11000"/>
                            </p:stCondLst>
                            <p:childTnLst>
                              <p:par>
                                <p:cTn fill="hold" grpId="1" id="105" nodeType="afterEffect" presetClass="entr" presetID="21" presetSubtype="1">
                                  <p:stCondLst>
                                    <p:cond delay="0"/>
                                  </p:stCondLst>
                                  <p:childTnLst>
                                    <p:set>
                                      <p:cBhvr>
                                        <p:cTn dur="1" fill="hold" id="106">
                                          <p:stCondLst>
                                            <p:cond delay="0"/>
                                          </p:stCondLst>
                                        </p:cTn>
                                        <p:tgtEl>
                                          <p:spTgt spid="10"/>
                                        </p:tgtEl>
                                        <p:attrNameLst>
                                          <p:attrName>style.visibility</p:attrName>
                                        </p:attrNameLst>
                                      </p:cBhvr>
                                      <p:to>
                                        <p:strVal val="visible"/>
                                      </p:to>
                                    </p:set>
                                    <p:animEffect filter="wheel(1)" transition="in">
                                      <p:cBhvr>
                                        <p:cTn dur="1000" id="107"/>
                                        <p:tgtEl>
                                          <p:spTgt spid="10"/>
                                        </p:tgtEl>
                                      </p:cBhvr>
                                    </p:animEffect>
                                  </p:childTnLst>
                                </p:cTn>
                              </p:par>
                            </p:childTnLst>
                          </p:cTn>
                        </p:par>
                        <p:par>
                          <p:cTn fill="hold" id="108" nodeType="afterGroup">
                            <p:stCondLst>
                              <p:cond delay="12000"/>
                            </p:stCondLst>
                            <p:childTnLst>
                              <p:par>
                                <p:cTn fill="hold" id="109" nodeType="afterEffect" presetClass="entr" presetID="10" presetSubtype="0">
                                  <p:stCondLst>
                                    <p:cond delay="0"/>
                                  </p:stCondLst>
                                  <p:childTnLst>
                                    <p:set>
                                      <p:cBhvr>
                                        <p:cTn dur="1" fill="hold" id="110">
                                          <p:stCondLst>
                                            <p:cond delay="0"/>
                                          </p:stCondLst>
                                        </p:cTn>
                                        <p:tgtEl>
                                          <p:spTgt spid="25"/>
                                        </p:tgtEl>
                                        <p:attrNameLst>
                                          <p:attrName>style.visibility</p:attrName>
                                        </p:attrNameLst>
                                      </p:cBhvr>
                                      <p:to>
                                        <p:strVal val="visible"/>
                                      </p:to>
                                    </p:set>
                                    <p:animEffect filter="fade" transition="in">
                                      <p:cBhvr>
                                        <p:cTn dur="1000" id="111"/>
                                        <p:tgtEl>
                                          <p:spTgt spid="25"/>
                                        </p:tgtEl>
                                      </p:cBhvr>
                                    </p:animEffect>
                                  </p:childTnLst>
                                </p:cTn>
                              </p:par>
                              <p:par>
                                <p:cTn decel="100000" fill="hold" id="112" nodeType="withEffect" presetClass="path" presetID="64" presetSubtype="0">
                                  <p:stCondLst>
                                    <p:cond delay="0"/>
                                  </p:stCondLst>
                                  <p:childTnLst>
                                    <p:animMotion origin="layout" path="M 4.375E-06 -2.96296E-06 L 4.375E-06 -0.18472" pathEditMode="relative" ptsTypes="AA" rAng="0">
                                      <p:cBhvr>
                                        <p:cTn dur="1250" fill="hold" id="113" spd="-100000"/>
                                        <p:tgtEl>
                                          <p:spTgt spid="25"/>
                                        </p:tgtEl>
                                        <p:attrNameLst>
                                          <p:attrName>ppt_x</p:attrName>
                                          <p:attrName>ppt_y</p:attrName>
                                        </p:attrNameLst>
                                      </p:cBhvr>
                                      <p:rCtr x="0" y="-9236"/>
                                    </p:animMotion>
                                  </p:childTnLst>
                                </p:cTn>
                              </p:par>
                              <p:par>
                                <p:cTn fill="hold" grpId="0" id="114" nodeType="withEffect" presetClass="entr" presetID="10" presetSubtype="0">
                                  <p:stCondLst>
                                    <p:cond delay="0"/>
                                  </p:stCondLst>
                                  <p:childTnLst>
                                    <p:set>
                                      <p:cBhvr>
                                        <p:cTn dur="1" fill="hold" id="115">
                                          <p:stCondLst>
                                            <p:cond delay="0"/>
                                          </p:stCondLst>
                                        </p:cTn>
                                        <p:tgtEl>
                                          <p:spTgt spid="18"/>
                                        </p:tgtEl>
                                        <p:attrNameLst>
                                          <p:attrName>style.visibility</p:attrName>
                                        </p:attrNameLst>
                                      </p:cBhvr>
                                      <p:to>
                                        <p:strVal val="visible"/>
                                      </p:to>
                                    </p:set>
                                    <p:animEffect filter="fade" transition="in">
                                      <p:cBhvr>
                                        <p:cTn dur="1000" id="116"/>
                                        <p:tgtEl>
                                          <p:spTgt spid="18"/>
                                        </p:tgtEl>
                                      </p:cBhvr>
                                    </p:animEffect>
                                  </p:childTnLst>
                                </p:cTn>
                              </p:par>
                              <p:par>
                                <p:cTn decel="100000" fill="hold" grpId="1" id="117" nodeType="withEffect" presetClass="path" presetID="64" presetSubtype="0">
                                  <p:stCondLst>
                                    <p:cond delay="0"/>
                                  </p:stCondLst>
                                  <p:childTnLst>
                                    <p:animMotion origin="layout" path="M 4.375E-06 1.11111E-06 L 4.375E-06 -0.34468" pathEditMode="relative" ptsTypes="AA" rAng="0">
                                      <p:cBhvr>
                                        <p:cTn dur="1500" fill="hold" id="118" spd="-100000"/>
                                        <p:tgtEl>
                                          <p:spTgt spid="18"/>
                                        </p:tgtEl>
                                        <p:attrNameLst>
                                          <p:attrName>ppt_x</p:attrName>
                                          <p:attrName>ppt_y</p:attrName>
                                        </p:attrNameLst>
                                      </p:cBhvr>
                                      <p:rCtr x="0" y="-17245"/>
                                    </p:animMotion>
                                  </p:childTnLst>
                                </p:cTn>
                              </p:par>
                              <p:par>
                                <p:cTn fill="hold" id="119" nodeType="withEffect" presetClass="entr" presetID="10" presetSubtype="0">
                                  <p:stCondLst>
                                    <p:cond delay="0"/>
                                  </p:stCondLst>
                                  <p:childTnLst>
                                    <p:set>
                                      <p:cBhvr>
                                        <p:cTn dur="1" fill="hold" id="120">
                                          <p:stCondLst>
                                            <p:cond delay="0"/>
                                          </p:stCondLst>
                                        </p:cTn>
                                        <p:tgtEl>
                                          <p:spTgt spid="29"/>
                                        </p:tgtEl>
                                        <p:attrNameLst>
                                          <p:attrName>style.visibility</p:attrName>
                                        </p:attrNameLst>
                                      </p:cBhvr>
                                      <p:to>
                                        <p:strVal val="visible"/>
                                      </p:to>
                                    </p:set>
                                    <p:animEffect filter="fade" transition="in">
                                      <p:cBhvr>
                                        <p:cTn dur="1000" id="121"/>
                                        <p:tgtEl>
                                          <p:spTgt spid="29"/>
                                        </p:tgtEl>
                                      </p:cBhvr>
                                    </p:animEffect>
                                  </p:childTnLst>
                                </p:cTn>
                              </p:par>
                              <p:par>
                                <p:cTn decel="100000" fill="hold" id="122" nodeType="withEffect" presetClass="path" presetID="64" presetSubtype="0">
                                  <p:stCondLst>
                                    <p:cond delay="0"/>
                                  </p:stCondLst>
                                  <p:childTnLst>
                                    <p:animMotion origin="layout" path="M 4.375E-06 1.11111E-06 L 4.375E-06 -0.50417" pathEditMode="relative" ptsTypes="AA" rAng="0">
                                      <p:cBhvr>
                                        <p:cTn dur="1750" fill="hold" id="123" spd="-100000"/>
                                        <p:tgtEl>
                                          <p:spTgt spid="29"/>
                                        </p:tgtEl>
                                        <p:attrNameLst>
                                          <p:attrName>ppt_x</p:attrName>
                                          <p:attrName>ppt_y</p:attrName>
                                        </p:attrNameLst>
                                      </p:cBhvr>
                                      <p:rCtr x="0" y="-25208"/>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9"/>
      <p:bldP grpId="1" spid="10"/>
      <p:bldP grpId="0" spid="12"/>
      <p:bldP grpId="0" spid="13"/>
      <p:bldP grpId="0" spid="15"/>
      <p:bldP grpId="1" spid="15"/>
      <p:bldP grpId="0" spid="16"/>
      <p:bldP grpId="1" spid="16"/>
      <p:bldP grpId="0" spid="17"/>
      <p:bldP grpId="1" spid="17"/>
      <p:bldP grpId="0" spid="18"/>
      <p:bldP grpId="1" spid="18"/>
      <p:bldP grpId="0" spid="33"/>
      <p:bldP grpId="0" spid="34"/>
      <p:bldP grpId="0" spid="3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îṥļîḑé-Rectangle 2"/>
          <p:cNvSpPr/>
          <p:nvPr/>
        </p:nvSpPr>
        <p:spPr>
          <a:xfrm>
            <a:off x="8579651" y="2211267"/>
            <a:ext cx="1784837" cy="1784838"/>
          </a:xfrm>
          <a:prstGeom prst="rect">
            <a:avLst/>
          </a:prstGeom>
          <a:solidFill>
            <a:srgbClr val="E14956"/>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ṥļîḑé-Rectangle 3"/>
          <p:cNvSpPr/>
          <p:nvPr/>
        </p:nvSpPr>
        <p:spPr>
          <a:xfrm>
            <a:off x="1796386" y="2211267"/>
            <a:ext cx="1784837" cy="1784838"/>
          </a:xfrm>
          <a:prstGeom prst="rect">
            <a:avLst/>
          </a:prstGeom>
          <a:solidFill>
            <a:srgbClr val="F79A16"/>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îṥļîḑé-Rectangle 4"/>
          <p:cNvSpPr/>
          <p:nvPr/>
        </p:nvSpPr>
        <p:spPr>
          <a:xfrm>
            <a:off x="4822677" y="1846386"/>
            <a:ext cx="2514600" cy="2514600"/>
          </a:xfrm>
          <a:prstGeom prst="rect">
            <a:avLst/>
          </a:prstGeom>
          <a:noFill/>
          <a:ln w="76200">
            <a:solidFill>
              <a:srgbClr val="2070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ṥļîḑé-Rectangle 5"/>
          <p:cNvSpPr/>
          <p:nvPr/>
        </p:nvSpPr>
        <p:spPr>
          <a:xfrm>
            <a:off x="4528136" y="2479431"/>
            <a:ext cx="3103682" cy="1248509"/>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1322285" y="4201355"/>
            <a:ext cx="2621175" cy="881716"/>
            <a:chOff x="1322285" y="4201355"/>
            <a:chExt cx="2621175" cy="881716"/>
          </a:xfrm>
        </p:grpSpPr>
        <p:sp>
          <p:nvSpPr>
            <p:cNvPr id="17" name="矩形 16"/>
            <p:cNvSpPr/>
            <p:nvPr/>
          </p:nvSpPr>
          <p:spPr>
            <a:xfrm>
              <a:off x="1322285" y="4700979"/>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18" name="矩形 17"/>
            <p:cNvSpPr/>
            <p:nvPr/>
          </p:nvSpPr>
          <p:spPr>
            <a:xfrm>
              <a:off x="1469094" y="4201356"/>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培训计划</a:t>
              </a:r>
            </a:p>
          </p:txBody>
        </p:sp>
      </p:grpSp>
      <p:grpSp>
        <p:nvGrpSpPr>
          <p:cNvPr id="10" name="组合 9"/>
          <p:cNvGrpSpPr/>
          <p:nvPr/>
        </p:nvGrpSpPr>
        <p:grpSpPr>
          <a:xfrm>
            <a:off x="8069684" y="4201355"/>
            <a:ext cx="2621175" cy="881716"/>
            <a:chOff x="8069684" y="4201355"/>
            <a:chExt cx="2621175" cy="881716"/>
          </a:xfrm>
        </p:grpSpPr>
        <p:sp>
          <p:nvSpPr>
            <p:cNvPr id="19" name="矩形 18"/>
            <p:cNvSpPr/>
            <p:nvPr/>
          </p:nvSpPr>
          <p:spPr>
            <a:xfrm>
              <a:off x="8069684" y="4700979"/>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20" name="矩形 19"/>
            <p:cNvSpPr/>
            <p:nvPr/>
          </p:nvSpPr>
          <p:spPr>
            <a:xfrm>
              <a:off x="8216493" y="4201356"/>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拓展训练</a:t>
              </a:r>
            </a:p>
          </p:txBody>
        </p:sp>
      </p:grpSp>
      <p:grpSp>
        <p:nvGrpSpPr>
          <p:cNvPr id="11" name="组合 10"/>
          <p:cNvGrpSpPr/>
          <p:nvPr/>
        </p:nvGrpSpPr>
        <p:grpSpPr>
          <a:xfrm>
            <a:off x="4769390" y="2503599"/>
            <a:ext cx="2621175" cy="881716"/>
            <a:chOff x="4769390" y="2560044"/>
            <a:chExt cx="2621175" cy="881716"/>
          </a:xfrm>
        </p:grpSpPr>
        <p:sp>
          <p:nvSpPr>
            <p:cNvPr id="21" name="矩形 20"/>
            <p:cNvSpPr/>
            <p:nvPr/>
          </p:nvSpPr>
          <p:spPr>
            <a:xfrm>
              <a:off x="4769390" y="3059668"/>
              <a:ext cx="2621175"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a:t>
              </a:r>
            </a:p>
          </p:txBody>
        </p:sp>
        <p:sp>
          <p:nvSpPr>
            <p:cNvPr id="22" name="矩形 21"/>
            <p:cNvSpPr/>
            <p:nvPr/>
          </p:nvSpPr>
          <p:spPr>
            <a:xfrm>
              <a:off x="4916199" y="2560044"/>
              <a:ext cx="2327556" cy="54864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000" u="none">
                  <a:ln>
                    <a:noFill/>
                  </a:ln>
                  <a:solidFill>
                    <a:schemeClr val="tx1">
                      <a:lumMod val="75000"/>
                      <a:lumOff val="25000"/>
                    </a:schemeClr>
                  </a:solidFill>
                  <a:effectLst/>
                  <a:uLnTx/>
                  <a:uFillTx/>
                  <a:cs typeface="+mn-ea"/>
                  <a:sym typeface="+mn-lt"/>
                </a:rPr>
                <a:t>定期交流</a:t>
              </a:r>
            </a:p>
          </p:txBody>
        </p:sp>
      </p:grpSp>
      <p:sp>
        <p:nvSpPr>
          <p:cNvPr id="24" name="Shape 2785"/>
          <p:cNvSpPr/>
          <p:nvPr/>
        </p:nvSpPr>
        <p:spPr>
          <a:xfrm>
            <a:off x="2332051" y="2811796"/>
            <a:ext cx="713506" cy="583777"/>
          </a:xfrm>
          <a:custGeom>
            <a:cxnLst>
              <a:cxn ang="0">
                <a:pos x="wd2" y="hd2"/>
              </a:cxn>
              <a:cxn ang="5400000">
                <a:pos x="wd2" y="hd2"/>
              </a:cxn>
              <a:cxn ang="10800000">
                <a:pos x="wd2" y="hd2"/>
              </a:cxn>
              <a:cxn ang="16200000">
                <a:pos x="wd2" y="hd2"/>
              </a:cxn>
            </a:cxnLst>
            <a:rect b="b" l="0" r="r" t="0"/>
            <a:pathLst>
              <a:path extrusionOk="0" h="21600" w="2160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sp>
        <p:nvSpPr>
          <p:cNvPr id="25" name="Shape 2787"/>
          <p:cNvSpPr/>
          <p:nvPr/>
        </p:nvSpPr>
        <p:spPr>
          <a:xfrm>
            <a:off x="9115537" y="2741501"/>
            <a:ext cx="713064" cy="713539"/>
          </a:xfrm>
          <a:custGeom>
            <a:cxnLst>
              <a:cxn ang="0">
                <a:pos x="wd2" y="hd2"/>
              </a:cxn>
              <a:cxn ang="5400000">
                <a:pos x="wd2" y="hd2"/>
              </a:cxn>
              <a:cxn ang="10800000">
                <a:pos x="wd2" y="hd2"/>
              </a:cxn>
              <a:cxn ang="16200000">
                <a:pos x="wd2" y="hd2"/>
              </a:cxn>
            </a:cxnLst>
            <a:rect b="b" l="0" r="r" t="0"/>
            <a:pathLst>
              <a:path extrusionOk="0" h="21600" w="21086">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sp>
        <p:nvSpPr>
          <p:cNvPr id="23" name="矩形 22"/>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能力提升计划</a:t>
            </a:r>
          </a:p>
        </p:txBody>
      </p:sp>
      <p:sp>
        <p:nvSpPr>
          <p:cNvPr id="26" name="圆角矩形 25"/>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圆角矩形 26"/>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281597353"/>
      </p:ext>
    </p:extLst>
  </p:cSld>
  <p:clrMapOvr>
    <a:masterClrMapping/>
  </p:clrMapOvr>
  <mc:AlternateContent>
    <mc:Choice Requires="p14">
      <p:transition p14:dur="15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1000" fill="hold" id="7"/>
                                        <p:tgtEl>
                                          <p:spTgt spid="26"/>
                                        </p:tgtEl>
                                        <p:attrNameLst>
                                          <p:attrName>ppt_x</p:attrName>
                                        </p:attrNameLst>
                                      </p:cBhvr>
                                      <p:tavLst>
                                        <p:tav tm="0">
                                          <p:val>
                                            <p:strVal val="0-#ppt_w/2"/>
                                          </p:val>
                                        </p:tav>
                                        <p:tav tm="100000">
                                          <p:val>
                                            <p:strVal val="#ppt_x"/>
                                          </p:val>
                                        </p:tav>
                                      </p:tavLst>
                                    </p:anim>
                                    <p:anim calcmode="lin" valueType="num">
                                      <p:cBhvr additive="base">
                                        <p:cTn dur="1000" fill="hold" id="8"/>
                                        <p:tgtEl>
                                          <p:spTgt spid="2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27"/>
                                        </p:tgtEl>
                                        <p:attrNameLst>
                                          <p:attrName>style.visibility</p:attrName>
                                        </p:attrNameLst>
                                      </p:cBhvr>
                                      <p:to>
                                        <p:strVal val="visible"/>
                                      </p:to>
                                    </p:set>
                                    <p:anim calcmode="lin" valueType="num">
                                      <p:cBhvr additive="base">
                                        <p:cTn dur="1000" fill="hold" id="11"/>
                                        <p:tgtEl>
                                          <p:spTgt spid="27"/>
                                        </p:tgtEl>
                                        <p:attrNameLst>
                                          <p:attrName>ppt_x</p:attrName>
                                        </p:attrNameLst>
                                      </p:cBhvr>
                                      <p:tavLst>
                                        <p:tav tm="0">
                                          <p:val>
                                            <p:strVal val="0-#ppt_w/2"/>
                                          </p:val>
                                        </p:tav>
                                        <p:tav tm="100000">
                                          <p:val>
                                            <p:strVal val="#ppt_x"/>
                                          </p:val>
                                        </p:tav>
                                      </p:tavLst>
                                    </p:anim>
                                    <p:anim calcmode="lin" valueType="num">
                                      <p:cBhvr additive="base">
                                        <p:cTn dur="1000" fill="hold" id="12"/>
                                        <p:tgtEl>
                                          <p:spTgt spid="27"/>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23"/>
                                        </p:tgtEl>
                                        <p:attrNameLst>
                                          <p:attrName>style.visibility</p:attrName>
                                        </p:attrNameLst>
                                      </p:cBhvr>
                                      <p:to>
                                        <p:strVal val="visible"/>
                                      </p:to>
                                    </p:set>
                                    <p:animEffect filter="fade" transition="in">
                                      <p:cBhvr>
                                        <p:cTn dur="500" id="15"/>
                                        <p:tgtEl>
                                          <p:spTgt spid="23"/>
                                        </p:tgtEl>
                                      </p:cBhvr>
                                    </p:animEffect>
                                    <p:anim calcmode="lin" valueType="num">
                                      <p:cBhvr>
                                        <p:cTn dur="500" fill="hold" id="16"/>
                                        <p:tgtEl>
                                          <p:spTgt spid="23"/>
                                        </p:tgtEl>
                                        <p:attrNameLst>
                                          <p:attrName>ppt_w</p:attrName>
                                        </p:attrNameLst>
                                      </p:cBhvr>
                                      <p:tavLst>
                                        <p:tav fmla="#ppt_w*sin(2.5*pi*$)" tm="0">
                                          <p:val>
                                            <p:fltVal val="0"/>
                                          </p:val>
                                        </p:tav>
                                        <p:tav tm="100000">
                                          <p:val>
                                            <p:fltVal val="1"/>
                                          </p:val>
                                        </p:tav>
                                      </p:tavLst>
                                    </p:anim>
                                    <p:anim calcmode="lin" valueType="num">
                                      <p:cBhvr>
                                        <p:cTn dur="500" fill="hold" id="17"/>
                                        <p:tgtEl>
                                          <p:spTgt spid="23"/>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grpId="0" id="19" nodeType="afterEffect" presetClass="entr" presetID="2" presetSubtype="8">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1000" fill="hold" id="21"/>
                                        <p:tgtEl>
                                          <p:spTgt spid="7"/>
                                        </p:tgtEl>
                                        <p:attrNameLst>
                                          <p:attrName>ppt_x</p:attrName>
                                        </p:attrNameLst>
                                      </p:cBhvr>
                                      <p:tavLst>
                                        <p:tav tm="0">
                                          <p:val>
                                            <p:strVal val="0-#ppt_w/2"/>
                                          </p:val>
                                        </p:tav>
                                        <p:tav tm="100000">
                                          <p:val>
                                            <p:strVal val="#ppt_x"/>
                                          </p:val>
                                        </p:tav>
                                      </p:tavLst>
                                    </p:anim>
                                    <p:anim calcmode="lin" valueType="num">
                                      <p:cBhvr additive="base">
                                        <p:cTn dur="1000" fill="hold" id="22"/>
                                        <p:tgtEl>
                                          <p:spTgt spid="7"/>
                                        </p:tgtEl>
                                        <p:attrNameLst>
                                          <p:attrName>ppt_y</p:attrName>
                                        </p:attrNameLst>
                                      </p:cBhvr>
                                      <p:tavLst>
                                        <p:tav tm="0">
                                          <p:val>
                                            <p:strVal val="#ppt_y"/>
                                          </p:val>
                                        </p:tav>
                                        <p:tav tm="100000">
                                          <p:val>
                                            <p:strVal val="#ppt_y"/>
                                          </p:val>
                                        </p:tav>
                                      </p:tavLst>
                                    </p:anim>
                                  </p:childTnLst>
                                </p:cTn>
                              </p:par>
                              <p:par>
                                <p:cTn decel="100000" fill="hold" id="23" nodeType="withEffect" presetClass="entr" presetID="2" presetSubtype="4">
                                  <p:stCondLst>
                                    <p:cond delay="0"/>
                                  </p:stCondLst>
                                  <p:childTnLst>
                                    <p:set>
                                      <p:cBhvr>
                                        <p:cTn dur="1" fill="hold" id="24">
                                          <p:stCondLst>
                                            <p:cond delay="0"/>
                                          </p:stCondLst>
                                        </p:cTn>
                                        <p:tgtEl>
                                          <p:spTgt spid="5"/>
                                        </p:tgtEl>
                                        <p:attrNameLst>
                                          <p:attrName>style.visibility</p:attrName>
                                        </p:attrNameLst>
                                      </p:cBhvr>
                                      <p:to>
                                        <p:strVal val="visible"/>
                                      </p:to>
                                    </p:set>
                                    <p:anim calcmode="lin" valueType="num">
                                      <p:cBhvr additive="base">
                                        <p:cTn dur="1000" fill="hold" id="25"/>
                                        <p:tgtEl>
                                          <p:spTgt spid="5"/>
                                        </p:tgtEl>
                                        <p:attrNameLst>
                                          <p:attrName>ppt_x</p:attrName>
                                        </p:attrNameLst>
                                      </p:cBhvr>
                                      <p:tavLst>
                                        <p:tav tm="0">
                                          <p:val>
                                            <p:strVal val="#ppt_x"/>
                                          </p:val>
                                        </p:tav>
                                        <p:tav tm="100000">
                                          <p:val>
                                            <p:strVal val="#ppt_x"/>
                                          </p:val>
                                        </p:tav>
                                      </p:tavLst>
                                    </p:anim>
                                    <p:anim calcmode="lin" valueType="num">
                                      <p:cBhvr additive="base">
                                        <p:cTn dur="1000" fill="hold" id="26"/>
                                        <p:tgtEl>
                                          <p:spTgt spid="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250"/>
                            </p:stCondLst>
                            <p:childTnLst>
                              <p:par>
                                <p:cTn fill="hold" grpId="0" id="28" nodeType="afterEffect" presetClass="entr" presetID="10" presetSubtype="0">
                                  <p:stCondLst>
                                    <p:cond delay="0"/>
                                  </p:stCondLst>
                                  <p:childTnLst>
                                    <p:set>
                                      <p:cBhvr>
                                        <p:cTn dur="1" fill="hold" id="29">
                                          <p:stCondLst>
                                            <p:cond delay="0"/>
                                          </p:stCondLst>
                                        </p:cTn>
                                        <p:tgtEl>
                                          <p:spTgt spid="8"/>
                                        </p:tgtEl>
                                        <p:attrNameLst>
                                          <p:attrName>style.visibility</p:attrName>
                                        </p:attrNameLst>
                                      </p:cBhvr>
                                      <p:to>
                                        <p:strVal val="visible"/>
                                      </p:to>
                                    </p:set>
                                    <p:animEffect filter="fade" transition="in">
                                      <p:cBhvr>
                                        <p:cTn dur="1000" id="30"/>
                                        <p:tgtEl>
                                          <p:spTgt spid="8"/>
                                        </p:tgtEl>
                                      </p:cBhvr>
                                    </p:animEffect>
                                  </p:childTnLst>
                                </p:cTn>
                              </p:par>
                              <p:par>
                                <p:cTn decel="100000" fill="hold" grpId="1" id="31" nodeType="withEffect" presetClass="path" presetID="64" presetSubtype="0">
                                  <p:stCondLst>
                                    <p:cond delay="0"/>
                                  </p:stCondLst>
                                  <p:childTnLst>
                                    <p:animMotion origin="layout" path="M 4.375E-06 -2.96296E-06 L 4.375E-06 -0.18472" pathEditMode="relative" ptsTypes="AA" rAng="0">
                                      <p:cBhvr>
                                        <p:cTn dur="1250" fill="hold" id="32" spd="-100000"/>
                                        <p:tgtEl>
                                          <p:spTgt spid="8"/>
                                        </p:tgtEl>
                                        <p:attrNameLst>
                                          <p:attrName>ppt_x</p:attrName>
                                          <p:attrName>ppt_y</p:attrName>
                                        </p:attrNameLst>
                                      </p:cBhvr>
                                      <p:rCtr x="0" y="-9236"/>
                                    </p:animMotion>
                                  </p:childTnLst>
                                </p:cTn>
                              </p:par>
                              <p:par>
                                <p:cTn fill="hold" grpId="0" id="33" nodeType="withEffect" presetClass="entr" presetID="10"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1000" id="35"/>
                                        <p:tgtEl>
                                          <p:spTgt spid="9"/>
                                        </p:tgtEl>
                                      </p:cBhvr>
                                    </p:animEffect>
                                  </p:childTnLst>
                                </p:cTn>
                              </p:par>
                              <p:par>
                                <p:cTn decel="100000" fill="hold" grpId="1" id="36" nodeType="withEffect" presetClass="path" presetID="64" presetSubtype="0">
                                  <p:stCondLst>
                                    <p:cond delay="0"/>
                                  </p:stCondLst>
                                  <p:childTnLst>
                                    <p:animMotion origin="layout" path="M 4.375E-06 1.11111E-06 L 4.375E-06 -0.34468" pathEditMode="relative" ptsTypes="AA" rAng="0">
                                      <p:cBhvr>
                                        <p:cTn dur="1500" fill="hold" id="37" spd="-100000"/>
                                        <p:tgtEl>
                                          <p:spTgt spid="9"/>
                                        </p:tgtEl>
                                        <p:attrNameLst>
                                          <p:attrName>ppt_x</p:attrName>
                                          <p:attrName>ppt_y</p:attrName>
                                        </p:attrNameLst>
                                      </p:cBhvr>
                                      <p:rCtr x="0" y="-17245"/>
                                    </p:animMotion>
                                  </p:childTnLst>
                                </p:cTn>
                              </p:par>
                              <p:par>
                                <p:cTn fill="hold" id="38" nodeType="withEffect" presetClass="entr" presetID="10" presetSubtype="0">
                                  <p:stCondLst>
                                    <p:cond delay="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childTnLst>
                                </p:cTn>
                              </p:par>
                              <p:par>
                                <p:cTn decel="100000" fill="hold" id="41" nodeType="withEffect" presetClass="path" presetID="64" presetSubtype="0">
                                  <p:stCondLst>
                                    <p:cond delay="0"/>
                                  </p:stCondLst>
                                  <p:childTnLst>
                                    <p:animMotion origin="layout" path="M 2.29167E-06 -4.07407E-06 L 2.29167E-06 -0.50416" pathEditMode="relative" ptsTypes="AA" rAng="0">
                                      <p:cBhvr>
                                        <p:cTn dur="1750" fill="hold" id="42" spd="-100000"/>
                                        <p:tgtEl>
                                          <p:spTgt spid="11"/>
                                        </p:tgtEl>
                                        <p:attrNameLst>
                                          <p:attrName>ppt_x</p:attrName>
                                          <p:attrName>ppt_y</p:attrName>
                                        </p:attrNameLst>
                                      </p:cBhvr>
                                      <p:rCtr x="0" y="-25208"/>
                                    </p:animMotion>
                                  </p:childTnLst>
                                </p:cTn>
                              </p:par>
                            </p:childTnLst>
                          </p:cTn>
                        </p:par>
                        <p:par>
                          <p:cTn fill="hold" id="43" nodeType="afterGroup">
                            <p:stCondLst>
                              <p:cond delay="4000"/>
                            </p:stCondLst>
                            <p:childTnLst>
                              <p:par>
                                <p:cTn decel="100000" fill="hold" grpId="0" id="44" nodeType="afterEffect" presetClass="entr" presetID="2" presetSubtype="2">
                                  <p:stCondLst>
                                    <p:cond delay="0"/>
                                  </p:stCondLst>
                                  <p:childTnLst>
                                    <p:set>
                                      <p:cBhvr>
                                        <p:cTn dur="1" fill="hold" id="45">
                                          <p:stCondLst>
                                            <p:cond delay="0"/>
                                          </p:stCondLst>
                                        </p:cTn>
                                        <p:tgtEl>
                                          <p:spTgt spid="6"/>
                                        </p:tgtEl>
                                        <p:attrNameLst>
                                          <p:attrName>style.visibility</p:attrName>
                                        </p:attrNameLst>
                                      </p:cBhvr>
                                      <p:to>
                                        <p:strVal val="visible"/>
                                      </p:to>
                                    </p:set>
                                    <p:anim calcmode="lin" valueType="num">
                                      <p:cBhvr additive="base">
                                        <p:cTn dur="1000" fill="hold" id="46"/>
                                        <p:tgtEl>
                                          <p:spTgt spid="6"/>
                                        </p:tgtEl>
                                        <p:attrNameLst>
                                          <p:attrName>ppt_x</p:attrName>
                                        </p:attrNameLst>
                                      </p:cBhvr>
                                      <p:tavLst>
                                        <p:tav tm="0">
                                          <p:val>
                                            <p:strVal val="1+#ppt_w/2"/>
                                          </p:val>
                                        </p:tav>
                                        <p:tav tm="100000">
                                          <p:val>
                                            <p:strVal val="#ppt_x"/>
                                          </p:val>
                                        </p:tav>
                                      </p:tavLst>
                                    </p:anim>
                                    <p:anim calcmode="lin" valueType="num">
                                      <p:cBhvr additive="base">
                                        <p:cTn dur="1000" fill="hold" id="47"/>
                                        <p:tgtEl>
                                          <p:spTgt spid="6"/>
                                        </p:tgtEl>
                                        <p:attrNameLst>
                                          <p:attrName>ppt_y</p:attrName>
                                        </p:attrNameLst>
                                      </p:cBhvr>
                                      <p:tavLst>
                                        <p:tav tm="0">
                                          <p:val>
                                            <p:strVal val="#ppt_y"/>
                                          </p:val>
                                        </p:tav>
                                        <p:tav tm="100000">
                                          <p:val>
                                            <p:strVal val="#ppt_y"/>
                                          </p:val>
                                        </p:tav>
                                      </p:tavLst>
                                    </p:anim>
                                  </p:childTnLst>
                                </p:cTn>
                              </p:par>
                              <p:par>
                                <p:cTn decel="100000" fill="hold" id="48" nodeType="withEffect" presetClass="entr" presetID="2" presetSubtype="4">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additive="base">
                                        <p:cTn dur="1000" fill="hold" id="50"/>
                                        <p:tgtEl>
                                          <p:spTgt spid="10"/>
                                        </p:tgtEl>
                                        <p:attrNameLst>
                                          <p:attrName>ppt_x</p:attrName>
                                        </p:attrNameLst>
                                      </p:cBhvr>
                                      <p:tavLst>
                                        <p:tav tm="0">
                                          <p:val>
                                            <p:strVal val="#ppt_x"/>
                                          </p:val>
                                        </p:tav>
                                        <p:tav tm="100000">
                                          <p:val>
                                            <p:strVal val="#ppt_x"/>
                                          </p:val>
                                        </p:tav>
                                      </p:tavLst>
                                    </p:anim>
                                    <p:anim calcmode="lin" valueType="num">
                                      <p:cBhvr additive="base">
                                        <p:cTn dur="1000" fill="hold" id="51"/>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1" spid="8"/>
      <p:bldP grpId="0" spid="9"/>
      <p:bldP grpId="1" spid="9"/>
      <p:bldP grpId="0" spid="23"/>
      <p:bldP grpId="0" spid="26"/>
      <p:bldP grpId="0" spid="2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ïṧḷïḓê-Rectangle 2"/>
          <p:cNvSpPr/>
          <p:nvPr/>
        </p:nvSpPr>
        <p:spPr>
          <a:xfrm>
            <a:off x="6095999" y="3099243"/>
            <a:ext cx="5526998" cy="2841912"/>
          </a:xfrm>
          <a:prstGeom prst="rect">
            <a:avLst/>
          </a:prstGeom>
          <a:blipFill>
            <a:blip r:embed="rId3"/>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ïṧḷïḓê-Rectangle 3"/>
          <p:cNvSpPr/>
          <p:nvPr/>
        </p:nvSpPr>
        <p:spPr>
          <a:xfrm>
            <a:off x="609600" y="3099243"/>
            <a:ext cx="5486399" cy="2841912"/>
          </a:xfrm>
          <a:prstGeom prst="rect">
            <a:avLst/>
          </a:prstGeom>
          <a:solidFill>
            <a:srgbClr val="207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ïṧḷïḓê-Rectangle 5"/>
          <p:cNvSpPr/>
          <p:nvPr/>
        </p:nvSpPr>
        <p:spPr>
          <a:xfrm>
            <a:off x="865903" y="3229665"/>
            <a:ext cx="10500791" cy="257249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组合 9"/>
          <p:cNvGrpSpPr/>
          <p:nvPr/>
        </p:nvGrpSpPr>
        <p:grpSpPr>
          <a:xfrm>
            <a:off x="5091804" y="2113005"/>
            <a:ext cx="2043494" cy="653692"/>
            <a:chOff x="5189555" y="2704630"/>
            <a:chExt cx="1238347" cy="396134"/>
          </a:xfrm>
        </p:grpSpPr>
        <p:sp>
          <p:nvSpPr>
            <p:cNvPr id="14" name="ïṧḷïḓê-Rectangle 10"/>
            <p:cNvSpPr/>
            <p:nvPr/>
          </p:nvSpPr>
          <p:spPr>
            <a:xfrm>
              <a:off x="5370147" y="2704630"/>
              <a:ext cx="877163" cy="396134"/>
            </a:xfrm>
            <a:prstGeom prst="rect">
              <a:avLst/>
            </a:prstGeom>
          </p:spPr>
          <p:txBody>
            <a:bodyPr anchor="ctr" anchorCtr="1" bIns="0" lIns="0" rIns="0" tIns="0" wrap="none">
              <a:normAutofit/>
            </a:bodyPr>
            <a:lstStyle/>
            <a:p>
              <a:pPr algn="ctr"/>
              <a:r>
                <a:rPr altLang="en-US" b="1" lang="zh-CN" spc="300" sz="2000">
                  <a:solidFill>
                    <a:schemeClr val="tx1">
                      <a:lumMod val="75000"/>
                      <a:lumOff val="25000"/>
                    </a:schemeClr>
                  </a:solidFill>
                  <a:cs typeface="+mn-ea"/>
                  <a:sym typeface="+mn-lt"/>
                </a:rPr>
                <a:t>效率提升</a:t>
              </a:r>
            </a:p>
          </p:txBody>
        </p:sp>
        <p:sp>
          <p:nvSpPr>
            <p:cNvPr id="15" name="ïṧḷïḓê-Rectangle 11"/>
            <p:cNvSpPr/>
            <p:nvPr/>
          </p:nvSpPr>
          <p:spPr>
            <a:xfrm>
              <a:off x="5189555" y="2718031"/>
              <a:ext cx="1238347" cy="369332"/>
            </a:xfrm>
            <a:prstGeom prst="rect">
              <a:avLst/>
            </a:prstGeom>
            <a:noFill/>
            <a:ln w="38100">
              <a:solidFill>
                <a:srgbClr val="A631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6" name="矩形 15"/>
          <p:cNvSpPr/>
          <p:nvPr/>
        </p:nvSpPr>
        <p:spPr>
          <a:xfrm>
            <a:off x="1155286" y="4137796"/>
            <a:ext cx="4651331" cy="1051560"/>
          </a:xfrm>
          <a:prstGeom prst="rect">
            <a:avLst/>
          </a:prstGeom>
        </p:spPr>
        <p:txBody>
          <a:bodyPr wrap="square">
            <a:spAutoFit/>
          </a:bodyPr>
          <a:lstStyle/>
          <a:p>
            <a:pPr algn="ctr">
              <a:lnSpc>
                <a:spcPct val="150000"/>
              </a:lnSpc>
            </a:pPr>
            <a:r>
              <a:rPr altLang="en-US" lang="zh-CN" sz="1400">
                <a:solidFill>
                  <a:schemeClr val="bg1"/>
                </a:solidFill>
                <a:cs typeface="+mn-ea"/>
                <a:sym typeface="+mn-lt"/>
              </a:rPr>
              <a:t>Please add your text content here, or copy your text, paste it here, and select only the text. Please add your text content here, or copy your text, paste it here, and select only the text.</a:t>
            </a:r>
          </a:p>
        </p:txBody>
      </p:sp>
      <p:sp>
        <p:nvSpPr>
          <p:cNvPr id="17" name="矩形 16"/>
          <p:cNvSpPr/>
          <p:nvPr/>
        </p:nvSpPr>
        <p:spPr>
          <a:xfrm>
            <a:off x="2095013" y="3528514"/>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schemeClr val="bg1"/>
                </a:solidFill>
                <a:effectLst/>
                <a:uLnTx/>
                <a:uFillTx/>
                <a:cs typeface="+mn-ea"/>
                <a:sym typeface="+mn-lt"/>
              </a:rPr>
              <a:t>添加您的标题</a:t>
            </a:r>
          </a:p>
        </p:txBody>
      </p:sp>
      <p:sp>
        <p:nvSpPr>
          <p:cNvPr id="13" name="矩形 12"/>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改进计划提升效率</a:t>
            </a:r>
          </a:p>
        </p:txBody>
      </p:sp>
      <p:sp>
        <p:nvSpPr>
          <p:cNvPr id="18" name="圆角矩形 17"/>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19063222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1000" fill="hold" id="7"/>
                                        <p:tgtEl>
                                          <p:spTgt spid="18"/>
                                        </p:tgtEl>
                                        <p:attrNameLst>
                                          <p:attrName>ppt_x</p:attrName>
                                        </p:attrNameLst>
                                      </p:cBhvr>
                                      <p:tavLst>
                                        <p:tav tm="0">
                                          <p:val>
                                            <p:strVal val="0-#ppt_w/2"/>
                                          </p:val>
                                        </p:tav>
                                        <p:tav tm="100000">
                                          <p:val>
                                            <p:strVal val="#ppt_x"/>
                                          </p:val>
                                        </p:tav>
                                      </p:tavLst>
                                    </p:anim>
                                    <p:anim calcmode="lin" valueType="num">
                                      <p:cBhvr additive="base">
                                        <p:cTn dur="1000" fill="hold" id="8"/>
                                        <p:tgtEl>
                                          <p:spTgt spid="18"/>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1000" fill="hold" id="11"/>
                                        <p:tgtEl>
                                          <p:spTgt spid="19"/>
                                        </p:tgtEl>
                                        <p:attrNameLst>
                                          <p:attrName>ppt_x</p:attrName>
                                        </p:attrNameLst>
                                      </p:cBhvr>
                                      <p:tavLst>
                                        <p:tav tm="0">
                                          <p:val>
                                            <p:strVal val="0-#ppt_w/2"/>
                                          </p:val>
                                        </p:tav>
                                        <p:tav tm="100000">
                                          <p:val>
                                            <p:strVal val="#ppt_x"/>
                                          </p:val>
                                        </p:tav>
                                      </p:tavLst>
                                    </p:anim>
                                    <p:anim calcmode="lin" valueType="num">
                                      <p:cBhvr additive="base">
                                        <p:cTn dur="1000" fill="hold" id="12"/>
                                        <p:tgtEl>
                                          <p:spTgt spid="19"/>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anim calcmode="lin" valueType="num">
                                      <p:cBhvr>
                                        <p:cTn dur="500" fill="hold" id="16"/>
                                        <p:tgtEl>
                                          <p:spTgt spid="13"/>
                                        </p:tgtEl>
                                        <p:attrNameLst>
                                          <p:attrName>ppt_w</p:attrName>
                                        </p:attrNameLst>
                                      </p:cBhvr>
                                      <p:tavLst>
                                        <p:tav fmla="#ppt_w*sin(2.5*pi*$)" tm="0">
                                          <p:val>
                                            <p:fltVal val="0"/>
                                          </p:val>
                                        </p:tav>
                                        <p:tav tm="100000">
                                          <p:val>
                                            <p:fltVal val="1"/>
                                          </p:val>
                                        </p:tav>
                                      </p:tavLst>
                                    </p:anim>
                                    <p:anim calcmode="lin" valueType="num">
                                      <p:cBhvr>
                                        <p:cTn dur="500" fill="hold" id="17"/>
                                        <p:tgtEl>
                                          <p:spTgt spid="13"/>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id="19" nodeType="afterEffect" presetClass="entr" presetID="50"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1000" fill="hold" id="21"/>
                                        <p:tgtEl>
                                          <p:spTgt spid="10"/>
                                        </p:tgtEl>
                                        <p:attrNameLst>
                                          <p:attrName>ppt_w</p:attrName>
                                        </p:attrNameLst>
                                      </p:cBhvr>
                                      <p:tavLst>
                                        <p:tav tm="0">
                                          <p:val>
                                            <p:strVal val="#ppt_w+.3"/>
                                          </p:val>
                                        </p:tav>
                                        <p:tav tm="100000">
                                          <p:val>
                                            <p:strVal val="#ppt_w"/>
                                          </p:val>
                                        </p:tav>
                                      </p:tavLst>
                                    </p:anim>
                                    <p:anim calcmode="lin" valueType="num">
                                      <p:cBhvr>
                                        <p:cTn dur="1000" fill="hold" id="22"/>
                                        <p:tgtEl>
                                          <p:spTgt spid="10"/>
                                        </p:tgtEl>
                                        <p:attrNameLst>
                                          <p:attrName>ppt_h</p:attrName>
                                        </p:attrNameLst>
                                      </p:cBhvr>
                                      <p:tavLst>
                                        <p:tav tm="0">
                                          <p:val>
                                            <p:strVal val="#ppt_h"/>
                                          </p:val>
                                        </p:tav>
                                        <p:tav tm="100000">
                                          <p:val>
                                            <p:strVal val="#ppt_h"/>
                                          </p:val>
                                        </p:tav>
                                      </p:tavLst>
                                    </p:anim>
                                    <p:animEffect filter="fade" transition="in">
                                      <p:cBhvr>
                                        <p:cTn dur="1000" id="23"/>
                                        <p:tgtEl>
                                          <p:spTgt spid="10"/>
                                        </p:tgtEl>
                                      </p:cBhvr>
                                    </p:animEffect>
                                  </p:childTnLst>
                                </p:cTn>
                              </p:par>
                            </p:childTnLst>
                          </p:cTn>
                        </p:par>
                        <p:par>
                          <p:cTn fill="hold" id="24" nodeType="afterGroup">
                            <p:stCondLst>
                              <p:cond delay="2250"/>
                            </p:stCondLst>
                            <p:childTnLst>
                              <p:par>
                                <p:cTn decel="100000" fill="hold" grpId="0" id="25" nodeType="afterEffect" presetClass="entr" presetID="2" presetSubtype="8">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1000" fill="hold" id="27"/>
                                        <p:tgtEl>
                                          <p:spTgt spid="7"/>
                                        </p:tgtEl>
                                        <p:attrNameLst>
                                          <p:attrName>ppt_x</p:attrName>
                                        </p:attrNameLst>
                                      </p:cBhvr>
                                      <p:tavLst>
                                        <p:tav tm="0">
                                          <p:val>
                                            <p:strVal val="0-#ppt_w/2"/>
                                          </p:val>
                                        </p:tav>
                                        <p:tav tm="100000">
                                          <p:val>
                                            <p:strVal val="#ppt_x"/>
                                          </p:val>
                                        </p:tav>
                                      </p:tavLst>
                                    </p:anim>
                                    <p:anim calcmode="lin" valueType="num">
                                      <p:cBhvr additive="base">
                                        <p:cTn dur="1000" fill="hold" id="28"/>
                                        <p:tgtEl>
                                          <p:spTgt spid="7"/>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1000" fill="hold" id="31"/>
                                        <p:tgtEl>
                                          <p:spTgt spid="6"/>
                                        </p:tgtEl>
                                        <p:attrNameLst>
                                          <p:attrName>ppt_x</p:attrName>
                                        </p:attrNameLst>
                                      </p:cBhvr>
                                      <p:tavLst>
                                        <p:tav tm="0">
                                          <p:val>
                                            <p:strVal val="1+#ppt_w/2"/>
                                          </p:val>
                                        </p:tav>
                                        <p:tav tm="100000">
                                          <p:val>
                                            <p:strVal val="#ppt_x"/>
                                          </p:val>
                                        </p:tav>
                                      </p:tavLst>
                                    </p:anim>
                                    <p:anim calcmode="lin" valueType="num">
                                      <p:cBhvr additive="base">
                                        <p:cTn dur="1000" fill="hold" id="32"/>
                                        <p:tgtEl>
                                          <p:spTgt spid="6"/>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250"/>
                            </p:stCondLst>
                            <p:childTnLst>
                              <p:par>
                                <p:cTn fill="hold" grpId="0" id="34" nodeType="afterEffect" presetClass="entr" presetID="16" presetSubtype="37">
                                  <p:stCondLst>
                                    <p:cond delay="0"/>
                                  </p:stCondLst>
                                  <p:childTnLst>
                                    <p:set>
                                      <p:cBhvr>
                                        <p:cTn dur="1" fill="hold" id="35">
                                          <p:stCondLst>
                                            <p:cond delay="0"/>
                                          </p:stCondLst>
                                        </p:cTn>
                                        <p:tgtEl>
                                          <p:spTgt spid="9"/>
                                        </p:tgtEl>
                                        <p:attrNameLst>
                                          <p:attrName>style.visibility</p:attrName>
                                        </p:attrNameLst>
                                      </p:cBhvr>
                                      <p:to>
                                        <p:strVal val="visible"/>
                                      </p:to>
                                    </p:set>
                                    <p:animEffect filter="barn(outVertical)" transition="in">
                                      <p:cBhvr>
                                        <p:cTn dur="1000" id="36"/>
                                        <p:tgtEl>
                                          <p:spTgt spid="9"/>
                                        </p:tgtEl>
                                      </p:cBhvr>
                                    </p:animEffect>
                                  </p:childTnLst>
                                </p:cTn>
                              </p:par>
                            </p:childTnLst>
                          </p:cTn>
                        </p:par>
                        <p:par>
                          <p:cTn fill="hold" id="37" nodeType="afterGroup">
                            <p:stCondLst>
                              <p:cond delay="4250"/>
                            </p:stCondLst>
                            <p:childTnLst>
                              <p:par>
                                <p:cTn fill="hold" grpId="0" id="38" nodeType="afterEffect" presetClass="entr" presetID="45" presetSubtype="0">
                                  <p:stCondLst>
                                    <p:cond delay="0"/>
                                  </p:stCondLst>
                                  <p:iterate type="lt">
                                    <p:tmPct val="20000"/>
                                  </p:iterate>
                                  <p:childTnLst>
                                    <p:set>
                                      <p:cBhvr>
                                        <p:cTn dur="1" fill="hold" id="39">
                                          <p:stCondLst>
                                            <p:cond delay="0"/>
                                          </p:stCondLst>
                                        </p:cTn>
                                        <p:tgtEl>
                                          <p:spTgt spid="17"/>
                                        </p:tgtEl>
                                        <p:attrNameLst>
                                          <p:attrName>style.visibility</p:attrName>
                                        </p:attrNameLst>
                                      </p:cBhvr>
                                      <p:to>
                                        <p:strVal val="visible"/>
                                      </p:to>
                                    </p:set>
                                    <p:animEffect filter="fade" transition="in">
                                      <p:cBhvr>
                                        <p:cTn dur="500" id="40"/>
                                        <p:tgtEl>
                                          <p:spTgt spid="17"/>
                                        </p:tgtEl>
                                      </p:cBhvr>
                                    </p:animEffect>
                                    <p:anim calcmode="lin" valueType="num">
                                      <p:cBhvr>
                                        <p:cTn dur="500" fill="hold" id="41"/>
                                        <p:tgtEl>
                                          <p:spTgt spid="17"/>
                                        </p:tgtEl>
                                        <p:attrNameLst>
                                          <p:attrName>ppt_w</p:attrName>
                                        </p:attrNameLst>
                                      </p:cBhvr>
                                      <p:tavLst>
                                        <p:tav fmla="#ppt_w*sin(2.5*pi*$)" tm="0">
                                          <p:val>
                                            <p:fltVal val="0"/>
                                          </p:val>
                                        </p:tav>
                                        <p:tav tm="100000">
                                          <p:val>
                                            <p:fltVal val="1"/>
                                          </p:val>
                                        </p:tav>
                                      </p:tavLst>
                                    </p:anim>
                                    <p:anim calcmode="lin" valueType="num">
                                      <p:cBhvr>
                                        <p:cTn dur="500" fill="hold" id="42"/>
                                        <p:tgtEl>
                                          <p:spTgt spid="17"/>
                                        </p:tgtEl>
                                        <p:attrNameLst>
                                          <p:attrName>ppt_h</p:attrName>
                                        </p:attrNameLst>
                                      </p:cBhvr>
                                      <p:tavLst>
                                        <p:tav tm="0">
                                          <p:val>
                                            <p:strVal val="#ppt_h"/>
                                          </p:val>
                                        </p:tav>
                                        <p:tav tm="100000">
                                          <p:val>
                                            <p:strVal val="#ppt_h"/>
                                          </p:val>
                                        </p:tav>
                                      </p:tavLst>
                                    </p:anim>
                                  </p:childTnLst>
                                </p:cTn>
                              </p:par>
                            </p:childTnLst>
                          </p:cTn>
                        </p:par>
                        <p:par>
                          <p:cTn fill="hold" id="43" nodeType="afterGroup">
                            <p:stCondLst>
                              <p:cond delay="4750"/>
                            </p:stCondLst>
                            <p:childTnLst>
                              <p:par>
                                <p:cTn fill="hold" grpId="0" id="44" nodeType="afterEffect" presetClass="entr" presetID="22" presetSubtype="1">
                                  <p:stCondLst>
                                    <p:cond delay="0"/>
                                  </p:stCondLst>
                                  <p:childTnLst>
                                    <p:set>
                                      <p:cBhvr>
                                        <p:cTn dur="1" fill="hold" id="45">
                                          <p:stCondLst>
                                            <p:cond delay="0"/>
                                          </p:stCondLst>
                                        </p:cTn>
                                        <p:tgtEl>
                                          <p:spTgt spid="16"/>
                                        </p:tgtEl>
                                        <p:attrNameLst>
                                          <p:attrName>style.visibility</p:attrName>
                                        </p:attrNameLst>
                                      </p:cBhvr>
                                      <p:to>
                                        <p:strVal val="visible"/>
                                      </p:to>
                                    </p:set>
                                    <p:animEffect filter="wipe(up)" transition="in">
                                      <p:cBhvr>
                                        <p:cTn dur="1000" id="4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6"/>
      <p:bldP grpId="0" spid="17"/>
      <p:bldP grpId="0" spid="13"/>
      <p:bldP grpId="0" spid="18"/>
      <p:bldP grpId="0" spid="19"/>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0" y="3756454"/>
            <a:ext cx="12192000" cy="31015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8" name="圆角矩形 7"/>
          <p:cNvSpPr/>
          <p:nvPr/>
        </p:nvSpPr>
        <p:spPr>
          <a:xfrm rot="16200000">
            <a:off x="-63811" y="2117576"/>
            <a:ext cx="5260368" cy="2938412"/>
          </a:xfrm>
          <a:prstGeom prst="roundRect">
            <a:avLst>
              <a:gd fmla="val 50000" name="adj"/>
            </a:avLst>
          </a:prstGeom>
          <a:gradFill flip="none" rotWithShape="1">
            <a:gsLst>
              <a:gs pos="47000">
                <a:srgbClr val="2070A1"/>
              </a:gs>
              <a:gs pos="48000">
                <a:srgbClr val="262626"/>
              </a:gs>
            </a:gsLst>
            <a:lin ang="0" scaled="1"/>
          </a:gradFill>
          <a:ln>
            <a:gradFill flip="none" rotWithShape="1">
              <a:gsLst>
                <a:gs pos="0">
                  <a:srgbClr val="2070A1"/>
                </a:gs>
                <a:gs pos="72000">
                  <a:srgbClr val="2070A1"/>
                </a:gs>
              </a:gsLst>
              <a:lin ang="0" scaled="1"/>
            </a:gradFill>
          </a:ln>
          <a:effectLst>
            <a:outerShdw algn="tl" blurRad="254000" dir="27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11" name="矩形 10"/>
          <p:cNvSpPr/>
          <p:nvPr/>
        </p:nvSpPr>
        <p:spPr>
          <a:xfrm>
            <a:off x="-223669" y="4361839"/>
            <a:ext cx="3846582" cy="1097280"/>
          </a:xfrm>
          <a:prstGeom prst="rect">
            <a:avLst/>
          </a:prstGeom>
        </p:spPr>
        <p:txBody>
          <a:bodyPr wrap="none">
            <a:spAutoFit/>
          </a:bodyPr>
          <a:lstStyle/>
          <a:p>
            <a:pPr algn="r"/>
            <a:r>
              <a:rPr altLang="zh-CN" b="1" lang="en-US" sz="6600">
                <a:solidFill>
                  <a:srgbClr val="FFFFFF"/>
                </a:solidFill>
                <a:cs typeface="+mn-ea"/>
                <a:sym typeface="+mn-lt"/>
              </a:rPr>
              <a:t>Junxiansen</a:t>
            </a:r>
          </a:p>
        </p:txBody>
      </p:sp>
      <p:sp>
        <p:nvSpPr>
          <p:cNvPr id="15" name="矩形 14"/>
          <p:cNvSpPr/>
          <p:nvPr/>
        </p:nvSpPr>
        <p:spPr>
          <a:xfrm>
            <a:off x="1750337" y="1476169"/>
            <a:ext cx="1673509" cy="1737360"/>
          </a:xfrm>
          <a:prstGeom prst="rect">
            <a:avLst/>
          </a:prstGeom>
          <a:effectLst/>
        </p:spPr>
        <p:txBody>
          <a:bodyPr wrap="square">
            <a:spAutoFit/>
          </a:bodyPr>
          <a:lstStyle/>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3600" u="none">
                <a:ln>
                  <a:noFill/>
                </a:ln>
                <a:solidFill>
                  <a:schemeClr val="bg1"/>
                </a:solidFill>
                <a:effectLst/>
                <a:uLnTx/>
                <a:uFillTx/>
                <a:cs typeface="+mn-ea"/>
                <a:sym typeface="+mn-lt"/>
              </a:rPr>
              <a:t>新目标</a:t>
            </a:r>
          </a:p>
          <a:p>
            <a:pPr algn="ct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3600" u="none">
                <a:ln>
                  <a:noFill/>
                </a:ln>
                <a:solidFill>
                  <a:schemeClr val="bg1"/>
                </a:solidFill>
                <a:effectLst/>
                <a:uLnTx/>
                <a:uFillTx/>
                <a:cs typeface="+mn-ea"/>
                <a:sym typeface="+mn-lt"/>
              </a:rPr>
              <a:t>新起点</a:t>
            </a:r>
          </a:p>
        </p:txBody>
      </p:sp>
      <p:sp>
        <p:nvSpPr>
          <p:cNvPr id="17" name="矩形 16"/>
          <p:cNvSpPr/>
          <p:nvPr/>
        </p:nvSpPr>
        <p:spPr>
          <a:xfrm>
            <a:off x="5010723" y="2528886"/>
            <a:ext cx="5356595"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8" name="矩形 17"/>
          <p:cNvSpPr/>
          <p:nvPr/>
        </p:nvSpPr>
        <p:spPr>
          <a:xfrm>
            <a:off x="5010723" y="1465313"/>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cxnSp>
        <p:nvCxnSpPr>
          <p:cNvPr id="19" name="íṩľíḍè-Straight Connector 19"/>
          <p:cNvCxnSpPr/>
          <p:nvPr/>
        </p:nvCxnSpPr>
        <p:spPr>
          <a:xfrm>
            <a:off x="5145276" y="2272208"/>
            <a:ext cx="3446136" cy="0"/>
          </a:xfrm>
          <a:prstGeom prst="line">
            <a:avLst/>
          </a:prstGeom>
          <a:ln w="38100">
            <a:solidFill>
              <a:srgbClr val="E14956"/>
            </a:solidFill>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rot="2700000">
            <a:off x="10787656" y="156231"/>
            <a:ext cx="754354" cy="754354"/>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1" name="组合 20"/>
          <p:cNvGrpSpPr/>
          <p:nvPr/>
        </p:nvGrpSpPr>
        <p:grpSpPr>
          <a:xfrm>
            <a:off x="10823156" y="563905"/>
            <a:ext cx="683354" cy="683354"/>
            <a:chOff x="3700441" y="1274408"/>
            <a:chExt cx="1646508" cy="1646508"/>
          </a:xfrm>
        </p:grpSpPr>
        <p:sp>
          <p:nvSpPr>
            <p:cNvPr id="22" name="圆角矩形 21"/>
            <p:cNvSpPr/>
            <p:nvPr/>
          </p:nvSpPr>
          <p:spPr>
            <a:xfrm rot="2700000">
              <a:off x="3700441" y="1274408"/>
              <a:ext cx="1646508" cy="1646508"/>
            </a:xfrm>
            <a:prstGeom prst="roundRect">
              <a:avLst>
                <a:gd fmla="val 6887" name="adj"/>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圆角矩形 22"/>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4" name="组合 23"/>
          <p:cNvGrpSpPr/>
          <p:nvPr/>
        </p:nvGrpSpPr>
        <p:grpSpPr>
          <a:xfrm>
            <a:off x="10854928" y="1231773"/>
            <a:ext cx="619809" cy="619809"/>
            <a:chOff x="3700441" y="1274408"/>
            <a:chExt cx="1646508" cy="1646508"/>
          </a:xfrm>
        </p:grpSpPr>
        <p:sp>
          <p:nvSpPr>
            <p:cNvPr id="25" name="圆角矩形 24"/>
            <p:cNvSpPr/>
            <p:nvPr/>
          </p:nvSpPr>
          <p:spPr>
            <a:xfrm rot="2700000">
              <a:off x="3700441" y="1274408"/>
              <a:ext cx="1646508" cy="1646508"/>
            </a:xfrm>
            <a:prstGeom prst="roundRect">
              <a:avLst>
                <a:gd fmla="val 6887" name="adj"/>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圆角矩形 25"/>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Tree>
    <p:extLst>
      <p:ext uri="{BB962C8B-B14F-4D97-AF65-F5344CB8AC3E}">
        <p14:creationId val="318781114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childTnLst>
                                </p:cTn>
                              </p:par>
                              <p:par>
                                <p:cTn decel="100000" fill="hold" grpId="1" id="8" nodeType="withEffect" presetClass="path" presetID="64" presetSubtype="0">
                                  <p:stCondLst>
                                    <p:cond delay="0"/>
                                  </p:stCondLst>
                                  <p:childTnLst>
                                    <p:animMotion origin="layout" path="M 4.375E-06 -2.96296E-06 L 4.375E-06 -0.18472" pathEditMode="relative" ptsTypes="AA" rAng="0">
                                      <p:cBhvr>
                                        <p:cTn dur="1250" fill="hold" id="9" spd="-100000"/>
                                        <p:tgtEl>
                                          <p:spTgt spid="20"/>
                                        </p:tgtEl>
                                        <p:attrNameLst>
                                          <p:attrName>ppt_x</p:attrName>
                                          <p:attrName>ppt_y</p:attrName>
                                        </p:attrNameLst>
                                      </p:cBhvr>
                                      <p:rCtr x="0" y="-9236"/>
                                    </p:animMotion>
                                  </p:childTnLst>
                                </p:cTn>
                              </p:par>
                              <p:par>
                                <p:cTn fill="hold" id="10" nodeType="withEffect" presetClass="entr" presetID="10" presetSubtype="0">
                                  <p:stCondLst>
                                    <p:cond delay="0"/>
                                  </p:stCondLst>
                                  <p:childTnLst>
                                    <p:set>
                                      <p:cBhvr>
                                        <p:cTn dur="1" fill="hold" id="11">
                                          <p:stCondLst>
                                            <p:cond delay="0"/>
                                          </p:stCondLst>
                                        </p:cTn>
                                        <p:tgtEl>
                                          <p:spTgt spid="21"/>
                                        </p:tgtEl>
                                        <p:attrNameLst>
                                          <p:attrName>style.visibility</p:attrName>
                                        </p:attrNameLst>
                                      </p:cBhvr>
                                      <p:to>
                                        <p:strVal val="visible"/>
                                      </p:to>
                                    </p:set>
                                    <p:animEffect filter="fade" transition="in">
                                      <p:cBhvr>
                                        <p:cTn dur="1000" id="12"/>
                                        <p:tgtEl>
                                          <p:spTgt spid="21"/>
                                        </p:tgtEl>
                                      </p:cBhvr>
                                    </p:animEffect>
                                  </p:childTnLst>
                                </p:cTn>
                              </p:par>
                              <p:par>
                                <p:cTn decel="100000" fill="hold" id="13" nodeType="withEffect" presetClass="path" presetID="64" presetSubtype="0">
                                  <p:stCondLst>
                                    <p:cond delay="0"/>
                                  </p:stCondLst>
                                  <p:childTnLst>
                                    <p:animMotion origin="layout" path="M 4.375E-06 1.11111E-06 L 4.375E-06 -0.34468" pathEditMode="relative" ptsTypes="AA" rAng="0">
                                      <p:cBhvr>
                                        <p:cTn dur="1500" fill="hold" id="14" spd="-100000"/>
                                        <p:tgtEl>
                                          <p:spTgt spid="21"/>
                                        </p:tgtEl>
                                        <p:attrNameLst>
                                          <p:attrName>ppt_x</p:attrName>
                                          <p:attrName>ppt_y</p:attrName>
                                        </p:attrNameLst>
                                      </p:cBhvr>
                                      <p:rCtr x="0" y="-17245"/>
                                    </p:animMotion>
                                  </p:childTnLst>
                                </p:cTn>
                              </p:par>
                              <p:par>
                                <p:cTn fill="hold" id="15" nodeType="withEffect" presetClass="entr" presetID="10" presetSubtype="0">
                                  <p:stCondLst>
                                    <p:cond delay="0"/>
                                  </p:stCondLst>
                                  <p:childTnLst>
                                    <p:set>
                                      <p:cBhvr>
                                        <p:cTn dur="1" fill="hold" id="16">
                                          <p:stCondLst>
                                            <p:cond delay="0"/>
                                          </p:stCondLst>
                                        </p:cTn>
                                        <p:tgtEl>
                                          <p:spTgt spid="24"/>
                                        </p:tgtEl>
                                        <p:attrNameLst>
                                          <p:attrName>style.visibility</p:attrName>
                                        </p:attrNameLst>
                                      </p:cBhvr>
                                      <p:to>
                                        <p:strVal val="visible"/>
                                      </p:to>
                                    </p:set>
                                    <p:animEffect filter="fade" transition="in">
                                      <p:cBhvr>
                                        <p:cTn dur="1000" id="17"/>
                                        <p:tgtEl>
                                          <p:spTgt spid="24"/>
                                        </p:tgtEl>
                                      </p:cBhvr>
                                    </p:animEffect>
                                  </p:childTnLst>
                                </p:cTn>
                              </p:par>
                              <p:par>
                                <p:cTn decel="100000" fill="hold" id="18" nodeType="withEffect" presetClass="path" presetID="64" presetSubtype="0">
                                  <p:stCondLst>
                                    <p:cond delay="0"/>
                                  </p:stCondLst>
                                  <p:childTnLst>
                                    <p:animMotion origin="layout" path="M 4.375E-06 1.11111E-06 L 4.375E-06 -0.50417" pathEditMode="relative" ptsTypes="AA" rAng="0">
                                      <p:cBhvr>
                                        <p:cTn dur="1750" fill="hold" id="19" spd="-100000"/>
                                        <p:tgtEl>
                                          <p:spTgt spid="24"/>
                                        </p:tgtEl>
                                        <p:attrNameLst>
                                          <p:attrName>ppt_x</p:attrName>
                                          <p:attrName>ppt_y</p:attrName>
                                        </p:attrNameLst>
                                      </p:cBhvr>
                                      <p:rCtr x="0" y="-25208"/>
                                    </p:animMotion>
                                  </p:childTnLst>
                                </p:cTn>
                              </p:par>
                            </p:childTnLst>
                          </p:cTn>
                        </p:par>
                        <p:par>
                          <p:cTn fill="hold" id="20" nodeType="afterGroup">
                            <p:stCondLst>
                              <p:cond delay="1750"/>
                            </p:stCondLst>
                            <p:childTnLst>
                              <p:par>
                                <p:cTn fill="hold" grpId="0" id="21" nodeType="after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1000" id="23"/>
                                        <p:tgtEl>
                                          <p:spTgt spid="9"/>
                                        </p:tgtEl>
                                      </p:cBhvr>
                                    </p:animEffect>
                                  </p:childTnLst>
                                </p:cTn>
                              </p:par>
                              <p:par>
                                <p:cTn fill="hold" grpId="0" id="24" nodeType="withEffect" presetClass="entr" presetID="16" presetSubtype="42">
                                  <p:stCondLst>
                                    <p:cond delay="0"/>
                                  </p:stCondLst>
                                  <p:childTnLst>
                                    <p:set>
                                      <p:cBhvr>
                                        <p:cTn dur="1" fill="hold" id="25">
                                          <p:stCondLst>
                                            <p:cond delay="0"/>
                                          </p:stCondLst>
                                        </p:cTn>
                                        <p:tgtEl>
                                          <p:spTgt spid="8"/>
                                        </p:tgtEl>
                                        <p:attrNameLst>
                                          <p:attrName>style.visibility</p:attrName>
                                        </p:attrNameLst>
                                      </p:cBhvr>
                                      <p:to>
                                        <p:strVal val="visible"/>
                                      </p:to>
                                    </p:set>
                                    <p:animEffect filter="barn(outHorizontal)" transition="in">
                                      <p:cBhvr>
                                        <p:cTn dur="1000" id="26"/>
                                        <p:tgtEl>
                                          <p:spTgt spid="8"/>
                                        </p:tgtEl>
                                      </p:cBhvr>
                                    </p:animEffect>
                                  </p:childTnLst>
                                </p:cTn>
                              </p:par>
                            </p:childTnLst>
                          </p:cTn>
                        </p:par>
                        <p:par>
                          <p:cTn fill="hold" id="27" nodeType="afterGroup">
                            <p:stCondLst>
                              <p:cond delay="2750"/>
                            </p:stCondLst>
                            <p:childTnLst>
                              <p:par>
                                <p:cTn fill="hold" grpId="0" id="28" nodeType="afterEffect" presetClass="entr" presetID="45" presetSubtype="0">
                                  <p:stCondLst>
                                    <p:cond delay="0"/>
                                  </p:stCondLst>
                                  <p:iterate type="lt">
                                    <p:tmPct val="20000"/>
                                  </p:iterate>
                                  <p:childTnLst>
                                    <p:set>
                                      <p:cBhvr>
                                        <p:cTn dur="1" fill="hold" id="29">
                                          <p:stCondLst>
                                            <p:cond delay="0"/>
                                          </p:stCondLst>
                                        </p:cTn>
                                        <p:tgtEl>
                                          <p:spTgt spid="18"/>
                                        </p:tgtEl>
                                        <p:attrNameLst>
                                          <p:attrName>style.visibility</p:attrName>
                                        </p:attrNameLst>
                                      </p:cBhvr>
                                      <p:to>
                                        <p:strVal val="visible"/>
                                      </p:to>
                                    </p:set>
                                    <p:animEffect filter="fade" transition="in">
                                      <p:cBhvr>
                                        <p:cTn dur="500" id="30"/>
                                        <p:tgtEl>
                                          <p:spTgt spid="18"/>
                                        </p:tgtEl>
                                      </p:cBhvr>
                                    </p:animEffect>
                                    <p:anim calcmode="lin" valueType="num">
                                      <p:cBhvr>
                                        <p:cTn dur="500" fill="hold" id="31"/>
                                        <p:tgtEl>
                                          <p:spTgt spid="18"/>
                                        </p:tgtEl>
                                        <p:attrNameLst>
                                          <p:attrName>ppt_w</p:attrName>
                                        </p:attrNameLst>
                                      </p:cBhvr>
                                      <p:tavLst>
                                        <p:tav fmla="#ppt_w*sin(2.5*pi*$)" tm="0">
                                          <p:val>
                                            <p:fltVal val="0"/>
                                          </p:val>
                                        </p:tav>
                                        <p:tav tm="100000">
                                          <p:val>
                                            <p:fltVal val="1"/>
                                          </p:val>
                                        </p:tav>
                                      </p:tavLst>
                                    </p:anim>
                                    <p:anim calcmode="lin" valueType="num">
                                      <p:cBhvr>
                                        <p:cTn dur="500" fill="hold" id="32"/>
                                        <p:tgtEl>
                                          <p:spTgt spid="18"/>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3250"/>
                            </p:stCondLst>
                            <p:childTnLst>
                              <p:par>
                                <p:cTn fill="hold" id="34" nodeType="afterEffect" presetClass="entr" presetID="22" presetSubtype="8">
                                  <p:stCondLst>
                                    <p:cond delay="0"/>
                                  </p:stCondLst>
                                  <p:childTnLst>
                                    <p:set>
                                      <p:cBhvr>
                                        <p:cTn dur="1" fill="hold" id="35">
                                          <p:stCondLst>
                                            <p:cond delay="0"/>
                                          </p:stCondLst>
                                        </p:cTn>
                                        <p:tgtEl>
                                          <p:spTgt spid="19"/>
                                        </p:tgtEl>
                                        <p:attrNameLst>
                                          <p:attrName>style.visibility</p:attrName>
                                        </p:attrNameLst>
                                      </p:cBhvr>
                                      <p:to>
                                        <p:strVal val="visible"/>
                                      </p:to>
                                    </p:set>
                                    <p:animEffect filter="wipe(left)" transition="in">
                                      <p:cBhvr>
                                        <p:cTn dur="500" id="36"/>
                                        <p:tgtEl>
                                          <p:spTgt spid="19"/>
                                        </p:tgtEl>
                                      </p:cBhvr>
                                    </p:animEffect>
                                  </p:childTnLst>
                                </p:cTn>
                              </p:par>
                            </p:childTnLst>
                          </p:cTn>
                        </p:par>
                        <p:par>
                          <p:cTn fill="hold" id="37" nodeType="afterGroup">
                            <p:stCondLst>
                              <p:cond delay="3750"/>
                            </p:stCondLst>
                            <p:childTnLst>
                              <p:par>
                                <p:cTn fill="hold" grpId="0" id="38" nodeType="afterEffect" presetClass="entr" presetID="22" presetSubtype="8">
                                  <p:stCondLst>
                                    <p:cond delay="0"/>
                                  </p:stCondLst>
                                  <p:childTnLst>
                                    <p:set>
                                      <p:cBhvr>
                                        <p:cTn dur="1" fill="hold" id="39">
                                          <p:stCondLst>
                                            <p:cond delay="0"/>
                                          </p:stCondLst>
                                        </p:cTn>
                                        <p:tgtEl>
                                          <p:spTgt spid="17"/>
                                        </p:tgtEl>
                                        <p:attrNameLst>
                                          <p:attrName>style.visibility</p:attrName>
                                        </p:attrNameLst>
                                      </p:cBhvr>
                                      <p:to>
                                        <p:strVal val="visible"/>
                                      </p:to>
                                    </p:set>
                                    <p:animEffect filter="wipe(left)" transition="in">
                                      <p:cBhvr>
                                        <p:cTn dur="1000" id="40"/>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8"/>
      <p:bldP grpId="0" spid="17"/>
      <p:bldP grpId="0" spid="18"/>
      <p:bldP grpId="0" spid="20"/>
      <p:bldP grpId="1" spid="20"/>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圆角矩形 36"/>
          <p:cNvSpPr/>
          <p:nvPr/>
        </p:nvSpPr>
        <p:spPr>
          <a:xfrm rot="2700000">
            <a:off x="10326567" y="4217809"/>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8" name="圆角矩形 37"/>
          <p:cNvSpPr/>
          <p:nvPr/>
        </p:nvSpPr>
        <p:spPr>
          <a:xfrm rot="2700000">
            <a:off x="11052287" y="3142854"/>
            <a:ext cx="753462" cy="753462"/>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圆角矩形 34"/>
          <p:cNvSpPr/>
          <p:nvPr/>
        </p:nvSpPr>
        <p:spPr>
          <a:xfrm rot="2700000">
            <a:off x="6340287" y="2836012"/>
            <a:ext cx="754354" cy="754354"/>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3" name="组合 22"/>
          <p:cNvGrpSpPr/>
          <p:nvPr/>
        </p:nvGrpSpPr>
        <p:grpSpPr>
          <a:xfrm>
            <a:off x="9311577" y="920298"/>
            <a:ext cx="2300444" cy="2300444"/>
            <a:chOff x="3700441" y="1274408"/>
            <a:chExt cx="1646508" cy="1646508"/>
          </a:xfrm>
        </p:grpSpPr>
        <p:sp>
          <p:nvSpPr>
            <p:cNvPr id="24" name="圆角矩形 23"/>
            <p:cNvSpPr/>
            <p:nvPr/>
          </p:nvSpPr>
          <p:spPr>
            <a:xfrm rot="2700000">
              <a:off x="3700441" y="1274408"/>
              <a:ext cx="1646508" cy="1646508"/>
            </a:xfrm>
            <a:prstGeom prst="roundRect">
              <a:avLst>
                <a:gd fmla="val 6887" name="adj"/>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5" name="圆角矩形 24"/>
            <p:cNvSpPr/>
            <p:nvPr/>
          </p:nvSpPr>
          <p:spPr>
            <a:xfrm rot="2700000">
              <a:off x="3794878" y="1368844"/>
              <a:ext cx="1457637" cy="1457637"/>
            </a:xfrm>
            <a:prstGeom prst="roundRect">
              <a:avLst>
                <a:gd fmla="val 6887" name="adj"/>
              </a:avLst>
            </a:prstGeom>
            <a:blipFill dpi="0" rotWithShape="0">
              <a:blip r:embed="rId3">
                <a:extLst>
                  <a:ext uri="{28A0092B-C50C-407E-A947-70E740481C1C}">
                    <a14:useLocalDpi/>
                  </a:ext>
                </a:extLst>
              </a:blip>
              <a:stretch>
                <a:fillRect/>
              </a:stretch>
            </a:blip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6" name="组合 25"/>
          <p:cNvGrpSpPr/>
          <p:nvPr/>
        </p:nvGrpSpPr>
        <p:grpSpPr>
          <a:xfrm>
            <a:off x="8190321" y="704756"/>
            <a:ext cx="787017" cy="787017"/>
            <a:chOff x="3700441" y="1274408"/>
            <a:chExt cx="1646508" cy="1646508"/>
          </a:xfrm>
        </p:grpSpPr>
        <p:sp>
          <p:nvSpPr>
            <p:cNvPr id="27" name="圆角矩形 26"/>
            <p:cNvSpPr/>
            <p:nvPr/>
          </p:nvSpPr>
          <p:spPr>
            <a:xfrm rot="2700000">
              <a:off x="3700441" y="1274408"/>
              <a:ext cx="1646508" cy="1646508"/>
            </a:xfrm>
            <a:prstGeom prst="roundRect">
              <a:avLst>
                <a:gd fmla="val 6887" name="adj"/>
              </a:avLst>
            </a:pr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圆角矩形 27"/>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9" name="组合 28"/>
          <p:cNvGrpSpPr/>
          <p:nvPr/>
        </p:nvGrpSpPr>
        <p:grpSpPr>
          <a:xfrm>
            <a:off x="11035511" y="3438565"/>
            <a:ext cx="787017" cy="787017"/>
            <a:chOff x="3700441" y="1274408"/>
            <a:chExt cx="1646508" cy="1646508"/>
          </a:xfrm>
        </p:grpSpPr>
        <p:sp>
          <p:nvSpPr>
            <p:cNvPr id="30" name="圆角矩形 29"/>
            <p:cNvSpPr/>
            <p:nvPr/>
          </p:nvSpPr>
          <p:spPr>
            <a:xfrm rot="2700000">
              <a:off x="3700441" y="1274408"/>
              <a:ext cx="1646508" cy="1646508"/>
            </a:xfrm>
            <a:prstGeom prst="roundRect">
              <a:avLst>
                <a:gd fmla="val 6887" name="adj"/>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圆角矩形 30"/>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2" name="组合 31"/>
          <p:cNvGrpSpPr/>
          <p:nvPr/>
        </p:nvGrpSpPr>
        <p:grpSpPr>
          <a:xfrm>
            <a:off x="6532415" y="3206157"/>
            <a:ext cx="683354" cy="683354"/>
            <a:chOff x="3700441" y="1274408"/>
            <a:chExt cx="1646508" cy="1646508"/>
          </a:xfrm>
        </p:grpSpPr>
        <p:sp>
          <p:nvSpPr>
            <p:cNvPr id="33" name="圆角矩形 32"/>
            <p:cNvSpPr/>
            <p:nvPr/>
          </p:nvSpPr>
          <p:spPr>
            <a:xfrm rot="2700000">
              <a:off x="3700441" y="1274408"/>
              <a:ext cx="1646508" cy="1646508"/>
            </a:xfrm>
            <a:prstGeom prst="roundRect">
              <a:avLst>
                <a:gd fmla="val 6887" name="adj"/>
              </a:avLst>
            </a:prstGeom>
            <a:solidFill>
              <a:srgbClr val="2070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4" name="圆角矩形 33"/>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6" name="圆角矩形 35"/>
          <p:cNvSpPr/>
          <p:nvPr/>
        </p:nvSpPr>
        <p:spPr>
          <a:xfrm rot="2700000">
            <a:off x="9015080" y="4306082"/>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任意多边形 42"/>
          <p:cNvSpPr/>
          <p:nvPr/>
        </p:nvSpPr>
        <p:spPr>
          <a:xfrm rot="2700000">
            <a:off x="9725736" y="4067303"/>
            <a:ext cx="1149463" cy="114946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rgbClr val="34B2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4" name="文本框 43"/>
          <p:cNvSpPr txBox="1"/>
          <p:nvPr/>
        </p:nvSpPr>
        <p:spPr>
          <a:xfrm>
            <a:off x="757030" y="2650156"/>
            <a:ext cx="3816866" cy="1432560"/>
          </a:xfrm>
          <a:prstGeom prst="rect">
            <a:avLst/>
          </a:prstGeom>
          <a:noFill/>
        </p:spPr>
        <p:txBody>
          <a:bodyPr rtlCol="0" wrap="none">
            <a:spAutoFit/>
          </a:bodyPr>
          <a:lstStyle/>
          <a:p>
            <a:r>
              <a:rPr altLang="zh-CN" lang="en-US" sz="8800">
                <a:solidFill>
                  <a:srgbClr val="2070A1"/>
                </a:solidFill>
                <a:cs typeface="+mn-ea"/>
                <a:sym typeface="+mn-lt"/>
              </a:rPr>
              <a:t>THANKS</a:t>
            </a:r>
          </a:p>
        </p:txBody>
      </p:sp>
      <p:sp>
        <p:nvSpPr>
          <p:cNvPr id="48" name="矩形 47"/>
          <p:cNvSpPr/>
          <p:nvPr/>
        </p:nvSpPr>
        <p:spPr>
          <a:xfrm>
            <a:off x="735960" y="1572126"/>
            <a:ext cx="1755497" cy="822960"/>
          </a:xfrm>
          <a:prstGeom prst="rect">
            <a:avLst/>
          </a:prstGeom>
        </p:spPr>
        <p:txBody>
          <a:bodyPr wrap="none">
            <a:spAutoFit/>
          </a:bodyPr>
          <a:lstStyle/>
          <a:p>
            <a:r>
              <a:rPr altLang="zh-CN" lang="en-US" spc="300" sz="4800">
                <a:solidFill>
                  <a:srgbClr val="2070A1"/>
                </a:solidFill>
                <a:cs typeface="+mn-ea"/>
                <a:sym typeface="+mn-lt"/>
              </a:rPr>
              <a:t>LOGO</a:t>
            </a:r>
          </a:p>
        </p:txBody>
      </p:sp>
      <p:grpSp>
        <p:nvGrpSpPr>
          <p:cNvPr id="2" name="组合 1"/>
          <p:cNvGrpSpPr/>
          <p:nvPr/>
        </p:nvGrpSpPr>
        <p:grpSpPr>
          <a:xfrm>
            <a:off x="6761062" y="1478670"/>
            <a:ext cx="1494170" cy="1494170"/>
            <a:chOff x="6761062" y="1478670"/>
            <a:chExt cx="1494170" cy="1494170"/>
          </a:xfrm>
        </p:grpSpPr>
        <p:grpSp>
          <p:nvGrpSpPr>
            <p:cNvPr id="16" name="组合 15"/>
            <p:cNvGrpSpPr/>
            <p:nvPr/>
          </p:nvGrpSpPr>
          <p:grpSpPr>
            <a:xfrm>
              <a:off x="6761062" y="1478670"/>
              <a:ext cx="1494170" cy="1494170"/>
              <a:chOff x="3700441" y="1274408"/>
              <a:chExt cx="1646508" cy="1646508"/>
            </a:xfrm>
          </p:grpSpPr>
          <p:sp>
            <p:nvSpPr>
              <p:cNvPr id="14" name="圆角矩形 13"/>
              <p:cNvSpPr/>
              <p:nvPr/>
            </p:nvSpPr>
            <p:spPr>
              <a:xfrm rot="2700000">
                <a:off x="3700441" y="1274408"/>
                <a:ext cx="1646508" cy="1646508"/>
              </a:xfrm>
              <a:prstGeom prst="roundRect">
                <a:avLst>
                  <a:gd fmla="val 6887" name="adj"/>
                </a:avLst>
              </a:prstGeom>
              <a:solidFill>
                <a:srgbClr val="F9930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圆角矩形 14"/>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9" name="文本框 38"/>
            <p:cNvSpPr txBox="1"/>
            <p:nvPr/>
          </p:nvSpPr>
          <p:spPr>
            <a:xfrm>
              <a:off x="6863265" y="1984606"/>
              <a:ext cx="1289764" cy="640080"/>
            </a:xfrm>
            <a:prstGeom prst="rect">
              <a:avLst/>
            </a:prstGeom>
            <a:noFill/>
          </p:spPr>
          <p:txBody>
            <a:bodyPr rtlCol="0" wrap="none">
              <a:spAutoFit/>
            </a:bodyPr>
            <a:lstStyle/>
            <a:p>
              <a:pPr algn="ctr"/>
              <a:r>
                <a:rPr altLang="en-US" lang="zh-CN">
                  <a:solidFill>
                    <a:schemeClr val="tx1">
                      <a:lumMod val="75000"/>
                      <a:lumOff val="25000"/>
                    </a:schemeClr>
                  </a:solidFill>
                  <a:cs typeface="+mn-ea"/>
                  <a:sym typeface="+mn-lt"/>
                </a:rPr>
                <a:t>合 作</a:t>
              </a:r>
            </a:p>
            <a:p>
              <a:pPr algn="ctr"/>
              <a:r>
                <a:rPr altLang="en-US" lang="zh-CN">
                  <a:solidFill>
                    <a:schemeClr val="tx1">
                      <a:lumMod val="75000"/>
                      <a:lumOff val="25000"/>
                    </a:schemeClr>
                  </a:solidFill>
                  <a:cs typeface="+mn-ea"/>
                  <a:sym typeface="+mn-lt"/>
                </a:rPr>
                <a:t>cooperation</a:t>
              </a:r>
            </a:p>
          </p:txBody>
        </p:sp>
      </p:grpSp>
      <p:grpSp>
        <p:nvGrpSpPr>
          <p:cNvPr id="3" name="组合 2"/>
          <p:cNvGrpSpPr/>
          <p:nvPr/>
        </p:nvGrpSpPr>
        <p:grpSpPr>
          <a:xfrm>
            <a:off x="8133154" y="2838413"/>
            <a:ext cx="1494170" cy="1494170"/>
            <a:chOff x="8133154" y="2838413"/>
            <a:chExt cx="1494170" cy="1494170"/>
          </a:xfrm>
        </p:grpSpPr>
        <p:grpSp>
          <p:nvGrpSpPr>
            <p:cNvPr id="17" name="组合 16"/>
            <p:cNvGrpSpPr/>
            <p:nvPr/>
          </p:nvGrpSpPr>
          <p:grpSpPr>
            <a:xfrm>
              <a:off x="8133154" y="2838413"/>
              <a:ext cx="1494170" cy="1494170"/>
              <a:chOff x="3700441" y="1274408"/>
              <a:chExt cx="1646508" cy="1646508"/>
            </a:xfrm>
          </p:grpSpPr>
          <p:sp>
            <p:nvSpPr>
              <p:cNvPr id="18" name="圆角矩形 17"/>
              <p:cNvSpPr/>
              <p:nvPr/>
            </p:nvSpPr>
            <p:spPr>
              <a:xfrm rot="2700000">
                <a:off x="3700441" y="1274408"/>
                <a:ext cx="1646508" cy="1646508"/>
              </a:xfrm>
              <a:prstGeom prst="roundRect">
                <a:avLst>
                  <a:gd fmla="val 6887" name="adj"/>
                </a:avLst>
              </a:prstGeom>
              <a:solidFill>
                <a:srgbClr val="458D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2" name="文本框 41"/>
            <p:cNvSpPr txBox="1"/>
            <p:nvPr/>
          </p:nvSpPr>
          <p:spPr>
            <a:xfrm>
              <a:off x="8397894" y="3307198"/>
              <a:ext cx="977225" cy="640080"/>
            </a:xfrm>
            <a:prstGeom prst="rect">
              <a:avLst/>
            </a:prstGeom>
            <a:noFill/>
          </p:spPr>
          <p:txBody>
            <a:bodyPr rtlCol="0" wrap="none">
              <a:spAutoFit/>
            </a:bodyPr>
            <a:lstStyle/>
            <a:p>
              <a:pPr algn="ctr"/>
              <a:r>
                <a:rPr altLang="en-US" lang="zh-CN">
                  <a:solidFill>
                    <a:schemeClr val="tx1">
                      <a:lumMod val="75000"/>
                      <a:lumOff val="25000"/>
                    </a:schemeClr>
                  </a:solidFill>
                  <a:cs typeface="+mn-ea"/>
                  <a:sym typeface="+mn-lt"/>
                </a:rPr>
                <a:t>创 新</a:t>
              </a:r>
            </a:p>
            <a:p>
              <a:pPr algn="ctr"/>
              <a:r>
                <a:rPr altLang="en-US" lang="zh-CN">
                  <a:solidFill>
                    <a:schemeClr val="tx1">
                      <a:lumMod val="75000"/>
                      <a:lumOff val="25000"/>
                    </a:schemeClr>
                  </a:solidFill>
                  <a:cs typeface="+mn-ea"/>
                  <a:sym typeface="+mn-lt"/>
                </a:rPr>
                <a:t>innovate</a:t>
              </a:r>
            </a:p>
          </p:txBody>
        </p:sp>
      </p:grpSp>
      <p:grpSp>
        <p:nvGrpSpPr>
          <p:cNvPr id="4" name="组合 3"/>
          <p:cNvGrpSpPr/>
          <p:nvPr/>
        </p:nvGrpSpPr>
        <p:grpSpPr>
          <a:xfrm>
            <a:off x="6863073" y="4177243"/>
            <a:ext cx="1494170" cy="1494170"/>
            <a:chOff x="6863073" y="4177243"/>
            <a:chExt cx="1494170" cy="1494170"/>
          </a:xfrm>
        </p:grpSpPr>
        <p:grpSp>
          <p:nvGrpSpPr>
            <p:cNvPr id="20" name="组合 19"/>
            <p:cNvGrpSpPr/>
            <p:nvPr/>
          </p:nvGrpSpPr>
          <p:grpSpPr>
            <a:xfrm>
              <a:off x="6863073" y="4177243"/>
              <a:ext cx="1494170" cy="1494170"/>
              <a:chOff x="3700441" y="1274408"/>
              <a:chExt cx="1646508" cy="1646508"/>
            </a:xfrm>
          </p:grpSpPr>
          <p:sp>
            <p:nvSpPr>
              <p:cNvPr id="21" name="圆角矩形 20"/>
              <p:cNvSpPr/>
              <p:nvPr/>
            </p:nvSpPr>
            <p:spPr>
              <a:xfrm rot="2700000">
                <a:off x="3700441" y="1274408"/>
                <a:ext cx="1646508" cy="1646508"/>
              </a:xfrm>
              <a:prstGeom prst="roundRect">
                <a:avLst>
                  <a:gd fmla="val 6887" name="adj"/>
                </a:avLst>
              </a:prstGeom>
              <a:solidFill>
                <a:srgbClr val="E1495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5" name="文本框 44"/>
            <p:cNvSpPr txBox="1"/>
            <p:nvPr/>
          </p:nvSpPr>
          <p:spPr>
            <a:xfrm>
              <a:off x="7153594" y="4671659"/>
              <a:ext cx="913130" cy="640080"/>
            </a:xfrm>
            <a:prstGeom prst="rect">
              <a:avLst/>
            </a:prstGeom>
            <a:noFill/>
          </p:spPr>
          <p:txBody>
            <a:bodyPr rtlCol="0" wrap="none">
              <a:spAutoFit/>
            </a:bodyPr>
            <a:lstStyle/>
            <a:p>
              <a:pPr algn="ctr"/>
              <a:r>
                <a:rPr altLang="en-US" lang="zh-CN">
                  <a:solidFill>
                    <a:schemeClr val="tx1">
                      <a:lumMod val="75000"/>
                      <a:lumOff val="25000"/>
                    </a:schemeClr>
                  </a:solidFill>
                  <a:cs typeface="+mn-ea"/>
                  <a:sym typeface="+mn-lt"/>
                </a:rPr>
                <a:t>共 赢</a:t>
              </a:r>
            </a:p>
            <a:p>
              <a:pPr algn="ctr"/>
              <a:r>
                <a:rPr altLang="en-US" lang="zh-CN">
                  <a:solidFill>
                    <a:schemeClr val="tx1">
                      <a:lumMod val="75000"/>
                      <a:lumOff val="25000"/>
                    </a:schemeClr>
                  </a:solidFill>
                  <a:cs typeface="+mn-ea"/>
                  <a:sym typeface="+mn-lt"/>
                </a:rPr>
                <a:t>win-win</a:t>
              </a:r>
            </a:p>
          </p:txBody>
        </p:sp>
      </p:grpSp>
      <p:sp>
        <p:nvSpPr>
          <p:cNvPr id="40" name="矩形 39"/>
          <p:cNvSpPr/>
          <p:nvPr/>
        </p:nvSpPr>
        <p:spPr>
          <a:xfrm>
            <a:off x="801091" y="4209995"/>
            <a:ext cx="4781218"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Tree>
    <p:extLst>
      <p:ext uri="{BB962C8B-B14F-4D97-AF65-F5344CB8AC3E}">
        <p14:creationId val="3026865975"/>
      </p:ext>
    </p:extLst>
  </p:cSld>
  <p:clrMapOvr>
    <a:masterClrMapping/>
  </p:clrMapOvr>
  <mc:AlternateContent>
    <mc:Choice Requires="p15">
      <p:transition p14:dur="150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1000" fill="hold" id="7"/>
                                        <p:tgtEl>
                                          <p:spTgt spid="35"/>
                                        </p:tgtEl>
                                        <p:attrNameLst>
                                          <p:attrName>ppt_x</p:attrName>
                                        </p:attrNameLst>
                                      </p:cBhvr>
                                      <p:tavLst>
                                        <p:tav tm="0">
                                          <p:val>
                                            <p:strVal val="1+#ppt_w/2"/>
                                          </p:val>
                                        </p:tav>
                                        <p:tav tm="100000">
                                          <p:val>
                                            <p:strVal val="#ppt_x"/>
                                          </p:val>
                                        </p:tav>
                                      </p:tavLst>
                                    </p:anim>
                                    <p:anim calcmode="lin" valueType="num">
                                      <p:cBhvr additive="base">
                                        <p:cTn dur="1000" fill="hold" id="8"/>
                                        <p:tgtEl>
                                          <p:spTgt spid="35"/>
                                        </p:tgtEl>
                                        <p:attrNameLst>
                                          <p:attrName>ppt_y</p:attrName>
                                        </p:attrNameLst>
                                      </p:cBhvr>
                                      <p:tavLst>
                                        <p:tav tm="0">
                                          <p:val>
                                            <p:strVal val="#ppt_y"/>
                                          </p:val>
                                        </p:tav>
                                        <p:tav tm="100000">
                                          <p:val>
                                            <p:strVal val="#ppt_y"/>
                                          </p:val>
                                        </p:tav>
                                      </p:tavLst>
                                    </p:anim>
                                  </p:childTnLst>
                                </p:cTn>
                              </p:par>
                              <p:par>
                                <p:cTn decel="100000" fill="hold" id="9" nodeType="withEffect" presetClass="entr" presetID="2" presetSubtype="2">
                                  <p:stCondLst>
                                    <p:cond delay="250"/>
                                  </p:stCondLst>
                                  <p:childTnLst>
                                    <p:set>
                                      <p:cBhvr>
                                        <p:cTn dur="1" fill="hold" id="10">
                                          <p:stCondLst>
                                            <p:cond delay="0"/>
                                          </p:stCondLst>
                                        </p:cTn>
                                        <p:tgtEl>
                                          <p:spTgt spid="32"/>
                                        </p:tgtEl>
                                        <p:attrNameLst>
                                          <p:attrName>style.visibility</p:attrName>
                                        </p:attrNameLst>
                                      </p:cBhvr>
                                      <p:to>
                                        <p:strVal val="visible"/>
                                      </p:to>
                                    </p:set>
                                    <p:anim calcmode="lin" valueType="num">
                                      <p:cBhvr additive="base">
                                        <p:cTn dur="1000" fill="hold" id="11"/>
                                        <p:tgtEl>
                                          <p:spTgt spid="32"/>
                                        </p:tgtEl>
                                        <p:attrNameLst>
                                          <p:attrName>ppt_x</p:attrName>
                                        </p:attrNameLst>
                                      </p:cBhvr>
                                      <p:tavLst>
                                        <p:tav tm="0">
                                          <p:val>
                                            <p:strVal val="1+#ppt_w/2"/>
                                          </p:val>
                                        </p:tav>
                                        <p:tav tm="100000">
                                          <p:val>
                                            <p:strVal val="#ppt_x"/>
                                          </p:val>
                                        </p:tav>
                                      </p:tavLst>
                                    </p:anim>
                                    <p:anim calcmode="lin" valueType="num">
                                      <p:cBhvr additive="base">
                                        <p:cTn dur="1000" fill="hold" id="12"/>
                                        <p:tgtEl>
                                          <p:spTgt spid="32"/>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5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000" fill="hold" id="15"/>
                                        <p:tgtEl>
                                          <p:spTgt spid="2"/>
                                        </p:tgtEl>
                                        <p:attrNameLst>
                                          <p:attrName>ppt_x</p:attrName>
                                        </p:attrNameLst>
                                      </p:cBhvr>
                                      <p:tavLst>
                                        <p:tav tm="0">
                                          <p:val>
                                            <p:strVal val="1+#ppt_w/2"/>
                                          </p:val>
                                        </p:tav>
                                        <p:tav tm="100000">
                                          <p:val>
                                            <p:strVal val="#ppt_x"/>
                                          </p:val>
                                        </p:tav>
                                      </p:tavLst>
                                    </p:anim>
                                    <p:anim calcmode="lin" valueType="num">
                                      <p:cBhvr additive="base">
                                        <p:cTn dur="1000" fill="hold" id="16"/>
                                        <p:tgtEl>
                                          <p:spTgt spid="2"/>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2">
                                  <p:stCondLst>
                                    <p:cond delay="75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1000" fill="hold" id="19"/>
                                        <p:tgtEl>
                                          <p:spTgt spid="26"/>
                                        </p:tgtEl>
                                        <p:attrNameLst>
                                          <p:attrName>ppt_x</p:attrName>
                                        </p:attrNameLst>
                                      </p:cBhvr>
                                      <p:tavLst>
                                        <p:tav tm="0">
                                          <p:val>
                                            <p:strVal val="1+#ppt_w/2"/>
                                          </p:val>
                                        </p:tav>
                                        <p:tav tm="100000">
                                          <p:val>
                                            <p:strVal val="#ppt_x"/>
                                          </p:val>
                                        </p:tav>
                                      </p:tavLst>
                                    </p:anim>
                                    <p:anim calcmode="lin" valueType="num">
                                      <p:cBhvr additive="base">
                                        <p:cTn dur="1000" fill="hold" id="20"/>
                                        <p:tgtEl>
                                          <p:spTgt spid="26"/>
                                        </p:tgtEl>
                                        <p:attrNameLst>
                                          <p:attrName>ppt_y</p:attrName>
                                        </p:attrNameLst>
                                      </p:cBhvr>
                                      <p:tavLst>
                                        <p:tav tm="0">
                                          <p:val>
                                            <p:strVal val="#ppt_y"/>
                                          </p:val>
                                        </p:tav>
                                        <p:tav tm="100000">
                                          <p:val>
                                            <p:strVal val="#ppt_y"/>
                                          </p:val>
                                        </p:tav>
                                      </p:tavLst>
                                    </p:anim>
                                  </p:childTnLst>
                                </p:cTn>
                              </p:par>
                              <p:par>
                                <p:cTn decel="100000" fill="hold" id="21" nodeType="withEffect" presetClass="entr" presetID="2" presetSubtype="2">
                                  <p:stCondLst>
                                    <p:cond delay="100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1000" fill="hold" id="23"/>
                                        <p:tgtEl>
                                          <p:spTgt spid="4"/>
                                        </p:tgtEl>
                                        <p:attrNameLst>
                                          <p:attrName>ppt_x</p:attrName>
                                        </p:attrNameLst>
                                      </p:cBhvr>
                                      <p:tavLst>
                                        <p:tav tm="0">
                                          <p:val>
                                            <p:strVal val="1+#ppt_w/2"/>
                                          </p:val>
                                        </p:tav>
                                        <p:tav tm="100000">
                                          <p:val>
                                            <p:strVal val="#ppt_x"/>
                                          </p:val>
                                        </p:tav>
                                      </p:tavLst>
                                    </p:anim>
                                    <p:anim calcmode="lin" valueType="num">
                                      <p:cBhvr additive="base">
                                        <p:cTn dur="1000" fill="hold" id="24"/>
                                        <p:tgtEl>
                                          <p:spTgt spid="4"/>
                                        </p:tgtEl>
                                        <p:attrNameLst>
                                          <p:attrName>ppt_y</p:attrName>
                                        </p:attrNameLst>
                                      </p:cBhvr>
                                      <p:tavLst>
                                        <p:tav tm="0">
                                          <p:val>
                                            <p:strVal val="#ppt_y"/>
                                          </p:val>
                                        </p:tav>
                                        <p:tav tm="100000">
                                          <p:val>
                                            <p:strVal val="#ppt_y"/>
                                          </p:val>
                                        </p:tav>
                                      </p:tavLst>
                                    </p:anim>
                                  </p:childTnLst>
                                </p:cTn>
                              </p:par>
                              <p:par>
                                <p:cTn decel="100000" fill="hold" id="25" nodeType="withEffect" presetClass="entr" presetID="2" presetSubtype="2">
                                  <p:stCondLst>
                                    <p:cond delay="125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1000" fill="hold" id="27"/>
                                        <p:tgtEl>
                                          <p:spTgt spid="3"/>
                                        </p:tgtEl>
                                        <p:attrNameLst>
                                          <p:attrName>ppt_x</p:attrName>
                                        </p:attrNameLst>
                                      </p:cBhvr>
                                      <p:tavLst>
                                        <p:tav tm="0">
                                          <p:val>
                                            <p:strVal val="1+#ppt_w/2"/>
                                          </p:val>
                                        </p:tav>
                                        <p:tav tm="100000">
                                          <p:val>
                                            <p:strVal val="#ppt_x"/>
                                          </p:val>
                                        </p:tav>
                                      </p:tavLst>
                                    </p:anim>
                                    <p:anim calcmode="lin" valueType="num">
                                      <p:cBhvr additive="base">
                                        <p:cTn dur="1000" fill="hold" id="28"/>
                                        <p:tgtEl>
                                          <p:spTgt spid="3"/>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2">
                                  <p:stCondLst>
                                    <p:cond delay="1500"/>
                                  </p:stCondLst>
                                  <p:childTnLst>
                                    <p:set>
                                      <p:cBhvr>
                                        <p:cTn dur="1" fill="hold" id="30">
                                          <p:stCondLst>
                                            <p:cond delay="0"/>
                                          </p:stCondLst>
                                        </p:cTn>
                                        <p:tgtEl>
                                          <p:spTgt spid="36"/>
                                        </p:tgtEl>
                                        <p:attrNameLst>
                                          <p:attrName>style.visibility</p:attrName>
                                        </p:attrNameLst>
                                      </p:cBhvr>
                                      <p:to>
                                        <p:strVal val="visible"/>
                                      </p:to>
                                    </p:set>
                                    <p:anim calcmode="lin" valueType="num">
                                      <p:cBhvr additive="base">
                                        <p:cTn dur="1000" fill="hold" id="31"/>
                                        <p:tgtEl>
                                          <p:spTgt spid="36"/>
                                        </p:tgtEl>
                                        <p:attrNameLst>
                                          <p:attrName>ppt_x</p:attrName>
                                        </p:attrNameLst>
                                      </p:cBhvr>
                                      <p:tavLst>
                                        <p:tav tm="0">
                                          <p:val>
                                            <p:strVal val="1+#ppt_w/2"/>
                                          </p:val>
                                        </p:tav>
                                        <p:tav tm="100000">
                                          <p:val>
                                            <p:strVal val="#ppt_x"/>
                                          </p:val>
                                        </p:tav>
                                      </p:tavLst>
                                    </p:anim>
                                    <p:anim calcmode="lin" valueType="num">
                                      <p:cBhvr additive="base">
                                        <p:cTn dur="1000" fill="hold" id="32"/>
                                        <p:tgtEl>
                                          <p:spTgt spid="36"/>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2">
                                  <p:stCondLst>
                                    <p:cond delay="1750"/>
                                  </p:stCondLst>
                                  <p:childTnLst>
                                    <p:set>
                                      <p:cBhvr>
                                        <p:cTn dur="1" fill="hold" id="34">
                                          <p:stCondLst>
                                            <p:cond delay="0"/>
                                          </p:stCondLst>
                                        </p:cTn>
                                        <p:tgtEl>
                                          <p:spTgt spid="37"/>
                                        </p:tgtEl>
                                        <p:attrNameLst>
                                          <p:attrName>style.visibility</p:attrName>
                                        </p:attrNameLst>
                                      </p:cBhvr>
                                      <p:to>
                                        <p:strVal val="visible"/>
                                      </p:to>
                                    </p:set>
                                    <p:anim calcmode="lin" valueType="num">
                                      <p:cBhvr additive="base">
                                        <p:cTn dur="1000" fill="hold" id="35"/>
                                        <p:tgtEl>
                                          <p:spTgt spid="37"/>
                                        </p:tgtEl>
                                        <p:attrNameLst>
                                          <p:attrName>ppt_x</p:attrName>
                                        </p:attrNameLst>
                                      </p:cBhvr>
                                      <p:tavLst>
                                        <p:tav tm="0">
                                          <p:val>
                                            <p:strVal val="1+#ppt_w/2"/>
                                          </p:val>
                                        </p:tav>
                                        <p:tav tm="100000">
                                          <p:val>
                                            <p:strVal val="#ppt_x"/>
                                          </p:val>
                                        </p:tav>
                                      </p:tavLst>
                                    </p:anim>
                                    <p:anim calcmode="lin" valueType="num">
                                      <p:cBhvr additive="base">
                                        <p:cTn dur="1000" fill="hold" id="36"/>
                                        <p:tgtEl>
                                          <p:spTgt spid="37"/>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2">
                                  <p:stCondLst>
                                    <p:cond delay="200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1000" fill="hold" id="39"/>
                                        <p:tgtEl>
                                          <p:spTgt spid="23"/>
                                        </p:tgtEl>
                                        <p:attrNameLst>
                                          <p:attrName>ppt_x</p:attrName>
                                        </p:attrNameLst>
                                      </p:cBhvr>
                                      <p:tavLst>
                                        <p:tav tm="0">
                                          <p:val>
                                            <p:strVal val="1+#ppt_w/2"/>
                                          </p:val>
                                        </p:tav>
                                        <p:tav tm="100000">
                                          <p:val>
                                            <p:strVal val="#ppt_x"/>
                                          </p:val>
                                        </p:tav>
                                      </p:tavLst>
                                    </p:anim>
                                    <p:anim calcmode="lin" valueType="num">
                                      <p:cBhvr additive="base">
                                        <p:cTn dur="1000" fill="hold" id="40"/>
                                        <p:tgtEl>
                                          <p:spTgt spid="23"/>
                                        </p:tgtEl>
                                        <p:attrNameLst>
                                          <p:attrName>ppt_y</p:attrName>
                                        </p:attrNameLst>
                                      </p:cBhvr>
                                      <p:tavLst>
                                        <p:tav tm="0">
                                          <p:val>
                                            <p:strVal val="#ppt_y"/>
                                          </p:val>
                                        </p:tav>
                                        <p:tav tm="100000">
                                          <p:val>
                                            <p:strVal val="#ppt_y"/>
                                          </p:val>
                                        </p:tav>
                                      </p:tavLst>
                                    </p:anim>
                                  </p:childTnLst>
                                </p:cTn>
                              </p:par>
                              <p:par>
                                <p:cTn decel="100000" fill="hold" grpId="0" id="41" nodeType="withEffect" presetClass="entr" presetID="2" presetSubtype="2">
                                  <p:stCondLst>
                                    <p:cond delay="2250"/>
                                  </p:stCondLst>
                                  <p:childTnLst>
                                    <p:set>
                                      <p:cBhvr>
                                        <p:cTn dur="1" fill="hold" id="42">
                                          <p:stCondLst>
                                            <p:cond delay="0"/>
                                          </p:stCondLst>
                                        </p:cTn>
                                        <p:tgtEl>
                                          <p:spTgt spid="43"/>
                                        </p:tgtEl>
                                        <p:attrNameLst>
                                          <p:attrName>style.visibility</p:attrName>
                                        </p:attrNameLst>
                                      </p:cBhvr>
                                      <p:to>
                                        <p:strVal val="visible"/>
                                      </p:to>
                                    </p:set>
                                    <p:anim calcmode="lin" valueType="num">
                                      <p:cBhvr additive="base">
                                        <p:cTn dur="1000" fill="hold" id="43"/>
                                        <p:tgtEl>
                                          <p:spTgt spid="43"/>
                                        </p:tgtEl>
                                        <p:attrNameLst>
                                          <p:attrName>ppt_x</p:attrName>
                                        </p:attrNameLst>
                                      </p:cBhvr>
                                      <p:tavLst>
                                        <p:tav tm="0">
                                          <p:val>
                                            <p:strVal val="1+#ppt_w/2"/>
                                          </p:val>
                                        </p:tav>
                                        <p:tav tm="100000">
                                          <p:val>
                                            <p:strVal val="#ppt_x"/>
                                          </p:val>
                                        </p:tav>
                                      </p:tavLst>
                                    </p:anim>
                                    <p:anim calcmode="lin" valueType="num">
                                      <p:cBhvr additive="base">
                                        <p:cTn dur="1000" fill="hold" id="44"/>
                                        <p:tgtEl>
                                          <p:spTgt spid="43"/>
                                        </p:tgtEl>
                                        <p:attrNameLst>
                                          <p:attrName>ppt_y</p:attrName>
                                        </p:attrNameLst>
                                      </p:cBhvr>
                                      <p:tavLst>
                                        <p:tav tm="0">
                                          <p:val>
                                            <p:strVal val="#ppt_y"/>
                                          </p:val>
                                        </p:tav>
                                        <p:tav tm="100000">
                                          <p:val>
                                            <p:strVal val="#ppt_y"/>
                                          </p:val>
                                        </p:tav>
                                      </p:tavLst>
                                    </p:anim>
                                  </p:childTnLst>
                                </p:cTn>
                              </p:par>
                              <p:par>
                                <p:cTn decel="100000" fill="hold" grpId="0" id="45" nodeType="withEffect" presetClass="entr" presetID="2" presetSubtype="2">
                                  <p:stCondLst>
                                    <p:cond delay="2500"/>
                                  </p:stCondLst>
                                  <p:childTnLst>
                                    <p:set>
                                      <p:cBhvr>
                                        <p:cTn dur="1" fill="hold" id="46">
                                          <p:stCondLst>
                                            <p:cond delay="0"/>
                                          </p:stCondLst>
                                        </p:cTn>
                                        <p:tgtEl>
                                          <p:spTgt spid="38"/>
                                        </p:tgtEl>
                                        <p:attrNameLst>
                                          <p:attrName>style.visibility</p:attrName>
                                        </p:attrNameLst>
                                      </p:cBhvr>
                                      <p:to>
                                        <p:strVal val="visible"/>
                                      </p:to>
                                    </p:set>
                                    <p:anim calcmode="lin" valueType="num">
                                      <p:cBhvr additive="base">
                                        <p:cTn dur="1000" fill="hold" id="47"/>
                                        <p:tgtEl>
                                          <p:spTgt spid="38"/>
                                        </p:tgtEl>
                                        <p:attrNameLst>
                                          <p:attrName>ppt_x</p:attrName>
                                        </p:attrNameLst>
                                      </p:cBhvr>
                                      <p:tavLst>
                                        <p:tav tm="0">
                                          <p:val>
                                            <p:strVal val="1+#ppt_w/2"/>
                                          </p:val>
                                        </p:tav>
                                        <p:tav tm="100000">
                                          <p:val>
                                            <p:strVal val="#ppt_x"/>
                                          </p:val>
                                        </p:tav>
                                      </p:tavLst>
                                    </p:anim>
                                    <p:anim calcmode="lin" valueType="num">
                                      <p:cBhvr additive="base">
                                        <p:cTn dur="1000" fill="hold" id="48"/>
                                        <p:tgtEl>
                                          <p:spTgt spid="38"/>
                                        </p:tgtEl>
                                        <p:attrNameLst>
                                          <p:attrName>ppt_y</p:attrName>
                                        </p:attrNameLst>
                                      </p:cBhvr>
                                      <p:tavLst>
                                        <p:tav tm="0">
                                          <p:val>
                                            <p:strVal val="#ppt_y"/>
                                          </p:val>
                                        </p:tav>
                                        <p:tav tm="100000">
                                          <p:val>
                                            <p:strVal val="#ppt_y"/>
                                          </p:val>
                                        </p:tav>
                                      </p:tavLst>
                                    </p:anim>
                                  </p:childTnLst>
                                </p:cTn>
                              </p:par>
                              <p:par>
                                <p:cTn decel="100000" fill="hold" id="49" nodeType="withEffect" presetClass="entr" presetID="2" presetSubtype="2">
                                  <p:stCondLst>
                                    <p:cond delay="2750"/>
                                  </p:stCondLst>
                                  <p:childTnLst>
                                    <p:set>
                                      <p:cBhvr>
                                        <p:cTn dur="1" fill="hold" id="50">
                                          <p:stCondLst>
                                            <p:cond delay="0"/>
                                          </p:stCondLst>
                                        </p:cTn>
                                        <p:tgtEl>
                                          <p:spTgt spid="29"/>
                                        </p:tgtEl>
                                        <p:attrNameLst>
                                          <p:attrName>style.visibility</p:attrName>
                                        </p:attrNameLst>
                                      </p:cBhvr>
                                      <p:to>
                                        <p:strVal val="visible"/>
                                      </p:to>
                                    </p:set>
                                    <p:anim calcmode="lin" valueType="num">
                                      <p:cBhvr additive="base">
                                        <p:cTn dur="1000" fill="hold" id="51"/>
                                        <p:tgtEl>
                                          <p:spTgt spid="29"/>
                                        </p:tgtEl>
                                        <p:attrNameLst>
                                          <p:attrName>ppt_x</p:attrName>
                                        </p:attrNameLst>
                                      </p:cBhvr>
                                      <p:tavLst>
                                        <p:tav tm="0">
                                          <p:val>
                                            <p:strVal val="1+#ppt_w/2"/>
                                          </p:val>
                                        </p:tav>
                                        <p:tav tm="100000">
                                          <p:val>
                                            <p:strVal val="#ppt_x"/>
                                          </p:val>
                                        </p:tav>
                                      </p:tavLst>
                                    </p:anim>
                                    <p:anim calcmode="lin" valueType="num">
                                      <p:cBhvr additive="base">
                                        <p:cTn dur="1000" fill="hold" id="52"/>
                                        <p:tgtEl>
                                          <p:spTgt spid="29"/>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750"/>
                            </p:stCondLst>
                            <p:childTnLst>
                              <p:par>
                                <p:cTn fill="hold" grpId="0" id="54" nodeType="afterEffect" presetClass="entr" presetID="45" presetSubtype="0">
                                  <p:stCondLst>
                                    <p:cond delay="0"/>
                                  </p:stCondLst>
                                  <p:iterate type="lt">
                                    <p:tmPct val="20000"/>
                                  </p:iterate>
                                  <p:childTnLst>
                                    <p:set>
                                      <p:cBhvr>
                                        <p:cTn dur="1" fill="hold" id="55">
                                          <p:stCondLst>
                                            <p:cond delay="0"/>
                                          </p:stCondLst>
                                        </p:cTn>
                                        <p:tgtEl>
                                          <p:spTgt spid="48"/>
                                        </p:tgtEl>
                                        <p:attrNameLst>
                                          <p:attrName>style.visibility</p:attrName>
                                        </p:attrNameLst>
                                      </p:cBhvr>
                                      <p:to>
                                        <p:strVal val="visible"/>
                                      </p:to>
                                    </p:set>
                                    <p:animEffect filter="fade" transition="in">
                                      <p:cBhvr>
                                        <p:cTn dur="500" id="56"/>
                                        <p:tgtEl>
                                          <p:spTgt spid="48"/>
                                        </p:tgtEl>
                                      </p:cBhvr>
                                    </p:animEffect>
                                    <p:anim calcmode="lin" valueType="num">
                                      <p:cBhvr>
                                        <p:cTn dur="500" fill="hold" id="57"/>
                                        <p:tgtEl>
                                          <p:spTgt spid="48"/>
                                        </p:tgtEl>
                                        <p:attrNameLst>
                                          <p:attrName>ppt_w</p:attrName>
                                        </p:attrNameLst>
                                      </p:cBhvr>
                                      <p:tavLst>
                                        <p:tav fmla="#ppt_w*sin(2.5*pi*$)" tm="0">
                                          <p:val>
                                            <p:fltVal val="0"/>
                                          </p:val>
                                        </p:tav>
                                        <p:tav tm="100000">
                                          <p:val>
                                            <p:fltVal val="1"/>
                                          </p:val>
                                        </p:tav>
                                      </p:tavLst>
                                    </p:anim>
                                    <p:anim calcmode="lin" valueType="num">
                                      <p:cBhvr>
                                        <p:cTn dur="500" fill="hold" id="58"/>
                                        <p:tgtEl>
                                          <p:spTgt spid="48"/>
                                        </p:tgtEl>
                                        <p:attrNameLst>
                                          <p:attrName>ppt_h</p:attrName>
                                        </p:attrNameLst>
                                      </p:cBhvr>
                                      <p:tavLst>
                                        <p:tav tm="0">
                                          <p:val>
                                            <p:strVal val="#ppt_h"/>
                                          </p:val>
                                        </p:tav>
                                        <p:tav tm="100000">
                                          <p:val>
                                            <p:strVal val="#ppt_h"/>
                                          </p:val>
                                        </p:tav>
                                      </p:tavLst>
                                    </p:anim>
                                  </p:childTnLst>
                                </p:cTn>
                              </p:par>
                            </p:childTnLst>
                          </p:cTn>
                        </p:par>
                        <p:par>
                          <p:cTn fill="hold" id="59" nodeType="afterGroup">
                            <p:stCondLst>
                              <p:cond delay="4250"/>
                            </p:stCondLst>
                            <p:childTnLst>
                              <p:par>
                                <p:cTn fill="hold" grpId="0" id="60" nodeType="afterEffect" presetClass="entr" presetID="45" presetSubtype="0">
                                  <p:stCondLst>
                                    <p:cond delay="100"/>
                                  </p:stCondLst>
                                  <p:iterate type="lt">
                                    <p:tmPct val="15000"/>
                                  </p:iterate>
                                  <p:childTnLst>
                                    <p:set>
                                      <p:cBhvr>
                                        <p:cTn dur="1" fill="hold" id="61">
                                          <p:stCondLst>
                                            <p:cond delay="0"/>
                                          </p:stCondLst>
                                        </p:cTn>
                                        <p:tgtEl>
                                          <p:spTgt spid="44"/>
                                        </p:tgtEl>
                                        <p:attrNameLst>
                                          <p:attrName>style.visibility</p:attrName>
                                        </p:attrNameLst>
                                      </p:cBhvr>
                                      <p:to>
                                        <p:strVal val="visible"/>
                                      </p:to>
                                    </p:set>
                                    <p:animEffect filter="fade" transition="in">
                                      <p:cBhvr>
                                        <p:cTn dur="750" id="62"/>
                                        <p:tgtEl>
                                          <p:spTgt spid="44"/>
                                        </p:tgtEl>
                                      </p:cBhvr>
                                    </p:animEffect>
                                    <p:anim calcmode="lin" valueType="num">
                                      <p:cBhvr>
                                        <p:cTn dur="750" fill="hold" id="63"/>
                                        <p:tgtEl>
                                          <p:spTgt spid="44"/>
                                        </p:tgtEl>
                                        <p:attrNameLst>
                                          <p:attrName>ppt_w</p:attrName>
                                        </p:attrNameLst>
                                      </p:cBhvr>
                                      <p:tavLst>
                                        <p:tav fmla="#ppt_w*sin(2.5*pi*$)" tm="0">
                                          <p:val>
                                            <p:fltVal val="0"/>
                                          </p:val>
                                        </p:tav>
                                        <p:tav tm="100000">
                                          <p:val>
                                            <p:fltVal val="1"/>
                                          </p:val>
                                        </p:tav>
                                      </p:tavLst>
                                    </p:anim>
                                    <p:anim calcmode="lin" valueType="num">
                                      <p:cBhvr>
                                        <p:cTn dur="750" fill="hold" id="64"/>
                                        <p:tgtEl>
                                          <p:spTgt spid="44"/>
                                        </p:tgtEl>
                                        <p:attrNameLst>
                                          <p:attrName>ppt_h</p:attrName>
                                        </p:attrNameLst>
                                      </p:cBhvr>
                                      <p:tavLst>
                                        <p:tav tm="0">
                                          <p:val>
                                            <p:strVal val="#ppt_h"/>
                                          </p:val>
                                        </p:tav>
                                        <p:tav tm="100000">
                                          <p:val>
                                            <p:strVal val="#ppt_h"/>
                                          </p:val>
                                        </p:tav>
                                      </p:tavLst>
                                    </p:anim>
                                  </p:childTnLst>
                                </p:cTn>
                              </p:par>
                              <p:par>
                                <p:cTn fill="hold" grpId="1" id="65" nodeType="withEffect" presetClass="emph" presetID="6" presetSubtype="0">
                                  <p:stCondLst>
                                    <p:cond delay="0"/>
                                  </p:stCondLst>
                                  <p:iterate type="lt">
                                    <p:tmPct val="0"/>
                                  </p:iterate>
                                  <p:childTnLst>
                                    <p:animScale>
                                      <p:cBhvr>
                                        <p:cTn dur="100" fill="hold" id="66"/>
                                        <p:tgtEl>
                                          <p:spTgt spid="44"/>
                                        </p:tgtEl>
                                      </p:cBhvr>
                                      <p:by x="500000" y="500000"/>
                                    </p:animScale>
                                  </p:childTnLst>
                                </p:cTn>
                              </p:par>
                              <p:par>
                                <p:cTn fill="hold" grpId="2" id="67" nodeType="withEffect" presetClass="emph" presetID="6" presetSubtype="0">
                                  <p:stCondLst>
                                    <p:cond delay="100"/>
                                  </p:stCondLst>
                                  <p:iterate type="lt">
                                    <p:tmPct val="15000"/>
                                  </p:iterate>
                                  <p:childTnLst>
                                    <p:animScale>
                                      <p:cBhvr>
                                        <p:cTn dur="750" fill="hold" id="68"/>
                                        <p:tgtEl>
                                          <p:spTgt spid="44"/>
                                        </p:tgtEl>
                                      </p:cBhvr>
                                      <p:by x="20000" y="20000"/>
                                    </p:animScale>
                                  </p:childTnLst>
                                </p:cTn>
                              </p:par>
                            </p:childTnLst>
                          </p:cTn>
                        </p:par>
                        <p:par>
                          <p:cTn fill="hold" id="69" nodeType="afterGroup">
                            <p:stCondLst>
                              <p:cond delay="5100"/>
                            </p:stCondLst>
                            <p:childTnLst>
                              <p:par>
                                <p:cTn fill="hold" grpId="0" id="70" nodeType="afterEffect" presetClass="entr" presetID="10" presetSubtype="0">
                                  <p:stCondLst>
                                    <p:cond delay="0"/>
                                  </p:stCondLst>
                                  <p:childTnLst>
                                    <p:set>
                                      <p:cBhvr>
                                        <p:cTn dur="1" fill="hold" id="71">
                                          <p:stCondLst>
                                            <p:cond delay="0"/>
                                          </p:stCondLst>
                                        </p:cTn>
                                        <p:tgtEl>
                                          <p:spTgt spid="40"/>
                                        </p:tgtEl>
                                        <p:attrNameLst>
                                          <p:attrName>style.visibility</p:attrName>
                                        </p:attrNameLst>
                                      </p:cBhvr>
                                      <p:to>
                                        <p:strVal val="visible"/>
                                      </p:to>
                                    </p:set>
                                    <p:animEffect filter="fade" transition="in">
                                      <p:cBhvr>
                                        <p:cTn dur="750" id="72"/>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5"/>
      <p:bldP grpId="0" spid="36"/>
      <p:bldP grpId="0" spid="43"/>
      <p:bldP grpId="0" spid="44"/>
      <p:bldP grpId="1" spid="44"/>
      <p:bldP grpId="2" spid="44"/>
      <p:bldP grpId="0" spid="48"/>
      <p:bldP grpId="0" spid="4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rot="2700000">
            <a:off x="7422729" y="1312941"/>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圆角矩形 2"/>
          <p:cNvSpPr/>
          <p:nvPr/>
        </p:nvSpPr>
        <p:spPr>
          <a:xfrm rot="2700000">
            <a:off x="8148449" y="237986"/>
            <a:ext cx="753462" cy="753462"/>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p:cNvGrpSpPr/>
          <p:nvPr/>
        </p:nvGrpSpPr>
        <p:grpSpPr>
          <a:xfrm>
            <a:off x="3857224" y="-1426198"/>
            <a:ext cx="1494170" cy="1494170"/>
            <a:chOff x="3700441" y="1274408"/>
            <a:chExt cx="1646508" cy="1646508"/>
          </a:xfrm>
        </p:grpSpPr>
        <p:sp>
          <p:nvSpPr>
            <p:cNvPr id="6" name="圆角矩形 5"/>
            <p:cNvSpPr/>
            <p:nvPr/>
          </p:nvSpPr>
          <p:spPr>
            <a:xfrm rot="2700000">
              <a:off x="3700441" y="1274408"/>
              <a:ext cx="1646508" cy="1646508"/>
            </a:xfrm>
            <a:prstGeom prst="roundRect">
              <a:avLst>
                <a:gd fmla="val 6887" name="adj"/>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圆角矩形 6"/>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5229316" y="-66455"/>
            <a:ext cx="1494170" cy="1494170"/>
            <a:chOff x="3700441" y="1274408"/>
            <a:chExt cx="1646508" cy="1646508"/>
          </a:xfrm>
        </p:grpSpPr>
        <p:sp>
          <p:nvSpPr>
            <p:cNvPr id="9" name="圆角矩形 8"/>
            <p:cNvSpPr/>
            <p:nvPr/>
          </p:nvSpPr>
          <p:spPr>
            <a:xfrm rot="2700000">
              <a:off x="3700441" y="1274408"/>
              <a:ext cx="1646508" cy="1646508"/>
            </a:xfrm>
            <a:prstGeom prst="roundRect">
              <a:avLst>
                <a:gd fmla="val 6887" name="adj"/>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圆角矩形 9"/>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1" name="组合 10"/>
          <p:cNvGrpSpPr/>
          <p:nvPr/>
        </p:nvGrpSpPr>
        <p:grpSpPr>
          <a:xfrm>
            <a:off x="3959235" y="1272375"/>
            <a:ext cx="1494170" cy="1494170"/>
            <a:chOff x="3700441" y="1274408"/>
            <a:chExt cx="1646508" cy="1646508"/>
          </a:xfrm>
        </p:grpSpPr>
        <p:sp>
          <p:nvSpPr>
            <p:cNvPr id="12" name="圆角矩形 11"/>
            <p:cNvSpPr/>
            <p:nvPr/>
          </p:nvSpPr>
          <p:spPr>
            <a:xfrm rot="2700000">
              <a:off x="3700441" y="1274408"/>
              <a:ext cx="1646508" cy="1646508"/>
            </a:xfrm>
            <a:prstGeom prst="roundRect">
              <a:avLst>
                <a:gd fmla="val 6887" name="adj"/>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圆角矩形 12"/>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4" name="组合 13"/>
          <p:cNvGrpSpPr/>
          <p:nvPr/>
        </p:nvGrpSpPr>
        <p:grpSpPr>
          <a:xfrm>
            <a:off x="6407739" y="-1984570"/>
            <a:ext cx="2300444" cy="2300444"/>
            <a:chOff x="3700441" y="1274408"/>
            <a:chExt cx="1646508" cy="1646508"/>
          </a:xfrm>
        </p:grpSpPr>
        <p:sp>
          <p:nvSpPr>
            <p:cNvPr id="15" name="圆角矩形 14"/>
            <p:cNvSpPr/>
            <p:nvPr/>
          </p:nvSpPr>
          <p:spPr>
            <a:xfrm rot="2700000">
              <a:off x="3700441" y="1274408"/>
              <a:ext cx="1646508" cy="1646508"/>
            </a:xfrm>
            <a:prstGeom prst="roundRect">
              <a:avLst>
                <a:gd fmla="val 6887" name="adj"/>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圆角矩形 15"/>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7" name="组合 16"/>
          <p:cNvGrpSpPr/>
          <p:nvPr/>
        </p:nvGrpSpPr>
        <p:grpSpPr>
          <a:xfrm>
            <a:off x="2365878" y="-214868"/>
            <a:ext cx="1770084" cy="1770084"/>
            <a:chOff x="3700441" y="1274408"/>
            <a:chExt cx="1646508" cy="1646508"/>
          </a:xfrm>
        </p:grpSpPr>
        <p:sp>
          <p:nvSpPr>
            <p:cNvPr id="18" name="圆角矩形 17"/>
            <p:cNvSpPr/>
            <p:nvPr/>
          </p:nvSpPr>
          <p:spPr>
            <a:xfrm rot="2700000">
              <a:off x="3700441" y="1274408"/>
              <a:ext cx="1646508" cy="1646508"/>
            </a:xfrm>
            <a:prstGeom prst="roundRect">
              <a:avLst>
                <a:gd fmla="val 6887" name="adj"/>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圆角矩形 18"/>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0" name="组合 19"/>
          <p:cNvGrpSpPr/>
          <p:nvPr/>
        </p:nvGrpSpPr>
        <p:grpSpPr>
          <a:xfrm>
            <a:off x="8131673" y="533697"/>
            <a:ext cx="787017" cy="787017"/>
            <a:chOff x="3700441" y="1274408"/>
            <a:chExt cx="1646508" cy="1646508"/>
          </a:xfrm>
        </p:grpSpPr>
        <p:sp>
          <p:nvSpPr>
            <p:cNvPr id="21" name="圆角矩形 20"/>
            <p:cNvSpPr/>
            <p:nvPr/>
          </p:nvSpPr>
          <p:spPr>
            <a:xfrm rot="2700000">
              <a:off x="3700441" y="1274408"/>
              <a:ext cx="1646508" cy="1646508"/>
            </a:xfrm>
            <a:prstGeom prst="roundRect">
              <a:avLst>
                <a:gd fmla="val 6887" name="adj"/>
              </a:avLst>
            </a:prstGeom>
            <a:solidFill>
              <a:srgbClr val="A6315B"/>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圆角矩形 21"/>
            <p:cNvSpPr/>
            <p:nvPr/>
          </p:nvSpPr>
          <p:spPr>
            <a:xfrm rot="2700000">
              <a:off x="3794878" y="1368844"/>
              <a:ext cx="1457637" cy="1457637"/>
            </a:xfrm>
            <a:prstGeom prst="roundRect">
              <a:avLst>
                <a:gd fmla="val 6887" name="adj"/>
              </a:avLst>
            </a:prstGeom>
            <a:solidFill>
              <a:schemeClr val="bg1"/>
            </a:solidFill>
            <a:ln w="12700">
              <a:noFill/>
            </a:ln>
            <a:effectLst>
              <a:innerShdw blurRad="190500" dir="13500000" dist="508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26" name="圆角矩形 25"/>
          <p:cNvSpPr/>
          <p:nvPr/>
        </p:nvSpPr>
        <p:spPr>
          <a:xfrm rot="2700000">
            <a:off x="6111242" y="1401214"/>
            <a:ext cx="1068341" cy="1068341"/>
          </a:xfrm>
          <a:prstGeom prst="roundRect">
            <a:avLst>
              <a:gd fmla="val 6887" name="adj"/>
            </a:avLst>
          </a:prstGeom>
          <a:solidFill>
            <a:schemeClr val="bg1"/>
          </a:solidFill>
          <a:ln w="12700">
            <a:noFill/>
          </a:ln>
          <a:effectLst>
            <a:innerShdw blurRad="190500" dir="13500000" dist="508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7" name="任意多边形 26"/>
          <p:cNvSpPr/>
          <p:nvPr/>
        </p:nvSpPr>
        <p:spPr>
          <a:xfrm rot="2700000">
            <a:off x="6821898" y="1162435"/>
            <a:ext cx="1149463" cy="1149463"/>
          </a:xfrm>
          <a:custGeom>
            <a:gdLst>
              <a:gd fmla="*/ 95270 w 1266657" name="connsiteX0"/>
              <a:gd fmla="*/ 95268 h 1266657" name="connsiteY0"/>
              <a:gd fmla="*/ 72650 w 1266657" name="connsiteX1"/>
              <a:gd fmla="*/ 149877 h 1266657" name="connsiteY1"/>
              <a:gd fmla="*/ 72650 w 1266657" name="connsiteX2"/>
              <a:gd fmla="*/ 1116780 h 1266657" name="connsiteY2"/>
              <a:gd fmla="*/ 149878 w 1266657" name="connsiteX3"/>
              <a:gd fmla="*/ 1194008 h 1266657" name="connsiteY3"/>
              <a:gd fmla="*/ 1116781 w 1266657" name="connsiteX4"/>
              <a:gd fmla="*/ 1194008 h 1266657" name="connsiteY4"/>
              <a:gd fmla="*/ 1194009 w 1266657" name="connsiteX5"/>
              <a:gd fmla="*/ 1116780 h 1266657" name="connsiteY5"/>
              <a:gd fmla="*/ 1194010 w 1266657" name="connsiteX6"/>
              <a:gd fmla="*/ 149877 h 1266657" name="connsiteY6"/>
              <a:gd fmla="*/ 1116782 w 1266657" name="connsiteX7"/>
              <a:gd fmla="*/ 72649 h 1266657" name="connsiteY7"/>
              <a:gd fmla="*/ 149879 w 1266657" name="connsiteX8"/>
              <a:gd fmla="*/ 72649 h 1266657" name="connsiteY8"/>
              <a:gd fmla="*/ 95270 w 1266657" name="connsiteX9"/>
              <a:gd fmla="*/ 95268 h 1266657" name="connsiteY9"/>
              <a:gd fmla="*/ 25551 w 1266657" name="connsiteX10"/>
              <a:gd fmla="*/ 25550 h 1266657" name="connsiteY10"/>
              <a:gd fmla="*/ 87235 w 1266657" name="connsiteX11"/>
              <a:gd fmla="*/ 0 h 1266657" name="connsiteY11"/>
              <a:gd fmla="*/ 1179422 w 1266657" name="connsiteX12"/>
              <a:gd fmla="*/ 0 h 1266657" name="connsiteY12"/>
              <a:gd fmla="*/ 1266657 w 1266657" name="connsiteX13"/>
              <a:gd fmla="*/ 87235 h 1266657" name="connsiteY13"/>
              <a:gd fmla="*/ 1266657 w 1266657" name="connsiteX14"/>
              <a:gd fmla="*/ 1179422 h 1266657" name="connsiteY14"/>
              <a:gd fmla="*/ 1179422 w 1266657" name="connsiteX15"/>
              <a:gd fmla="*/ 1266657 h 1266657" name="connsiteY15"/>
              <a:gd fmla="*/ 87235 w 1266657" name="connsiteX16"/>
              <a:gd fmla="*/ 1266657 h 1266657" name="connsiteY16"/>
              <a:gd fmla="*/ 0 w 1266657" name="connsiteX17"/>
              <a:gd fmla="*/ 1179422 h 1266657" name="connsiteY17"/>
              <a:gd fmla="*/ 0 w 1266657" name="connsiteX18"/>
              <a:gd fmla="*/ 87235 h 1266657" name="connsiteY18"/>
              <a:gd fmla="*/ 25551 w 1266657" name="connsiteX19"/>
              <a:gd fmla="*/ 25550 h 126665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66657" w="1266657">
                <a:moveTo>
                  <a:pt x="95270" y="95268"/>
                </a:moveTo>
                <a:cubicBezTo>
                  <a:pt x="81294" y="109244"/>
                  <a:pt x="72651" y="128551"/>
                  <a:pt x="72650" y="149877"/>
                </a:cubicBezTo>
                <a:lnTo>
                  <a:pt x="72650" y="1116780"/>
                </a:lnTo>
                <a:cubicBezTo>
                  <a:pt x="72650" y="1159432"/>
                  <a:pt x="107227" y="1194008"/>
                  <a:pt x="149878" y="1194008"/>
                </a:cubicBezTo>
                <a:lnTo>
                  <a:pt x="1116781" y="1194008"/>
                </a:lnTo>
                <a:cubicBezTo>
                  <a:pt x="1159434" y="1194008"/>
                  <a:pt x="1194009" y="1159432"/>
                  <a:pt x="1194009" y="1116780"/>
                </a:cubicBezTo>
                <a:lnTo>
                  <a:pt x="1194010" y="149877"/>
                </a:lnTo>
                <a:cubicBezTo>
                  <a:pt x="1194009" y="107225"/>
                  <a:pt x="1159433" y="72649"/>
                  <a:pt x="1116782" y="72649"/>
                </a:cubicBezTo>
                <a:lnTo>
                  <a:pt x="149879" y="72649"/>
                </a:lnTo>
                <a:cubicBezTo>
                  <a:pt x="128552" y="72649"/>
                  <a:pt x="109246" y="81293"/>
                  <a:pt x="95270" y="95268"/>
                </a:cubicBezTo>
                <a:close/>
                <a:moveTo>
                  <a:pt x="25551" y="25550"/>
                </a:moveTo>
                <a:cubicBezTo>
                  <a:pt x="41337" y="9764"/>
                  <a:pt x="63146" y="0"/>
                  <a:pt x="87235" y="0"/>
                </a:cubicBezTo>
                <a:lnTo>
                  <a:pt x="1179422" y="0"/>
                </a:lnTo>
                <a:cubicBezTo>
                  <a:pt x="1227601" y="0"/>
                  <a:pt x="1266657" y="39057"/>
                  <a:pt x="1266657" y="87235"/>
                </a:cubicBezTo>
                <a:lnTo>
                  <a:pt x="1266657" y="1179422"/>
                </a:lnTo>
                <a:cubicBezTo>
                  <a:pt x="1266657" y="1227601"/>
                  <a:pt x="1227601" y="1266657"/>
                  <a:pt x="1179422" y="1266657"/>
                </a:cubicBezTo>
                <a:lnTo>
                  <a:pt x="87235" y="1266657"/>
                </a:lnTo>
                <a:cubicBezTo>
                  <a:pt x="39057" y="1266657"/>
                  <a:pt x="0" y="1227601"/>
                  <a:pt x="0" y="1179422"/>
                </a:cubicBezTo>
                <a:lnTo>
                  <a:pt x="0" y="87235"/>
                </a:lnTo>
                <a:cubicBezTo>
                  <a:pt x="0" y="63146"/>
                  <a:pt x="9764" y="41337"/>
                  <a:pt x="25551" y="2555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文本框 27"/>
          <p:cNvSpPr txBox="1"/>
          <p:nvPr/>
        </p:nvSpPr>
        <p:spPr>
          <a:xfrm>
            <a:off x="4226560" y="3838654"/>
            <a:ext cx="3738880" cy="701040"/>
          </a:xfrm>
          <a:prstGeom prst="rect">
            <a:avLst/>
          </a:prstGeom>
          <a:noFill/>
        </p:spPr>
        <p:txBody>
          <a:bodyPr rtlCol="0" wrap="none">
            <a:spAutoFit/>
          </a:bodyPr>
          <a:lstStyle/>
          <a:p>
            <a:pPr algn="ctr"/>
            <a:r>
              <a:rPr altLang="en-US" b="1" lang="zh-CN" sz="4000">
                <a:solidFill>
                  <a:srgbClr val="2070A1"/>
                </a:solidFill>
                <a:cs typeface="+mn-ea"/>
                <a:sym typeface="+mn-lt"/>
              </a:rPr>
              <a:t>上阶段工作概述</a:t>
            </a:r>
          </a:p>
        </p:txBody>
      </p:sp>
      <p:sp>
        <p:nvSpPr>
          <p:cNvPr id="29" name="矩形 28"/>
          <p:cNvSpPr/>
          <p:nvPr/>
        </p:nvSpPr>
        <p:spPr>
          <a:xfrm>
            <a:off x="2943873" y="4955518"/>
            <a:ext cx="6304253" cy="731520"/>
          </a:xfrm>
          <a:prstGeom prst="rect">
            <a:avLst/>
          </a:prstGeom>
        </p:spPr>
        <p:txBody>
          <a:bodyPr wrap="square">
            <a:spAutoFit/>
          </a:bodyPr>
          <a:lstStyle/>
          <a:p>
            <a:pPr algn="ct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cxnSp>
        <p:nvCxnSpPr>
          <p:cNvPr id="31" name="直接连接符 30"/>
          <p:cNvCxnSpPr/>
          <p:nvPr/>
        </p:nvCxnSpPr>
        <p:spPr>
          <a:xfrm>
            <a:off x="5483454" y="4781807"/>
            <a:ext cx="1268886" cy="0"/>
          </a:xfrm>
          <a:prstGeom prst="line">
            <a:avLst/>
          </a:prstGeom>
          <a:ln cap="rnd" w="25400">
            <a:solidFill>
              <a:srgbClr val="34B2E4"/>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2550590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ppt_x"/>
                                          </p:val>
                                        </p:tav>
                                        <p:tav tm="100000">
                                          <p:val>
                                            <p:strVal val="#ppt_x"/>
                                          </p:val>
                                        </p:tav>
                                      </p:tavLst>
                                    </p:anim>
                                    <p:anim calcmode="lin" valueType="num">
                                      <p:cBhvr additive="base">
                                        <p:cTn dur="1000" fill="hold" id="8"/>
                                        <p:tgtEl>
                                          <p:spTgt spid="11"/>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25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1000" fill="hold" id="11"/>
                                        <p:tgtEl>
                                          <p:spTgt spid="26"/>
                                        </p:tgtEl>
                                        <p:attrNameLst>
                                          <p:attrName>ppt_x</p:attrName>
                                        </p:attrNameLst>
                                      </p:cBhvr>
                                      <p:tavLst>
                                        <p:tav tm="0">
                                          <p:val>
                                            <p:strVal val="#ppt_x"/>
                                          </p:val>
                                        </p:tav>
                                        <p:tav tm="100000">
                                          <p:val>
                                            <p:strVal val="#ppt_x"/>
                                          </p:val>
                                        </p:tav>
                                      </p:tavLst>
                                    </p:anim>
                                    <p:anim calcmode="lin" valueType="num">
                                      <p:cBhvr additive="base">
                                        <p:cTn dur="1000" fill="hold" id="12"/>
                                        <p:tgtEl>
                                          <p:spTgt spid="2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50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1000" fill="hold" id="15"/>
                                        <p:tgtEl>
                                          <p:spTgt spid="2"/>
                                        </p:tgtEl>
                                        <p:attrNameLst>
                                          <p:attrName>ppt_x</p:attrName>
                                        </p:attrNameLst>
                                      </p:cBhvr>
                                      <p:tavLst>
                                        <p:tav tm="0">
                                          <p:val>
                                            <p:strVal val="#ppt_x"/>
                                          </p:val>
                                        </p:tav>
                                        <p:tav tm="100000">
                                          <p:val>
                                            <p:strVal val="#ppt_x"/>
                                          </p:val>
                                        </p:tav>
                                      </p:tavLst>
                                    </p:anim>
                                    <p:anim calcmode="lin" valueType="num">
                                      <p:cBhvr additive="base">
                                        <p:cTn dur="1000" fill="hold" id="16"/>
                                        <p:tgtEl>
                                          <p:spTgt spid="2"/>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75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1000" fill="hold" id="19"/>
                                        <p:tgtEl>
                                          <p:spTgt spid="27"/>
                                        </p:tgtEl>
                                        <p:attrNameLst>
                                          <p:attrName>ppt_x</p:attrName>
                                        </p:attrNameLst>
                                      </p:cBhvr>
                                      <p:tavLst>
                                        <p:tav tm="0">
                                          <p:val>
                                            <p:strVal val="#ppt_x"/>
                                          </p:val>
                                        </p:tav>
                                        <p:tav tm="100000">
                                          <p:val>
                                            <p:strVal val="#ppt_x"/>
                                          </p:val>
                                        </p:tav>
                                      </p:tavLst>
                                    </p:anim>
                                    <p:anim calcmode="lin" valueType="num">
                                      <p:cBhvr additive="base">
                                        <p:cTn dur="1000" fill="hold" id="20"/>
                                        <p:tgtEl>
                                          <p:spTgt spid="27"/>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1">
                                  <p:stCondLst>
                                    <p:cond delay="100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1000" fill="hold" id="23"/>
                                        <p:tgtEl>
                                          <p:spTgt spid="17"/>
                                        </p:tgtEl>
                                        <p:attrNameLst>
                                          <p:attrName>ppt_x</p:attrName>
                                        </p:attrNameLst>
                                      </p:cBhvr>
                                      <p:tavLst>
                                        <p:tav tm="0">
                                          <p:val>
                                            <p:strVal val="#ppt_x"/>
                                          </p:val>
                                        </p:tav>
                                        <p:tav tm="100000">
                                          <p:val>
                                            <p:strVal val="#ppt_x"/>
                                          </p:val>
                                        </p:tav>
                                      </p:tavLst>
                                    </p:anim>
                                    <p:anim calcmode="lin" valueType="num">
                                      <p:cBhvr additive="base">
                                        <p:cTn dur="1000" fill="hold" id="24"/>
                                        <p:tgtEl>
                                          <p:spTgt spid="17"/>
                                        </p:tgtEl>
                                        <p:attrNameLst>
                                          <p:attrName>ppt_y</p:attrName>
                                        </p:attrNameLst>
                                      </p:cBhvr>
                                      <p:tavLst>
                                        <p:tav tm="0">
                                          <p:val>
                                            <p:strVal val="0-#ppt_h/2"/>
                                          </p:val>
                                        </p:tav>
                                        <p:tav tm="100000">
                                          <p:val>
                                            <p:strVal val="#ppt_y"/>
                                          </p:val>
                                        </p:tav>
                                      </p:tavLst>
                                    </p:anim>
                                  </p:childTnLst>
                                </p:cTn>
                              </p:par>
                              <p:par>
                                <p:cTn decel="100000" fill="hold" id="25" nodeType="withEffect" presetClass="entr" presetID="2" presetSubtype="1">
                                  <p:stCondLst>
                                    <p:cond delay="1250"/>
                                  </p:stCondLst>
                                  <p:childTnLst>
                                    <p:set>
                                      <p:cBhvr>
                                        <p:cTn dur="1" fill="hold" id="26">
                                          <p:stCondLst>
                                            <p:cond delay="0"/>
                                          </p:stCondLst>
                                        </p:cTn>
                                        <p:tgtEl>
                                          <p:spTgt spid="8"/>
                                        </p:tgtEl>
                                        <p:attrNameLst>
                                          <p:attrName>style.visibility</p:attrName>
                                        </p:attrNameLst>
                                      </p:cBhvr>
                                      <p:to>
                                        <p:strVal val="visible"/>
                                      </p:to>
                                    </p:set>
                                    <p:anim calcmode="lin" valueType="num">
                                      <p:cBhvr additive="base">
                                        <p:cTn dur="1000" fill="hold" id="27"/>
                                        <p:tgtEl>
                                          <p:spTgt spid="8"/>
                                        </p:tgtEl>
                                        <p:attrNameLst>
                                          <p:attrName>ppt_x</p:attrName>
                                        </p:attrNameLst>
                                      </p:cBhvr>
                                      <p:tavLst>
                                        <p:tav tm="0">
                                          <p:val>
                                            <p:strVal val="#ppt_x"/>
                                          </p:val>
                                        </p:tav>
                                        <p:tav tm="100000">
                                          <p:val>
                                            <p:strVal val="#ppt_x"/>
                                          </p:val>
                                        </p:tav>
                                      </p:tavLst>
                                    </p:anim>
                                    <p:anim calcmode="lin" valueType="num">
                                      <p:cBhvr additive="base">
                                        <p:cTn dur="1000" fill="hold" id="28"/>
                                        <p:tgtEl>
                                          <p:spTgt spid="8"/>
                                        </p:tgtEl>
                                        <p:attrNameLst>
                                          <p:attrName>ppt_y</p:attrName>
                                        </p:attrNameLst>
                                      </p:cBhvr>
                                      <p:tavLst>
                                        <p:tav tm="0">
                                          <p:val>
                                            <p:strVal val="0-#ppt_h/2"/>
                                          </p:val>
                                        </p:tav>
                                        <p:tav tm="100000">
                                          <p:val>
                                            <p:strVal val="#ppt_y"/>
                                          </p:val>
                                        </p:tav>
                                      </p:tavLst>
                                    </p:anim>
                                  </p:childTnLst>
                                </p:cTn>
                              </p:par>
                              <p:par>
                                <p:cTn decel="100000" fill="hold" id="29" nodeType="withEffect" presetClass="entr" presetID="2" presetSubtype="1">
                                  <p:stCondLst>
                                    <p:cond delay="150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1000" fill="hold" id="31"/>
                                        <p:tgtEl>
                                          <p:spTgt spid="20"/>
                                        </p:tgtEl>
                                        <p:attrNameLst>
                                          <p:attrName>ppt_x</p:attrName>
                                        </p:attrNameLst>
                                      </p:cBhvr>
                                      <p:tavLst>
                                        <p:tav tm="0">
                                          <p:val>
                                            <p:strVal val="#ppt_x"/>
                                          </p:val>
                                        </p:tav>
                                        <p:tav tm="100000">
                                          <p:val>
                                            <p:strVal val="#ppt_x"/>
                                          </p:val>
                                        </p:tav>
                                      </p:tavLst>
                                    </p:anim>
                                    <p:anim calcmode="lin" valueType="num">
                                      <p:cBhvr additive="base">
                                        <p:cTn dur="1000" fill="hold" id="32"/>
                                        <p:tgtEl>
                                          <p:spTgt spid="20"/>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1">
                                  <p:stCondLst>
                                    <p:cond delay="1750"/>
                                  </p:stCondLst>
                                  <p:childTnLst>
                                    <p:set>
                                      <p:cBhvr>
                                        <p:cTn dur="1" fill="hold" id="34">
                                          <p:stCondLst>
                                            <p:cond delay="0"/>
                                          </p:stCondLst>
                                        </p:cTn>
                                        <p:tgtEl>
                                          <p:spTgt spid="3"/>
                                        </p:tgtEl>
                                        <p:attrNameLst>
                                          <p:attrName>style.visibility</p:attrName>
                                        </p:attrNameLst>
                                      </p:cBhvr>
                                      <p:to>
                                        <p:strVal val="visible"/>
                                      </p:to>
                                    </p:set>
                                    <p:anim calcmode="lin" valueType="num">
                                      <p:cBhvr additive="base">
                                        <p:cTn dur="1000" fill="hold" id="35"/>
                                        <p:tgtEl>
                                          <p:spTgt spid="3"/>
                                        </p:tgtEl>
                                        <p:attrNameLst>
                                          <p:attrName>ppt_x</p:attrName>
                                        </p:attrNameLst>
                                      </p:cBhvr>
                                      <p:tavLst>
                                        <p:tav tm="0">
                                          <p:val>
                                            <p:strVal val="#ppt_x"/>
                                          </p:val>
                                        </p:tav>
                                        <p:tav tm="100000">
                                          <p:val>
                                            <p:strVal val="#ppt_x"/>
                                          </p:val>
                                        </p:tav>
                                      </p:tavLst>
                                    </p:anim>
                                    <p:anim calcmode="lin" valueType="num">
                                      <p:cBhvr additive="base">
                                        <p:cTn dur="1000" fill="hold" id="36"/>
                                        <p:tgtEl>
                                          <p:spTgt spid="3"/>
                                        </p:tgtEl>
                                        <p:attrNameLst>
                                          <p:attrName>ppt_y</p:attrName>
                                        </p:attrNameLst>
                                      </p:cBhvr>
                                      <p:tavLst>
                                        <p:tav tm="0">
                                          <p:val>
                                            <p:strVal val="0-#ppt_h/2"/>
                                          </p:val>
                                        </p:tav>
                                        <p:tav tm="100000">
                                          <p:val>
                                            <p:strVal val="#ppt_y"/>
                                          </p:val>
                                        </p:tav>
                                      </p:tavLst>
                                    </p:anim>
                                  </p:childTnLst>
                                </p:cTn>
                              </p:par>
                              <p:par>
                                <p:cTn decel="100000" fill="hold" id="37" nodeType="withEffect" presetClass="entr" presetID="2" presetSubtype="1">
                                  <p:stCondLst>
                                    <p:cond delay="200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1000" fill="hold" id="39"/>
                                        <p:tgtEl>
                                          <p:spTgt spid="14"/>
                                        </p:tgtEl>
                                        <p:attrNameLst>
                                          <p:attrName>ppt_x</p:attrName>
                                        </p:attrNameLst>
                                      </p:cBhvr>
                                      <p:tavLst>
                                        <p:tav tm="0">
                                          <p:val>
                                            <p:strVal val="#ppt_x"/>
                                          </p:val>
                                        </p:tav>
                                        <p:tav tm="100000">
                                          <p:val>
                                            <p:strVal val="#ppt_x"/>
                                          </p:val>
                                        </p:tav>
                                      </p:tavLst>
                                    </p:anim>
                                    <p:anim calcmode="lin" valueType="num">
                                      <p:cBhvr additive="base">
                                        <p:cTn dur="1000" fill="hold" id="40"/>
                                        <p:tgtEl>
                                          <p:spTgt spid="14"/>
                                        </p:tgtEl>
                                        <p:attrNameLst>
                                          <p:attrName>ppt_y</p:attrName>
                                        </p:attrNameLst>
                                      </p:cBhvr>
                                      <p:tavLst>
                                        <p:tav tm="0">
                                          <p:val>
                                            <p:strVal val="0-#ppt_h/2"/>
                                          </p:val>
                                        </p:tav>
                                        <p:tav tm="100000">
                                          <p:val>
                                            <p:strVal val="#ppt_y"/>
                                          </p:val>
                                        </p:tav>
                                      </p:tavLst>
                                    </p:anim>
                                  </p:childTnLst>
                                </p:cTn>
                              </p:par>
                              <p:par>
                                <p:cTn decel="100000" fill="hold" id="41" nodeType="withEffect" presetClass="entr" presetID="2" presetSubtype="1">
                                  <p:stCondLst>
                                    <p:cond delay="225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1000" fill="hold" id="43"/>
                                        <p:tgtEl>
                                          <p:spTgt spid="5"/>
                                        </p:tgtEl>
                                        <p:attrNameLst>
                                          <p:attrName>ppt_x</p:attrName>
                                        </p:attrNameLst>
                                      </p:cBhvr>
                                      <p:tavLst>
                                        <p:tav tm="0">
                                          <p:val>
                                            <p:strVal val="#ppt_x"/>
                                          </p:val>
                                        </p:tav>
                                        <p:tav tm="100000">
                                          <p:val>
                                            <p:strVal val="#ppt_x"/>
                                          </p:val>
                                        </p:tav>
                                      </p:tavLst>
                                    </p:anim>
                                    <p:anim calcmode="lin" valueType="num">
                                      <p:cBhvr additive="base">
                                        <p:cTn dur="1000" fill="hold" id="44"/>
                                        <p:tgtEl>
                                          <p:spTgt spid="5"/>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250"/>
                            </p:stCondLst>
                            <p:childTnLst>
                              <p:par>
                                <p:cTn fill="hold" grpId="0" id="46" nodeType="afterEffect" presetClass="entr" presetID="45" presetSubtype="0">
                                  <p:stCondLst>
                                    <p:cond delay="0"/>
                                  </p:stCondLst>
                                  <p:iterate type="lt">
                                    <p:tmPct val="20000"/>
                                  </p:iterate>
                                  <p:childTnLst>
                                    <p:set>
                                      <p:cBhvr>
                                        <p:cTn dur="1" fill="hold" id="47">
                                          <p:stCondLst>
                                            <p:cond delay="0"/>
                                          </p:stCondLst>
                                        </p:cTn>
                                        <p:tgtEl>
                                          <p:spTgt spid="28"/>
                                        </p:tgtEl>
                                        <p:attrNameLst>
                                          <p:attrName>style.visibility</p:attrName>
                                        </p:attrNameLst>
                                      </p:cBhvr>
                                      <p:to>
                                        <p:strVal val="visible"/>
                                      </p:to>
                                    </p:set>
                                    <p:animEffect filter="fade" transition="in">
                                      <p:cBhvr>
                                        <p:cTn dur="500" id="48"/>
                                        <p:tgtEl>
                                          <p:spTgt spid="28"/>
                                        </p:tgtEl>
                                      </p:cBhvr>
                                    </p:animEffect>
                                    <p:anim calcmode="lin" valueType="num">
                                      <p:cBhvr>
                                        <p:cTn dur="500" fill="hold" id="49"/>
                                        <p:tgtEl>
                                          <p:spTgt spid="28"/>
                                        </p:tgtEl>
                                        <p:attrNameLst>
                                          <p:attrName>ppt_w</p:attrName>
                                        </p:attrNameLst>
                                      </p:cBhvr>
                                      <p:tavLst>
                                        <p:tav fmla="#ppt_w*sin(2.5*pi*$)" tm="0">
                                          <p:val>
                                            <p:fltVal val="0"/>
                                          </p:val>
                                        </p:tav>
                                        <p:tav tm="100000">
                                          <p:val>
                                            <p:fltVal val="1"/>
                                          </p:val>
                                        </p:tav>
                                      </p:tavLst>
                                    </p:anim>
                                    <p:anim calcmode="lin" valueType="num">
                                      <p:cBhvr>
                                        <p:cTn dur="500" fill="hold" id="50"/>
                                        <p:tgtEl>
                                          <p:spTgt spid="28"/>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3750"/>
                            </p:stCondLst>
                            <p:childTnLst>
                              <p:par>
                                <p:cTn fill="hold" id="52" nodeType="afterEffect" presetClass="entr" presetID="16" presetSubtype="37">
                                  <p:stCondLst>
                                    <p:cond delay="0"/>
                                  </p:stCondLst>
                                  <p:childTnLst>
                                    <p:set>
                                      <p:cBhvr>
                                        <p:cTn dur="1" fill="hold" id="53">
                                          <p:stCondLst>
                                            <p:cond delay="0"/>
                                          </p:stCondLst>
                                        </p:cTn>
                                        <p:tgtEl>
                                          <p:spTgt spid="31"/>
                                        </p:tgtEl>
                                        <p:attrNameLst>
                                          <p:attrName>style.visibility</p:attrName>
                                        </p:attrNameLst>
                                      </p:cBhvr>
                                      <p:to>
                                        <p:strVal val="visible"/>
                                      </p:to>
                                    </p:set>
                                    <p:animEffect filter="barn(outVertical)" transition="in">
                                      <p:cBhvr>
                                        <p:cTn dur="500" id="54"/>
                                        <p:tgtEl>
                                          <p:spTgt spid="31"/>
                                        </p:tgtEl>
                                      </p:cBhvr>
                                    </p:animEffect>
                                  </p:childTnLst>
                                </p:cTn>
                              </p:par>
                            </p:childTnLst>
                          </p:cTn>
                        </p:par>
                        <p:par>
                          <p:cTn fill="hold" id="55" nodeType="afterGroup">
                            <p:stCondLst>
                              <p:cond delay="4250"/>
                            </p:stCondLst>
                            <p:childTnLst>
                              <p:par>
                                <p:cTn fill="hold" grpId="0" id="56" nodeType="afterEffect" presetClass="entr" presetID="22" presetSubtype="1">
                                  <p:stCondLst>
                                    <p:cond delay="0"/>
                                  </p:stCondLst>
                                  <p:childTnLst>
                                    <p:set>
                                      <p:cBhvr>
                                        <p:cTn dur="1" fill="hold" id="57">
                                          <p:stCondLst>
                                            <p:cond delay="0"/>
                                          </p:stCondLst>
                                        </p:cTn>
                                        <p:tgtEl>
                                          <p:spTgt spid="29"/>
                                        </p:tgtEl>
                                        <p:attrNameLst>
                                          <p:attrName>style.visibility</p:attrName>
                                        </p:attrNameLst>
                                      </p:cBhvr>
                                      <p:to>
                                        <p:strVal val="visible"/>
                                      </p:to>
                                    </p:set>
                                    <p:animEffect filter="wipe(up)" transition="in">
                                      <p:cBhvr>
                                        <p:cTn dur="10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6"/>
      <p:bldP grpId="0" spid="27"/>
      <p:bldP grpId="0" spid="28"/>
      <p:bldP grpId="0" spid="2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íślíḋè-Rectangle 3"/>
          <p:cNvSpPr/>
          <p:nvPr/>
        </p:nvSpPr>
        <p:spPr>
          <a:xfrm>
            <a:off x="6100849" y="0"/>
            <a:ext cx="6101503" cy="6858000"/>
          </a:xfrm>
          <a:prstGeom prst="rect">
            <a:avLst/>
          </a:prstGeom>
          <a:solidFill>
            <a:srgbClr val="2070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grpSp>
        <p:nvGrpSpPr>
          <p:cNvPr id="2" name="组合 1"/>
          <p:cNvGrpSpPr/>
          <p:nvPr/>
        </p:nvGrpSpPr>
        <p:grpSpPr>
          <a:xfrm>
            <a:off x="6991900" y="980728"/>
            <a:ext cx="4304200" cy="4304040"/>
            <a:chOff x="6991900" y="980728"/>
            <a:chExt cx="4304200" cy="4304040"/>
          </a:xfrm>
        </p:grpSpPr>
        <p:sp>
          <p:nvSpPr>
            <p:cNvPr id="5" name="íślíḋè-Arc 4"/>
            <p:cNvSpPr/>
            <p:nvPr/>
          </p:nvSpPr>
          <p:spPr>
            <a:xfrm>
              <a:off x="6991900" y="995773"/>
              <a:ext cx="4288998" cy="4288995"/>
            </a:xfrm>
            <a:prstGeom prst="arc">
              <a:avLst>
                <a:gd fmla="val 20125963" name="adj1"/>
                <a:gd fmla="val 20857199" name="adj2"/>
              </a:avLst>
            </a:prstGeom>
            <a:noFill/>
            <a:ln cap="rnd" w="381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líḋè-Arc 5"/>
            <p:cNvSpPr/>
            <p:nvPr/>
          </p:nvSpPr>
          <p:spPr>
            <a:xfrm>
              <a:off x="7007102" y="995773"/>
              <a:ext cx="4288998" cy="4288995"/>
            </a:xfrm>
            <a:prstGeom prst="arc">
              <a:avLst>
                <a:gd fmla="val 21351872" name="adj1"/>
                <a:gd fmla="val 3708306" name="adj2"/>
              </a:avLst>
            </a:prstGeom>
            <a:noFill/>
            <a:ln cap="rnd" w="381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íślíḋè-Arc 6"/>
            <p:cNvSpPr/>
            <p:nvPr/>
          </p:nvSpPr>
          <p:spPr>
            <a:xfrm>
              <a:off x="6991900" y="980728"/>
              <a:ext cx="4288998" cy="4288995"/>
            </a:xfrm>
            <a:prstGeom prst="arc">
              <a:avLst>
                <a:gd fmla="val 19281250" name="adj1"/>
                <a:gd fmla="val 19714970" name="adj2"/>
              </a:avLst>
            </a:prstGeom>
            <a:noFill/>
            <a:ln cap="rnd" w="38100">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8" name="íślíḋè-Oval 7"/>
          <p:cNvSpPr/>
          <p:nvPr/>
        </p:nvSpPr>
        <p:spPr>
          <a:xfrm>
            <a:off x="7266303" y="1332399"/>
            <a:ext cx="3740192" cy="3615744"/>
          </a:xfrm>
          <a:prstGeom prst="ellipse">
            <a:avLst/>
          </a:prstGeom>
          <a:blipFill>
            <a:blip r:embed="rId3"/>
            <a:stretch>
              <a:fillRect/>
            </a:stretch>
          </a:blip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4" name="矩形 53"/>
          <p:cNvSpPr/>
          <p:nvPr/>
        </p:nvSpPr>
        <p:spPr>
          <a:xfrm>
            <a:off x="1666993" y="692150"/>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2400" u="none">
                <a:ln>
                  <a:noFill/>
                </a:ln>
                <a:solidFill>
                  <a:prstClr val="black">
                    <a:lumMod val="65000"/>
                    <a:lumOff val="35000"/>
                  </a:prstClr>
                </a:solidFill>
                <a:effectLst/>
                <a:uLnTx/>
                <a:uFillTx/>
                <a:cs typeface="+mn-ea"/>
                <a:sym typeface="+mn-lt"/>
              </a:rPr>
              <a:t>上阶段工作概述</a:t>
            </a:r>
          </a:p>
        </p:txBody>
      </p:sp>
      <p:sp>
        <p:nvSpPr>
          <p:cNvPr id="57" name="矩形 56"/>
          <p:cNvSpPr/>
          <p:nvPr/>
        </p:nvSpPr>
        <p:spPr>
          <a:xfrm>
            <a:off x="1666993" y="1873542"/>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cxnSp>
        <p:nvCxnSpPr>
          <p:cNvPr id="59" name="直接连接符 58"/>
          <p:cNvCxnSpPr/>
          <p:nvPr/>
        </p:nvCxnSpPr>
        <p:spPr>
          <a:xfrm>
            <a:off x="1780032" y="2645664"/>
            <a:ext cx="694944" cy="0"/>
          </a:xfrm>
          <a:prstGeom prst="line">
            <a:avLst/>
          </a:prstGeom>
          <a:ln w="19050">
            <a:solidFill>
              <a:srgbClr val="E14956"/>
            </a:solidFil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1666993" y="2795821"/>
            <a:ext cx="3331727" cy="23317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Ut wisi enim ad minim veniam, quis nostrud exerci tation ullamcorper nibh euismod tincidunt ut laoreet dolore magna aliquam erat volutpat. Ut wisi enim ad minim veniam, quis nostrud exerci. exerci tation ullamcorper nibh euismod tincidunt ut laoreet dolore magna aliquam erat volutpat.</a:t>
            </a:r>
          </a:p>
        </p:txBody>
      </p:sp>
      <p:sp>
        <p:nvSpPr>
          <p:cNvPr id="62" name="Shape 2548"/>
          <p:cNvSpPr/>
          <p:nvPr/>
        </p:nvSpPr>
        <p:spPr>
          <a:xfrm>
            <a:off x="8811807" y="5529806"/>
            <a:ext cx="673570" cy="153085"/>
          </a:xfrm>
          <a:custGeom>
            <a:cxnLst>
              <a:cxn ang="0">
                <a:pos x="wd2" y="hd2"/>
              </a:cxn>
              <a:cxn ang="5400000">
                <a:pos x="wd2" y="hd2"/>
              </a:cxn>
              <a:cxn ang="10800000">
                <a:pos x="wd2" y="hd2"/>
              </a:cxn>
              <a:cxn ang="16200000">
                <a:pos x="wd2" y="hd2"/>
              </a:cxn>
            </a:cxnLst>
            <a:rect b="b" l="0" r="r" t="0"/>
            <a:pathLst>
              <a:path extrusionOk="0" h="21600" w="2160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sp>
        <p:nvSpPr>
          <p:cNvPr id="14" name="圆角矩形 13"/>
          <p:cNvSpPr/>
          <p:nvPr/>
        </p:nvSpPr>
        <p:spPr>
          <a:xfrm rot="2700000">
            <a:off x="708419" y="695645"/>
            <a:ext cx="590584" cy="590584"/>
          </a:xfrm>
          <a:prstGeom prst="roundRect">
            <a:avLst/>
          </a:prstGeom>
          <a:solidFill>
            <a:schemeClr val="accent5"/>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5" name="圆角矩形 14"/>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4"/>
    </p:custDataLst>
    <p:extLst>
      <p:ext uri="{BB962C8B-B14F-4D97-AF65-F5344CB8AC3E}">
        <p14:creationId val="310483925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1000" fill="hold" id="7"/>
                                        <p:tgtEl>
                                          <p:spTgt spid="14"/>
                                        </p:tgtEl>
                                        <p:attrNameLst>
                                          <p:attrName>ppt_x</p:attrName>
                                        </p:attrNameLst>
                                      </p:cBhvr>
                                      <p:tavLst>
                                        <p:tav tm="0">
                                          <p:val>
                                            <p:strVal val="0-#ppt_w/2"/>
                                          </p:val>
                                        </p:tav>
                                        <p:tav tm="100000">
                                          <p:val>
                                            <p:strVal val="#ppt_x"/>
                                          </p:val>
                                        </p:tav>
                                      </p:tavLst>
                                    </p:anim>
                                    <p:anim calcmode="lin" valueType="num">
                                      <p:cBhvr additive="base">
                                        <p:cTn dur="1000" fill="hold" id="8"/>
                                        <p:tgtEl>
                                          <p:spTgt spid="1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1000" fill="hold" id="11"/>
                                        <p:tgtEl>
                                          <p:spTgt spid="15"/>
                                        </p:tgtEl>
                                        <p:attrNameLst>
                                          <p:attrName>ppt_x</p:attrName>
                                        </p:attrNameLst>
                                      </p:cBhvr>
                                      <p:tavLst>
                                        <p:tav tm="0">
                                          <p:val>
                                            <p:strVal val="0-#ppt_w/2"/>
                                          </p:val>
                                        </p:tav>
                                        <p:tav tm="100000">
                                          <p:val>
                                            <p:strVal val="#ppt_x"/>
                                          </p:val>
                                        </p:tav>
                                      </p:tavLst>
                                    </p:anim>
                                    <p:anim calcmode="lin" valueType="num">
                                      <p:cBhvr additive="base">
                                        <p:cTn dur="1000" fill="hold" id="12"/>
                                        <p:tgtEl>
                                          <p:spTgt spid="15"/>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54"/>
                                        </p:tgtEl>
                                        <p:attrNameLst>
                                          <p:attrName>style.visibility</p:attrName>
                                        </p:attrNameLst>
                                      </p:cBhvr>
                                      <p:to>
                                        <p:strVal val="visible"/>
                                      </p:to>
                                    </p:set>
                                    <p:animEffect filter="fade" transition="in">
                                      <p:cBhvr>
                                        <p:cTn dur="500" id="15"/>
                                        <p:tgtEl>
                                          <p:spTgt spid="54"/>
                                        </p:tgtEl>
                                      </p:cBhvr>
                                    </p:animEffect>
                                    <p:anim calcmode="lin" valueType="num">
                                      <p:cBhvr>
                                        <p:cTn dur="500" fill="hold" id="16"/>
                                        <p:tgtEl>
                                          <p:spTgt spid="54"/>
                                        </p:tgtEl>
                                        <p:attrNameLst>
                                          <p:attrName>ppt_w</p:attrName>
                                        </p:attrNameLst>
                                      </p:cBhvr>
                                      <p:tavLst>
                                        <p:tav fmla="#ppt_w*sin(2.5*pi*$)" tm="0">
                                          <p:val>
                                            <p:fltVal val="0"/>
                                          </p:val>
                                        </p:tav>
                                        <p:tav tm="100000">
                                          <p:val>
                                            <p:fltVal val="1"/>
                                          </p:val>
                                        </p:tav>
                                      </p:tavLst>
                                    </p:anim>
                                    <p:anim calcmode="lin" valueType="num">
                                      <p:cBhvr>
                                        <p:cTn dur="500" fill="hold" id="17"/>
                                        <p:tgtEl>
                                          <p:spTgt spid="54"/>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par>
                                <p:cTn fill="hold" id="24" nodeType="withEffect" presetClass="entr" presetID="21" presetSubtype="1">
                                  <p:stCondLst>
                                    <p:cond delay="0"/>
                                  </p:stCondLst>
                                  <p:childTnLst>
                                    <p:set>
                                      <p:cBhvr>
                                        <p:cTn dur="1" fill="hold" id="25">
                                          <p:stCondLst>
                                            <p:cond delay="0"/>
                                          </p:stCondLst>
                                        </p:cTn>
                                        <p:tgtEl>
                                          <p:spTgt spid="2"/>
                                        </p:tgtEl>
                                        <p:attrNameLst>
                                          <p:attrName>style.visibility</p:attrName>
                                        </p:attrNameLst>
                                      </p:cBhvr>
                                      <p:to>
                                        <p:strVal val="visible"/>
                                      </p:to>
                                    </p:set>
                                    <p:animEffect filter="wheel(1)" transition="in">
                                      <p:cBhvr>
                                        <p:cTn dur="1250" id="26"/>
                                        <p:tgtEl>
                                          <p:spTgt spid="2"/>
                                        </p:tgtEl>
                                      </p:cBhvr>
                                    </p:animEffect>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62"/>
                                        </p:tgtEl>
                                        <p:attrNameLst>
                                          <p:attrName>style.visibility</p:attrName>
                                        </p:attrNameLst>
                                      </p:cBhvr>
                                      <p:to>
                                        <p:strVal val="visible"/>
                                      </p:to>
                                    </p:set>
                                    <p:animEffect filter="fade" transition="in">
                                      <p:cBhvr>
                                        <p:cTn dur="500" id="30"/>
                                        <p:tgtEl>
                                          <p:spTgt spid="62"/>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57"/>
                                        </p:tgtEl>
                                        <p:attrNameLst>
                                          <p:attrName>style.visibility</p:attrName>
                                        </p:attrNameLst>
                                      </p:cBhvr>
                                      <p:to>
                                        <p:strVal val="visible"/>
                                      </p:to>
                                    </p:set>
                                    <p:animEffect filter="wipe(left)" transition="in">
                                      <p:cBhvr>
                                        <p:cTn dur="750" id="34"/>
                                        <p:tgtEl>
                                          <p:spTgt spid="57"/>
                                        </p:tgtEl>
                                      </p:cBhvr>
                                    </p:animEffect>
                                  </p:childTnLst>
                                </p:cTn>
                              </p:par>
                            </p:childTnLst>
                          </p:cTn>
                        </p:par>
                        <p:par>
                          <p:cTn fill="hold" id="35" nodeType="afterGroup">
                            <p:stCondLst>
                              <p:cond delay="3750"/>
                            </p:stCondLst>
                            <p:childTnLst>
                              <p:par>
                                <p:cTn fill="hold" id="36" nodeType="afterEffect" presetClass="entr" presetID="10" presetSubtype="0">
                                  <p:stCondLst>
                                    <p:cond delay="0"/>
                                  </p:stCondLst>
                                  <p:childTnLst>
                                    <p:set>
                                      <p:cBhvr>
                                        <p:cTn dur="1" fill="hold" id="37">
                                          <p:stCondLst>
                                            <p:cond delay="0"/>
                                          </p:stCondLst>
                                        </p:cTn>
                                        <p:tgtEl>
                                          <p:spTgt spid="59"/>
                                        </p:tgtEl>
                                        <p:attrNameLst>
                                          <p:attrName>style.visibility</p:attrName>
                                        </p:attrNameLst>
                                      </p:cBhvr>
                                      <p:to>
                                        <p:strVal val="visible"/>
                                      </p:to>
                                    </p:set>
                                    <p:animEffect filter="fade" transition="in">
                                      <p:cBhvr>
                                        <p:cTn dur="500" id="38"/>
                                        <p:tgtEl>
                                          <p:spTgt spid="59"/>
                                        </p:tgtEl>
                                      </p:cBhvr>
                                    </p:animEffect>
                                  </p:childTnLst>
                                </p:cTn>
                              </p:par>
                            </p:childTnLst>
                          </p:cTn>
                        </p:par>
                        <p:par>
                          <p:cTn fill="hold" id="39" nodeType="afterGroup">
                            <p:stCondLst>
                              <p:cond delay="4250"/>
                            </p:stCondLst>
                            <p:childTnLst>
                              <p:par>
                                <p:cTn fill="hold" grpId="0" id="40" nodeType="afterEffect" presetClass="entr" presetID="22" presetSubtype="1">
                                  <p:stCondLst>
                                    <p:cond delay="0"/>
                                  </p:stCondLst>
                                  <p:childTnLst>
                                    <p:set>
                                      <p:cBhvr>
                                        <p:cTn dur="1" fill="hold" id="41">
                                          <p:stCondLst>
                                            <p:cond delay="0"/>
                                          </p:stCondLst>
                                        </p:cTn>
                                        <p:tgtEl>
                                          <p:spTgt spid="60"/>
                                        </p:tgtEl>
                                        <p:attrNameLst>
                                          <p:attrName>style.visibility</p:attrName>
                                        </p:attrNameLst>
                                      </p:cBhvr>
                                      <p:to>
                                        <p:strVal val="visible"/>
                                      </p:to>
                                    </p:set>
                                    <p:animEffect filter="wipe(up)" transition="in">
                                      <p:cBhvr>
                                        <p:cTn dur="1000" id="42"/>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54"/>
      <p:bldP grpId="0" spid="57"/>
      <p:bldP grpId="0" spid="60"/>
      <p:bldP grpId="0" spid="62"/>
      <p:bldP grpId="0" spid="14"/>
      <p:bldP grpId="0" spid="1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4" name="图表 23"/>
          <p:cNvGraphicFramePr/>
          <p:nvPr>
            <p:extLst>
              <p:ext uri="{D42A27DB-BD31-4B8C-83A1-F6EECF244321}">
                <p14:modId val="3954985962"/>
              </p:ext>
            </p:extLst>
          </p:nvPr>
        </p:nvGraphicFramePr>
        <p:xfrm>
          <a:off x="7196050" y="1853184"/>
          <a:ext cx="4121238" cy="3545354"/>
        </p:xfrm>
        <a:graphic>
          <a:graphicData uri="http://schemas.openxmlformats.org/drawingml/2006/chart">
            <c:chart xmlns:c="http://schemas.openxmlformats.org/drawingml/2006/chart" r:id="rId3"/>
          </a:graphicData>
        </a:graphic>
      </p:graphicFrame>
      <p:sp>
        <p:nvSpPr>
          <p:cNvPr id="25" name="同心圆 24"/>
          <p:cNvSpPr>
            <a:spLocks noChangeAspect="1"/>
          </p:cNvSpPr>
          <p:nvPr/>
        </p:nvSpPr>
        <p:spPr>
          <a:xfrm>
            <a:off x="7896496" y="2310743"/>
            <a:ext cx="2647194" cy="2647194"/>
          </a:xfrm>
          <a:prstGeom prst="donut">
            <a:avLst>
              <a:gd fmla="val 5832" name="adj"/>
            </a:avLst>
          </a:prstGeom>
          <a:solidFill>
            <a:sysClr lastClr="FFFFFF" val="window">
              <a:alpha val="40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cs typeface="+mn-ea"/>
              <a:sym typeface="+mn-lt"/>
            </a:endParaRPr>
          </a:p>
        </p:txBody>
      </p:sp>
      <p:sp>
        <p:nvSpPr>
          <p:cNvPr id="26" name="Freeform 165"/>
          <p:cNvSpPr>
            <a:spLocks noChangeAspect="1" noEditPoints="1"/>
          </p:cNvSpPr>
          <p:nvPr/>
        </p:nvSpPr>
        <p:spPr bwMode="auto">
          <a:xfrm>
            <a:off x="8743799" y="3171541"/>
            <a:ext cx="892055" cy="827878"/>
          </a:xfrm>
          <a:custGeom>
            <a:gdLst>
              <a:gd fmla="*/ 264 w 278" name="T0"/>
              <a:gd fmla="*/ 223 h 258" name="T1"/>
              <a:gd fmla="*/ 248 w 278" name="T2"/>
              <a:gd fmla="*/ 223 h 258" name="T3"/>
              <a:gd fmla="*/ 248 w 278" name="T4"/>
              <a:gd fmla="*/ 133 h 258" name="T5"/>
              <a:gd fmla="*/ 264 w 278" name="T6"/>
              <a:gd fmla="*/ 133 h 258" name="T7"/>
              <a:gd fmla="*/ 264 w 278" name="T8"/>
              <a:gd fmla="*/ 115 h 258" name="T9"/>
              <a:gd fmla="*/ 13 w 278" name="T10"/>
              <a:gd fmla="*/ 115 h 258" name="T11"/>
              <a:gd fmla="*/ 13 w 278" name="T12"/>
              <a:gd fmla="*/ 133 h 258" name="T13"/>
              <a:gd fmla="*/ 29 w 278" name="T14"/>
              <a:gd fmla="*/ 133 h 258" name="T15"/>
              <a:gd fmla="*/ 29 w 278" name="T16"/>
              <a:gd fmla="*/ 223 h 258" name="T17"/>
              <a:gd fmla="*/ 13 w 278" name="T18"/>
              <a:gd fmla="*/ 223 h 258" name="T19"/>
              <a:gd fmla="*/ 13 w 278" name="T20"/>
              <a:gd fmla="*/ 239 h 258" name="T21"/>
              <a:gd fmla="*/ 0 w 278" name="T22"/>
              <a:gd fmla="*/ 239 h 258" name="T23"/>
              <a:gd fmla="*/ 0 w 278" name="T24"/>
              <a:gd fmla="*/ 258 h 258" name="T25"/>
              <a:gd fmla="*/ 278 w 278" name="T26"/>
              <a:gd fmla="*/ 258 h 258" name="T27"/>
              <a:gd fmla="*/ 278 w 278" name="T28"/>
              <a:gd fmla="*/ 239 h 258" name="T29"/>
              <a:gd fmla="*/ 264 w 278" name="T30"/>
              <a:gd fmla="*/ 239 h 258" name="T31"/>
              <a:gd fmla="*/ 264 w 278" name="T32"/>
              <a:gd fmla="*/ 223 h 258" name="T33"/>
              <a:gd fmla="*/ 91 w 278" name="T34"/>
              <a:gd fmla="*/ 223 h 258" name="T35"/>
              <a:gd fmla="*/ 61 w 278" name="T36"/>
              <a:gd fmla="*/ 223 h 258" name="T37"/>
              <a:gd fmla="*/ 61 w 278" name="T38"/>
              <a:gd fmla="*/ 133 h 258" name="T39"/>
              <a:gd fmla="*/ 91 w 278" name="T40"/>
              <a:gd fmla="*/ 133 h 258" name="T41"/>
              <a:gd fmla="*/ 91 w 278" name="T42"/>
              <a:gd fmla="*/ 223 h 258" name="T43"/>
              <a:gd fmla="*/ 155 w 278" name="T44"/>
              <a:gd fmla="*/ 223 h 258" name="T45"/>
              <a:gd fmla="*/ 123 w 278" name="T46"/>
              <a:gd fmla="*/ 223 h 258" name="T47"/>
              <a:gd fmla="*/ 123 w 278" name="T48"/>
              <a:gd fmla="*/ 133 h 258" name="T49"/>
              <a:gd fmla="*/ 155 w 278" name="T50"/>
              <a:gd fmla="*/ 133 h 258" name="T51"/>
              <a:gd fmla="*/ 155 w 278" name="T52"/>
              <a:gd fmla="*/ 223 h 258" name="T53"/>
              <a:gd fmla="*/ 217 w 278" name="T54"/>
              <a:gd fmla="*/ 223 h 258" name="T55"/>
              <a:gd fmla="*/ 187 w 278" name="T56"/>
              <a:gd fmla="*/ 223 h 258" name="T57"/>
              <a:gd fmla="*/ 187 w 278" name="T58"/>
              <a:gd fmla="*/ 133 h 258" name="T59"/>
              <a:gd fmla="*/ 217 w 278" name="T60"/>
              <a:gd fmla="*/ 133 h 258" name="T61"/>
              <a:gd fmla="*/ 217 w 278" name="T62"/>
              <a:gd fmla="*/ 223 h 258" name="T63"/>
              <a:gd fmla="*/ 139 w 278" name="T64"/>
              <a:gd fmla="*/ 0 h 258" name="T65"/>
              <a:gd fmla="*/ 0 w 278" name="T66"/>
              <a:gd fmla="*/ 93 h 258" name="T67"/>
              <a:gd fmla="*/ 0 w 278" name="T68"/>
              <a:gd fmla="*/ 101 h 258" name="T69"/>
              <a:gd fmla="*/ 278 w 278" name="T70"/>
              <a:gd fmla="*/ 101 h 258" name="T71"/>
              <a:gd fmla="*/ 278 w 278" name="T72"/>
              <a:gd fmla="*/ 93 h 258" name="T73"/>
              <a:gd fmla="*/ 139 w 278" name="T74"/>
              <a:gd fmla="*/ 0 h 258" name="T75"/>
              <a:gd fmla="*/ 187 w 278" name="T76"/>
              <a:gd fmla="*/ 71 h 258" name="T77"/>
              <a:gd fmla="*/ 89 w 278" name="T78"/>
              <a:gd fmla="*/ 71 h 258" name="T79"/>
              <a:gd fmla="*/ 89 w 278" name="T80"/>
              <a:gd fmla="*/ 69 h 258" name="T81"/>
              <a:gd fmla="*/ 139 w 278" name="T82"/>
              <a:gd fmla="*/ 35 h 258" name="T83"/>
              <a:gd fmla="*/ 187 w 278" name="T84"/>
              <a:gd fmla="*/ 69 h 258" name="T85"/>
              <a:gd fmla="*/ 187 w 278" name="T86"/>
              <a:gd fmla="*/ 71 h 25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8" w="278">
                <a:moveTo>
                  <a:pt x="264" y="223"/>
                </a:moveTo>
                <a:lnTo>
                  <a:pt x="248" y="223"/>
                </a:lnTo>
                <a:lnTo>
                  <a:pt x="248" y="133"/>
                </a:lnTo>
                <a:lnTo>
                  <a:pt x="264" y="133"/>
                </a:lnTo>
                <a:lnTo>
                  <a:pt x="264" y="115"/>
                </a:lnTo>
                <a:lnTo>
                  <a:pt x="13" y="115"/>
                </a:lnTo>
                <a:lnTo>
                  <a:pt x="13" y="133"/>
                </a:lnTo>
                <a:lnTo>
                  <a:pt x="29" y="133"/>
                </a:lnTo>
                <a:lnTo>
                  <a:pt x="29" y="223"/>
                </a:lnTo>
                <a:lnTo>
                  <a:pt x="13" y="223"/>
                </a:lnTo>
                <a:lnTo>
                  <a:pt x="13" y="239"/>
                </a:lnTo>
                <a:lnTo>
                  <a:pt x="0" y="239"/>
                </a:lnTo>
                <a:lnTo>
                  <a:pt x="0" y="258"/>
                </a:lnTo>
                <a:lnTo>
                  <a:pt x="278" y="258"/>
                </a:lnTo>
                <a:lnTo>
                  <a:pt x="278" y="239"/>
                </a:lnTo>
                <a:lnTo>
                  <a:pt x="264" y="239"/>
                </a:lnTo>
                <a:lnTo>
                  <a:pt x="264" y="223"/>
                </a:lnTo>
                <a:close/>
                <a:moveTo>
                  <a:pt x="91" y="223"/>
                </a:moveTo>
                <a:lnTo>
                  <a:pt x="61" y="223"/>
                </a:lnTo>
                <a:lnTo>
                  <a:pt x="61" y="133"/>
                </a:lnTo>
                <a:lnTo>
                  <a:pt x="91" y="133"/>
                </a:lnTo>
                <a:lnTo>
                  <a:pt x="91" y="223"/>
                </a:lnTo>
                <a:close/>
                <a:moveTo>
                  <a:pt x="155" y="223"/>
                </a:moveTo>
                <a:lnTo>
                  <a:pt x="123" y="223"/>
                </a:lnTo>
                <a:lnTo>
                  <a:pt x="123" y="133"/>
                </a:lnTo>
                <a:lnTo>
                  <a:pt x="155" y="133"/>
                </a:lnTo>
                <a:lnTo>
                  <a:pt x="155" y="223"/>
                </a:lnTo>
                <a:close/>
                <a:moveTo>
                  <a:pt x="217" y="223"/>
                </a:moveTo>
                <a:lnTo>
                  <a:pt x="187" y="223"/>
                </a:lnTo>
                <a:lnTo>
                  <a:pt x="187" y="133"/>
                </a:lnTo>
                <a:lnTo>
                  <a:pt x="217" y="133"/>
                </a:lnTo>
                <a:lnTo>
                  <a:pt x="217" y="223"/>
                </a:lnTo>
                <a:close/>
                <a:moveTo>
                  <a:pt x="139" y="0"/>
                </a:moveTo>
                <a:lnTo>
                  <a:pt x="0" y="93"/>
                </a:lnTo>
                <a:lnTo>
                  <a:pt x="0" y="101"/>
                </a:lnTo>
                <a:lnTo>
                  <a:pt x="278" y="101"/>
                </a:lnTo>
                <a:lnTo>
                  <a:pt x="278" y="93"/>
                </a:lnTo>
                <a:lnTo>
                  <a:pt x="139" y="0"/>
                </a:lnTo>
                <a:close/>
                <a:moveTo>
                  <a:pt x="187" y="71"/>
                </a:moveTo>
                <a:lnTo>
                  <a:pt x="89" y="71"/>
                </a:lnTo>
                <a:lnTo>
                  <a:pt x="89" y="69"/>
                </a:lnTo>
                <a:lnTo>
                  <a:pt x="139" y="35"/>
                </a:lnTo>
                <a:lnTo>
                  <a:pt x="187" y="69"/>
                </a:lnTo>
                <a:lnTo>
                  <a:pt x="187" y="71"/>
                </a:lnTo>
                <a:close/>
              </a:path>
            </a:pathLst>
          </a:custGeom>
          <a:solidFill>
            <a:srgbClr val="E14956"/>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000000"/>
              </a:solidFill>
              <a:effectLst/>
              <a:uLnTx/>
              <a:uFillTx/>
              <a:cs typeface="+mn-ea"/>
              <a:sym typeface="+mn-lt"/>
            </a:endParaRPr>
          </a:p>
        </p:txBody>
      </p:sp>
      <p:sp>
        <p:nvSpPr>
          <p:cNvPr id="38" name="矩形 37"/>
          <p:cNvSpPr/>
          <p:nvPr/>
        </p:nvSpPr>
        <p:spPr>
          <a:xfrm>
            <a:off x="1666993" y="2745121"/>
            <a:ext cx="453542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39" name="矩形 38"/>
          <p:cNvSpPr/>
          <p:nvPr/>
        </p:nvSpPr>
        <p:spPr>
          <a:xfrm>
            <a:off x="1666993" y="1873542"/>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cxnSp>
        <p:nvCxnSpPr>
          <p:cNvPr id="40" name="直接连接符 39"/>
          <p:cNvCxnSpPr/>
          <p:nvPr/>
        </p:nvCxnSpPr>
        <p:spPr>
          <a:xfrm>
            <a:off x="1780032" y="2645664"/>
            <a:ext cx="694944" cy="0"/>
          </a:xfrm>
          <a:prstGeom prst="line">
            <a:avLst/>
          </a:prstGeom>
          <a:ln w="19050">
            <a:solidFill>
              <a:srgbClr val="E14956"/>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638238" y="4135175"/>
            <a:ext cx="1047384" cy="1047384"/>
            <a:chOff x="1638238" y="4135175"/>
            <a:chExt cx="1047384" cy="1047384"/>
          </a:xfrm>
        </p:grpSpPr>
        <p:sp>
          <p:nvSpPr>
            <p:cNvPr id="42" name="圆角矩形 41"/>
            <p:cNvSpPr/>
            <p:nvPr/>
          </p:nvSpPr>
          <p:spPr>
            <a:xfrm rot="2700000">
              <a:off x="1638238" y="4135175"/>
              <a:ext cx="1047384" cy="10473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3" name="文本框 42"/>
            <p:cNvSpPr txBox="1"/>
            <p:nvPr/>
          </p:nvSpPr>
          <p:spPr>
            <a:xfrm>
              <a:off x="1764102" y="4397257"/>
              <a:ext cx="795655" cy="518160"/>
            </a:xfrm>
            <a:prstGeom prst="rect">
              <a:avLst/>
            </a:prstGeom>
            <a:noFill/>
          </p:spPr>
          <p:txBody>
            <a:bodyPr rtlCol="0" wrap="none">
              <a:spAutoFit/>
            </a:bodyPr>
            <a:lstStyle/>
            <a:p>
              <a:pPr algn="ctr"/>
              <a:r>
                <a:rPr altLang="zh-CN" lang="en-US" sz="2800">
                  <a:solidFill>
                    <a:schemeClr val="bg1"/>
                  </a:solidFill>
                  <a:cs typeface="+mn-ea"/>
                  <a:sym typeface="+mn-lt"/>
                </a:rPr>
                <a:t>86%</a:t>
              </a:r>
            </a:p>
          </p:txBody>
        </p:sp>
      </p:grpSp>
      <p:sp>
        <p:nvSpPr>
          <p:cNvPr id="45" name="矩形 44"/>
          <p:cNvSpPr/>
          <p:nvPr/>
        </p:nvSpPr>
        <p:spPr>
          <a:xfrm>
            <a:off x="3051396" y="4048411"/>
            <a:ext cx="3044605" cy="105156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5" name="矩形 14"/>
          <p:cNvSpPr/>
          <p:nvPr/>
        </p:nvSpPr>
        <p:spPr>
          <a:xfrm>
            <a:off x="1666993" y="692150"/>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kern="0" lang="zh-CN" sz="2400">
                <a:solidFill>
                  <a:prstClr val="black">
                    <a:lumMod val="65000"/>
                    <a:lumOff val="35000"/>
                  </a:prstClr>
                </a:solidFill>
                <a:cs typeface="+mn-ea"/>
                <a:sym typeface="+mn-lt"/>
              </a:rPr>
              <a:t>重点工作完成进度</a:t>
            </a:r>
          </a:p>
        </p:txBody>
      </p:sp>
      <p:sp>
        <p:nvSpPr>
          <p:cNvPr id="16" name="圆角矩形 15"/>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圆角矩形 16"/>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4"/>
    </p:custDataLst>
    <p:extLst>
      <p:ext uri="{BB962C8B-B14F-4D97-AF65-F5344CB8AC3E}">
        <p14:creationId val="78674991"/>
      </p:ext>
    </p:extLst>
  </p:cSld>
  <p:clrMapOvr>
    <a:masterClrMapping/>
  </p:clrMapOvr>
  <mc:AlternateContent>
    <mc:Choice Requires="p14">
      <p:transition p14:dur="15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1000" fill="hold" id="7"/>
                                        <p:tgtEl>
                                          <p:spTgt spid="16"/>
                                        </p:tgtEl>
                                        <p:attrNameLst>
                                          <p:attrName>ppt_x</p:attrName>
                                        </p:attrNameLst>
                                      </p:cBhvr>
                                      <p:tavLst>
                                        <p:tav tm="0">
                                          <p:val>
                                            <p:strVal val="0-#ppt_w/2"/>
                                          </p:val>
                                        </p:tav>
                                        <p:tav tm="100000">
                                          <p:val>
                                            <p:strVal val="#ppt_x"/>
                                          </p:val>
                                        </p:tav>
                                      </p:tavLst>
                                    </p:anim>
                                    <p:anim calcmode="lin" valueType="num">
                                      <p:cBhvr additive="base">
                                        <p:cTn dur="1000" fill="hold" id="8"/>
                                        <p:tgtEl>
                                          <p:spTgt spid="16"/>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1000" fill="hold" id="11"/>
                                        <p:tgtEl>
                                          <p:spTgt spid="17"/>
                                        </p:tgtEl>
                                        <p:attrNameLst>
                                          <p:attrName>ppt_x</p:attrName>
                                        </p:attrNameLst>
                                      </p:cBhvr>
                                      <p:tavLst>
                                        <p:tav tm="0">
                                          <p:val>
                                            <p:strVal val="0-#ppt_w/2"/>
                                          </p:val>
                                        </p:tav>
                                        <p:tav tm="100000">
                                          <p:val>
                                            <p:strVal val="#ppt_x"/>
                                          </p:val>
                                        </p:tav>
                                      </p:tavLst>
                                    </p:anim>
                                    <p:anim calcmode="lin" valueType="num">
                                      <p:cBhvr additive="base">
                                        <p:cTn dur="1000" fill="hold" id="12"/>
                                        <p:tgtEl>
                                          <p:spTgt spid="17"/>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anim calcmode="lin" valueType="num">
                                      <p:cBhvr>
                                        <p:cTn dur="500" fill="hold" id="16"/>
                                        <p:tgtEl>
                                          <p:spTgt spid="15"/>
                                        </p:tgtEl>
                                        <p:attrNameLst>
                                          <p:attrName>ppt_w</p:attrName>
                                        </p:attrNameLst>
                                      </p:cBhvr>
                                      <p:tavLst>
                                        <p:tav fmla="#ppt_w*sin(2.5*pi*$)" tm="0">
                                          <p:val>
                                            <p:fltVal val="0"/>
                                          </p:val>
                                        </p:tav>
                                        <p:tav tm="100000">
                                          <p:val>
                                            <p:fltVal val="1"/>
                                          </p:val>
                                        </p:tav>
                                      </p:tavLst>
                                    </p:anim>
                                    <p:anim calcmode="lin" valueType="num">
                                      <p:cBhvr>
                                        <p:cTn dur="500" fill="hold" id="17"/>
                                        <p:tgtEl>
                                          <p:spTgt spid="15"/>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decel="100000" fill="hold" grpId="0" id="19" nodeType="afterEffect" presetClass="entr" presetID="49" presetSubtype="0">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p:cTn dur="750" fill="hold" id="21"/>
                                        <p:tgtEl>
                                          <p:spTgt spid="24"/>
                                        </p:tgtEl>
                                        <p:attrNameLst>
                                          <p:attrName>ppt_w</p:attrName>
                                        </p:attrNameLst>
                                      </p:cBhvr>
                                      <p:tavLst>
                                        <p:tav tm="0">
                                          <p:val>
                                            <p:fltVal val="0"/>
                                          </p:val>
                                        </p:tav>
                                        <p:tav tm="100000">
                                          <p:val>
                                            <p:strVal val="#ppt_w"/>
                                          </p:val>
                                        </p:tav>
                                      </p:tavLst>
                                    </p:anim>
                                    <p:anim calcmode="lin" valueType="num">
                                      <p:cBhvr>
                                        <p:cTn dur="750" fill="hold" id="22"/>
                                        <p:tgtEl>
                                          <p:spTgt spid="24"/>
                                        </p:tgtEl>
                                        <p:attrNameLst>
                                          <p:attrName>ppt_h</p:attrName>
                                        </p:attrNameLst>
                                      </p:cBhvr>
                                      <p:tavLst>
                                        <p:tav tm="0">
                                          <p:val>
                                            <p:fltVal val="0"/>
                                          </p:val>
                                        </p:tav>
                                        <p:tav tm="100000">
                                          <p:val>
                                            <p:strVal val="#ppt_h"/>
                                          </p:val>
                                        </p:tav>
                                      </p:tavLst>
                                    </p:anim>
                                    <p:anim calcmode="lin" valueType="num">
                                      <p:cBhvr>
                                        <p:cTn dur="750" fill="hold" id="23"/>
                                        <p:tgtEl>
                                          <p:spTgt spid="24"/>
                                        </p:tgtEl>
                                        <p:attrNameLst>
                                          <p:attrName>style.rotation</p:attrName>
                                        </p:attrNameLst>
                                      </p:cBhvr>
                                      <p:tavLst>
                                        <p:tav tm="0">
                                          <p:val>
                                            <p:fltVal val="360"/>
                                          </p:val>
                                        </p:tav>
                                        <p:tav tm="100000">
                                          <p:val>
                                            <p:fltVal val="0"/>
                                          </p:val>
                                        </p:tav>
                                      </p:tavLst>
                                    </p:anim>
                                    <p:animEffect filter="fade" transition="in">
                                      <p:cBhvr>
                                        <p:cTn dur="750" id="24"/>
                                        <p:tgtEl>
                                          <p:spTgt spid="24"/>
                                        </p:tgtEl>
                                      </p:cBhvr>
                                    </p:animEffect>
                                  </p:childTnLst>
                                </p:cTn>
                              </p:par>
                            </p:childTnLst>
                          </p:cTn>
                        </p:par>
                        <p:par>
                          <p:cTn fill="hold" id="25" nodeType="afterGroup">
                            <p:stCondLst>
                              <p:cond delay="2000"/>
                            </p:stCondLst>
                            <p:childTnLst>
                              <p:par>
                                <p:cTn fill="hold" grpId="0" id="26" nodeType="afterEffect" presetClass="entr" presetID="53" presetSubtype="0">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p:cTn dur="500" fill="hold" id="28"/>
                                        <p:tgtEl>
                                          <p:spTgt spid="26"/>
                                        </p:tgtEl>
                                        <p:attrNameLst>
                                          <p:attrName>ppt_w</p:attrName>
                                        </p:attrNameLst>
                                      </p:cBhvr>
                                      <p:tavLst>
                                        <p:tav tm="0">
                                          <p:val>
                                            <p:fltVal val="0"/>
                                          </p:val>
                                        </p:tav>
                                        <p:tav tm="100000">
                                          <p:val>
                                            <p:strVal val="#ppt_w"/>
                                          </p:val>
                                        </p:tav>
                                      </p:tavLst>
                                    </p:anim>
                                    <p:anim calcmode="lin" valueType="num">
                                      <p:cBhvr>
                                        <p:cTn dur="500" fill="hold" id="29"/>
                                        <p:tgtEl>
                                          <p:spTgt spid="26"/>
                                        </p:tgtEl>
                                        <p:attrNameLst>
                                          <p:attrName>ppt_h</p:attrName>
                                        </p:attrNameLst>
                                      </p:cBhvr>
                                      <p:tavLst>
                                        <p:tav tm="0">
                                          <p:val>
                                            <p:fltVal val="0"/>
                                          </p:val>
                                        </p:tav>
                                        <p:tav tm="100000">
                                          <p:val>
                                            <p:strVal val="#ppt_h"/>
                                          </p:val>
                                        </p:tav>
                                      </p:tavLst>
                                    </p:anim>
                                    <p:animEffect filter="fade" transition="in">
                                      <p:cBhvr>
                                        <p:cTn dur="500" id="30"/>
                                        <p:tgtEl>
                                          <p:spTgt spid="26"/>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39"/>
                                        </p:tgtEl>
                                        <p:attrNameLst>
                                          <p:attrName>style.visibility</p:attrName>
                                        </p:attrNameLst>
                                      </p:cBhvr>
                                      <p:to>
                                        <p:strVal val="visible"/>
                                      </p:to>
                                    </p:set>
                                    <p:animEffect filter="wipe(left)" transition="in">
                                      <p:cBhvr>
                                        <p:cTn dur="500" id="34"/>
                                        <p:tgtEl>
                                          <p:spTgt spid="39"/>
                                        </p:tgtEl>
                                      </p:cBhvr>
                                    </p:animEffect>
                                  </p:childTnLst>
                                </p:cTn>
                              </p:par>
                            </p:childTnLst>
                          </p:cTn>
                        </p:par>
                        <p:par>
                          <p:cTn fill="hold" id="35" nodeType="afterGroup">
                            <p:stCondLst>
                              <p:cond delay="3000"/>
                            </p:stCondLst>
                            <p:childTnLst>
                              <p:par>
                                <p:cTn fill="hold" id="36" nodeType="afterEffect" presetClass="entr" presetID="10" presetSubtype="0">
                                  <p:stCondLst>
                                    <p:cond delay="0"/>
                                  </p:stCondLst>
                                  <p:childTnLst>
                                    <p:set>
                                      <p:cBhvr>
                                        <p:cTn dur="1" fill="hold" id="37">
                                          <p:stCondLst>
                                            <p:cond delay="0"/>
                                          </p:stCondLst>
                                        </p:cTn>
                                        <p:tgtEl>
                                          <p:spTgt spid="40"/>
                                        </p:tgtEl>
                                        <p:attrNameLst>
                                          <p:attrName>style.visibility</p:attrName>
                                        </p:attrNameLst>
                                      </p:cBhvr>
                                      <p:to>
                                        <p:strVal val="visible"/>
                                      </p:to>
                                    </p:set>
                                    <p:animEffect filter="fade" transition="in">
                                      <p:cBhvr>
                                        <p:cTn dur="500" id="38"/>
                                        <p:tgtEl>
                                          <p:spTgt spid="40"/>
                                        </p:tgtEl>
                                      </p:cBhvr>
                                    </p:animEffect>
                                  </p:childTnLst>
                                </p:cTn>
                              </p:par>
                            </p:childTnLst>
                          </p:cTn>
                        </p:par>
                        <p:par>
                          <p:cTn fill="hold" id="39" nodeType="afterGroup">
                            <p:stCondLst>
                              <p:cond delay="3500"/>
                            </p:stCondLst>
                            <p:childTnLst>
                              <p:par>
                                <p:cTn fill="hold" grpId="0" id="40" nodeType="afterEffect" presetClass="entr" presetID="22" presetSubtype="8">
                                  <p:stCondLst>
                                    <p:cond delay="0"/>
                                  </p:stCondLst>
                                  <p:childTnLst>
                                    <p:set>
                                      <p:cBhvr>
                                        <p:cTn dur="1" fill="hold" id="41">
                                          <p:stCondLst>
                                            <p:cond delay="0"/>
                                          </p:stCondLst>
                                        </p:cTn>
                                        <p:tgtEl>
                                          <p:spTgt spid="38"/>
                                        </p:tgtEl>
                                        <p:attrNameLst>
                                          <p:attrName>style.visibility</p:attrName>
                                        </p:attrNameLst>
                                      </p:cBhvr>
                                      <p:to>
                                        <p:strVal val="visible"/>
                                      </p:to>
                                    </p:set>
                                    <p:animEffect filter="wipe(left)" transition="in">
                                      <p:cBhvr>
                                        <p:cTn dur="750" id="42"/>
                                        <p:tgtEl>
                                          <p:spTgt spid="38"/>
                                        </p:tgtEl>
                                      </p:cBhvr>
                                    </p:animEffect>
                                  </p:childTnLst>
                                </p:cTn>
                              </p:par>
                            </p:childTnLst>
                          </p:cTn>
                        </p:par>
                        <p:par>
                          <p:cTn fill="hold" id="43" nodeType="afterGroup">
                            <p:stCondLst>
                              <p:cond delay="4250"/>
                            </p:stCondLst>
                            <p:childTnLst>
                              <p:par>
                                <p:cTn decel="100000" fill="hold" id="44" nodeType="afterEffect" presetClass="entr" presetID="49" presetSubtype="0">
                                  <p:stCondLst>
                                    <p:cond delay="0"/>
                                  </p:stCondLst>
                                  <p:childTnLst>
                                    <p:set>
                                      <p:cBhvr>
                                        <p:cTn dur="1" fill="hold" id="45">
                                          <p:stCondLst>
                                            <p:cond delay="0"/>
                                          </p:stCondLst>
                                        </p:cTn>
                                        <p:tgtEl>
                                          <p:spTgt spid="44"/>
                                        </p:tgtEl>
                                        <p:attrNameLst>
                                          <p:attrName>style.visibility</p:attrName>
                                        </p:attrNameLst>
                                      </p:cBhvr>
                                      <p:to>
                                        <p:strVal val="visible"/>
                                      </p:to>
                                    </p:set>
                                    <p:anim calcmode="lin" valueType="num">
                                      <p:cBhvr>
                                        <p:cTn dur="750" fill="hold" id="46"/>
                                        <p:tgtEl>
                                          <p:spTgt spid="44"/>
                                        </p:tgtEl>
                                        <p:attrNameLst>
                                          <p:attrName>ppt_w</p:attrName>
                                        </p:attrNameLst>
                                      </p:cBhvr>
                                      <p:tavLst>
                                        <p:tav tm="0">
                                          <p:val>
                                            <p:fltVal val="0"/>
                                          </p:val>
                                        </p:tav>
                                        <p:tav tm="100000">
                                          <p:val>
                                            <p:strVal val="#ppt_w"/>
                                          </p:val>
                                        </p:tav>
                                      </p:tavLst>
                                    </p:anim>
                                    <p:anim calcmode="lin" valueType="num">
                                      <p:cBhvr>
                                        <p:cTn dur="750" fill="hold" id="47"/>
                                        <p:tgtEl>
                                          <p:spTgt spid="44"/>
                                        </p:tgtEl>
                                        <p:attrNameLst>
                                          <p:attrName>ppt_h</p:attrName>
                                        </p:attrNameLst>
                                      </p:cBhvr>
                                      <p:tavLst>
                                        <p:tav tm="0">
                                          <p:val>
                                            <p:fltVal val="0"/>
                                          </p:val>
                                        </p:tav>
                                        <p:tav tm="100000">
                                          <p:val>
                                            <p:strVal val="#ppt_h"/>
                                          </p:val>
                                        </p:tav>
                                      </p:tavLst>
                                    </p:anim>
                                    <p:anim calcmode="lin" valueType="num">
                                      <p:cBhvr>
                                        <p:cTn dur="750" fill="hold" id="48"/>
                                        <p:tgtEl>
                                          <p:spTgt spid="44"/>
                                        </p:tgtEl>
                                        <p:attrNameLst>
                                          <p:attrName>style.rotation</p:attrName>
                                        </p:attrNameLst>
                                      </p:cBhvr>
                                      <p:tavLst>
                                        <p:tav tm="0">
                                          <p:val>
                                            <p:fltVal val="360"/>
                                          </p:val>
                                        </p:tav>
                                        <p:tav tm="100000">
                                          <p:val>
                                            <p:fltVal val="0"/>
                                          </p:val>
                                        </p:tav>
                                      </p:tavLst>
                                    </p:anim>
                                    <p:animEffect filter="fade" transition="in">
                                      <p:cBhvr>
                                        <p:cTn dur="750" id="49"/>
                                        <p:tgtEl>
                                          <p:spTgt spid="44"/>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45"/>
                                        </p:tgtEl>
                                        <p:attrNameLst>
                                          <p:attrName>style.visibility</p:attrName>
                                        </p:attrNameLst>
                                      </p:cBhvr>
                                      <p:to>
                                        <p:strVal val="visible"/>
                                      </p:to>
                                    </p:set>
                                    <p:animEffect filter="wipe(left)" transition="in">
                                      <p:cBhvr>
                                        <p:cTn dur="750" id="53"/>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8"/>
      <p:bldP grpId="0" spid="39"/>
      <p:bldP grpId="0" spid="45"/>
      <p:bldP grpId="0" spid="15"/>
      <p:bldP grpId="0" spid="16"/>
      <p:bldP grpId="0" spid="17"/>
      <p:bldGraphic grpId="0" spid="24">
        <p:bldAsOne/>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矩形 80"/>
          <p:cNvSpPr/>
          <p:nvPr/>
        </p:nvSpPr>
        <p:spPr>
          <a:xfrm>
            <a:off x="6473757" y="2771884"/>
            <a:ext cx="453542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82" name="矩形 81"/>
          <p:cNvSpPr/>
          <p:nvPr/>
        </p:nvSpPr>
        <p:spPr>
          <a:xfrm>
            <a:off x="6473757" y="2146554"/>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sp>
        <p:nvSpPr>
          <p:cNvPr id="110" name="Rectangle: Rounded Corners 4"/>
          <p:cNvSpPr/>
          <p:nvPr/>
        </p:nvSpPr>
        <p:spPr>
          <a:xfrm>
            <a:off x="1292319" y="2261486"/>
            <a:ext cx="3946949" cy="3690256"/>
          </a:xfrm>
          <a:prstGeom prst="roundRect">
            <a:avLst>
              <a:gd fmla="val 712" name="adj"/>
            </a:avLst>
          </a:prstGeom>
          <a:solidFill>
            <a:schemeClr val="tx2"/>
          </a:solidFill>
          <a:ln algn="ctr" cap="flat" cmpd="sng" w="12700">
            <a:noFill/>
            <a:prstDash val="solid"/>
            <a:miter lim="800000"/>
          </a:ln>
          <a:effectLst>
            <a:outerShdw algn="t" blurRad="381000" dir="5400000" dist="76200" rotWithShape="0">
              <a:sysClr lastClr="FFFFFF" val="window">
                <a:lumMod val="6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cs typeface="+mn-ea"/>
              <a:sym typeface="+mn-lt"/>
            </a:endParaRPr>
          </a:p>
        </p:txBody>
      </p:sp>
      <p:grpSp>
        <p:nvGrpSpPr>
          <p:cNvPr id="111" name="Group 16"/>
          <p:cNvGrpSpPr/>
          <p:nvPr/>
        </p:nvGrpSpPr>
        <p:grpSpPr>
          <a:xfrm>
            <a:off x="1717981" y="2593466"/>
            <a:ext cx="1871399" cy="285917"/>
            <a:chOff x="6653668" y="3906641"/>
            <a:chExt cx="1871399" cy="285917"/>
          </a:xfrm>
        </p:grpSpPr>
        <p:sp>
          <p:nvSpPr>
            <p:cNvPr id="112" name="Rectangle 19"/>
            <p:cNvSpPr/>
            <p:nvPr/>
          </p:nvSpPr>
          <p:spPr>
            <a:xfrm>
              <a:off x="7148716" y="3906641"/>
              <a:ext cx="1376351" cy="285917"/>
            </a:xfrm>
            <a:prstGeom prst="rect">
              <a:avLst/>
            </a:prstGeom>
            <a:noFill/>
            <a:ln algn="ctr" cap="flat" cmpd="sng" w="12700">
              <a:noFill/>
              <a:prstDash val="solid"/>
              <a:miter lim="800000"/>
            </a:ln>
            <a:effectLst/>
          </p:spPr>
          <p:txBody>
            <a:bodyPr anchor="ctr" bIns="0" lIns="0" rIns="36000" rtlCol="0" tIns="0">
              <a:norm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200" u="none">
                  <a:ln>
                    <a:noFill/>
                  </a:ln>
                  <a:solidFill>
                    <a:prstClr val="white"/>
                  </a:solidFill>
                  <a:effectLst/>
                  <a:uLnTx/>
                  <a:uFillTx/>
                  <a:cs typeface="+mn-ea"/>
                  <a:sym typeface="+mn-lt"/>
                </a:rPr>
                <a:t>Leader Ship</a:t>
              </a:r>
            </a:p>
          </p:txBody>
        </p:sp>
        <p:grpSp>
          <p:nvGrpSpPr>
            <p:cNvPr id="113" name="Group 23"/>
            <p:cNvGrpSpPr/>
            <p:nvPr/>
          </p:nvGrpSpPr>
          <p:grpSpPr>
            <a:xfrm>
              <a:off x="6653668" y="3970820"/>
              <a:ext cx="193831" cy="176768"/>
              <a:chOff x="7693025" y="1104900"/>
              <a:chExt cx="703263" cy="641350"/>
            </a:xfrm>
            <a:solidFill>
              <a:sysClr lastClr="FFFFFF" val="window"/>
            </a:solidFill>
          </p:grpSpPr>
          <p:sp>
            <p:nvSpPr>
              <p:cNvPr id="114" name="Freeform 48"/>
              <p:cNvSpPr>
                <a:spLocks noEditPoints="1"/>
              </p:cNvSpPr>
              <p:nvPr/>
            </p:nvSpPr>
            <p:spPr bwMode="auto">
              <a:xfrm>
                <a:off x="7948613" y="1158875"/>
                <a:ext cx="190500" cy="206375"/>
              </a:xfrm>
              <a:custGeom>
                <a:gdLst>
                  <a:gd fmla="*/ 458 w 959" name="T0"/>
                  <a:gd fmla="*/ 628 h 1040" name="T1"/>
                  <a:gd fmla="*/ 345 w 959" name="T2"/>
                  <a:gd fmla="*/ 904 h 1040" name="T3"/>
                  <a:gd fmla="*/ 614 w 959" name="T4"/>
                  <a:gd fmla="*/ 905 h 1040" name="T5"/>
                  <a:gd fmla="*/ 503 w 959" name="T6"/>
                  <a:gd fmla="*/ 628 h 1040" name="T7"/>
                  <a:gd fmla="*/ 514 w 959" name="T8"/>
                  <a:gd fmla="*/ 585 h 1040" name="T9"/>
                  <a:gd fmla="*/ 446 w 959" name="T10"/>
                  <a:gd fmla="*/ 585 h 1040" name="T11"/>
                  <a:gd fmla="*/ 480 w 959" name="T12"/>
                  <a:gd fmla="*/ 0 h 1040" name="T13"/>
                  <a:gd fmla="*/ 557 w 959" name="T14"/>
                  <a:gd fmla="*/ 12 h 1040" name="T15"/>
                  <a:gd fmla="*/ 625 w 959" name="T16"/>
                  <a:gd fmla="*/ 44 h 1040" name="T17"/>
                  <a:gd fmla="*/ 680 w 959" name="T18"/>
                  <a:gd fmla="*/ 93 h 1040" name="T19"/>
                  <a:gd fmla="*/ 721 w 959" name="T20"/>
                  <a:gd fmla="*/ 155 h 1040" name="T21"/>
                  <a:gd fmla="*/ 742 w 959" name="T22"/>
                  <a:gd fmla="*/ 229 h 1040" name="T23"/>
                  <a:gd fmla="*/ 742 w 959" name="T24"/>
                  <a:gd fmla="*/ 309 h 1040" name="T25"/>
                  <a:gd fmla="*/ 722 w 959" name="T26"/>
                  <a:gd fmla="*/ 389 h 1040" name="T27"/>
                  <a:gd fmla="*/ 683 w 959" name="T28"/>
                  <a:gd fmla="*/ 463 h 1040" name="T29"/>
                  <a:gd fmla="*/ 630 w 959" name="T30"/>
                  <a:gd fmla="*/ 525 h 1040" name="T31"/>
                  <a:gd fmla="*/ 650 w 959" name="T32"/>
                  <a:gd fmla="*/ 566 h 1040" name="T33"/>
                  <a:gd fmla="*/ 742 w 959" name="T34"/>
                  <a:gd fmla="*/ 611 h 1040" name="T35"/>
                  <a:gd fmla="*/ 823 w 959" name="T36"/>
                  <a:gd fmla="*/ 670 h 1040" name="T37"/>
                  <a:gd fmla="*/ 887 w 959" name="T38"/>
                  <a:gd fmla="*/ 740 h 1040" name="T39"/>
                  <a:gd fmla="*/ 932 w 959" name="T40"/>
                  <a:gd fmla="*/ 813 h 1040" name="T41"/>
                  <a:gd fmla="*/ 957 w 959" name="T42"/>
                  <a:gd fmla="*/ 886 h 1040" name="T43"/>
                  <a:gd fmla="*/ 956 w 959" name="T44"/>
                  <a:gd fmla="*/ 937 h 1040" name="T45"/>
                  <a:gd fmla="*/ 929 w 959" name="T46"/>
                  <a:gd fmla="*/ 966 h 1040" name="T47"/>
                  <a:gd fmla="*/ 878 w 959" name="T48"/>
                  <a:gd fmla="*/ 991 h 1040" name="T49"/>
                  <a:gd fmla="*/ 809 w 959" name="T50"/>
                  <a:gd fmla="*/ 1011 h 1040" name="T51"/>
                  <a:gd fmla="*/ 726 w 959" name="T52"/>
                  <a:gd fmla="*/ 1025 h 1040" name="T53"/>
                  <a:gd fmla="*/ 631 w 959" name="T54"/>
                  <a:gd fmla="*/ 1035 h 1040" name="T55"/>
                  <a:gd fmla="*/ 531 w 959" name="T56"/>
                  <a:gd fmla="*/ 1040 h 1040" name="T57"/>
                  <a:gd fmla="*/ 429 w 959" name="T58"/>
                  <a:gd fmla="*/ 1040 h 1040" name="T59"/>
                  <a:gd fmla="*/ 328 w 959" name="T60"/>
                  <a:gd fmla="*/ 1035 h 1040" name="T61"/>
                  <a:gd fmla="*/ 233 w 959" name="T62"/>
                  <a:gd fmla="*/ 1025 h 1040" name="T63"/>
                  <a:gd fmla="*/ 150 w 959" name="T64"/>
                  <a:gd fmla="*/ 1011 h 1040" name="T65"/>
                  <a:gd fmla="*/ 81 w 959" name="T66"/>
                  <a:gd fmla="*/ 991 h 1040" name="T67"/>
                  <a:gd fmla="*/ 30 w 959" name="T68"/>
                  <a:gd fmla="*/ 966 h 1040" name="T69"/>
                  <a:gd fmla="*/ 3 w 959" name="T70"/>
                  <a:gd fmla="*/ 937 h 1040" name="T71"/>
                  <a:gd fmla="*/ 3 w 959" name="T72"/>
                  <a:gd fmla="*/ 886 h 1040" name="T73"/>
                  <a:gd fmla="*/ 27 w 959" name="T74"/>
                  <a:gd fmla="*/ 813 h 1040" name="T75"/>
                  <a:gd fmla="*/ 73 w 959" name="T76"/>
                  <a:gd fmla="*/ 740 h 1040" name="T77"/>
                  <a:gd fmla="*/ 137 w 959" name="T78"/>
                  <a:gd fmla="*/ 670 h 1040" name="T79"/>
                  <a:gd fmla="*/ 217 w 959" name="T80"/>
                  <a:gd fmla="*/ 611 h 1040" name="T81"/>
                  <a:gd fmla="*/ 311 w 959" name="T82"/>
                  <a:gd fmla="*/ 566 h 1040" name="T83"/>
                  <a:gd fmla="*/ 330 w 959" name="T84"/>
                  <a:gd fmla="*/ 525 h 1040" name="T85"/>
                  <a:gd fmla="*/ 277 w 959" name="T86"/>
                  <a:gd fmla="*/ 463 h 1040" name="T87"/>
                  <a:gd fmla="*/ 239 w 959" name="T88"/>
                  <a:gd fmla="*/ 389 h 1040" name="T89"/>
                  <a:gd fmla="*/ 218 w 959" name="T90"/>
                  <a:gd fmla="*/ 309 h 1040" name="T91"/>
                  <a:gd fmla="*/ 218 w 959" name="T92"/>
                  <a:gd fmla="*/ 229 h 1040" name="T93"/>
                  <a:gd fmla="*/ 240 w 959" name="T94"/>
                  <a:gd fmla="*/ 155 h 1040" name="T95"/>
                  <a:gd fmla="*/ 280 w 959" name="T96"/>
                  <a:gd fmla="*/ 93 h 1040" name="T97"/>
                  <a:gd fmla="*/ 336 w 959" name="T98"/>
                  <a:gd fmla="*/ 44 h 1040" name="T99"/>
                  <a:gd fmla="*/ 404 w 959" name="T100"/>
                  <a:gd fmla="*/ 12 h 1040" name="T101"/>
                  <a:gd fmla="*/ 480 w 959" name="T102"/>
                  <a:gd fmla="*/ 0 h 104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40" w="959">
                    <a:moveTo>
                      <a:pt x="413" y="576"/>
                    </a:moveTo>
                    <a:lnTo>
                      <a:pt x="458" y="628"/>
                    </a:lnTo>
                    <a:lnTo>
                      <a:pt x="459" y="628"/>
                    </a:lnTo>
                    <a:lnTo>
                      <a:pt x="345" y="904"/>
                    </a:lnTo>
                    <a:lnTo>
                      <a:pt x="480" y="1040"/>
                    </a:lnTo>
                    <a:lnTo>
                      <a:pt x="614" y="905"/>
                    </a:lnTo>
                    <a:lnTo>
                      <a:pt x="502" y="628"/>
                    </a:lnTo>
                    <a:lnTo>
                      <a:pt x="503" y="628"/>
                    </a:lnTo>
                    <a:lnTo>
                      <a:pt x="546" y="576"/>
                    </a:lnTo>
                    <a:lnTo>
                      <a:pt x="514" y="585"/>
                    </a:lnTo>
                    <a:lnTo>
                      <a:pt x="480" y="588"/>
                    </a:lnTo>
                    <a:lnTo>
                      <a:pt x="446" y="585"/>
                    </a:lnTo>
                    <a:lnTo>
                      <a:pt x="413" y="576"/>
                    </a:lnTo>
                    <a:close/>
                    <a:moveTo>
                      <a:pt x="480" y="0"/>
                    </a:moveTo>
                    <a:lnTo>
                      <a:pt x="519" y="4"/>
                    </a:lnTo>
                    <a:lnTo>
                      <a:pt x="557" y="12"/>
                    </a:lnTo>
                    <a:lnTo>
                      <a:pt x="591" y="25"/>
                    </a:lnTo>
                    <a:lnTo>
                      <a:pt x="625" y="44"/>
                    </a:lnTo>
                    <a:lnTo>
                      <a:pt x="654" y="67"/>
                    </a:lnTo>
                    <a:lnTo>
                      <a:pt x="680" y="93"/>
                    </a:lnTo>
                    <a:lnTo>
                      <a:pt x="703" y="123"/>
                    </a:lnTo>
                    <a:lnTo>
                      <a:pt x="721" y="155"/>
                    </a:lnTo>
                    <a:lnTo>
                      <a:pt x="734" y="191"/>
                    </a:lnTo>
                    <a:lnTo>
                      <a:pt x="742" y="229"/>
                    </a:lnTo>
                    <a:lnTo>
                      <a:pt x="746" y="269"/>
                    </a:lnTo>
                    <a:lnTo>
                      <a:pt x="742" y="309"/>
                    </a:lnTo>
                    <a:lnTo>
                      <a:pt x="735" y="348"/>
                    </a:lnTo>
                    <a:lnTo>
                      <a:pt x="722" y="389"/>
                    </a:lnTo>
                    <a:lnTo>
                      <a:pt x="705" y="427"/>
                    </a:lnTo>
                    <a:lnTo>
                      <a:pt x="683" y="463"/>
                    </a:lnTo>
                    <a:lnTo>
                      <a:pt x="658" y="496"/>
                    </a:lnTo>
                    <a:lnTo>
                      <a:pt x="630" y="525"/>
                    </a:lnTo>
                    <a:lnTo>
                      <a:pt x="599" y="550"/>
                    </a:lnTo>
                    <a:lnTo>
                      <a:pt x="650" y="566"/>
                    </a:lnTo>
                    <a:lnTo>
                      <a:pt x="697" y="586"/>
                    </a:lnTo>
                    <a:lnTo>
                      <a:pt x="742" y="611"/>
                    </a:lnTo>
                    <a:lnTo>
                      <a:pt x="785" y="640"/>
                    </a:lnTo>
                    <a:lnTo>
                      <a:pt x="823" y="670"/>
                    </a:lnTo>
                    <a:lnTo>
                      <a:pt x="857" y="704"/>
                    </a:lnTo>
                    <a:lnTo>
                      <a:pt x="887" y="740"/>
                    </a:lnTo>
                    <a:lnTo>
                      <a:pt x="912" y="776"/>
                    </a:lnTo>
                    <a:lnTo>
                      <a:pt x="932" y="813"/>
                    </a:lnTo>
                    <a:lnTo>
                      <a:pt x="947" y="850"/>
                    </a:lnTo>
                    <a:lnTo>
                      <a:pt x="957" y="886"/>
                    </a:lnTo>
                    <a:lnTo>
                      <a:pt x="959" y="920"/>
                    </a:lnTo>
                    <a:lnTo>
                      <a:pt x="956" y="937"/>
                    </a:lnTo>
                    <a:lnTo>
                      <a:pt x="946" y="952"/>
                    </a:lnTo>
                    <a:lnTo>
                      <a:pt x="929" y="966"/>
                    </a:lnTo>
                    <a:lnTo>
                      <a:pt x="906" y="979"/>
                    </a:lnTo>
                    <a:lnTo>
                      <a:pt x="878" y="991"/>
                    </a:lnTo>
                    <a:lnTo>
                      <a:pt x="846" y="1001"/>
                    </a:lnTo>
                    <a:lnTo>
                      <a:pt x="809" y="1011"/>
                    </a:lnTo>
                    <a:lnTo>
                      <a:pt x="769" y="1018"/>
                    </a:lnTo>
                    <a:lnTo>
                      <a:pt x="726" y="1025"/>
                    </a:lnTo>
                    <a:lnTo>
                      <a:pt x="680" y="1030"/>
                    </a:lnTo>
                    <a:lnTo>
                      <a:pt x="631" y="1035"/>
                    </a:lnTo>
                    <a:lnTo>
                      <a:pt x="582" y="1038"/>
                    </a:lnTo>
                    <a:lnTo>
                      <a:pt x="531" y="1040"/>
                    </a:lnTo>
                    <a:lnTo>
                      <a:pt x="480" y="1040"/>
                    </a:lnTo>
                    <a:lnTo>
                      <a:pt x="429" y="1040"/>
                    </a:lnTo>
                    <a:lnTo>
                      <a:pt x="378" y="1038"/>
                    </a:lnTo>
                    <a:lnTo>
                      <a:pt x="328" y="1035"/>
                    </a:lnTo>
                    <a:lnTo>
                      <a:pt x="280" y="1030"/>
                    </a:lnTo>
                    <a:lnTo>
                      <a:pt x="233" y="1025"/>
                    </a:lnTo>
                    <a:lnTo>
                      <a:pt x="190" y="1018"/>
                    </a:lnTo>
                    <a:lnTo>
                      <a:pt x="150" y="1011"/>
                    </a:lnTo>
                    <a:lnTo>
                      <a:pt x="114" y="1001"/>
                    </a:lnTo>
                    <a:lnTo>
                      <a:pt x="81" y="991"/>
                    </a:lnTo>
                    <a:lnTo>
                      <a:pt x="53" y="979"/>
                    </a:lnTo>
                    <a:lnTo>
                      <a:pt x="30" y="966"/>
                    </a:lnTo>
                    <a:lnTo>
                      <a:pt x="14" y="952"/>
                    </a:lnTo>
                    <a:lnTo>
                      <a:pt x="3" y="937"/>
                    </a:lnTo>
                    <a:lnTo>
                      <a:pt x="0" y="920"/>
                    </a:lnTo>
                    <a:lnTo>
                      <a:pt x="3" y="886"/>
                    </a:lnTo>
                    <a:lnTo>
                      <a:pt x="12" y="850"/>
                    </a:lnTo>
                    <a:lnTo>
                      <a:pt x="27" y="813"/>
                    </a:lnTo>
                    <a:lnTo>
                      <a:pt x="48" y="776"/>
                    </a:lnTo>
                    <a:lnTo>
                      <a:pt x="73" y="740"/>
                    </a:lnTo>
                    <a:lnTo>
                      <a:pt x="103" y="704"/>
                    </a:lnTo>
                    <a:lnTo>
                      <a:pt x="137" y="670"/>
                    </a:lnTo>
                    <a:lnTo>
                      <a:pt x="175" y="640"/>
                    </a:lnTo>
                    <a:lnTo>
                      <a:pt x="217" y="611"/>
                    </a:lnTo>
                    <a:lnTo>
                      <a:pt x="262" y="586"/>
                    </a:lnTo>
                    <a:lnTo>
                      <a:pt x="311" y="566"/>
                    </a:lnTo>
                    <a:lnTo>
                      <a:pt x="362" y="550"/>
                    </a:lnTo>
                    <a:lnTo>
                      <a:pt x="330" y="525"/>
                    </a:lnTo>
                    <a:lnTo>
                      <a:pt x="302" y="496"/>
                    </a:lnTo>
                    <a:lnTo>
                      <a:pt x="277" y="463"/>
                    </a:lnTo>
                    <a:lnTo>
                      <a:pt x="256" y="427"/>
                    </a:lnTo>
                    <a:lnTo>
                      <a:pt x="239" y="389"/>
                    </a:lnTo>
                    <a:lnTo>
                      <a:pt x="226" y="348"/>
                    </a:lnTo>
                    <a:lnTo>
                      <a:pt x="218" y="309"/>
                    </a:lnTo>
                    <a:lnTo>
                      <a:pt x="215" y="269"/>
                    </a:lnTo>
                    <a:lnTo>
                      <a:pt x="218" y="229"/>
                    </a:lnTo>
                    <a:lnTo>
                      <a:pt x="226" y="191"/>
                    </a:lnTo>
                    <a:lnTo>
                      <a:pt x="240" y="155"/>
                    </a:lnTo>
                    <a:lnTo>
                      <a:pt x="258" y="123"/>
                    </a:lnTo>
                    <a:lnTo>
                      <a:pt x="280" y="93"/>
                    </a:lnTo>
                    <a:lnTo>
                      <a:pt x="307" y="67"/>
                    </a:lnTo>
                    <a:lnTo>
                      <a:pt x="336" y="44"/>
                    </a:lnTo>
                    <a:lnTo>
                      <a:pt x="368" y="25"/>
                    </a:lnTo>
                    <a:lnTo>
                      <a:pt x="404" y="12"/>
                    </a:lnTo>
                    <a:lnTo>
                      <a:pt x="440" y="4"/>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cs typeface="+mn-ea"/>
                  <a:sym typeface="+mn-lt"/>
                </a:endParaRPr>
              </a:p>
            </p:txBody>
          </p:sp>
          <p:sp>
            <p:nvSpPr>
              <p:cNvPr id="115" name="Freeform 49"/>
              <p:cNvSpPr>
                <a:spLocks noEditPoints="1"/>
              </p:cNvSpPr>
              <p:nvPr/>
            </p:nvSpPr>
            <p:spPr bwMode="auto">
              <a:xfrm>
                <a:off x="7753350" y="1485900"/>
                <a:ext cx="190500" cy="206375"/>
              </a:xfrm>
              <a:custGeom>
                <a:gdLst>
                  <a:gd fmla="*/ 458 w 960" name="T0"/>
                  <a:gd fmla="*/ 626 h 1038" name="T1"/>
                  <a:gd fmla="*/ 346 w 960" name="T2"/>
                  <a:gd fmla="*/ 902 h 1038" name="T3"/>
                  <a:gd fmla="*/ 615 w 960" name="T4"/>
                  <a:gd fmla="*/ 902 h 1038" name="T5"/>
                  <a:gd fmla="*/ 503 w 960" name="T6"/>
                  <a:gd fmla="*/ 626 h 1038" name="T7"/>
                  <a:gd fmla="*/ 526 w 960" name="T8"/>
                  <a:gd fmla="*/ 581 h 1038" name="T9"/>
                  <a:gd fmla="*/ 480 w 960" name="T10"/>
                  <a:gd fmla="*/ 587 h 1038" name="T11"/>
                  <a:gd fmla="*/ 413 w 960" name="T12"/>
                  <a:gd fmla="*/ 575 h 1038" name="T13"/>
                  <a:gd fmla="*/ 520 w 960" name="T14"/>
                  <a:gd fmla="*/ 2 h 1038" name="T15"/>
                  <a:gd fmla="*/ 592 w 960" name="T16"/>
                  <a:gd fmla="*/ 25 h 1038" name="T17"/>
                  <a:gd fmla="*/ 654 w 960" name="T18"/>
                  <a:gd fmla="*/ 65 h 1038" name="T19"/>
                  <a:gd fmla="*/ 702 w 960" name="T20"/>
                  <a:gd fmla="*/ 122 h 1038" name="T21"/>
                  <a:gd fmla="*/ 734 w 960" name="T22"/>
                  <a:gd fmla="*/ 191 h 1038" name="T23"/>
                  <a:gd fmla="*/ 746 w 960" name="T24"/>
                  <a:gd fmla="*/ 268 h 1038" name="T25"/>
                  <a:gd fmla="*/ 735 w 960" name="T26"/>
                  <a:gd fmla="*/ 348 h 1038" name="T27"/>
                  <a:gd fmla="*/ 705 w 960" name="T28"/>
                  <a:gd fmla="*/ 425 h 1038" name="T29"/>
                  <a:gd fmla="*/ 658 w 960" name="T30"/>
                  <a:gd fmla="*/ 494 h 1038" name="T31"/>
                  <a:gd fmla="*/ 599 w 960" name="T32"/>
                  <a:gd fmla="*/ 547 h 1038" name="T33"/>
                  <a:gd fmla="*/ 698 w 960" name="T34"/>
                  <a:gd fmla="*/ 585 h 1038" name="T35"/>
                  <a:gd fmla="*/ 785 w 960" name="T36"/>
                  <a:gd fmla="*/ 638 h 1038" name="T37"/>
                  <a:gd fmla="*/ 858 w 960" name="T38"/>
                  <a:gd fmla="*/ 703 h 1038" name="T39"/>
                  <a:gd fmla="*/ 913 w 960" name="T40"/>
                  <a:gd fmla="*/ 774 h 1038" name="T41"/>
                  <a:gd fmla="*/ 948 w 960" name="T42"/>
                  <a:gd fmla="*/ 849 h 1038" name="T43"/>
                  <a:gd fmla="*/ 960 w 960" name="T44"/>
                  <a:gd fmla="*/ 920 h 1038" name="T45"/>
                  <a:gd fmla="*/ 946 w 960" name="T46"/>
                  <a:gd fmla="*/ 951 h 1038" name="T47"/>
                  <a:gd fmla="*/ 907 w 960" name="T48"/>
                  <a:gd fmla="*/ 977 h 1038" name="T49"/>
                  <a:gd fmla="*/ 847 w 960" name="T50"/>
                  <a:gd fmla="*/ 1000 h 1038" name="T51"/>
                  <a:gd fmla="*/ 770 w 960" name="T52"/>
                  <a:gd fmla="*/ 1017 h 1038" name="T53"/>
                  <a:gd fmla="*/ 681 w 960" name="T54"/>
                  <a:gd fmla="*/ 1029 h 1038" name="T55"/>
                  <a:gd fmla="*/ 583 w 960" name="T56"/>
                  <a:gd fmla="*/ 1036 h 1038" name="T57"/>
                  <a:gd fmla="*/ 480 w 960" name="T58"/>
                  <a:gd fmla="*/ 1038 h 1038" name="T59"/>
                  <a:gd fmla="*/ 379 w 960" name="T60"/>
                  <a:gd fmla="*/ 1036 h 1038" name="T61"/>
                  <a:gd fmla="*/ 281 w 960" name="T62"/>
                  <a:gd fmla="*/ 1029 h 1038" name="T63"/>
                  <a:gd fmla="*/ 191 w 960" name="T64"/>
                  <a:gd fmla="*/ 1017 h 1038" name="T65"/>
                  <a:gd fmla="*/ 113 w 960" name="T66"/>
                  <a:gd fmla="*/ 1000 h 1038" name="T67"/>
                  <a:gd fmla="*/ 54 w 960" name="T68"/>
                  <a:gd fmla="*/ 977 h 1038" name="T69"/>
                  <a:gd fmla="*/ 14 w 960" name="T70"/>
                  <a:gd fmla="*/ 951 h 1038" name="T71"/>
                  <a:gd fmla="*/ 0 w 960" name="T72"/>
                  <a:gd fmla="*/ 920 h 1038" name="T73"/>
                  <a:gd fmla="*/ 13 w 960" name="T74"/>
                  <a:gd fmla="*/ 849 h 1038" name="T75"/>
                  <a:gd fmla="*/ 48 w 960" name="T76"/>
                  <a:gd fmla="*/ 774 h 1038" name="T77"/>
                  <a:gd fmla="*/ 104 w 960" name="T78"/>
                  <a:gd fmla="*/ 703 h 1038" name="T79"/>
                  <a:gd fmla="*/ 176 w 960" name="T80"/>
                  <a:gd fmla="*/ 638 h 1038" name="T81"/>
                  <a:gd fmla="*/ 263 w 960" name="T82"/>
                  <a:gd fmla="*/ 585 h 1038" name="T83"/>
                  <a:gd fmla="*/ 362 w 960" name="T84"/>
                  <a:gd fmla="*/ 547 h 1038" name="T85"/>
                  <a:gd fmla="*/ 302 w 960" name="T86"/>
                  <a:gd fmla="*/ 494 h 1038" name="T87"/>
                  <a:gd fmla="*/ 256 w 960" name="T88"/>
                  <a:gd fmla="*/ 425 h 1038" name="T89"/>
                  <a:gd fmla="*/ 227 w 960" name="T90"/>
                  <a:gd fmla="*/ 348 h 1038" name="T91"/>
                  <a:gd fmla="*/ 216 w 960" name="T92"/>
                  <a:gd fmla="*/ 268 h 1038" name="T93"/>
                  <a:gd fmla="*/ 227 w 960" name="T94"/>
                  <a:gd fmla="*/ 191 h 1038" name="T95"/>
                  <a:gd fmla="*/ 258 w 960" name="T96"/>
                  <a:gd fmla="*/ 122 h 1038" name="T97"/>
                  <a:gd fmla="*/ 307 w 960" name="T98"/>
                  <a:gd fmla="*/ 65 h 1038" name="T99"/>
                  <a:gd fmla="*/ 369 w 960" name="T100"/>
                  <a:gd fmla="*/ 25 h 1038" name="T101"/>
                  <a:gd fmla="*/ 441 w 960" name="T102"/>
                  <a:gd fmla="*/ 2 h 10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38" w="960">
                    <a:moveTo>
                      <a:pt x="413" y="575"/>
                    </a:moveTo>
                    <a:lnTo>
                      <a:pt x="458" y="626"/>
                    </a:lnTo>
                    <a:lnTo>
                      <a:pt x="460" y="626"/>
                    </a:lnTo>
                    <a:lnTo>
                      <a:pt x="346" y="902"/>
                    </a:lnTo>
                    <a:lnTo>
                      <a:pt x="480" y="1038"/>
                    </a:lnTo>
                    <a:lnTo>
                      <a:pt x="615" y="902"/>
                    </a:lnTo>
                    <a:lnTo>
                      <a:pt x="502" y="626"/>
                    </a:lnTo>
                    <a:lnTo>
                      <a:pt x="503" y="626"/>
                    </a:lnTo>
                    <a:lnTo>
                      <a:pt x="547" y="575"/>
                    </a:lnTo>
                    <a:lnTo>
                      <a:pt x="526" y="581"/>
                    </a:lnTo>
                    <a:lnTo>
                      <a:pt x="503" y="586"/>
                    </a:lnTo>
                    <a:lnTo>
                      <a:pt x="480" y="587"/>
                    </a:lnTo>
                    <a:lnTo>
                      <a:pt x="447" y="583"/>
                    </a:lnTo>
                    <a:lnTo>
                      <a:pt x="413" y="575"/>
                    </a:lnTo>
                    <a:close/>
                    <a:moveTo>
                      <a:pt x="480" y="0"/>
                    </a:moveTo>
                    <a:lnTo>
                      <a:pt x="520" y="2"/>
                    </a:lnTo>
                    <a:lnTo>
                      <a:pt x="557" y="11"/>
                    </a:lnTo>
                    <a:lnTo>
                      <a:pt x="592" y="25"/>
                    </a:lnTo>
                    <a:lnTo>
                      <a:pt x="625" y="42"/>
                    </a:lnTo>
                    <a:lnTo>
                      <a:pt x="654" y="65"/>
                    </a:lnTo>
                    <a:lnTo>
                      <a:pt x="681" y="91"/>
                    </a:lnTo>
                    <a:lnTo>
                      <a:pt x="702" y="122"/>
                    </a:lnTo>
                    <a:lnTo>
                      <a:pt x="721" y="155"/>
                    </a:lnTo>
                    <a:lnTo>
                      <a:pt x="734" y="191"/>
                    </a:lnTo>
                    <a:lnTo>
                      <a:pt x="742" y="228"/>
                    </a:lnTo>
                    <a:lnTo>
                      <a:pt x="746" y="268"/>
                    </a:lnTo>
                    <a:lnTo>
                      <a:pt x="742" y="307"/>
                    </a:lnTo>
                    <a:lnTo>
                      <a:pt x="735" y="348"/>
                    </a:lnTo>
                    <a:lnTo>
                      <a:pt x="722" y="387"/>
                    </a:lnTo>
                    <a:lnTo>
                      <a:pt x="705" y="425"/>
                    </a:lnTo>
                    <a:lnTo>
                      <a:pt x="683" y="461"/>
                    </a:lnTo>
                    <a:lnTo>
                      <a:pt x="658" y="494"/>
                    </a:lnTo>
                    <a:lnTo>
                      <a:pt x="630" y="523"/>
                    </a:lnTo>
                    <a:lnTo>
                      <a:pt x="599" y="547"/>
                    </a:lnTo>
                    <a:lnTo>
                      <a:pt x="650" y="564"/>
                    </a:lnTo>
                    <a:lnTo>
                      <a:pt x="698" y="585"/>
                    </a:lnTo>
                    <a:lnTo>
                      <a:pt x="743" y="610"/>
                    </a:lnTo>
                    <a:lnTo>
                      <a:pt x="785"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7"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29" y="1038"/>
                    </a:lnTo>
                    <a:lnTo>
                      <a:pt x="379" y="1036"/>
                    </a:lnTo>
                    <a:lnTo>
                      <a:pt x="328" y="1033"/>
                    </a:lnTo>
                    <a:lnTo>
                      <a:pt x="281" y="1029"/>
                    </a:lnTo>
                    <a:lnTo>
                      <a:pt x="234" y="1023"/>
                    </a:lnTo>
                    <a:lnTo>
                      <a:pt x="191" y="1017"/>
                    </a:lnTo>
                    <a:lnTo>
                      <a:pt x="150" y="1009"/>
                    </a:lnTo>
                    <a:lnTo>
                      <a:pt x="113" y="1000"/>
                    </a:lnTo>
                    <a:lnTo>
                      <a:pt x="81" y="989"/>
                    </a:lnTo>
                    <a:lnTo>
                      <a:pt x="54" y="977"/>
                    </a:lnTo>
                    <a:lnTo>
                      <a:pt x="31" y="965"/>
                    </a:lnTo>
                    <a:lnTo>
                      <a:pt x="14" y="951"/>
                    </a:lnTo>
                    <a:lnTo>
                      <a:pt x="4" y="936"/>
                    </a:lnTo>
                    <a:lnTo>
                      <a:pt x="0" y="920"/>
                    </a:lnTo>
                    <a:lnTo>
                      <a:pt x="3" y="885"/>
                    </a:lnTo>
                    <a:lnTo>
                      <a:pt x="13" y="849"/>
                    </a:lnTo>
                    <a:lnTo>
                      <a:pt x="28" y="812"/>
                    </a:lnTo>
                    <a:lnTo>
                      <a:pt x="48" y="774"/>
                    </a:lnTo>
                    <a:lnTo>
                      <a:pt x="73" y="738"/>
                    </a:lnTo>
                    <a:lnTo>
                      <a:pt x="104" y="703"/>
                    </a:lnTo>
                    <a:lnTo>
                      <a:pt x="138" y="670"/>
                    </a:lnTo>
                    <a:lnTo>
                      <a:pt x="176" y="638"/>
                    </a:lnTo>
                    <a:lnTo>
                      <a:pt x="218" y="610"/>
                    </a:lnTo>
                    <a:lnTo>
                      <a:pt x="263" y="585"/>
                    </a:lnTo>
                    <a:lnTo>
                      <a:pt x="311" y="564"/>
                    </a:lnTo>
                    <a:lnTo>
                      <a:pt x="362" y="547"/>
                    </a:lnTo>
                    <a:lnTo>
                      <a:pt x="330" y="523"/>
                    </a:lnTo>
                    <a:lnTo>
                      <a:pt x="302" y="494"/>
                    </a:lnTo>
                    <a:lnTo>
                      <a:pt x="277" y="461"/>
                    </a:lnTo>
                    <a:lnTo>
                      <a:pt x="256" y="425"/>
                    </a:lnTo>
                    <a:lnTo>
                      <a:pt x="239" y="387"/>
                    </a:lnTo>
                    <a:lnTo>
                      <a:pt x="227" y="348"/>
                    </a:lnTo>
                    <a:lnTo>
                      <a:pt x="218" y="307"/>
                    </a:lnTo>
                    <a:lnTo>
                      <a:pt x="216" y="268"/>
                    </a:lnTo>
                    <a:lnTo>
                      <a:pt x="218" y="228"/>
                    </a:lnTo>
                    <a:lnTo>
                      <a:pt x="227" y="191"/>
                    </a:lnTo>
                    <a:lnTo>
                      <a:pt x="240"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cs typeface="+mn-ea"/>
                  <a:sym typeface="+mn-lt"/>
                </a:endParaRPr>
              </a:p>
            </p:txBody>
          </p:sp>
          <p:sp>
            <p:nvSpPr>
              <p:cNvPr id="116" name="Freeform 50"/>
              <p:cNvSpPr>
                <a:spLocks noEditPoints="1"/>
              </p:cNvSpPr>
              <p:nvPr/>
            </p:nvSpPr>
            <p:spPr bwMode="auto">
              <a:xfrm>
                <a:off x="7693025" y="1104900"/>
                <a:ext cx="703263" cy="641350"/>
              </a:xfrm>
              <a:custGeom>
                <a:gdLst>
                  <a:gd fmla="*/ 2318 w 3541" name="T0"/>
                  <a:gd fmla="*/ 1852 h 3228" name="T1"/>
                  <a:gd fmla="*/ 2044 w 3541" name="T2"/>
                  <a:gd fmla="*/ 2296 h 3228" name="T3"/>
                  <a:gd fmla="*/ 2141 w 3541" name="T4"/>
                  <a:gd fmla="*/ 2825 h 3228" name="T5"/>
                  <a:gd fmla="*/ 2553 w 3541" name="T6"/>
                  <a:gd fmla="*/ 3140 h 3228" name="T7"/>
                  <a:gd fmla="*/ 3084 w 3541" name="T8"/>
                  <a:gd fmla="*/ 3091 h 3228" name="T9"/>
                  <a:gd fmla="*/ 3432 w 3541" name="T10"/>
                  <a:gd fmla="*/ 2706 h 3228" name="T11"/>
                  <a:gd fmla="*/ 3432 w 3541" name="T12"/>
                  <a:gd fmla="*/ 2167 h 3228" name="T13"/>
                  <a:gd fmla="*/ 3084 w 3541" name="T14"/>
                  <a:gd fmla="*/ 1781 h 3228" name="T15"/>
                  <a:gd fmla="*/ 645 w 3541" name="T16"/>
                  <a:gd fmla="*/ 1716 h 3228" name="T17"/>
                  <a:gd fmla="*/ 206 w 3541" name="T18"/>
                  <a:gd fmla="*/ 1992 h 3228" name="T19"/>
                  <a:gd fmla="*/ 61 w 3541" name="T20"/>
                  <a:gd fmla="*/ 2506 h 3228" name="T21"/>
                  <a:gd fmla="*/ 295 w 3541" name="T22"/>
                  <a:gd fmla="*/ 2977 h 3228" name="T23"/>
                  <a:gd fmla="*/ 783 w 3541" name="T24"/>
                  <a:gd fmla="*/ 3169 h 3228" name="T25"/>
                  <a:gd fmla="*/ 1273 w 3541" name="T26"/>
                  <a:gd fmla="*/ 2977 h 3228" name="T27"/>
                  <a:gd fmla="*/ 1506 w 3541" name="T28"/>
                  <a:gd fmla="*/ 2506 h 3228" name="T29"/>
                  <a:gd fmla="*/ 1360 w 3541" name="T30"/>
                  <a:gd fmla="*/ 1992 h 3228" name="T31"/>
                  <a:gd fmla="*/ 921 w 3541" name="T32"/>
                  <a:gd fmla="*/ 1716 h 3228" name="T33"/>
                  <a:gd fmla="*/ 1106 w 3541" name="T34"/>
                  <a:gd fmla="*/ 1647 h 3228" name="T35"/>
                  <a:gd fmla="*/ 1452 w 3541" name="T36"/>
                  <a:gd fmla="*/ 2024 h 3228" name="T37"/>
                  <a:gd fmla="*/ 1562 w 3541" name="T38"/>
                  <a:gd fmla="*/ 2519 h 3228" name="T39"/>
                  <a:gd fmla="*/ 1977 w 3541" name="T40"/>
                  <a:gd fmla="*/ 2519 h 3228" name="T41"/>
                  <a:gd fmla="*/ 2087 w 3541" name="T42"/>
                  <a:gd fmla="*/ 2024 h 3228" name="T43"/>
                  <a:gd fmla="*/ 2435 w 3541" name="T44"/>
                  <a:gd fmla="*/ 1647 h 3228" name="T45"/>
                  <a:gd fmla="*/ 2138 w 3541" name="T46"/>
                  <a:gd fmla="*/ 1491 h 3228" name="T47"/>
                  <a:gd fmla="*/ 1640 w 3541" name="T48"/>
                  <a:gd fmla="*/ 1574 h 3228" name="T49"/>
                  <a:gd fmla="*/ 1770 w 3541" name="T50"/>
                  <a:gd fmla="*/ 58 h 3228" name="T51"/>
                  <a:gd fmla="*/ 1282 w 3541" name="T52"/>
                  <a:gd fmla="*/ 251 h 3228" name="T53"/>
                  <a:gd fmla="*/ 1049 w 3541" name="T54"/>
                  <a:gd fmla="*/ 722 h 3228" name="T55"/>
                  <a:gd fmla="*/ 1193 w 3541" name="T56"/>
                  <a:gd fmla="*/ 1236 h 3228" name="T57"/>
                  <a:gd fmla="*/ 1632 w 3541" name="T58"/>
                  <a:gd fmla="*/ 1513 h 3228" name="T59"/>
                  <a:gd fmla="*/ 2154 w 3541" name="T60"/>
                  <a:gd fmla="*/ 1415 h 3228" name="T61"/>
                  <a:gd fmla="*/ 2466 w 3541" name="T62"/>
                  <a:gd fmla="*/ 998 h 3228" name="T63"/>
                  <a:gd fmla="*/ 2418 w 3541" name="T64"/>
                  <a:gd fmla="*/ 461 h 3228" name="T65"/>
                  <a:gd fmla="*/ 2037 w 3541" name="T66"/>
                  <a:gd fmla="*/ 110 h 3228" name="T67"/>
                  <a:gd fmla="*/ 1911 w 3541" name="T68"/>
                  <a:gd fmla="*/ 13 h 3228" name="T69"/>
                  <a:gd fmla="*/ 2369 w 3541" name="T70"/>
                  <a:gd fmla="*/ 282 h 3228" name="T71"/>
                  <a:gd fmla="*/ 2553 w 3541" name="T72"/>
                  <a:gd fmla="*/ 793 h 3228" name="T73"/>
                  <a:gd fmla="*/ 2371 w 3541" name="T74"/>
                  <a:gd fmla="*/ 1299 h 3228" name="T75"/>
                  <a:gd fmla="*/ 2689 w 3541" name="T76"/>
                  <a:gd fmla="*/ 1647 h 3228" name="T77"/>
                  <a:gd fmla="*/ 3208 w 3541" name="T78"/>
                  <a:gd fmla="*/ 1789 h 3228" name="T79"/>
                  <a:gd fmla="*/ 3513 w 3541" name="T80"/>
                  <a:gd fmla="*/ 2225 h 3228" name="T81"/>
                  <a:gd fmla="*/ 3465 w 3541" name="T82"/>
                  <a:gd fmla="*/ 2775 h 3228" name="T83"/>
                  <a:gd fmla="*/ 3092 w 3541" name="T84"/>
                  <a:gd fmla="*/ 3152 h 3228" name="T85"/>
                  <a:gd fmla="*/ 2547 w 3541" name="T86"/>
                  <a:gd fmla="*/ 3200 h 3228" name="T87"/>
                  <a:gd fmla="*/ 2113 w 3541" name="T88"/>
                  <a:gd fmla="*/ 2886 h 3228" name="T89"/>
                  <a:gd fmla="*/ 1770 w 3541" name="T90"/>
                  <a:gd fmla="*/ 2671 h 3228" name="T91"/>
                  <a:gd fmla="*/ 1427 w 3541" name="T92"/>
                  <a:gd fmla="*/ 2886 h 3228" name="T93"/>
                  <a:gd fmla="*/ 994 w 3541" name="T94"/>
                  <a:gd fmla="*/ 3200 h 3228" name="T95"/>
                  <a:gd fmla="*/ 448 w 3541" name="T96"/>
                  <a:gd fmla="*/ 3152 h 3228" name="T97"/>
                  <a:gd fmla="*/ 76 w 3541" name="T98"/>
                  <a:gd fmla="*/ 2775 h 3228" name="T99"/>
                  <a:gd fmla="*/ 28 w 3541" name="T100"/>
                  <a:gd fmla="*/ 2225 h 3228" name="T101"/>
                  <a:gd fmla="*/ 332 w 3541" name="T102"/>
                  <a:gd fmla="*/ 1789 h 3228" name="T103"/>
                  <a:gd fmla="*/ 850 w 3541" name="T104"/>
                  <a:gd fmla="*/ 1647 h 3228" name="T105"/>
                  <a:gd fmla="*/ 1169 w 3541" name="T106"/>
                  <a:gd fmla="*/ 1299 h 3228" name="T107"/>
                  <a:gd fmla="*/ 987 w 3541" name="T108"/>
                  <a:gd fmla="*/ 793 h 3228" name="T109"/>
                  <a:gd fmla="*/ 1172 w 3541" name="T110"/>
                  <a:gd fmla="*/ 282 h 3228" name="T111"/>
                  <a:gd fmla="*/ 1629 w 3541" name="T112"/>
                  <a:gd fmla="*/ 13 h 32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27" w="3541">
                    <a:moveTo>
                      <a:pt x="2756" y="1703"/>
                    </a:moveTo>
                    <a:lnTo>
                      <a:pt x="2686" y="1706"/>
                    </a:lnTo>
                    <a:lnTo>
                      <a:pt x="2619" y="1716"/>
                    </a:lnTo>
                    <a:lnTo>
                      <a:pt x="2553" y="1731"/>
                    </a:lnTo>
                    <a:lnTo>
                      <a:pt x="2490" y="1754"/>
                    </a:lnTo>
                    <a:lnTo>
                      <a:pt x="2429" y="1781"/>
                    </a:lnTo>
                    <a:lnTo>
                      <a:pt x="2372" y="1814"/>
                    </a:lnTo>
                    <a:lnTo>
                      <a:pt x="2318" y="1852"/>
                    </a:lnTo>
                    <a:lnTo>
                      <a:pt x="2268" y="1895"/>
                    </a:lnTo>
                    <a:lnTo>
                      <a:pt x="2221" y="1942"/>
                    </a:lnTo>
                    <a:lnTo>
                      <a:pt x="2179" y="1992"/>
                    </a:lnTo>
                    <a:lnTo>
                      <a:pt x="2141" y="2047"/>
                    </a:lnTo>
                    <a:lnTo>
                      <a:pt x="2109" y="2105"/>
                    </a:lnTo>
                    <a:lnTo>
                      <a:pt x="2082" y="2167"/>
                    </a:lnTo>
                    <a:lnTo>
                      <a:pt x="2060" y="2230"/>
                    </a:lnTo>
                    <a:lnTo>
                      <a:pt x="2044" y="2296"/>
                    </a:lnTo>
                    <a:lnTo>
                      <a:pt x="2035" y="2365"/>
                    </a:lnTo>
                    <a:lnTo>
                      <a:pt x="2031" y="2436"/>
                    </a:lnTo>
                    <a:lnTo>
                      <a:pt x="2035" y="2506"/>
                    </a:lnTo>
                    <a:lnTo>
                      <a:pt x="2044" y="2575"/>
                    </a:lnTo>
                    <a:lnTo>
                      <a:pt x="2060" y="2641"/>
                    </a:lnTo>
                    <a:lnTo>
                      <a:pt x="2082" y="2706"/>
                    </a:lnTo>
                    <a:lnTo>
                      <a:pt x="2109" y="2767"/>
                    </a:lnTo>
                    <a:lnTo>
                      <a:pt x="2141" y="2825"/>
                    </a:lnTo>
                    <a:lnTo>
                      <a:pt x="2179" y="2880"/>
                    </a:lnTo>
                    <a:lnTo>
                      <a:pt x="2221" y="2930"/>
                    </a:lnTo>
                    <a:lnTo>
                      <a:pt x="2268" y="2977"/>
                    </a:lnTo>
                    <a:lnTo>
                      <a:pt x="2318" y="3020"/>
                    </a:lnTo>
                    <a:lnTo>
                      <a:pt x="2372" y="3058"/>
                    </a:lnTo>
                    <a:lnTo>
                      <a:pt x="2429" y="3091"/>
                    </a:lnTo>
                    <a:lnTo>
                      <a:pt x="2490" y="3118"/>
                    </a:lnTo>
                    <a:lnTo>
                      <a:pt x="2553" y="3140"/>
                    </a:lnTo>
                    <a:lnTo>
                      <a:pt x="2619" y="3156"/>
                    </a:lnTo>
                    <a:lnTo>
                      <a:pt x="2686" y="3166"/>
                    </a:lnTo>
                    <a:lnTo>
                      <a:pt x="2756" y="3169"/>
                    </a:lnTo>
                    <a:lnTo>
                      <a:pt x="2826" y="3166"/>
                    </a:lnTo>
                    <a:lnTo>
                      <a:pt x="2894" y="3156"/>
                    </a:lnTo>
                    <a:lnTo>
                      <a:pt x="2960" y="3140"/>
                    </a:lnTo>
                    <a:lnTo>
                      <a:pt x="3023" y="3118"/>
                    </a:lnTo>
                    <a:lnTo>
                      <a:pt x="3084" y="3091"/>
                    </a:lnTo>
                    <a:lnTo>
                      <a:pt x="3141" y="3058"/>
                    </a:lnTo>
                    <a:lnTo>
                      <a:pt x="3195" y="3020"/>
                    </a:lnTo>
                    <a:lnTo>
                      <a:pt x="3246" y="2977"/>
                    </a:lnTo>
                    <a:lnTo>
                      <a:pt x="3292" y="2930"/>
                    </a:lnTo>
                    <a:lnTo>
                      <a:pt x="3335" y="2880"/>
                    </a:lnTo>
                    <a:lnTo>
                      <a:pt x="3371" y="2825"/>
                    </a:lnTo>
                    <a:lnTo>
                      <a:pt x="3404" y="2767"/>
                    </a:lnTo>
                    <a:lnTo>
                      <a:pt x="3432" y="2706"/>
                    </a:lnTo>
                    <a:lnTo>
                      <a:pt x="3453" y="2641"/>
                    </a:lnTo>
                    <a:lnTo>
                      <a:pt x="3469" y="2575"/>
                    </a:lnTo>
                    <a:lnTo>
                      <a:pt x="3479" y="2506"/>
                    </a:lnTo>
                    <a:lnTo>
                      <a:pt x="3482" y="2436"/>
                    </a:lnTo>
                    <a:lnTo>
                      <a:pt x="3479" y="2365"/>
                    </a:lnTo>
                    <a:lnTo>
                      <a:pt x="3469" y="2296"/>
                    </a:lnTo>
                    <a:lnTo>
                      <a:pt x="3453" y="2230"/>
                    </a:lnTo>
                    <a:lnTo>
                      <a:pt x="3432" y="2167"/>
                    </a:lnTo>
                    <a:lnTo>
                      <a:pt x="3404" y="2105"/>
                    </a:lnTo>
                    <a:lnTo>
                      <a:pt x="3371" y="2047"/>
                    </a:lnTo>
                    <a:lnTo>
                      <a:pt x="3335" y="1992"/>
                    </a:lnTo>
                    <a:lnTo>
                      <a:pt x="3292" y="1942"/>
                    </a:lnTo>
                    <a:lnTo>
                      <a:pt x="3246" y="1895"/>
                    </a:lnTo>
                    <a:lnTo>
                      <a:pt x="3195" y="1852"/>
                    </a:lnTo>
                    <a:lnTo>
                      <a:pt x="3141" y="1814"/>
                    </a:lnTo>
                    <a:lnTo>
                      <a:pt x="3084" y="1781"/>
                    </a:lnTo>
                    <a:lnTo>
                      <a:pt x="3023" y="1754"/>
                    </a:lnTo>
                    <a:lnTo>
                      <a:pt x="2960" y="1731"/>
                    </a:lnTo>
                    <a:lnTo>
                      <a:pt x="2894" y="1716"/>
                    </a:lnTo>
                    <a:lnTo>
                      <a:pt x="2826" y="1706"/>
                    </a:lnTo>
                    <a:lnTo>
                      <a:pt x="2756" y="1703"/>
                    </a:lnTo>
                    <a:close/>
                    <a:moveTo>
                      <a:pt x="783" y="1703"/>
                    </a:moveTo>
                    <a:lnTo>
                      <a:pt x="713" y="1706"/>
                    </a:lnTo>
                    <a:lnTo>
                      <a:pt x="645" y="1716"/>
                    </a:lnTo>
                    <a:lnTo>
                      <a:pt x="580" y="1731"/>
                    </a:lnTo>
                    <a:lnTo>
                      <a:pt x="517" y="1754"/>
                    </a:lnTo>
                    <a:lnTo>
                      <a:pt x="456" y="1781"/>
                    </a:lnTo>
                    <a:lnTo>
                      <a:pt x="399" y="1814"/>
                    </a:lnTo>
                    <a:lnTo>
                      <a:pt x="345" y="1852"/>
                    </a:lnTo>
                    <a:lnTo>
                      <a:pt x="295" y="1895"/>
                    </a:lnTo>
                    <a:lnTo>
                      <a:pt x="248" y="1942"/>
                    </a:lnTo>
                    <a:lnTo>
                      <a:pt x="206" y="1992"/>
                    </a:lnTo>
                    <a:lnTo>
                      <a:pt x="168" y="2047"/>
                    </a:lnTo>
                    <a:lnTo>
                      <a:pt x="136" y="2105"/>
                    </a:lnTo>
                    <a:lnTo>
                      <a:pt x="109" y="2167"/>
                    </a:lnTo>
                    <a:lnTo>
                      <a:pt x="87" y="2230"/>
                    </a:lnTo>
                    <a:lnTo>
                      <a:pt x="71" y="2296"/>
                    </a:lnTo>
                    <a:lnTo>
                      <a:pt x="61" y="2365"/>
                    </a:lnTo>
                    <a:lnTo>
                      <a:pt x="58" y="2436"/>
                    </a:lnTo>
                    <a:lnTo>
                      <a:pt x="61" y="2506"/>
                    </a:lnTo>
                    <a:lnTo>
                      <a:pt x="71" y="2575"/>
                    </a:lnTo>
                    <a:lnTo>
                      <a:pt x="87" y="2641"/>
                    </a:lnTo>
                    <a:lnTo>
                      <a:pt x="109" y="2706"/>
                    </a:lnTo>
                    <a:lnTo>
                      <a:pt x="136" y="2767"/>
                    </a:lnTo>
                    <a:lnTo>
                      <a:pt x="168" y="2825"/>
                    </a:lnTo>
                    <a:lnTo>
                      <a:pt x="206" y="2880"/>
                    </a:lnTo>
                    <a:lnTo>
                      <a:pt x="248" y="2930"/>
                    </a:lnTo>
                    <a:lnTo>
                      <a:pt x="295" y="2977"/>
                    </a:lnTo>
                    <a:lnTo>
                      <a:pt x="345" y="3020"/>
                    </a:lnTo>
                    <a:lnTo>
                      <a:pt x="399" y="3058"/>
                    </a:lnTo>
                    <a:lnTo>
                      <a:pt x="456" y="3091"/>
                    </a:lnTo>
                    <a:lnTo>
                      <a:pt x="517" y="3118"/>
                    </a:lnTo>
                    <a:lnTo>
                      <a:pt x="580" y="3140"/>
                    </a:lnTo>
                    <a:lnTo>
                      <a:pt x="645" y="3156"/>
                    </a:lnTo>
                    <a:lnTo>
                      <a:pt x="713" y="3166"/>
                    </a:lnTo>
                    <a:lnTo>
                      <a:pt x="783" y="3169"/>
                    </a:lnTo>
                    <a:lnTo>
                      <a:pt x="853" y="3166"/>
                    </a:lnTo>
                    <a:lnTo>
                      <a:pt x="921" y="3156"/>
                    </a:lnTo>
                    <a:lnTo>
                      <a:pt x="987" y="3140"/>
                    </a:lnTo>
                    <a:lnTo>
                      <a:pt x="1050" y="3118"/>
                    </a:lnTo>
                    <a:lnTo>
                      <a:pt x="1110" y="3091"/>
                    </a:lnTo>
                    <a:lnTo>
                      <a:pt x="1168" y="3058"/>
                    </a:lnTo>
                    <a:lnTo>
                      <a:pt x="1222" y="3020"/>
                    </a:lnTo>
                    <a:lnTo>
                      <a:pt x="1273" y="2977"/>
                    </a:lnTo>
                    <a:lnTo>
                      <a:pt x="1318" y="2930"/>
                    </a:lnTo>
                    <a:lnTo>
                      <a:pt x="1360" y="2880"/>
                    </a:lnTo>
                    <a:lnTo>
                      <a:pt x="1398" y="2825"/>
                    </a:lnTo>
                    <a:lnTo>
                      <a:pt x="1430" y="2767"/>
                    </a:lnTo>
                    <a:lnTo>
                      <a:pt x="1459" y="2706"/>
                    </a:lnTo>
                    <a:lnTo>
                      <a:pt x="1480" y="2641"/>
                    </a:lnTo>
                    <a:lnTo>
                      <a:pt x="1495" y="2575"/>
                    </a:lnTo>
                    <a:lnTo>
                      <a:pt x="1506" y="2506"/>
                    </a:lnTo>
                    <a:lnTo>
                      <a:pt x="1509" y="2436"/>
                    </a:lnTo>
                    <a:lnTo>
                      <a:pt x="1506" y="2365"/>
                    </a:lnTo>
                    <a:lnTo>
                      <a:pt x="1495" y="2296"/>
                    </a:lnTo>
                    <a:lnTo>
                      <a:pt x="1480" y="2230"/>
                    </a:lnTo>
                    <a:lnTo>
                      <a:pt x="1459" y="2167"/>
                    </a:lnTo>
                    <a:lnTo>
                      <a:pt x="1430" y="2105"/>
                    </a:lnTo>
                    <a:lnTo>
                      <a:pt x="1398" y="2047"/>
                    </a:lnTo>
                    <a:lnTo>
                      <a:pt x="1360" y="1992"/>
                    </a:lnTo>
                    <a:lnTo>
                      <a:pt x="1318" y="1942"/>
                    </a:lnTo>
                    <a:lnTo>
                      <a:pt x="1273" y="1895"/>
                    </a:lnTo>
                    <a:lnTo>
                      <a:pt x="1222" y="1852"/>
                    </a:lnTo>
                    <a:lnTo>
                      <a:pt x="1168" y="1814"/>
                    </a:lnTo>
                    <a:lnTo>
                      <a:pt x="1110" y="1781"/>
                    </a:lnTo>
                    <a:lnTo>
                      <a:pt x="1050" y="1754"/>
                    </a:lnTo>
                    <a:lnTo>
                      <a:pt x="987" y="1731"/>
                    </a:lnTo>
                    <a:lnTo>
                      <a:pt x="921" y="1716"/>
                    </a:lnTo>
                    <a:lnTo>
                      <a:pt x="853" y="1706"/>
                    </a:lnTo>
                    <a:lnTo>
                      <a:pt x="783" y="1703"/>
                    </a:lnTo>
                    <a:close/>
                    <a:moveTo>
                      <a:pt x="1250" y="1384"/>
                    </a:moveTo>
                    <a:lnTo>
                      <a:pt x="1213" y="1430"/>
                    </a:lnTo>
                    <a:lnTo>
                      <a:pt x="1179" y="1480"/>
                    </a:lnTo>
                    <a:lnTo>
                      <a:pt x="1150" y="1533"/>
                    </a:lnTo>
                    <a:lnTo>
                      <a:pt x="1125" y="1588"/>
                    </a:lnTo>
                    <a:lnTo>
                      <a:pt x="1106" y="1647"/>
                    </a:lnTo>
                    <a:lnTo>
                      <a:pt x="1091" y="1707"/>
                    </a:lnTo>
                    <a:lnTo>
                      <a:pt x="1153" y="1738"/>
                    </a:lnTo>
                    <a:lnTo>
                      <a:pt x="1213" y="1774"/>
                    </a:lnTo>
                    <a:lnTo>
                      <a:pt x="1270" y="1815"/>
                    </a:lnTo>
                    <a:lnTo>
                      <a:pt x="1322" y="1861"/>
                    </a:lnTo>
                    <a:lnTo>
                      <a:pt x="1370" y="1911"/>
                    </a:lnTo>
                    <a:lnTo>
                      <a:pt x="1413" y="1966"/>
                    </a:lnTo>
                    <a:lnTo>
                      <a:pt x="1452" y="2024"/>
                    </a:lnTo>
                    <a:lnTo>
                      <a:pt x="1487" y="2086"/>
                    </a:lnTo>
                    <a:lnTo>
                      <a:pt x="1515" y="2150"/>
                    </a:lnTo>
                    <a:lnTo>
                      <a:pt x="1537" y="2218"/>
                    </a:lnTo>
                    <a:lnTo>
                      <a:pt x="1553" y="2289"/>
                    </a:lnTo>
                    <a:lnTo>
                      <a:pt x="1563" y="2361"/>
                    </a:lnTo>
                    <a:lnTo>
                      <a:pt x="1566" y="2436"/>
                    </a:lnTo>
                    <a:lnTo>
                      <a:pt x="1565" y="2478"/>
                    </a:lnTo>
                    <a:lnTo>
                      <a:pt x="1562" y="2519"/>
                    </a:lnTo>
                    <a:lnTo>
                      <a:pt x="1613" y="2533"/>
                    </a:lnTo>
                    <a:lnTo>
                      <a:pt x="1663" y="2544"/>
                    </a:lnTo>
                    <a:lnTo>
                      <a:pt x="1716" y="2551"/>
                    </a:lnTo>
                    <a:lnTo>
                      <a:pt x="1770" y="2553"/>
                    </a:lnTo>
                    <a:lnTo>
                      <a:pt x="1824" y="2551"/>
                    </a:lnTo>
                    <a:lnTo>
                      <a:pt x="1876" y="2544"/>
                    </a:lnTo>
                    <a:lnTo>
                      <a:pt x="1928" y="2533"/>
                    </a:lnTo>
                    <a:lnTo>
                      <a:pt x="1977" y="2519"/>
                    </a:lnTo>
                    <a:lnTo>
                      <a:pt x="1974" y="2478"/>
                    </a:lnTo>
                    <a:lnTo>
                      <a:pt x="1973" y="2436"/>
                    </a:lnTo>
                    <a:lnTo>
                      <a:pt x="1976" y="2361"/>
                    </a:lnTo>
                    <a:lnTo>
                      <a:pt x="1987" y="2289"/>
                    </a:lnTo>
                    <a:lnTo>
                      <a:pt x="2003" y="2218"/>
                    </a:lnTo>
                    <a:lnTo>
                      <a:pt x="2026" y="2150"/>
                    </a:lnTo>
                    <a:lnTo>
                      <a:pt x="2054" y="2086"/>
                    </a:lnTo>
                    <a:lnTo>
                      <a:pt x="2087" y="2024"/>
                    </a:lnTo>
                    <a:lnTo>
                      <a:pt x="2126" y="1966"/>
                    </a:lnTo>
                    <a:lnTo>
                      <a:pt x="2171" y="1911"/>
                    </a:lnTo>
                    <a:lnTo>
                      <a:pt x="2218" y="1861"/>
                    </a:lnTo>
                    <a:lnTo>
                      <a:pt x="2271" y="1815"/>
                    </a:lnTo>
                    <a:lnTo>
                      <a:pt x="2327" y="1774"/>
                    </a:lnTo>
                    <a:lnTo>
                      <a:pt x="2386" y="1738"/>
                    </a:lnTo>
                    <a:lnTo>
                      <a:pt x="2450" y="1707"/>
                    </a:lnTo>
                    <a:lnTo>
                      <a:pt x="2435" y="1647"/>
                    </a:lnTo>
                    <a:lnTo>
                      <a:pt x="2414" y="1588"/>
                    </a:lnTo>
                    <a:lnTo>
                      <a:pt x="2390" y="1533"/>
                    </a:lnTo>
                    <a:lnTo>
                      <a:pt x="2360" y="1480"/>
                    </a:lnTo>
                    <a:lnTo>
                      <a:pt x="2327" y="1430"/>
                    </a:lnTo>
                    <a:lnTo>
                      <a:pt x="2289" y="1384"/>
                    </a:lnTo>
                    <a:lnTo>
                      <a:pt x="2242" y="1424"/>
                    </a:lnTo>
                    <a:lnTo>
                      <a:pt x="2191" y="1460"/>
                    </a:lnTo>
                    <a:lnTo>
                      <a:pt x="2138" y="1491"/>
                    </a:lnTo>
                    <a:lnTo>
                      <a:pt x="2082" y="1518"/>
                    </a:lnTo>
                    <a:lnTo>
                      <a:pt x="2023" y="1542"/>
                    </a:lnTo>
                    <a:lnTo>
                      <a:pt x="1962" y="1561"/>
                    </a:lnTo>
                    <a:lnTo>
                      <a:pt x="1900" y="1574"/>
                    </a:lnTo>
                    <a:lnTo>
                      <a:pt x="1836" y="1582"/>
                    </a:lnTo>
                    <a:lnTo>
                      <a:pt x="1770" y="1585"/>
                    </a:lnTo>
                    <a:lnTo>
                      <a:pt x="1704" y="1582"/>
                    </a:lnTo>
                    <a:lnTo>
                      <a:pt x="1640" y="1574"/>
                    </a:lnTo>
                    <a:lnTo>
                      <a:pt x="1577" y="1561"/>
                    </a:lnTo>
                    <a:lnTo>
                      <a:pt x="1517" y="1542"/>
                    </a:lnTo>
                    <a:lnTo>
                      <a:pt x="1459" y="1518"/>
                    </a:lnTo>
                    <a:lnTo>
                      <a:pt x="1402" y="1491"/>
                    </a:lnTo>
                    <a:lnTo>
                      <a:pt x="1348" y="1460"/>
                    </a:lnTo>
                    <a:lnTo>
                      <a:pt x="1298" y="1424"/>
                    </a:lnTo>
                    <a:lnTo>
                      <a:pt x="1250" y="1384"/>
                    </a:lnTo>
                    <a:close/>
                    <a:moveTo>
                      <a:pt x="1770" y="58"/>
                    </a:moveTo>
                    <a:lnTo>
                      <a:pt x="1700" y="62"/>
                    </a:lnTo>
                    <a:lnTo>
                      <a:pt x="1632" y="72"/>
                    </a:lnTo>
                    <a:lnTo>
                      <a:pt x="1566" y="88"/>
                    </a:lnTo>
                    <a:lnTo>
                      <a:pt x="1503" y="110"/>
                    </a:lnTo>
                    <a:lnTo>
                      <a:pt x="1442" y="138"/>
                    </a:lnTo>
                    <a:lnTo>
                      <a:pt x="1385" y="171"/>
                    </a:lnTo>
                    <a:lnTo>
                      <a:pt x="1331" y="208"/>
                    </a:lnTo>
                    <a:lnTo>
                      <a:pt x="1282" y="251"/>
                    </a:lnTo>
                    <a:lnTo>
                      <a:pt x="1235" y="297"/>
                    </a:lnTo>
                    <a:lnTo>
                      <a:pt x="1193" y="349"/>
                    </a:lnTo>
                    <a:lnTo>
                      <a:pt x="1155" y="403"/>
                    </a:lnTo>
                    <a:lnTo>
                      <a:pt x="1123" y="461"/>
                    </a:lnTo>
                    <a:lnTo>
                      <a:pt x="1096" y="522"/>
                    </a:lnTo>
                    <a:lnTo>
                      <a:pt x="1074" y="587"/>
                    </a:lnTo>
                    <a:lnTo>
                      <a:pt x="1058" y="653"/>
                    </a:lnTo>
                    <a:lnTo>
                      <a:pt x="1049" y="722"/>
                    </a:lnTo>
                    <a:lnTo>
                      <a:pt x="1045" y="793"/>
                    </a:lnTo>
                    <a:lnTo>
                      <a:pt x="1049" y="863"/>
                    </a:lnTo>
                    <a:lnTo>
                      <a:pt x="1058" y="931"/>
                    </a:lnTo>
                    <a:lnTo>
                      <a:pt x="1074" y="998"/>
                    </a:lnTo>
                    <a:lnTo>
                      <a:pt x="1096" y="1062"/>
                    </a:lnTo>
                    <a:lnTo>
                      <a:pt x="1123" y="1123"/>
                    </a:lnTo>
                    <a:lnTo>
                      <a:pt x="1155" y="1181"/>
                    </a:lnTo>
                    <a:lnTo>
                      <a:pt x="1193" y="1236"/>
                    </a:lnTo>
                    <a:lnTo>
                      <a:pt x="1235" y="1287"/>
                    </a:lnTo>
                    <a:lnTo>
                      <a:pt x="1282" y="1334"/>
                    </a:lnTo>
                    <a:lnTo>
                      <a:pt x="1331" y="1377"/>
                    </a:lnTo>
                    <a:lnTo>
                      <a:pt x="1385" y="1415"/>
                    </a:lnTo>
                    <a:lnTo>
                      <a:pt x="1442" y="1448"/>
                    </a:lnTo>
                    <a:lnTo>
                      <a:pt x="1503" y="1475"/>
                    </a:lnTo>
                    <a:lnTo>
                      <a:pt x="1566" y="1497"/>
                    </a:lnTo>
                    <a:lnTo>
                      <a:pt x="1632" y="1513"/>
                    </a:lnTo>
                    <a:lnTo>
                      <a:pt x="1700" y="1523"/>
                    </a:lnTo>
                    <a:lnTo>
                      <a:pt x="1770" y="1526"/>
                    </a:lnTo>
                    <a:lnTo>
                      <a:pt x="1839" y="1523"/>
                    </a:lnTo>
                    <a:lnTo>
                      <a:pt x="1907" y="1513"/>
                    </a:lnTo>
                    <a:lnTo>
                      <a:pt x="1973" y="1497"/>
                    </a:lnTo>
                    <a:lnTo>
                      <a:pt x="2037" y="1475"/>
                    </a:lnTo>
                    <a:lnTo>
                      <a:pt x="2097" y="1448"/>
                    </a:lnTo>
                    <a:lnTo>
                      <a:pt x="2154" y="1415"/>
                    </a:lnTo>
                    <a:lnTo>
                      <a:pt x="2208" y="1377"/>
                    </a:lnTo>
                    <a:lnTo>
                      <a:pt x="2259" y="1334"/>
                    </a:lnTo>
                    <a:lnTo>
                      <a:pt x="2305" y="1287"/>
                    </a:lnTo>
                    <a:lnTo>
                      <a:pt x="2347" y="1236"/>
                    </a:lnTo>
                    <a:lnTo>
                      <a:pt x="2385" y="1181"/>
                    </a:lnTo>
                    <a:lnTo>
                      <a:pt x="2418" y="1123"/>
                    </a:lnTo>
                    <a:lnTo>
                      <a:pt x="2445" y="1062"/>
                    </a:lnTo>
                    <a:lnTo>
                      <a:pt x="2466" y="998"/>
                    </a:lnTo>
                    <a:lnTo>
                      <a:pt x="2482" y="931"/>
                    </a:lnTo>
                    <a:lnTo>
                      <a:pt x="2492" y="863"/>
                    </a:lnTo>
                    <a:lnTo>
                      <a:pt x="2495" y="793"/>
                    </a:lnTo>
                    <a:lnTo>
                      <a:pt x="2492" y="722"/>
                    </a:lnTo>
                    <a:lnTo>
                      <a:pt x="2482" y="653"/>
                    </a:lnTo>
                    <a:lnTo>
                      <a:pt x="2466" y="587"/>
                    </a:lnTo>
                    <a:lnTo>
                      <a:pt x="2445" y="522"/>
                    </a:lnTo>
                    <a:lnTo>
                      <a:pt x="2418" y="461"/>
                    </a:lnTo>
                    <a:lnTo>
                      <a:pt x="2385" y="403"/>
                    </a:lnTo>
                    <a:lnTo>
                      <a:pt x="2347" y="349"/>
                    </a:lnTo>
                    <a:lnTo>
                      <a:pt x="2305" y="297"/>
                    </a:lnTo>
                    <a:lnTo>
                      <a:pt x="2259" y="251"/>
                    </a:lnTo>
                    <a:lnTo>
                      <a:pt x="2208" y="208"/>
                    </a:lnTo>
                    <a:lnTo>
                      <a:pt x="2154" y="171"/>
                    </a:lnTo>
                    <a:lnTo>
                      <a:pt x="2097" y="138"/>
                    </a:lnTo>
                    <a:lnTo>
                      <a:pt x="2037" y="110"/>
                    </a:lnTo>
                    <a:lnTo>
                      <a:pt x="1973" y="88"/>
                    </a:lnTo>
                    <a:lnTo>
                      <a:pt x="1907" y="72"/>
                    </a:lnTo>
                    <a:lnTo>
                      <a:pt x="1839" y="62"/>
                    </a:lnTo>
                    <a:lnTo>
                      <a:pt x="1770" y="58"/>
                    </a:lnTo>
                    <a:close/>
                    <a:moveTo>
                      <a:pt x="1770" y="0"/>
                    </a:moveTo>
                    <a:lnTo>
                      <a:pt x="1770" y="0"/>
                    </a:lnTo>
                    <a:lnTo>
                      <a:pt x="1841" y="3"/>
                    </a:lnTo>
                    <a:lnTo>
                      <a:pt x="1911" y="13"/>
                    </a:lnTo>
                    <a:lnTo>
                      <a:pt x="1978" y="28"/>
                    </a:lnTo>
                    <a:lnTo>
                      <a:pt x="2043" y="50"/>
                    </a:lnTo>
                    <a:lnTo>
                      <a:pt x="2106" y="76"/>
                    </a:lnTo>
                    <a:lnTo>
                      <a:pt x="2165" y="109"/>
                    </a:lnTo>
                    <a:lnTo>
                      <a:pt x="2221" y="145"/>
                    </a:lnTo>
                    <a:lnTo>
                      <a:pt x="2275" y="186"/>
                    </a:lnTo>
                    <a:lnTo>
                      <a:pt x="2324" y="232"/>
                    </a:lnTo>
                    <a:lnTo>
                      <a:pt x="2369" y="282"/>
                    </a:lnTo>
                    <a:lnTo>
                      <a:pt x="2410" y="336"/>
                    </a:lnTo>
                    <a:lnTo>
                      <a:pt x="2447" y="392"/>
                    </a:lnTo>
                    <a:lnTo>
                      <a:pt x="2478" y="453"/>
                    </a:lnTo>
                    <a:lnTo>
                      <a:pt x="2505" y="517"/>
                    </a:lnTo>
                    <a:lnTo>
                      <a:pt x="2525" y="582"/>
                    </a:lnTo>
                    <a:lnTo>
                      <a:pt x="2542" y="650"/>
                    </a:lnTo>
                    <a:lnTo>
                      <a:pt x="2550" y="721"/>
                    </a:lnTo>
                    <a:lnTo>
                      <a:pt x="2553" y="793"/>
                    </a:lnTo>
                    <a:lnTo>
                      <a:pt x="2550" y="864"/>
                    </a:lnTo>
                    <a:lnTo>
                      <a:pt x="2542" y="934"/>
                    </a:lnTo>
                    <a:lnTo>
                      <a:pt x="2525" y="1001"/>
                    </a:lnTo>
                    <a:lnTo>
                      <a:pt x="2505" y="1067"/>
                    </a:lnTo>
                    <a:lnTo>
                      <a:pt x="2479" y="1130"/>
                    </a:lnTo>
                    <a:lnTo>
                      <a:pt x="2448" y="1190"/>
                    </a:lnTo>
                    <a:lnTo>
                      <a:pt x="2412" y="1247"/>
                    </a:lnTo>
                    <a:lnTo>
                      <a:pt x="2371" y="1299"/>
                    </a:lnTo>
                    <a:lnTo>
                      <a:pt x="2415" y="1353"/>
                    </a:lnTo>
                    <a:lnTo>
                      <a:pt x="2454" y="1410"/>
                    </a:lnTo>
                    <a:lnTo>
                      <a:pt x="2489" y="1470"/>
                    </a:lnTo>
                    <a:lnTo>
                      <a:pt x="2518" y="1534"/>
                    </a:lnTo>
                    <a:lnTo>
                      <a:pt x="2543" y="1600"/>
                    </a:lnTo>
                    <a:lnTo>
                      <a:pt x="2561" y="1670"/>
                    </a:lnTo>
                    <a:lnTo>
                      <a:pt x="2625" y="1656"/>
                    </a:lnTo>
                    <a:lnTo>
                      <a:pt x="2689" y="1647"/>
                    </a:lnTo>
                    <a:lnTo>
                      <a:pt x="2756" y="1644"/>
                    </a:lnTo>
                    <a:lnTo>
                      <a:pt x="2828" y="1647"/>
                    </a:lnTo>
                    <a:lnTo>
                      <a:pt x="2898" y="1656"/>
                    </a:lnTo>
                    <a:lnTo>
                      <a:pt x="2965" y="1672"/>
                    </a:lnTo>
                    <a:lnTo>
                      <a:pt x="3029" y="1693"/>
                    </a:lnTo>
                    <a:lnTo>
                      <a:pt x="3092" y="1720"/>
                    </a:lnTo>
                    <a:lnTo>
                      <a:pt x="3151" y="1752"/>
                    </a:lnTo>
                    <a:lnTo>
                      <a:pt x="3208" y="1789"/>
                    </a:lnTo>
                    <a:lnTo>
                      <a:pt x="3261" y="1830"/>
                    </a:lnTo>
                    <a:lnTo>
                      <a:pt x="3311" y="1876"/>
                    </a:lnTo>
                    <a:lnTo>
                      <a:pt x="3356" y="1925"/>
                    </a:lnTo>
                    <a:lnTo>
                      <a:pt x="3397" y="1979"/>
                    </a:lnTo>
                    <a:lnTo>
                      <a:pt x="3433" y="2037"/>
                    </a:lnTo>
                    <a:lnTo>
                      <a:pt x="3465" y="2097"/>
                    </a:lnTo>
                    <a:lnTo>
                      <a:pt x="3491" y="2160"/>
                    </a:lnTo>
                    <a:lnTo>
                      <a:pt x="3513" y="2225"/>
                    </a:lnTo>
                    <a:lnTo>
                      <a:pt x="3528" y="2293"/>
                    </a:lnTo>
                    <a:lnTo>
                      <a:pt x="3537" y="2364"/>
                    </a:lnTo>
                    <a:lnTo>
                      <a:pt x="3541" y="2436"/>
                    </a:lnTo>
                    <a:lnTo>
                      <a:pt x="3537" y="2508"/>
                    </a:lnTo>
                    <a:lnTo>
                      <a:pt x="3528" y="2578"/>
                    </a:lnTo>
                    <a:lnTo>
                      <a:pt x="3513" y="2647"/>
                    </a:lnTo>
                    <a:lnTo>
                      <a:pt x="3491" y="2712"/>
                    </a:lnTo>
                    <a:lnTo>
                      <a:pt x="3465" y="2775"/>
                    </a:lnTo>
                    <a:lnTo>
                      <a:pt x="3433" y="2835"/>
                    </a:lnTo>
                    <a:lnTo>
                      <a:pt x="3397" y="2892"/>
                    </a:lnTo>
                    <a:lnTo>
                      <a:pt x="3356" y="2946"/>
                    </a:lnTo>
                    <a:lnTo>
                      <a:pt x="3311" y="2996"/>
                    </a:lnTo>
                    <a:lnTo>
                      <a:pt x="3261" y="3042"/>
                    </a:lnTo>
                    <a:lnTo>
                      <a:pt x="3208" y="3083"/>
                    </a:lnTo>
                    <a:lnTo>
                      <a:pt x="3151" y="3120"/>
                    </a:lnTo>
                    <a:lnTo>
                      <a:pt x="3092" y="3152"/>
                    </a:lnTo>
                    <a:lnTo>
                      <a:pt x="3029" y="3179"/>
                    </a:lnTo>
                    <a:lnTo>
                      <a:pt x="2965" y="3200"/>
                    </a:lnTo>
                    <a:lnTo>
                      <a:pt x="2898" y="3215"/>
                    </a:lnTo>
                    <a:lnTo>
                      <a:pt x="2828" y="3225"/>
                    </a:lnTo>
                    <a:lnTo>
                      <a:pt x="2756" y="3228"/>
                    </a:lnTo>
                    <a:lnTo>
                      <a:pt x="2684" y="3225"/>
                    </a:lnTo>
                    <a:lnTo>
                      <a:pt x="2615" y="3215"/>
                    </a:lnTo>
                    <a:lnTo>
                      <a:pt x="2547" y="3200"/>
                    </a:lnTo>
                    <a:lnTo>
                      <a:pt x="2481" y="3178"/>
                    </a:lnTo>
                    <a:lnTo>
                      <a:pt x="2418" y="3151"/>
                    </a:lnTo>
                    <a:lnTo>
                      <a:pt x="2358" y="3118"/>
                    </a:lnTo>
                    <a:lnTo>
                      <a:pt x="2301" y="3080"/>
                    </a:lnTo>
                    <a:lnTo>
                      <a:pt x="2248" y="3038"/>
                    </a:lnTo>
                    <a:lnTo>
                      <a:pt x="2199" y="2991"/>
                    </a:lnTo>
                    <a:lnTo>
                      <a:pt x="2153" y="2940"/>
                    </a:lnTo>
                    <a:lnTo>
                      <a:pt x="2113" y="2886"/>
                    </a:lnTo>
                    <a:lnTo>
                      <a:pt x="2077" y="2828"/>
                    </a:lnTo>
                    <a:lnTo>
                      <a:pt x="2045" y="2767"/>
                    </a:lnTo>
                    <a:lnTo>
                      <a:pt x="2019" y="2702"/>
                    </a:lnTo>
                    <a:lnTo>
                      <a:pt x="1999" y="2636"/>
                    </a:lnTo>
                    <a:lnTo>
                      <a:pt x="1944" y="2650"/>
                    </a:lnTo>
                    <a:lnTo>
                      <a:pt x="1888" y="2661"/>
                    </a:lnTo>
                    <a:lnTo>
                      <a:pt x="1830" y="2668"/>
                    </a:lnTo>
                    <a:lnTo>
                      <a:pt x="1770" y="2671"/>
                    </a:lnTo>
                    <a:lnTo>
                      <a:pt x="1711" y="2668"/>
                    </a:lnTo>
                    <a:lnTo>
                      <a:pt x="1653" y="2661"/>
                    </a:lnTo>
                    <a:lnTo>
                      <a:pt x="1597" y="2650"/>
                    </a:lnTo>
                    <a:lnTo>
                      <a:pt x="1542" y="2636"/>
                    </a:lnTo>
                    <a:lnTo>
                      <a:pt x="1521" y="2702"/>
                    </a:lnTo>
                    <a:lnTo>
                      <a:pt x="1495" y="2767"/>
                    </a:lnTo>
                    <a:lnTo>
                      <a:pt x="1464" y="2828"/>
                    </a:lnTo>
                    <a:lnTo>
                      <a:pt x="1427" y="2886"/>
                    </a:lnTo>
                    <a:lnTo>
                      <a:pt x="1386" y="2940"/>
                    </a:lnTo>
                    <a:lnTo>
                      <a:pt x="1341" y="2991"/>
                    </a:lnTo>
                    <a:lnTo>
                      <a:pt x="1291" y="3038"/>
                    </a:lnTo>
                    <a:lnTo>
                      <a:pt x="1238" y="3080"/>
                    </a:lnTo>
                    <a:lnTo>
                      <a:pt x="1182" y="3118"/>
                    </a:lnTo>
                    <a:lnTo>
                      <a:pt x="1122" y="3151"/>
                    </a:lnTo>
                    <a:lnTo>
                      <a:pt x="1059" y="3178"/>
                    </a:lnTo>
                    <a:lnTo>
                      <a:pt x="994" y="3200"/>
                    </a:lnTo>
                    <a:lnTo>
                      <a:pt x="926" y="3215"/>
                    </a:lnTo>
                    <a:lnTo>
                      <a:pt x="855" y="3225"/>
                    </a:lnTo>
                    <a:lnTo>
                      <a:pt x="783" y="3228"/>
                    </a:lnTo>
                    <a:lnTo>
                      <a:pt x="712" y="3225"/>
                    </a:lnTo>
                    <a:lnTo>
                      <a:pt x="643" y="3215"/>
                    </a:lnTo>
                    <a:lnTo>
                      <a:pt x="575" y="3200"/>
                    </a:lnTo>
                    <a:lnTo>
                      <a:pt x="510" y="3179"/>
                    </a:lnTo>
                    <a:lnTo>
                      <a:pt x="448" y="3152"/>
                    </a:lnTo>
                    <a:lnTo>
                      <a:pt x="388" y="3120"/>
                    </a:lnTo>
                    <a:lnTo>
                      <a:pt x="332" y="3083"/>
                    </a:lnTo>
                    <a:lnTo>
                      <a:pt x="279" y="3042"/>
                    </a:lnTo>
                    <a:lnTo>
                      <a:pt x="230" y="2996"/>
                    </a:lnTo>
                    <a:lnTo>
                      <a:pt x="184" y="2946"/>
                    </a:lnTo>
                    <a:lnTo>
                      <a:pt x="143" y="2892"/>
                    </a:lnTo>
                    <a:lnTo>
                      <a:pt x="107" y="2835"/>
                    </a:lnTo>
                    <a:lnTo>
                      <a:pt x="76" y="2775"/>
                    </a:lnTo>
                    <a:lnTo>
                      <a:pt x="50" y="2712"/>
                    </a:lnTo>
                    <a:lnTo>
                      <a:pt x="28" y="2647"/>
                    </a:lnTo>
                    <a:lnTo>
                      <a:pt x="13" y="2578"/>
                    </a:lnTo>
                    <a:lnTo>
                      <a:pt x="3" y="2508"/>
                    </a:lnTo>
                    <a:lnTo>
                      <a:pt x="0" y="2436"/>
                    </a:lnTo>
                    <a:lnTo>
                      <a:pt x="3" y="2364"/>
                    </a:lnTo>
                    <a:lnTo>
                      <a:pt x="13" y="2293"/>
                    </a:lnTo>
                    <a:lnTo>
                      <a:pt x="28" y="2225"/>
                    </a:lnTo>
                    <a:lnTo>
                      <a:pt x="50" y="2160"/>
                    </a:lnTo>
                    <a:lnTo>
                      <a:pt x="76" y="2097"/>
                    </a:lnTo>
                    <a:lnTo>
                      <a:pt x="107" y="2037"/>
                    </a:lnTo>
                    <a:lnTo>
                      <a:pt x="143" y="1979"/>
                    </a:lnTo>
                    <a:lnTo>
                      <a:pt x="184" y="1925"/>
                    </a:lnTo>
                    <a:lnTo>
                      <a:pt x="230" y="1876"/>
                    </a:lnTo>
                    <a:lnTo>
                      <a:pt x="279" y="1830"/>
                    </a:lnTo>
                    <a:lnTo>
                      <a:pt x="332" y="1789"/>
                    </a:lnTo>
                    <a:lnTo>
                      <a:pt x="388" y="1752"/>
                    </a:lnTo>
                    <a:lnTo>
                      <a:pt x="448" y="1720"/>
                    </a:lnTo>
                    <a:lnTo>
                      <a:pt x="510" y="1693"/>
                    </a:lnTo>
                    <a:lnTo>
                      <a:pt x="575" y="1672"/>
                    </a:lnTo>
                    <a:lnTo>
                      <a:pt x="643" y="1656"/>
                    </a:lnTo>
                    <a:lnTo>
                      <a:pt x="712" y="1647"/>
                    </a:lnTo>
                    <a:lnTo>
                      <a:pt x="783" y="1644"/>
                    </a:lnTo>
                    <a:lnTo>
                      <a:pt x="850" y="1647"/>
                    </a:lnTo>
                    <a:lnTo>
                      <a:pt x="916" y="1656"/>
                    </a:lnTo>
                    <a:lnTo>
                      <a:pt x="980" y="1670"/>
                    </a:lnTo>
                    <a:lnTo>
                      <a:pt x="998" y="1600"/>
                    </a:lnTo>
                    <a:lnTo>
                      <a:pt x="1022" y="1534"/>
                    </a:lnTo>
                    <a:lnTo>
                      <a:pt x="1052" y="1470"/>
                    </a:lnTo>
                    <a:lnTo>
                      <a:pt x="1086" y="1410"/>
                    </a:lnTo>
                    <a:lnTo>
                      <a:pt x="1125" y="1353"/>
                    </a:lnTo>
                    <a:lnTo>
                      <a:pt x="1169" y="1299"/>
                    </a:lnTo>
                    <a:lnTo>
                      <a:pt x="1128" y="1247"/>
                    </a:lnTo>
                    <a:lnTo>
                      <a:pt x="1093" y="1190"/>
                    </a:lnTo>
                    <a:lnTo>
                      <a:pt x="1062" y="1130"/>
                    </a:lnTo>
                    <a:lnTo>
                      <a:pt x="1036" y="1067"/>
                    </a:lnTo>
                    <a:lnTo>
                      <a:pt x="1014" y="1001"/>
                    </a:lnTo>
                    <a:lnTo>
                      <a:pt x="999" y="934"/>
                    </a:lnTo>
                    <a:lnTo>
                      <a:pt x="990" y="864"/>
                    </a:lnTo>
                    <a:lnTo>
                      <a:pt x="987" y="793"/>
                    </a:lnTo>
                    <a:lnTo>
                      <a:pt x="990" y="721"/>
                    </a:lnTo>
                    <a:lnTo>
                      <a:pt x="1000" y="650"/>
                    </a:lnTo>
                    <a:lnTo>
                      <a:pt x="1015" y="582"/>
                    </a:lnTo>
                    <a:lnTo>
                      <a:pt x="1036" y="517"/>
                    </a:lnTo>
                    <a:lnTo>
                      <a:pt x="1063" y="453"/>
                    </a:lnTo>
                    <a:lnTo>
                      <a:pt x="1094" y="392"/>
                    </a:lnTo>
                    <a:lnTo>
                      <a:pt x="1131" y="336"/>
                    </a:lnTo>
                    <a:lnTo>
                      <a:pt x="1172" y="282"/>
                    </a:lnTo>
                    <a:lnTo>
                      <a:pt x="1217" y="232"/>
                    </a:lnTo>
                    <a:lnTo>
                      <a:pt x="1265" y="186"/>
                    </a:lnTo>
                    <a:lnTo>
                      <a:pt x="1318" y="145"/>
                    </a:lnTo>
                    <a:lnTo>
                      <a:pt x="1375" y="109"/>
                    </a:lnTo>
                    <a:lnTo>
                      <a:pt x="1435" y="76"/>
                    </a:lnTo>
                    <a:lnTo>
                      <a:pt x="1497" y="50"/>
                    </a:lnTo>
                    <a:lnTo>
                      <a:pt x="1562" y="28"/>
                    </a:lnTo>
                    <a:lnTo>
                      <a:pt x="1629" y="13"/>
                    </a:lnTo>
                    <a:lnTo>
                      <a:pt x="1699" y="3"/>
                    </a:lnTo>
                    <a:lnTo>
                      <a:pt x="177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cs typeface="+mn-ea"/>
                  <a:sym typeface="+mn-lt"/>
                </a:endParaRPr>
              </a:p>
            </p:txBody>
          </p:sp>
          <p:sp>
            <p:nvSpPr>
              <p:cNvPr id="117" name="Freeform 51"/>
              <p:cNvSpPr>
                <a:spLocks noEditPoints="1"/>
              </p:cNvSpPr>
              <p:nvPr/>
            </p:nvSpPr>
            <p:spPr bwMode="auto">
              <a:xfrm>
                <a:off x="8145463" y="1485900"/>
                <a:ext cx="190500" cy="206375"/>
              </a:xfrm>
              <a:custGeom>
                <a:gdLst>
                  <a:gd fmla="*/ 458 w 960" name="T0"/>
                  <a:gd fmla="*/ 626 h 1038" name="T1"/>
                  <a:gd fmla="*/ 347 w 960" name="T2"/>
                  <a:gd fmla="*/ 902 h 1038" name="T3"/>
                  <a:gd fmla="*/ 615 w 960" name="T4"/>
                  <a:gd fmla="*/ 902 h 1038" name="T5"/>
                  <a:gd fmla="*/ 503 w 960" name="T6"/>
                  <a:gd fmla="*/ 626 h 1038" name="T7"/>
                  <a:gd fmla="*/ 526 w 960" name="T8"/>
                  <a:gd fmla="*/ 581 h 1038" name="T9"/>
                  <a:gd fmla="*/ 480 w 960" name="T10"/>
                  <a:gd fmla="*/ 587 h 1038" name="T11"/>
                  <a:gd fmla="*/ 414 w 960" name="T12"/>
                  <a:gd fmla="*/ 575 h 1038" name="T13"/>
                  <a:gd fmla="*/ 519 w 960" name="T14"/>
                  <a:gd fmla="*/ 2 h 1038" name="T15"/>
                  <a:gd fmla="*/ 592 w 960" name="T16"/>
                  <a:gd fmla="*/ 25 h 1038" name="T17"/>
                  <a:gd fmla="*/ 654 w 960" name="T18"/>
                  <a:gd fmla="*/ 65 h 1038" name="T19"/>
                  <a:gd fmla="*/ 703 w 960" name="T20"/>
                  <a:gd fmla="*/ 122 h 1038" name="T21"/>
                  <a:gd fmla="*/ 735 w 960" name="T22"/>
                  <a:gd fmla="*/ 191 h 1038" name="T23"/>
                  <a:gd fmla="*/ 746 w 960" name="T24"/>
                  <a:gd fmla="*/ 268 h 1038" name="T25"/>
                  <a:gd fmla="*/ 735 w 960" name="T26"/>
                  <a:gd fmla="*/ 348 h 1038" name="T27"/>
                  <a:gd fmla="*/ 705 w 960" name="T28"/>
                  <a:gd fmla="*/ 425 h 1038" name="T29"/>
                  <a:gd fmla="*/ 658 w 960" name="T30"/>
                  <a:gd fmla="*/ 494 h 1038" name="T31"/>
                  <a:gd fmla="*/ 599 w 960" name="T32"/>
                  <a:gd fmla="*/ 547 h 1038" name="T33"/>
                  <a:gd fmla="*/ 698 w 960" name="T34"/>
                  <a:gd fmla="*/ 585 h 1038" name="T35"/>
                  <a:gd fmla="*/ 786 w 960" name="T36"/>
                  <a:gd fmla="*/ 638 h 1038" name="T37"/>
                  <a:gd fmla="*/ 858 w 960" name="T38"/>
                  <a:gd fmla="*/ 703 h 1038" name="T39"/>
                  <a:gd fmla="*/ 913 w 960" name="T40"/>
                  <a:gd fmla="*/ 774 h 1038" name="T41"/>
                  <a:gd fmla="*/ 948 w 960" name="T42"/>
                  <a:gd fmla="*/ 849 h 1038" name="T43"/>
                  <a:gd fmla="*/ 960 w 960" name="T44"/>
                  <a:gd fmla="*/ 920 h 1038" name="T45"/>
                  <a:gd fmla="*/ 946 w 960" name="T46"/>
                  <a:gd fmla="*/ 951 h 1038" name="T47"/>
                  <a:gd fmla="*/ 908 w 960" name="T48"/>
                  <a:gd fmla="*/ 977 h 1038" name="T49"/>
                  <a:gd fmla="*/ 847 w 960" name="T50"/>
                  <a:gd fmla="*/ 1000 h 1038" name="T51"/>
                  <a:gd fmla="*/ 770 w 960" name="T52"/>
                  <a:gd fmla="*/ 1017 h 1038" name="T53"/>
                  <a:gd fmla="*/ 681 w 960" name="T54"/>
                  <a:gd fmla="*/ 1029 h 1038" name="T55"/>
                  <a:gd fmla="*/ 583 w 960" name="T56"/>
                  <a:gd fmla="*/ 1036 h 1038" name="T57"/>
                  <a:gd fmla="*/ 480 w 960" name="T58"/>
                  <a:gd fmla="*/ 1038 h 1038" name="T59"/>
                  <a:gd fmla="*/ 379 w 960" name="T60"/>
                  <a:gd fmla="*/ 1036 h 1038" name="T61"/>
                  <a:gd fmla="*/ 281 w 960" name="T62"/>
                  <a:gd fmla="*/ 1029 h 1038" name="T63"/>
                  <a:gd fmla="*/ 191 w 960" name="T64"/>
                  <a:gd fmla="*/ 1017 h 1038" name="T65"/>
                  <a:gd fmla="*/ 114 w 960" name="T66"/>
                  <a:gd fmla="*/ 1000 h 1038" name="T67"/>
                  <a:gd fmla="*/ 54 w 960" name="T68"/>
                  <a:gd fmla="*/ 977 h 1038" name="T69"/>
                  <a:gd fmla="*/ 14 w 960" name="T70"/>
                  <a:gd fmla="*/ 951 h 1038" name="T71"/>
                  <a:gd fmla="*/ 0 w 960" name="T72"/>
                  <a:gd fmla="*/ 920 h 1038" name="T73"/>
                  <a:gd fmla="*/ 13 w 960" name="T74"/>
                  <a:gd fmla="*/ 849 h 1038" name="T75"/>
                  <a:gd fmla="*/ 48 w 960" name="T76"/>
                  <a:gd fmla="*/ 774 h 1038" name="T77"/>
                  <a:gd fmla="*/ 104 w 960" name="T78"/>
                  <a:gd fmla="*/ 703 h 1038" name="T79"/>
                  <a:gd fmla="*/ 176 w 960" name="T80"/>
                  <a:gd fmla="*/ 638 h 1038" name="T81"/>
                  <a:gd fmla="*/ 263 w 960" name="T82"/>
                  <a:gd fmla="*/ 585 h 1038" name="T83"/>
                  <a:gd fmla="*/ 363 w 960" name="T84"/>
                  <a:gd fmla="*/ 547 h 1038" name="T85"/>
                  <a:gd fmla="*/ 302 w 960" name="T86"/>
                  <a:gd fmla="*/ 494 h 1038" name="T87"/>
                  <a:gd fmla="*/ 256 w 960" name="T88"/>
                  <a:gd fmla="*/ 425 h 1038" name="T89"/>
                  <a:gd fmla="*/ 227 w 960" name="T90"/>
                  <a:gd fmla="*/ 348 h 1038" name="T91"/>
                  <a:gd fmla="*/ 216 w 960" name="T92"/>
                  <a:gd fmla="*/ 268 h 1038" name="T93"/>
                  <a:gd fmla="*/ 227 w 960" name="T94"/>
                  <a:gd fmla="*/ 191 h 1038" name="T95"/>
                  <a:gd fmla="*/ 258 w 960" name="T96"/>
                  <a:gd fmla="*/ 122 h 1038" name="T97"/>
                  <a:gd fmla="*/ 307 w 960" name="T98"/>
                  <a:gd fmla="*/ 65 h 1038" name="T99"/>
                  <a:gd fmla="*/ 369 w 960" name="T100"/>
                  <a:gd fmla="*/ 25 h 1038" name="T101"/>
                  <a:gd fmla="*/ 441 w 960" name="T102"/>
                  <a:gd fmla="*/ 2 h 10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38" w="960">
                    <a:moveTo>
                      <a:pt x="414" y="575"/>
                    </a:moveTo>
                    <a:lnTo>
                      <a:pt x="458" y="626"/>
                    </a:lnTo>
                    <a:lnTo>
                      <a:pt x="459" y="626"/>
                    </a:lnTo>
                    <a:lnTo>
                      <a:pt x="347" y="902"/>
                    </a:lnTo>
                    <a:lnTo>
                      <a:pt x="480" y="1038"/>
                    </a:lnTo>
                    <a:lnTo>
                      <a:pt x="615" y="902"/>
                    </a:lnTo>
                    <a:lnTo>
                      <a:pt x="502" y="626"/>
                    </a:lnTo>
                    <a:lnTo>
                      <a:pt x="503" y="626"/>
                    </a:lnTo>
                    <a:lnTo>
                      <a:pt x="547" y="575"/>
                    </a:lnTo>
                    <a:lnTo>
                      <a:pt x="526" y="581"/>
                    </a:lnTo>
                    <a:lnTo>
                      <a:pt x="503" y="586"/>
                    </a:lnTo>
                    <a:lnTo>
                      <a:pt x="480" y="587"/>
                    </a:lnTo>
                    <a:lnTo>
                      <a:pt x="447" y="583"/>
                    </a:lnTo>
                    <a:lnTo>
                      <a:pt x="414" y="575"/>
                    </a:lnTo>
                    <a:close/>
                    <a:moveTo>
                      <a:pt x="480" y="0"/>
                    </a:moveTo>
                    <a:lnTo>
                      <a:pt x="519" y="2"/>
                    </a:lnTo>
                    <a:lnTo>
                      <a:pt x="557" y="11"/>
                    </a:lnTo>
                    <a:lnTo>
                      <a:pt x="592" y="25"/>
                    </a:lnTo>
                    <a:lnTo>
                      <a:pt x="625" y="42"/>
                    </a:lnTo>
                    <a:lnTo>
                      <a:pt x="654" y="65"/>
                    </a:lnTo>
                    <a:lnTo>
                      <a:pt x="681" y="91"/>
                    </a:lnTo>
                    <a:lnTo>
                      <a:pt x="703" y="122"/>
                    </a:lnTo>
                    <a:lnTo>
                      <a:pt x="721" y="155"/>
                    </a:lnTo>
                    <a:lnTo>
                      <a:pt x="735" y="191"/>
                    </a:lnTo>
                    <a:lnTo>
                      <a:pt x="742" y="228"/>
                    </a:lnTo>
                    <a:lnTo>
                      <a:pt x="746" y="268"/>
                    </a:lnTo>
                    <a:lnTo>
                      <a:pt x="742" y="307"/>
                    </a:lnTo>
                    <a:lnTo>
                      <a:pt x="735" y="348"/>
                    </a:lnTo>
                    <a:lnTo>
                      <a:pt x="722" y="387"/>
                    </a:lnTo>
                    <a:lnTo>
                      <a:pt x="705" y="425"/>
                    </a:lnTo>
                    <a:lnTo>
                      <a:pt x="684" y="461"/>
                    </a:lnTo>
                    <a:lnTo>
                      <a:pt x="658" y="494"/>
                    </a:lnTo>
                    <a:lnTo>
                      <a:pt x="630" y="523"/>
                    </a:lnTo>
                    <a:lnTo>
                      <a:pt x="599" y="547"/>
                    </a:lnTo>
                    <a:lnTo>
                      <a:pt x="650" y="564"/>
                    </a:lnTo>
                    <a:lnTo>
                      <a:pt x="698" y="585"/>
                    </a:lnTo>
                    <a:lnTo>
                      <a:pt x="744" y="610"/>
                    </a:lnTo>
                    <a:lnTo>
                      <a:pt x="786"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8"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30" y="1038"/>
                    </a:lnTo>
                    <a:lnTo>
                      <a:pt x="379" y="1036"/>
                    </a:lnTo>
                    <a:lnTo>
                      <a:pt x="328" y="1033"/>
                    </a:lnTo>
                    <a:lnTo>
                      <a:pt x="281" y="1029"/>
                    </a:lnTo>
                    <a:lnTo>
                      <a:pt x="234" y="1023"/>
                    </a:lnTo>
                    <a:lnTo>
                      <a:pt x="191" y="1017"/>
                    </a:lnTo>
                    <a:lnTo>
                      <a:pt x="150" y="1009"/>
                    </a:lnTo>
                    <a:lnTo>
                      <a:pt x="114" y="1000"/>
                    </a:lnTo>
                    <a:lnTo>
                      <a:pt x="81" y="989"/>
                    </a:lnTo>
                    <a:lnTo>
                      <a:pt x="54" y="977"/>
                    </a:lnTo>
                    <a:lnTo>
                      <a:pt x="32" y="965"/>
                    </a:lnTo>
                    <a:lnTo>
                      <a:pt x="14" y="951"/>
                    </a:lnTo>
                    <a:lnTo>
                      <a:pt x="5" y="936"/>
                    </a:lnTo>
                    <a:lnTo>
                      <a:pt x="0" y="920"/>
                    </a:lnTo>
                    <a:lnTo>
                      <a:pt x="3" y="885"/>
                    </a:lnTo>
                    <a:lnTo>
                      <a:pt x="13" y="849"/>
                    </a:lnTo>
                    <a:lnTo>
                      <a:pt x="28" y="812"/>
                    </a:lnTo>
                    <a:lnTo>
                      <a:pt x="48" y="774"/>
                    </a:lnTo>
                    <a:lnTo>
                      <a:pt x="74" y="738"/>
                    </a:lnTo>
                    <a:lnTo>
                      <a:pt x="104" y="703"/>
                    </a:lnTo>
                    <a:lnTo>
                      <a:pt x="138" y="670"/>
                    </a:lnTo>
                    <a:lnTo>
                      <a:pt x="176" y="638"/>
                    </a:lnTo>
                    <a:lnTo>
                      <a:pt x="218" y="610"/>
                    </a:lnTo>
                    <a:lnTo>
                      <a:pt x="263" y="585"/>
                    </a:lnTo>
                    <a:lnTo>
                      <a:pt x="312" y="564"/>
                    </a:lnTo>
                    <a:lnTo>
                      <a:pt x="363" y="547"/>
                    </a:lnTo>
                    <a:lnTo>
                      <a:pt x="331" y="523"/>
                    </a:lnTo>
                    <a:lnTo>
                      <a:pt x="302" y="494"/>
                    </a:lnTo>
                    <a:lnTo>
                      <a:pt x="277" y="461"/>
                    </a:lnTo>
                    <a:lnTo>
                      <a:pt x="256" y="425"/>
                    </a:lnTo>
                    <a:lnTo>
                      <a:pt x="239" y="387"/>
                    </a:lnTo>
                    <a:lnTo>
                      <a:pt x="227" y="348"/>
                    </a:lnTo>
                    <a:lnTo>
                      <a:pt x="218" y="307"/>
                    </a:lnTo>
                    <a:lnTo>
                      <a:pt x="216" y="268"/>
                    </a:lnTo>
                    <a:lnTo>
                      <a:pt x="218" y="228"/>
                    </a:lnTo>
                    <a:lnTo>
                      <a:pt x="227" y="191"/>
                    </a:lnTo>
                    <a:lnTo>
                      <a:pt x="241"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cs typeface="+mn-ea"/>
                  <a:sym typeface="+mn-lt"/>
                </a:endParaRPr>
              </a:p>
            </p:txBody>
          </p:sp>
        </p:grpSp>
      </p:grpSp>
      <p:sp>
        <p:nvSpPr>
          <p:cNvPr id="118" name="Rounded Rectangle 10"/>
          <p:cNvSpPr/>
          <p:nvPr/>
        </p:nvSpPr>
        <p:spPr>
          <a:xfrm>
            <a:off x="1717981" y="2987946"/>
            <a:ext cx="3095625"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100" u="none">
                <a:ln>
                  <a:noFill/>
                </a:ln>
                <a:solidFill>
                  <a:srgbClr val="F99302"/>
                </a:solidFill>
                <a:effectLst/>
                <a:uLnTx/>
                <a:uFillTx/>
                <a:cs typeface="+mn-ea"/>
                <a:sym typeface="+mn-lt"/>
              </a:rPr>
              <a:t>45%</a:t>
            </a:r>
          </a:p>
        </p:txBody>
      </p:sp>
      <p:sp>
        <p:nvSpPr>
          <p:cNvPr id="119" name="Rounded Rectangle 11"/>
          <p:cNvSpPr/>
          <p:nvPr/>
        </p:nvSpPr>
        <p:spPr>
          <a:xfrm>
            <a:off x="1784520" y="3046419"/>
            <a:ext cx="1366309" cy="90561"/>
          </a:xfrm>
          <a:prstGeom prst="roundRect">
            <a:avLst>
              <a:gd fmla="val 50000" name="adj"/>
            </a:avLst>
          </a:prstGeom>
          <a:solidFill>
            <a:srgbClr val="F99302"/>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600" u="none">
              <a:ln>
                <a:noFill/>
              </a:ln>
              <a:solidFill>
                <a:prstClr val="white"/>
              </a:solidFill>
              <a:effectLst/>
              <a:uLnTx/>
              <a:uFillTx/>
              <a:cs typeface="+mn-ea"/>
              <a:sym charset="-122" panose="02010600030101010101" pitchFamily="2" typeface="宋体"/>
            </a:endParaRPr>
          </a:p>
        </p:txBody>
      </p:sp>
      <p:sp>
        <p:nvSpPr>
          <p:cNvPr id="120" name="Rounded Rectangle 173"/>
          <p:cNvSpPr/>
          <p:nvPr/>
        </p:nvSpPr>
        <p:spPr>
          <a:xfrm>
            <a:off x="1717981" y="3801800"/>
            <a:ext cx="3095625"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100" u="none">
                <a:ln>
                  <a:noFill/>
                </a:ln>
                <a:solidFill>
                  <a:srgbClr val="E14956"/>
                </a:solidFill>
                <a:effectLst/>
                <a:uLnTx/>
                <a:uFillTx/>
                <a:cs typeface="+mn-ea"/>
                <a:sym typeface="+mn-lt"/>
              </a:rPr>
              <a:t>100%</a:t>
            </a:r>
          </a:p>
        </p:txBody>
      </p:sp>
      <p:sp>
        <p:nvSpPr>
          <p:cNvPr id="121" name="Rounded Rectangle 174"/>
          <p:cNvSpPr/>
          <p:nvPr/>
        </p:nvSpPr>
        <p:spPr>
          <a:xfrm>
            <a:off x="1784520" y="3860273"/>
            <a:ext cx="2360661" cy="90561"/>
          </a:xfrm>
          <a:prstGeom prst="roundRect">
            <a:avLst>
              <a:gd fmla="val 50000" name="adj"/>
            </a:avLst>
          </a:prstGeom>
          <a:solidFill>
            <a:srgbClr val="E14956"/>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600" u="none">
              <a:ln>
                <a:noFill/>
              </a:ln>
              <a:solidFill>
                <a:prstClr val="white"/>
              </a:solidFill>
              <a:effectLst/>
              <a:uLnTx/>
              <a:uFillTx/>
              <a:cs typeface="+mn-ea"/>
              <a:sym typeface="+mn-lt"/>
            </a:endParaRPr>
          </a:p>
        </p:txBody>
      </p:sp>
      <p:grpSp>
        <p:nvGrpSpPr>
          <p:cNvPr id="122" name="Group 41"/>
          <p:cNvGrpSpPr/>
          <p:nvPr/>
        </p:nvGrpSpPr>
        <p:grpSpPr>
          <a:xfrm>
            <a:off x="1717981" y="4226927"/>
            <a:ext cx="1864345" cy="285917"/>
            <a:chOff x="6654373" y="4833909"/>
            <a:chExt cx="1864345" cy="285917"/>
          </a:xfrm>
        </p:grpSpPr>
        <p:sp>
          <p:nvSpPr>
            <p:cNvPr id="123" name="Rectangle 21"/>
            <p:cNvSpPr/>
            <p:nvPr/>
          </p:nvSpPr>
          <p:spPr>
            <a:xfrm>
              <a:off x="7142367" y="4833909"/>
              <a:ext cx="1376351" cy="285917"/>
            </a:xfrm>
            <a:prstGeom prst="rect">
              <a:avLst/>
            </a:prstGeom>
            <a:noFill/>
            <a:ln algn="ctr" cap="flat" cmpd="sng" w="12700">
              <a:noFill/>
              <a:prstDash val="solid"/>
              <a:miter lim="800000"/>
            </a:ln>
            <a:effectLst/>
          </p:spPr>
          <p:txBody>
            <a:bodyPr anchor="ctr" bIns="0" lIns="0" rIns="36000" rtlCol="0" tIns="0">
              <a:norm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200" u="none">
                  <a:ln>
                    <a:noFill/>
                  </a:ln>
                  <a:solidFill>
                    <a:prstClr val="white"/>
                  </a:solidFill>
                  <a:effectLst/>
                  <a:uLnTx/>
                  <a:uFillTx/>
                  <a:cs typeface="+mn-ea"/>
                  <a:sym typeface="+mn-lt"/>
                </a:rPr>
                <a:t>Web Developing</a:t>
              </a:r>
            </a:p>
          </p:txBody>
        </p:sp>
        <p:sp>
          <p:nvSpPr>
            <p:cNvPr id="124" name="Freeform 20"/>
            <p:cNvSpPr>
              <a:spLocks noEditPoints="1"/>
            </p:cNvSpPr>
            <p:nvPr/>
          </p:nvSpPr>
          <p:spPr bwMode="auto">
            <a:xfrm>
              <a:off x="6654373" y="4897985"/>
              <a:ext cx="192419" cy="191189"/>
            </a:xfrm>
            <a:custGeom>
              <a:gdLst>
                <a:gd fmla="*/ 120 w 3130" name="T0"/>
                <a:gd fmla="*/ 2868 h 3105" name="T1"/>
                <a:gd fmla="*/ 209 w 3130" name="T2"/>
                <a:gd fmla="*/ 2981 h 3105" name="T3"/>
                <a:gd fmla="*/ 318 w 3130" name="T4"/>
                <a:gd fmla="*/ 2891 h 3105" name="T5"/>
                <a:gd fmla="*/ 230 w 3130" name="T6"/>
                <a:gd fmla="*/ 2778 h 3105" name="T7"/>
                <a:gd fmla="*/ 2693 w 3130" name="T8"/>
                <a:gd fmla="*/ 913 h 3105" name="T9"/>
                <a:gd fmla="*/ 2670 w 3130" name="T10"/>
                <a:gd fmla="*/ 1092 h 3105" name="T11"/>
                <a:gd fmla="*/ 2749 w 3130" name="T12"/>
                <a:gd fmla="*/ 1282 h 3105" name="T13"/>
                <a:gd fmla="*/ 2923 w 3130" name="T14"/>
                <a:gd fmla="*/ 1503 h 3105" name="T15"/>
                <a:gd fmla="*/ 2950 w 3130" name="T16"/>
                <a:gd fmla="*/ 1224 h 3105" name="T17"/>
                <a:gd fmla="*/ 1682 w 3130" name="T18"/>
                <a:gd fmla="*/ 174 h 3105" name="T19"/>
                <a:gd fmla="*/ 1163 w 3130" name="T20"/>
                <a:gd fmla="*/ 339 h 3105" name="T21"/>
                <a:gd fmla="*/ 1105 w 3130" name="T22"/>
                <a:gd fmla="*/ 544 h 3105" name="T23"/>
                <a:gd fmla="*/ 1153 w 3130" name="T24"/>
                <a:gd fmla="*/ 718 h 3105" name="T25"/>
                <a:gd fmla="*/ 1042 w 3130" name="T26"/>
                <a:gd fmla="*/ 829 h 3105" name="T27"/>
                <a:gd fmla="*/ 894 w 3130" name="T28"/>
                <a:gd fmla="*/ 903 h 3105" name="T29"/>
                <a:gd fmla="*/ 858 w 3130" name="T30"/>
                <a:gd fmla="*/ 1068 h 3105" name="T31"/>
                <a:gd fmla="*/ 866 w 3130" name="T32"/>
                <a:gd fmla="*/ 1230 h 3105" name="T33"/>
                <a:gd fmla="*/ 929 w 3130" name="T34"/>
                <a:gd fmla="*/ 1294 h 3105" name="T35"/>
                <a:gd fmla="*/ 886 w 3130" name="T36"/>
                <a:gd fmla="*/ 1385 h 3105" name="T37"/>
                <a:gd fmla="*/ 673 w 3130" name="T38"/>
                <a:gd fmla="*/ 1515 h 3105" name="T39"/>
                <a:gd fmla="*/ 665 w 3130" name="T40"/>
                <a:gd fmla="*/ 1885 h 3105" name="T41"/>
                <a:gd fmla="*/ 1907 w 3130" name="T42"/>
                <a:gd fmla="*/ 847 h 3105" name="T43"/>
                <a:gd fmla="*/ 1043 w 3130" name="T44"/>
                <a:gd fmla="*/ 2375 h 3105" name="T45"/>
                <a:gd fmla="*/ 1527 w 3130" name="T46"/>
                <a:gd fmla="*/ 2602 h 3105" name="T47"/>
                <a:gd fmla="*/ 2097 w 3130" name="T48"/>
                <a:gd fmla="*/ 2578 h 3105" name="T49"/>
                <a:gd fmla="*/ 2586 w 3130" name="T50"/>
                <a:gd fmla="*/ 2290 h 3105" name="T51"/>
                <a:gd fmla="*/ 2285 w 3130" name="T52"/>
                <a:gd fmla="*/ 2383 h 3105" name="T53"/>
                <a:gd fmla="*/ 2095 w 3130" name="T54"/>
                <a:gd fmla="*/ 2417 h 3105" name="T55"/>
                <a:gd fmla="*/ 2052 w 3130" name="T56"/>
                <a:gd fmla="*/ 2332 h 3105" name="T57"/>
                <a:gd fmla="*/ 2192 w 3130" name="T58"/>
                <a:gd fmla="*/ 2221 h 3105" name="T59"/>
                <a:gd fmla="*/ 2304 w 3130" name="T60"/>
                <a:gd fmla="*/ 2140 h 3105" name="T61"/>
                <a:gd fmla="*/ 2363 w 3130" name="T62"/>
                <a:gd fmla="*/ 1969 h 3105" name="T63"/>
                <a:gd fmla="*/ 2408 w 3130" name="T64"/>
                <a:gd fmla="*/ 1786 h 3105" name="T65"/>
                <a:gd fmla="*/ 2430 w 3130" name="T66"/>
                <a:gd fmla="*/ 1725 h 3105" name="T67"/>
                <a:gd fmla="*/ 2451 w 3130" name="T68"/>
                <a:gd fmla="*/ 1562 h 3105" name="T69"/>
                <a:gd fmla="*/ 2477 w 3130" name="T70"/>
                <a:gd fmla="*/ 1394 h 3105" name="T71"/>
                <a:gd fmla="*/ 2584 w 3130" name="T72"/>
                <a:gd fmla="*/ 1228 h 3105" name="T73"/>
                <a:gd fmla="*/ 2568 w 3130" name="T74"/>
                <a:gd fmla="*/ 1017 h 3105" name="T75"/>
                <a:gd fmla="*/ 2485 w 3130" name="T76"/>
                <a:gd fmla="*/ 825 h 3105" name="T77"/>
                <a:gd fmla="*/ 2351 w 3130" name="T78"/>
                <a:gd fmla="*/ 720 h 3105" name="T79"/>
                <a:gd fmla="*/ 2149 w 3130" name="T80"/>
                <a:gd fmla="*/ 563 h 3105" name="T81"/>
                <a:gd fmla="*/ 2026 w 3130" name="T82"/>
                <a:gd fmla="*/ 400 h 3105" name="T83"/>
                <a:gd fmla="*/ 1907 w 3130" name="T84"/>
                <a:gd fmla="*/ 181 h 3105" name="T85"/>
                <a:gd fmla="*/ 2039 w 3130" name="T86"/>
                <a:gd fmla="*/ 29 h 3105" name="T87"/>
                <a:gd fmla="*/ 2598 w 3130" name="T88"/>
                <a:gd fmla="*/ 291 h 3105" name="T89"/>
                <a:gd fmla="*/ 2984 w 3130" name="T90"/>
                <a:gd fmla="*/ 773 h 3105" name="T91"/>
                <a:gd fmla="*/ 3130 w 3130" name="T92"/>
                <a:gd fmla="*/ 1399 h 3105" name="T93"/>
                <a:gd fmla="*/ 2985 w 3130" name="T94"/>
                <a:gd fmla="*/ 2025 h 3105" name="T95"/>
                <a:gd fmla="*/ 2598 w 3130" name="T96"/>
                <a:gd fmla="*/ 2506 h 3105" name="T97"/>
                <a:gd fmla="*/ 2039 w 3130" name="T98"/>
                <a:gd fmla="*/ 2769 h 3105" name="T99"/>
                <a:gd fmla="*/ 1430 w 3130" name="T100"/>
                <a:gd fmla="*/ 2755 h 3105" name="T101"/>
                <a:gd fmla="*/ 922 w 3130" name="T102"/>
                <a:gd fmla="*/ 2498 h 3105" name="T103"/>
                <a:gd fmla="*/ 238 w 3130" name="T104"/>
                <a:gd fmla="*/ 3105 h 3105" name="T105"/>
                <a:gd fmla="*/ 44 w 3130" name="T106"/>
                <a:gd fmla="*/ 3012 h 3105" name="T107"/>
                <a:gd fmla="*/ 12 w 3130" name="T108"/>
                <a:gd fmla="*/ 2797 h 3105" name="T109"/>
                <a:gd fmla="*/ 534 w 3130" name="T110"/>
                <a:gd fmla="*/ 2002 h 3105" name="T111"/>
                <a:gd fmla="*/ 399 w 3130" name="T112"/>
                <a:gd fmla="*/ 1399 h 3105" name="T113"/>
                <a:gd fmla="*/ 543 w 3130" name="T114"/>
                <a:gd fmla="*/ 773 h 3105" name="T115"/>
                <a:gd fmla="*/ 930 w 3130" name="T116"/>
                <a:gd fmla="*/ 291 h 3105" name="T117"/>
                <a:gd fmla="*/ 1490 w 3130" name="T118"/>
                <a:gd fmla="*/ 29 h 310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105" w="3130">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ysClr lastClr="FFFFFF" val="window"/>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cs typeface="+mn-ea"/>
                <a:sym typeface="+mn-lt"/>
              </a:endParaRPr>
            </a:p>
          </p:txBody>
        </p:sp>
      </p:grpSp>
      <p:sp>
        <p:nvSpPr>
          <p:cNvPr id="125" name="Rounded Rectangle 175"/>
          <p:cNvSpPr/>
          <p:nvPr/>
        </p:nvSpPr>
        <p:spPr>
          <a:xfrm>
            <a:off x="1717981" y="4609904"/>
            <a:ext cx="3095625"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100" u="none">
                <a:ln>
                  <a:noFill/>
                </a:ln>
                <a:solidFill>
                  <a:srgbClr val="A6315B"/>
                </a:solidFill>
                <a:effectLst/>
                <a:uLnTx/>
                <a:uFillTx/>
                <a:cs typeface="+mn-ea"/>
                <a:sym typeface="+mn-lt"/>
              </a:rPr>
              <a:t>71%</a:t>
            </a:r>
          </a:p>
        </p:txBody>
      </p:sp>
      <p:sp>
        <p:nvSpPr>
          <p:cNvPr id="126" name="Rounded Rectangle 176"/>
          <p:cNvSpPr/>
          <p:nvPr/>
        </p:nvSpPr>
        <p:spPr>
          <a:xfrm>
            <a:off x="1784519" y="4668377"/>
            <a:ext cx="1717724" cy="90561"/>
          </a:xfrm>
          <a:prstGeom prst="roundRect">
            <a:avLst>
              <a:gd fmla="val 50000" name="adj"/>
            </a:avLst>
          </a:prstGeom>
          <a:solidFill>
            <a:srgbClr val="A6315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600" u="none">
              <a:ln>
                <a:noFill/>
              </a:ln>
              <a:solidFill>
                <a:prstClr val="white"/>
              </a:solidFill>
              <a:effectLst/>
              <a:uLnTx/>
              <a:uFillTx/>
              <a:cs typeface="+mn-ea"/>
              <a:sym typeface="+mn-lt"/>
            </a:endParaRPr>
          </a:p>
        </p:txBody>
      </p:sp>
      <p:grpSp>
        <p:nvGrpSpPr>
          <p:cNvPr id="127" name="Group 42"/>
          <p:cNvGrpSpPr/>
          <p:nvPr/>
        </p:nvGrpSpPr>
        <p:grpSpPr>
          <a:xfrm>
            <a:off x="1717981" y="5035032"/>
            <a:ext cx="1847684" cy="285917"/>
            <a:chOff x="6667858" y="5297544"/>
            <a:chExt cx="1847684" cy="285917"/>
          </a:xfrm>
        </p:grpSpPr>
        <p:sp>
          <p:nvSpPr>
            <p:cNvPr id="128" name="Rectangle 22"/>
            <p:cNvSpPr/>
            <p:nvPr/>
          </p:nvSpPr>
          <p:spPr>
            <a:xfrm>
              <a:off x="7139191" y="5297544"/>
              <a:ext cx="1376351" cy="285917"/>
            </a:xfrm>
            <a:prstGeom prst="rect">
              <a:avLst/>
            </a:prstGeom>
            <a:noFill/>
            <a:ln algn="ctr" cap="flat" cmpd="sng" w="12700">
              <a:noFill/>
              <a:prstDash val="solid"/>
              <a:miter lim="800000"/>
            </a:ln>
            <a:effectLst/>
          </p:spPr>
          <p:txBody>
            <a:bodyPr anchor="ctr" bIns="0" lIns="0" rIns="36000" rtlCol="0" tIns="0">
              <a:norm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200" u="none">
                  <a:ln>
                    <a:noFill/>
                  </a:ln>
                  <a:solidFill>
                    <a:prstClr val="white"/>
                  </a:solidFill>
                  <a:effectLst/>
                  <a:uLnTx/>
                  <a:uFillTx/>
                  <a:cs typeface="+mn-ea"/>
                  <a:sym typeface="+mn-lt"/>
                </a:rPr>
                <a:t>Designing</a:t>
              </a:r>
            </a:p>
          </p:txBody>
        </p:sp>
        <p:sp>
          <p:nvSpPr>
            <p:cNvPr id="129" name="Freeform 16"/>
            <p:cNvSpPr>
              <a:spLocks noEditPoints="1"/>
            </p:cNvSpPr>
            <p:nvPr/>
          </p:nvSpPr>
          <p:spPr bwMode="auto">
            <a:xfrm>
              <a:off x="6667858" y="5383694"/>
              <a:ext cx="165448" cy="155555"/>
            </a:xfrm>
            <a:custGeom>
              <a:gdLst>
                <a:gd fmla="*/ 2905 w 3615" name="T0"/>
                <a:gd fmla="*/ 2070 h 3399" name="T1"/>
                <a:gd fmla="*/ 2965 w 3615" name="T2"/>
                <a:gd fmla="*/ 2296 h 3399" name="T3"/>
                <a:gd fmla="*/ 3180 w 3615" name="T4"/>
                <a:gd fmla="*/ 2296 h 3399" name="T5"/>
                <a:gd fmla="*/ 3247 w 3615" name="T6"/>
                <a:gd fmla="*/ 2090 h 3399" name="T7"/>
                <a:gd fmla="*/ 3072 w 3615" name="T8"/>
                <a:gd fmla="*/ 1962 h 3399" name="T9"/>
                <a:gd fmla="*/ 1323 w 3615" name="T10"/>
                <a:gd fmla="*/ 2409 h 3399" name="T11"/>
                <a:gd fmla="*/ 601 w 3615" name="T12"/>
                <a:gd fmla="*/ 3082 h 3399" name="T13"/>
                <a:gd fmla="*/ 270 w 3615" name="T14"/>
                <a:gd fmla="*/ 3326 h 3399" name="T15"/>
                <a:gd fmla="*/ 108 w 3615" name="T16"/>
                <a:gd fmla="*/ 3397 h 3399" name="T17"/>
                <a:gd fmla="*/ 70 w 3615" name="T18"/>
                <a:gd fmla="*/ 3395 h 3399" name="T19"/>
                <a:gd fmla="*/ 67 w 3615" name="T20"/>
                <a:gd fmla="*/ 3346 h 3399" name="T21"/>
                <a:gd fmla="*/ 141 w 3615" name="T22"/>
                <a:gd fmla="*/ 3177 h 3399" name="T23"/>
                <a:gd fmla="*/ 425 w 3615" name="T24"/>
                <a:gd fmla="*/ 2803 h 3399" name="T25"/>
                <a:gd fmla="*/ 1084 w 3615" name="T26"/>
                <a:gd fmla="*/ 2110 h 3399" name="T27"/>
                <a:gd fmla="*/ 3313 w 3615" name="T28"/>
                <a:gd fmla="*/ 1151 h 3399" name="T29"/>
                <a:gd fmla="*/ 3589 w 3615" name="T30"/>
                <a:gd fmla="*/ 1892 h 3399" name="T31"/>
                <a:gd fmla="*/ 3560 w 3615" name="T32"/>
                <a:gd fmla="*/ 2616 h 3399" name="T33"/>
                <a:gd fmla="*/ 3214 w 3615" name="T34"/>
                <a:gd fmla="*/ 3220 h 3399" name="T35"/>
                <a:gd fmla="*/ 2875 w 3615" name="T36"/>
                <a:gd fmla="*/ 3384 h 3399" name="T37"/>
                <a:gd fmla="*/ 2479 w 3615" name="T38"/>
                <a:gd fmla="*/ 3264 h 3399" name="T39"/>
                <a:gd fmla="*/ 1836 w 3615" name="T40"/>
                <a:gd fmla="*/ 2736 h 3399" name="T41"/>
                <a:gd fmla="*/ 1538 w 3615" name="T42"/>
                <a:gd fmla="*/ 2841 h 3399" name="T43"/>
                <a:gd fmla="*/ 1103 w 3615" name="T44"/>
                <a:gd fmla="*/ 3102 h 3399" name="T45"/>
                <a:gd fmla="*/ 1236 w 3615" name="T46"/>
                <a:gd fmla="*/ 2743 h 3399" name="T47"/>
                <a:gd fmla="*/ 1860 w 3615" name="T48"/>
                <a:gd fmla="*/ 2187 h 3399" name="T49"/>
                <a:gd fmla="*/ 1991 w 3615" name="T50"/>
                <a:gd fmla="*/ 2181 h 3399" name="T51"/>
                <a:gd fmla="*/ 3143 w 3615" name="T52"/>
                <a:gd fmla="*/ 1127 h 3399" name="T53"/>
                <a:gd fmla="*/ 699 w 3615" name="T54"/>
                <a:gd fmla="*/ 760 h 3399" name="T55"/>
                <a:gd fmla="*/ 485 w 3615" name="T56"/>
                <a:gd fmla="*/ 915 h 3399" name="T57"/>
                <a:gd fmla="*/ 568 w 3615" name="T58"/>
                <a:gd fmla="*/ 1166 h 3399" name="T59"/>
                <a:gd fmla="*/ 831 w 3615" name="T60"/>
                <a:gd fmla="*/ 1166 h 3399" name="T61"/>
                <a:gd fmla="*/ 912 w 3615" name="T62"/>
                <a:gd fmla="*/ 915 h 3399" name="T63"/>
                <a:gd fmla="*/ 699 w 3615" name="T64"/>
                <a:gd fmla="*/ 760 h 3399" name="T65"/>
                <a:gd fmla="*/ 1485 w 3615" name="T66"/>
                <a:gd fmla="*/ 531 h 3399" name="T67"/>
                <a:gd fmla="*/ 1519 w 3615" name="T68"/>
                <a:gd fmla="*/ 744 h 3399" name="T69"/>
                <a:gd fmla="*/ 1733 w 3615" name="T70"/>
                <a:gd fmla="*/ 778 h 3399" name="T71"/>
                <a:gd fmla="*/ 1832 w 3615" name="T72"/>
                <a:gd fmla="*/ 585 h 3399" name="T73"/>
                <a:gd fmla="*/ 1679 w 3615" name="T74"/>
                <a:gd fmla="*/ 433 h 3399" name="T75"/>
                <a:gd fmla="*/ 3410 w 3615" name="T76"/>
                <a:gd fmla="*/ 259 h 3399" name="T77"/>
                <a:gd fmla="*/ 3366 w 3615" name="T78"/>
                <a:gd fmla="*/ 663 h 3399" name="T79"/>
                <a:gd fmla="*/ 3075 w 3615" name="T80"/>
                <a:gd fmla="*/ 962 h 3399" name="T81"/>
                <a:gd fmla="*/ 2794 w 3615" name="T82"/>
                <a:gd fmla="*/ 1023 h 3399" name="T83"/>
                <a:gd fmla="*/ 2446 w 3615" name="T84"/>
                <a:gd fmla="*/ 497 h 3399" name="T85"/>
                <a:gd fmla="*/ 2598 w 3615" name="T86"/>
                <a:gd fmla="*/ 246 h 3399" name="T87"/>
                <a:gd fmla="*/ 2776 w 3615" name="T88"/>
                <a:gd fmla="*/ 198 h 3399" name="T89"/>
                <a:gd fmla="*/ 3103 w 3615" name="T90"/>
                <a:gd fmla="*/ 217 h 3399" name="T91"/>
                <a:gd fmla="*/ 3363 w 3615" name="T92"/>
                <a:gd fmla="*/ 15 h 3399" name="T93"/>
                <a:gd fmla="*/ 2054 w 3615" name="T94"/>
                <a:gd fmla="*/ 109 h 3399" name="T95"/>
                <a:gd fmla="*/ 2265 w 3615" name="T96"/>
                <a:gd fmla="*/ 494 h 3399" name="T97"/>
                <a:gd fmla="*/ 1254 w 3615" name="T98"/>
                <a:gd fmla="*/ 1517 h 3399" name="T99"/>
                <a:gd fmla="*/ 1293 w 3615" name="T100"/>
                <a:gd fmla="*/ 1649 h 3399" name="T101"/>
                <a:gd fmla="*/ 537 w 3615" name="T102"/>
                <a:gd fmla="*/ 2415 h 3399" name="T103"/>
                <a:gd fmla="*/ 109 w 3615" name="T104"/>
                <a:gd fmla="*/ 2056 h 3399" name="T105"/>
                <a:gd fmla="*/ 2 w 3615" name="T106"/>
                <a:gd fmla="*/ 1330 h 3399" name="T107"/>
                <a:gd fmla="*/ 191 w 3615" name="T108"/>
                <a:gd fmla="*/ 674 h 3399" name="T109"/>
                <a:gd fmla="*/ 667 w 3615" name="T110"/>
                <a:gd fmla="*/ 197 h 3399" name="T111"/>
                <a:gd fmla="*/ 1332 w 3615" name="T112"/>
                <a:gd fmla="*/ 2 h 339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99" w="3615">
                  <a:moveTo>
                    <a:pt x="3072" y="1962"/>
                  </a:moveTo>
                  <a:lnTo>
                    <a:pt x="3044" y="1964"/>
                  </a:lnTo>
                  <a:lnTo>
                    <a:pt x="3015" y="1971"/>
                  </a:lnTo>
                  <a:lnTo>
                    <a:pt x="2989" y="1982"/>
                  </a:lnTo>
                  <a:lnTo>
                    <a:pt x="2965" y="1997"/>
                  </a:lnTo>
                  <a:lnTo>
                    <a:pt x="2943" y="2016"/>
                  </a:lnTo>
                  <a:lnTo>
                    <a:pt x="2921" y="2041"/>
                  </a:lnTo>
                  <a:lnTo>
                    <a:pt x="2905" y="2070"/>
                  </a:lnTo>
                  <a:lnTo>
                    <a:pt x="2894" y="2100"/>
                  </a:lnTo>
                  <a:lnTo>
                    <a:pt x="2889" y="2131"/>
                  </a:lnTo>
                  <a:lnTo>
                    <a:pt x="2889" y="2162"/>
                  </a:lnTo>
                  <a:lnTo>
                    <a:pt x="2894" y="2193"/>
                  </a:lnTo>
                  <a:lnTo>
                    <a:pt x="2905" y="2223"/>
                  </a:lnTo>
                  <a:lnTo>
                    <a:pt x="2921" y="2252"/>
                  </a:lnTo>
                  <a:lnTo>
                    <a:pt x="2943" y="2277"/>
                  </a:lnTo>
                  <a:lnTo>
                    <a:pt x="2965" y="2296"/>
                  </a:lnTo>
                  <a:lnTo>
                    <a:pt x="2989" y="2311"/>
                  </a:lnTo>
                  <a:lnTo>
                    <a:pt x="3015" y="2322"/>
                  </a:lnTo>
                  <a:lnTo>
                    <a:pt x="3044" y="2329"/>
                  </a:lnTo>
                  <a:lnTo>
                    <a:pt x="3072" y="2331"/>
                  </a:lnTo>
                  <a:lnTo>
                    <a:pt x="3102" y="2329"/>
                  </a:lnTo>
                  <a:lnTo>
                    <a:pt x="3130" y="2322"/>
                  </a:lnTo>
                  <a:lnTo>
                    <a:pt x="3156" y="2311"/>
                  </a:lnTo>
                  <a:lnTo>
                    <a:pt x="3180" y="2296"/>
                  </a:lnTo>
                  <a:lnTo>
                    <a:pt x="3202" y="2277"/>
                  </a:lnTo>
                  <a:lnTo>
                    <a:pt x="3222" y="2255"/>
                  </a:lnTo>
                  <a:lnTo>
                    <a:pt x="3236" y="2230"/>
                  </a:lnTo>
                  <a:lnTo>
                    <a:pt x="3247" y="2203"/>
                  </a:lnTo>
                  <a:lnTo>
                    <a:pt x="3254" y="2176"/>
                  </a:lnTo>
                  <a:lnTo>
                    <a:pt x="3256" y="2147"/>
                  </a:lnTo>
                  <a:lnTo>
                    <a:pt x="3254" y="2117"/>
                  </a:lnTo>
                  <a:lnTo>
                    <a:pt x="3247" y="2090"/>
                  </a:lnTo>
                  <a:lnTo>
                    <a:pt x="3236" y="2063"/>
                  </a:lnTo>
                  <a:lnTo>
                    <a:pt x="3222" y="2038"/>
                  </a:lnTo>
                  <a:lnTo>
                    <a:pt x="3202" y="2016"/>
                  </a:lnTo>
                  <a:lnTo>
                    <a:pt x="3180" y="1997"/>
                  </a:lnTo>
                  <a:lnTo>
                    <a:pt x="3156" y="1982"/>
                  </a:lnTo>
                  <a:lnTo>
                    <a:pt x="3130" y="1971"/>
                  </a:lnTo>
                  <a:lnTo>
                    <a:pt x="3102" y="1964"/>
                  </a:lnTo>
                  <a:lnTo>
                    <a:pt x="3072" y="1962"/>
                  </a:lnTo>
                  <a:close/>
                  <a:moveTo>
                    <a:pt x="1433" y="1761"/>
                  </a:moveTo>
                  <a:lnTo>
                    <a:pt x="1703" y="2029"/>
                  </a:lnTo>
                  <a:lnTo>
                    <a:pt x="1695" y="2037"/>
                  </a:lnTo>
                  <a:lnTo>
                    <a:pt x="1687" y="2045"/>
                  </a:lnTo>
                  <a:lnTo>
                    <a:pt x="1621" y="2111"/>
                  </a:lnTo>
                  <a:lnTo>
                    <a:pt x="1525" y="2209"/>
                  </a:lnTo>
                  <a:lnTo>
                    <a:pt x="1425" y="2308"/>
                  </a:lnTo>
                  <a:lnTo>
                    <a:pt x="1323" y="2409"/>
                  </a:lnTo>
                  <a:lnTo>
                    <a:pt x="1220" y="2509"/>
                  </a:lnTo>
                  <a:lnTo>
                    <a:pt x="1118" y="2610"/>
                  </a:lnTo>
                  <a:lnTo>
                    <a:pt x="1015" y="2708"/>
                  </a:lnTo>
                  <a:lnTo>
                    <a:pt x="914" y="2803"/>
                  </a:lnTo>
                  <a:lnTo>
                    <a:pt x="814" y="2895"/>
                  </a:lnTo>
                  <a:lnTo>
                    <a:pt x="716" y="2982"/>
                  </a:lnTo>
                  <a:lnTo>
                    <a:pt x="657" y="3035"/>
                  </a:lnTo>
                  <a:lnTo>
                    <a:pt x="601" y="3082"/>
                  </a:lnTo>
                  <a:lnTo>
                    <a:pt x="548" y="3125"/>
                  </a:lnTo>
                  <a:lnTo>
                    <a:pt x="498" y="3164"/>
                  </a:lnTo>
                  <a:lnTo>
                    <a:pt x="452" y="3200"/>
                  </a:lnTo>
                  <a:lnTo>
                    <a:pt x="409" y="3232"/>
                  </a:lnTo>
                  <a:lnTo>
                    <a:pt x="371" y="3260"/>
                  </a:lnTo>
                  <a:lnTo>
                    <a:pt x="333" y="3286"/>
                  </a:lnTo>
                  <a:lnTo>
                    <a:pt x="300" y="3308"/>
                  </a:lnTo>
                  <a:lnTo>
                    <a:pt x="270" y="3326"/>
                  </a:lnTo>
                  <a:lnTo>
                    <a:pt x="241" y="3343"/>
                  </a:lnTo>
                  <a:lnTo>
                    <a:pt x="216" y="3356"/>
                  </a:lnTo>
                  <a:lnTo>
                    <a:pt x="191" y="3368"/>
                  </a:lnTo>
                  <a:lnTo>
                    <a:pt x="171" y="3377"/>
                  </a:lnTo>
                  <a:lnTo>
                    <a:pt x="152" y="3385"/>
                  </a:lnTo>
                  <a:lnTo>
                    <a:pt x="135" y="3390"/>
                  </a:lnTo>
                  <a:lnTo>
                    <a:pt x="121" y="3395"/>
                  </a:lnTo>
                  <a:lnTo>
                    <a:pt x="108" y="3397"/>
                  </a:lnTo>
                  <a:lnTo>
                    <a:pt x="97" y="3398"/>
                  </a:lnTo>
                  <a:lnTo>
                    <a:pt x="87" y="3399"/>
                  </a:lnTo>
                  <a:lnTo>
                    <a:pt x="84" y="3399"/>
                  </a:lnTo>
                  <a:lnTo>
                    <a:pt x="80" y="3398"/>
                  </a:lnTo>
                  <a:lnTo>
                    <a:pt x="77" y="3398"/>
                  </a:lnTo>
                  <a:lnTo>
                    <a:pt x="74" y="3397"/>
                  </a:lnTo>
                  <a:lnTo>
                    <a:pt x="70" y="3395"/>
                  </a:lnTo>
                  <a:lnTo>
                    <a:pt x="70" y="3395"/>
                  </a:lnTo>
                  <a:lnTo>
                    <a:pt x="69" y="3393"/>
                  </a:lnTo>
                  <a:lnTo>
                    <a:pt x="68" y="3390"/>
                  </a:lnTo>
                  <a:lnTo>
                    <a:pt x="67" y="3387"/>
                  </a:lnTo>
                  <a:lnTo>
                    <a:pt x="66" y="3381"/>
                  </a:lnTo>
                  <a:lnTo>
                    <a:pt x="65" y="3375"/>
                  </a:lnTo>
                  <a:lnTo>
                    <a:pt x="65" y="3367"/>
                  </a:lnTo>
                  <a:lnTo>
                    <a:pt x="65" y="3357"/>
                  </a:lnTo>
                  <a:lnTo>
                    <a:pt x="67" y="3346"/>
                  </a:lnTo>
                  <a:lnTo>
                    <a:pt x="69" y="3333"/>
                  </a:lnTo>
                  <a:lnTo>
                    <a:pt x="74" y="3318"/>
                  </a:lnTo>
                  <a:lnTo>
                    <a:pt x="79" y="3300"/>
                  </a:lnTo>
                  <a:lnTo>
                    <a:pt x="87" y="3280"/>
                  </a:lnTo>
                  <a:lnTo>
                    <a:pt x="97" y="3258"/>
                  </a:lnTo>
                  <a:lnTo>
                    <a:pt x="109" y="3234"/>
                  </a:lnTo>
                  <a:lnTo>
                    <a:pt x="123" y="3206"/>
                  </a:lnTo>
                  <a:lnTo>
                    <a:pt x="141" y="3177"/>
                  </a:lnTo>
                  <a:lnTo>
                    <a:pt x="161" y="3145"/>
                  </a:lnTo>
                  <a:lnTo>
                    <a:pt x="185" y="3108"/>
                  </a:lnTo>
                  <a:lnTo>
                    <a:pt x="211" y="3070"/>
                  </a:lnTo>
                  <a:lnTo>
                    <a:pt x="242" y="3028"/>
                  </a:lnTo>
                  <a:lnTo>
                    <a:pt x="276" y="2984"/>
                  </a:lnTo>
                  <a:lnTo>
                    <a:pt x="314" y="2935"/>
                  </a:lnTo>
                  <a:lnTo>
                    <a:pt x="356" y="2883"/>
                  </a:lnTo>
                  <a:lnTo>
                    <a:pt x="425" y="2803"/>
                  </a:lnTo>
                  <a:lnTo>
                    <a:pt x="497" y="2721"/>
                  </a:lnTo>
                  <a:lnTo>
                    <a:pt x="574" y="2636"/>
                  </a:lnTo>
                  <a:lnTo>
                    <a:pt x="655" y="2549"/>
                  </a:lnTo>
                  <a:lnTo>
                    <a:pt x="738" y="2462"/>
                  </a:lnTo>
                  <a:lnTo>
                    <a:pt x="823" y="2374"/>
                  </a:lnTo>
                  <a:lnTo>
                    <a:pt x="910" y="2285"/>
                  </a:lnTo>
                  <a:lnTo>
                    <a:pt x="997" y="2197"/>
                  </a:lnTo>
                  <a:lnTo>
                    <a:pt x="1084" y="2110"/>
                  </a:lnTo>
                  <a:lnTo>
                    <a:pt x="1170" y="2023"/>
                  </a:lnTo>
                  <a:lnTo>
                    <a:pt x="1256" y="1938"/>
                  </a:lnTo>
                  <a:lnTo>
                    <a:pt x="1338" y="1855"/>
                  </a:lnTo>
                  <a:lnTo>
                    <a:pt x="1419" y="1775"/>
                  </a:lnTo>
                  <a:lnTo>
                    <a:pt x="1427" y="1767"/>
                  </a:lnTo>
                  <a:lnTo>
                    <a:pt x="1433" y="1761"/>
                  </a:lnTo>
                  <a:close/>
                  <a:moveTo>
                    <a:pt x="3258" y="1061"/>
                  </a:moveTo>
                  <a:lnTo>
                    <a:pt x="3313" y="1151"/>
                  </a:lnTo>
                  <a:lnTo>
                    <a:pt x="3364" y="1241"/>
                  </a:lnTo>
                  <a:lnTo>
                    <a:pt x="3410" y="1331"/>
                  </a:lnTo>
                  <a:lnTo>
                    <a:pt x="3452" y="1424"/>
                  </a:lnTo>
                  <a:lnTo>
                    <a:pt x="3488" y="1517"/>
                  </a:lnTo>
                  <a:lnTo>
                    <a:pt x="3521" y="1610"/>
                  </a:lnTo>
                  <a:lnTo>
                    <a:pt x="3549" y="1703"/>
                  </a:lnTo>
                  <a:lnTo>
                    <a:pt x="3571" y="1798"/>
                  </a:lnTo>
                  <a:lnTo>
                    <a:pt x="3589" y="1892"/>
                  </a:lnTo>
                  <a:lnTo>
                    <a:pt x="3603" y="1985"/>
                  </a:lnTo>
                  <a:lnTo>
                    <a:pt x="3610" y="2079"/>
                  </a:lnTo>
                  <a:lnTo>
                    <a:pt x="3615" y="2171"/>
                  </a:lnTo>
                  <a:lnTo>
                    <a:pt x="3614" y="2263"/>
                  </a:lnTo>
                  <a:lnTo>
                    <a:pt x="3607" y="2353"/>
                  </a:lnTo>
                  <a:lnTo>
                    <a:pt x="3596" y="2442"/>
                  </a:lnTo>
                  <a:lnTo>
                    <a:pt x="3581" y="2530"/>
                  </a:lnTo>
                  <a:lnTo>
                    <a:pt x="3560" y="2616"/>
                  </a:lnTo>
                  <a:lnTo>
                    <a:pt x="3534" y="2701"/>
                  </a:lnTo>
                  <a:lnTo>
                    <a:pt x="3504" y="2782"/>
                  </a:lnTo>
                  <a:lnTo>
                    <a:pt x="3468" y="2862"/>
                  </a:lnTo>
                  <a:lnTo>
                    <a:pt x="3428" y="2940"/>
                  </a:lnTo>
                  <a:lnTo>
                    <a:pt x="3381" y="3014"/>
                  </a:lnTo>
                  <a:lnTo>
                    <a:pt x="3331" y="3085"/>
                  </a:lnTo>
                  <a:lnTo>
                    <a:pt x="3276" y="3155"/>
                  </a:lnTo>
                  <a:lnTo>
                    <a:pt x="3214" y="3220"/>
                  </a:lnTo>
                  <a:lnTo>
                    <a:pt x="3200" y="3234"/>
                  </a:lnTo>
                  <a:lnTo>
                    <a:pt x="3160" y="3269"/>
                  </a:lnTo>
                  <a:lnTo>
                    <a:pt x="3117" y="3299"/>
                  </a:lnTo>
                  <a:lnTo>
                    <a:pt x="3073" y="3325"/>
                  </a:lnTo>
                  <a:lnTo>
                    <a:pt x="3026" y="3347"/>
                  </a:lnTo>
                  <a:lnTo>
                    <a:pt x="2978" y="3364"/>
                  </a:lnTo>
                  <a:lnTo>
                    <a:pt x="2927" y="3377"/>
                  </a:lnTo>
                  <a:lnTo>
                    <a:pt x="2875" y="3384"/>
                  </a:lnTo>
                  <a:lnTo>
                    <a:pt x="2823" y="3387"/>
                  </a:lnTo>
                  <a:lnTo>
                    <a:pt x="2769" y="3384"/>
                  </a:lnTo>
                  <a:lnTo>
                    <a:pt x="2716" y="3376"/>
                  </a:lnTo>
                  <a:lnTo>
                    <a:pt x="2664" y="3364"/>
                  </a:lnTo>
                  <a:lnTo>
                    <a:pt x="2615" y="3345"/>
                  </a:lnTo>
                  <a:lnTo>
                    <a:pt x="2567" y="3323"/>
                  </a:lnTo>
                  <a:lnTo>
                    <a:pt x="2522" y="3295"/>
                  </a:lnTo>
                  <a:lnTo>
                    <a:pt x="2479" y="3264"/>
                  </a:lnTo>
                  <a:lnTo>
                    <a:pt x="2439" y="3227"/>
                  </a:lnTo>
                  <a:lnTo>
                    <a:pt x="2053" y="2841"/>
                  </a:lnTo>
                  <a:lnTo>
                    <a:pt x="2022" y="2813"/>
                  </a:lnTo>
                  <a:lnTo>
                    <a:pt x="1989" y="2789"/>
                  </a:lnTo>
                  <a:lnTo>
                    <a:pt x="1953" y="2769"/>
                  </a:lnTo>
                  <a:lnTo>
                    <a:pt x="1915" y="2754"/>
                  </a:lnTo>
                  <a:lnTo>
                    <a:pt x="1877" y="2743"/>
                  </a:lnTo>
                  <a:lnTo>
                    <a:pt x="1836" y="2736"/>
                  </a:lnTo>
                  <a:lnTo>
                    <a:pt x="1795" y="2734"/>
                  </a:lnTo>
                  <a:lnTo>
                    <a:pt x="1753" y="2736"/>
                  </a:lnTo>
                  <a:lnTo>
                    <a:pt x="1714" y="2743"/>
                  </a:lnTo>
                  <a:lnTo>
                    <a:pt x="1674" y="2754"/>
                  </a:lnTo>
                  <a:lnTo>
                    <a:pt x="1637" y="2769"/>
                  </a:lnTo>
                  <a:lnTo>
                    <a:pt x="1602" y="2789"/>
                  </a:lnTo>
                  <a:lnTo>
                    <a:pt x="1569" y="2813"/>
                  </a:lnTo>
                  <a:lnTo>
                    <a:pt x="1538" y="2841"/>
                  </a:lnTo>
                  <a:lnTo>
                    <a:pt x="1432" y="2946"/>
                  </a:lnTo>
                  <a:lnTo>
                    <a:pt x="1393" y="2983"/>
                  </a:lnTo>
                  <a:lnTo>
                    <a:pt x="1350" y="3014"/>
                  </a:lnTo>
                  <a:lnTo>
                    <a:pt x="1305" y="3041"/>
                  </a:lnTo>
                  <a:lnTo>
                    <a:pt x="1257" y="3064"/>
                  </a:lnTo>
                  <a:lnTo>
                    <a:pt x="1208" y="3082"/>
                  </a:lnTo>
                  <a:lnTo>
                    <a:pt x="1156" y="3094"/>
                  </a:lnTo>
                  <a:lnTo>
                    <a:pt x="1103" y="3102"/>
                  </a:lnTo>
                  <a:lnTo>
                    <a:pt x="1051" y="3105"/>
                  </a:lnTo>
                  <a:lnTo>
                    <a:pt x="991" y="3102"/>
                  </a:lnTo>
                  <a:lnTo>
                    <a:pt x="934" y="3092"/>
                  </a:lnTo>
                  <a:lnTo>
                    <a:pt x="879" y="3076"/>
                  </a:lnTo>
                  <a:lnTo>
                    <a:pt x="964" y="2999"/>
                  </a:lnTo>
                  <a:lnTo>
                    <a:pt x="1052" y="2918"/>
                  </a:lnTo>
                  <a:lnTo>
                    <a:pt x="1143" y="2832"/>
                  </a:lnTo>
                  <a:lnTo>
                    <a:pt x="1236" y="2743"/>
                  </a:lnTo>
                  <a:lnTo>
                    <a:pt x="1333" y="2648"/>
                  </a:lnTo>
                  <a:lnTo>
                    <a:pt x="1432" y="2551"/>
                  </a:lnTo>
                  <a:lnTo>
                    <a:pt x="1535" y="2450"/>
                  </a:lnTo>
                  <a:lnTo>
                    <a:pt x="1640" y="2345"/>
                  </a:lnTo>
                  <a:lnTo>
                    <a:pt x="1748" y="2237"/>
                  </a:lnTo>
                  <a:lnTo>
                    <a:pt x="1814" y="2171"/>
                  </a:lnTo>
                  <a:lnTo>
                    <a:pt x="1829" y="2156"/>
                  </a:lnTo>
                  <a:lnTo>
                    <a:pt x="1860" y="2187"/>
                  </a:lnTo>
                  <a:lnTo>
                    <a:pt x="1879" y="2201"/>
                  </a:lnTo>
                  <a:lnTo>
                    <a:pt x="1900" y="2210"/>
                  </a:lnTo>
                  <a:lnTo>
                    <a:pt x="1923" y="2213"/>
                  </a:lnTo>
                  <a:lnTo>
                    <a:pt x="1927" y="2213"/>
                  </a:lnTo>
                  <a:lnTo>
                    <a:pt x="1945" y="2210"/>
                  </a:lnTo>
                  <a:lnTo>
                    <a:pt x="1962" y="2203"/>
                  </a:lnTo>
                  <a:lnTo>
                    <a:pt x="1978" y="2193"/>
                  </a:lnTo>
                  <a:lnTo>
                    <a:pt x="1991" y="2181"/>
                  </a:lnTo>
                  <a:lnTo>
                    <a:pt x="2814" y="1201"/>
                  </a:lnTo>
                  <a:lnTo>
                    <a:pt x="2849" y="1200"/>
                  </a:lnTo>
                  <a:lnTo>
                    <a:pt x="2889" y="1197"/>
                  </a:lnTo>
                  <a:lnTo>
                    <a:pt x="2934" y="1191"/>
                  </a:lnTo>
                  <a:lnTo>
                    <a:pt x="2982" y="1183"/>
                  </a:lnTo>
                  <a:lnTo>
                    <a:pt x="3033" y="1168"/>
                  </a:lnTo>
                  <a:lnTo>
                    <a:pt x="3087" y="1151"/>
                  </a:lnTo>
                  <a:lnTo>
                    <a:pt x="3143" y="1127"/>
                  </a:lnTo>
                  <a:lnTo>
                    <a:pt x="3200" y="1098"/>
                  </a:lnTo>
                  <a:lnTo>
                    <a:pt x="3258" y="1061"/>
                  </a:lnTo>
                  <a:close/>
                  <a:moveTo>
                    <a:pt x="2330" y="824"/>
                  </a:moveTo>
                  <a:lnTo>
                    <a:pt x="2638" y="1133"/>
                  </a:lnTo>
                  <a:lnTo>
                    <a:pt x="1917" y="1992"/>
                  </a:lnTo>
                  <a:lnTo>
                    <a:pt x="1472" y="1546"/>
                  </a:lnTo>
                  <a:lnTo>
                    <a:pt x="2330" y="824"/>
                  </a:lnTo>
                  <a:close/>
                  <a:moveTo>
                    <a:pt x="699" y="760"/>
                  </a:moveTo>
                  <a:lnTo>
                    <a:pt x="663" y="763"/>
                  </a:lnTo>
                  <a:lnTo>
                    <a:pt x="629" y="771"/>
                  </a:lnTo>
                  <a:lnTo>
                    <a:pt x="597" y="784"/>
                  </a:lnTo>
                  <a:lnTo>
                    <a:pt x="568" y="803"/>
                  </a:lnTo>
                  <a:lnTo>
                    <a:pt x="540" y="826"/>
                  </a:lnTo>
                  <a:lnTo>
                    <a:pt x="517" y="852"/>
                  </a:lnTo>
                  <a:lnTo>
                    <a:pt x="499" y="882"/>
                  </a:lnTo>
                  <a:lnTo>
                    <a:pt x="485" y="915"/>
                  </a:lnTo>
                  <a:lnTo>
                    <a:pt x="477" y="949"/>
                  </a:lnTo>
                  <a:lnTo>
                    <a:pt x="474" y="984"/>
                  </a:lnTo>
                  <a:lnTo>
                    <a:pt x="477" y="1020"/>
                  </a:lnTo>
                  <a:lnTo>
                    <a:pt x="485" y="1054"/>
                  </a:lnTo>
                  <a:lnTo>
                    <a:pt x="499" y="1086"/>
                  </a:lnTo>
                  <a:lnTo>
                    <a:pt x="517" y="1116"/>
                  </a:lnTo>
                  <a:lnTo>
                    <a:pt x="540" y="1143"/>
                  </a:lnTo>
                  <a:lnTo>
                    <a:pt x="568" y="1166"/>
                  </a:lnTo>
                  <a:lnTo>
                    <a:pt x="597" y="1185"/>
                  </a:lnTo>
                  <a:lnTo>
                    <a:pt x="629" y="1198"/>
                  </a:lnTo>
                  <a:lnTo>
                    <a:pt x="663" y="1206"/>
                  </a:lnTo>
                  <a:lnTo>
                    <a:pt x="699" y="1209"/>
                  </a:lnTo>
                  <a:lnTo>
                    <a:pt x="734" y="1206"/>
                  </a:lnTo>
                  <a:lnTo>
                    <a:pt x="768" y="1198"/>
                  </a:lnTo>
                  <a:lnTo>
                    <a:pt x="801" y="1185"/>
                  </a:lnTo>
                  <a:lnTo>
                    <a:pt x="831" y="1166"/>
                  </a:lnTo>
                  <a:lnTo>
                    <a:pt x="857" y="1143"/>
                  </a:lnTo>
                  <a:lnTo>
                    <a:pt x="880" y="1116"/>
                  </a:lnTo>
                  <a:lnTo>
                    <a:pt x="899" y="1086"/>
                  </a:lnTo>
                  <a:lnTo>
                    <a:pt x="912" y="1054"/>
                  </a:lnTo>
                  <a:lnTo>
                    <a:pt x="921" y="1020"/>
                  </a:lnTo>
                  <a:lnTo>
                    <a:pt x="923" y="984"/>
                  </a:lnTo>
                  <a:lnTo>
                    <a:pt x="921" y="949"/>
                  </a:lnTo>
                  <a:lnTo>
                    <a:pt x="912" y="915"/>
                  </a:lnTo>
                  <a:lnTo>
                    <a:pt x="899" y="882"/>
                  </a:lnTo>
                  <a:lnTo>
                    <a:pt x="880" y="852"/>
                  </a:lnTo>
                  <a:lnTo>
                    <a:pt x="857" y="826"/>
                  </a:lnTo>
                  <a:lnTo>
                    <a:pt x="831" y="803"/>
                  </a:lnTo>
                  <a:lnTo>
                    <a:pt x="801" y="784"/>
                  </a:lnTo>
                  <a:lnTo>
                    <a:pt x="768" y="771"/>
                  </a:lnTo>
                  <a:lnTo>
                    <a:pt x="734" y="763"/>
                  </a:lnTo>
                  <a:lnTo>
                    <a:pt x="699" y="760"/>
                  </a:lnTo>
                  <a:close/>
                  <a:moveTo>
                    <a:pt x="1649" y="429"/>
                  </a:moveTo>
                  <a:lnTo>
                    <a:pt x="1620" y="433"/>
                  </a:lnTo>
                  <a:lnTo>
                    <a:pt x="1593" y="439"/>
                  </a:lnTo>
                  <a:lnTo>
                    <a:pt x="1566" y="450"/>
                  </a:lnTo>
                  <a:lnTo>
                    <a:pt x="1541" y="465"/>
                  </a:lnTo>
                  <a:lnTo>
                    <a:pt x="1519" y="483"/>
                  </a:lnTo>
                  <a:lnTo>
                    <a:pt x="1500" y="506"/>
                  </a:lnTo>
                  <a:lnTo>
                    <a:pt x="1485" y="531"/>
                  </a:lnTo>
                  <a:lnTo>
                    <a:pt x="1474" y="557"/>
                  </a:lnTo>
                  <a:lnTo>
                    <a:pt x="1467" y="585"/>
                  </a:lnTo>
                  <a:lnTo>
                    <a:pt x="1465" y="614"/>
                  </a:lnTo>
                  <a:lnTo>
                    <a:pt x="1467" y="643"/>
                  </a:lnTo>
                  <a:lnTo>
                    <a:pt x="1474" y="672"/>
                  </a:lnTo>
                  <a:lnTo>
                    <a:pt x="1485" y="698"/>
                  </a:lnTo>
                  <a:lnTo>
                    <a:pt x="1500" y="722"/>
                  </a:lnTo>
                  <a:lnTo>
                    <a:pt x="1519" y="744"/>
                  </a:lnTo>
                  <a:lnTo>
                    <a:pt x="1541" y="763"/>
                  </a:lnTo>
                  <a:lnTo>
                    <a:pt x="1566" y="778"/>
                  </a:lnTo>
                  <a:lnTo>
                    <a:pt x="1593" y="789"/>
                  </a:lnTo>
                  <a:lnTo>
                    <a:pt x="1620" y="796"/>
                  </a:lnTo>
                  <a:lnTo>
                    <a:pt x="1649" y="798"/>
                  </a:lnTo>
                  <a:lnTo>
                    <a:pt x="1679" y="796"/>
                  </a:lnTo>
                  <a:lnTo>
                    <a:pt x="1706" y="789"/>
                  </a:lnTo>
                  <a:lnTo>
                    <a:pt x="1733" y="778"/>
                  </a:lnTo>
                  <a:lnTo>
                    <a:pt x="1758" y="763"/>
                  </a:lnTo>
                  <a:lnTo>
                    <a:pt x="1780" y="744"/>
                  </a:lnTo>
                  <a:lnTo>
                    <a:pt x="1799" y="722"/>
                  </a:lnTo>
                  <a:lnTo>
                    <a:pt x="1814" y="698"/>
                  </a:lnTo>
                  <a:lnTo>
                    <a:pt x="1825" y="672"/>
                  </a:lnTo>
                  <a:lnTo>
                    <a:pt x="1832" y="643"/>
                  </a:lnTo>
                  <a:lnTo>
                    <a:pt x="1834" y="614"/>
                  </a:lnTo>
                  <a:lnTo>
                    <a:pt x="1832" y="585"/>
                  </a:lnTo>
                  <a:lnTo>
                    <a:pt x="1825" y="557"/>
                  </a:lnTo>
                  <a:lnTo>
                    <a:pt x="1814" y="531"/>
                  </a:lnTo>
                  <a:lnTo>
                    <a:pt x="1799" y="506"/>
                  </a:lnTo>
                  <a:lnTo>
                    <a:pt x="1780" y="483"/>
                  </a:lnTo>
                  <a:lnTo>
                    <a:pt x="1758" y="465"/>
                  </a:lnTo>
                  <a:lnTo>
                    <a:pt x="1733" y="450"/>
                  </a:lnTo>
                  <a:lnTo>
                    <a:pt x="1706" y="439"/>
                  </a:lnTo>
                  <a:lnTo>
                    <a:pt x="1679" y="433"/>
                  </a:lnTo>
                  <a:lnTo>
                    <a:pt x="1649" y="429"/>
                  </a:lnTo>
                  <a:close/>
                  <a:moveTo>
                    <a:pt x="3373" y="2"/>
                  </a:moveTo>
                  <a:lnTo>
                    <a:pt x="3378" y="26"/>
                  </a:lnTo>
                  <a:lnTo>
                    <a:pt x="3384" y="56"/>
                  </a:lnTo>
                  <a:lnTo>
                    <a:pt x="3391" y="106"/>
                  </a:lnTo>
                  <a:lnTo>
                    <a:pt x="3399" y="156"/>
                  </a:lnTo>
                  <a:lnTo>
                    <a:pt x="3405" y="207"/>
                  </a:lnTo>
                  <a:lnTo>
                    <a:pt x="3410" y="259"/>
                  </a:lnTo>
                  <a:lnTo>
                    <a:pt x="3413" y="312"/>
                  </a:lnTo>
                  <a:lnTo>
                    <a:pt x="3414" y="363"/>
                  </a:lnTo>
                  <a:lnTo>
                    <a:pt x="3413" y="416"/>
                  </a:lnTo>
                  <a:lnTo>
                    <a:pt x="3410" y="467"/>
                  </a:lnTo>
                  <a:lnTo>
                    <a:pt x="3405" y="519"/>
                  </a:lnTo>
                  <a:lnTo>
                    <a:pt x="3395" y="568"/>
                  </a:lnTo>
                  <a:lnTo>
                    <a:pt x="3383" y="617"/>
                  </a:lnTo>
                  <a:lnTo>
                    <a:pt x="3366" y="663"/>
                  </a:lnTo>
                  <a:lnTo>
                    <a:pt x="3346" y="708"/>
                  </a:lnTo>
                  <a:lnTo>
                    <a:pt x="3322" y="751"/>
                  </a:lnTo>
                  <a:lnTo>
                    <a:pt x="3293" y="792"/>
                  </a:lnTo>
                  <a:lnTo>
                    <a:pt x="3259" y="829"/>
                  </a:lnTo>
                  <a:lnTo>
                    <a:pt x="3213" y="872"/>
                  </a:lnTo>
                  <a:lnTo>
                    <a:pt x="3167" y="907"/>
                  </a:lnTo>
                  <a:lnTo>
                    <a:pt x="3121" y="938"/>
                  </a:lnTo>
                  <a:lnTo>
                    <a:pt x="3075" y="962"/>
                  </a:lnTo>
                  <a:lnTo>
                    <a:pt x="3031" y="981"/>
                  </a:lnTo>
                  <a:lnTo>
                    <a:pt x="2988" y="996"/>
                  </a:lnTo>
                  <a:lnTo>
                    <a:pt x="2946" y="1007"/>
                  </a:lnTo>
                  <a:lnTo>
                    <a:pt x="2908" y="1015"/>
                  </a:lnTo>
                  <a:lnTo>
                    <a:pt x="2872" y="1020"/>
                  </a:lnTo>
                  <a:lnTo>
                    <a:pt x="2840" y="1022"/>
                  </a:lnTo>
                  <a:lnTo>
                    <a:pt x="2813" y="1023"/>
                  </a:lnTo>
                  <a:lnTo>
                    <a:pt x="2794" y="1023"/>
                  </a:lnTo>
                  <a:lnTo>
                    <a:pt x="2779" y="1022"/>
                  </a:lnTo>
                  <a:lnTo>
                    <a:pt x="2429" y="672"/>
                  </a:lnTo>
                  <a:lnTo>
                    <a:pt x="2429" y="651"/>
                  </a:lnTo>
                  <a:lnTo>
                    <a:pt x="2430" y="625"/>
                  </a:lnTo>
                  <a:lnTo>
                    <a:pt x="2431" y="597"/>
                  </a:lnTo>
                  <a:lnTo>
                    <a:pt x="2434" y="566"/>
                  </a:lnTo>
                  <a:lnTo>
                    <a:pt x="2440" y="532"/>
                  </a:lnTo>
                  <a:lnTo>
                    <a:pt x="2446" y="497"/>
                  </a:lnTo>
                  <a:lnTo>
                    <a:pt x="2455" y="461"/>
                  </a:lnTo>
                  <a:lnTo>
                    <a:pt x="2466" y="425"/>
                  </a:lnTo>
                  <a:lnTo>
                    <a:pt x="2481" y="390"/>
                  </a:lnTo>
                  <a:lnTo>
                    <a:pt x="2498" y="355"/>
                  </a:lnTo>
                  <a:lnTo>
                    <a:pt x="2519" y="323"/>
                  </a:lnTo>
                  <a:lnTo>
                    <a:pt x="2543" y="293"/>
                  </a:lnTo>
                  <a:lnTo>
                    <a:pt x="2572" y="265"/>
                  </a:lnTo>
                  <a:lnTo>
                    <a:pt x="2598" y="246"/>
                  </a:lnTo>
                  <a:lnTo>
                    <a:pt x="2624" y="229"/>
                  </a:lnTo>
                  <a:lnTo>
                    <a:pt x="2648" y="217"/>
                  </a:lnTo>
                  <a:lnTo>
                    <a:pt x="2669" y="208"/>
                  </a:lnTo>
                  <a:lnTo>
                    <a:pt x="2690" y="203"/>
                  </a:lnTo>
                  <a:lnTo>
                    <a:pt x="2708" y="199"/>
                  </a:lnTo>
                  <a:lnTo>
                    <a:pt x="2726" y="197"/>
                  </a:lnTo>
                  <a:lnTo>
                    <a:pt x="2742" y="197"/>
                  </a:lnTo>
                  <a:lnTo>
                    <a:pt x="2776" y="198"/>
                  </a:lnTo>
                  <a:lnTo>
                    <a:pt x="2813" y="203"/>
                  </a:lnTo>
                  <a:lnTo>
                    <a:pt x="2850" y="209"/>
                  </a:lnTo>
                  <a:lnTo>
                    <a:pt x="2886" y="215"/>
                  </a:lnTo>
                  <a:lnTo>
                    <a:pt x="2925" y="220"/>
                  </a:lnTo>
                  <a:lnTo>
                    <a:pt x="2966" y="225"/>
                  </a:lnTo>
                  <a:lnTo>
                    <a:pt x="3010" y="226"/>
                  </a:lnTo>
                  <a:lnTo>
                    <a:pt x="3057" y="224"/>
                  </a:lnTo>
                  <a:lnTo>
                    <a:pt x="3103" y="217"/>
                  </a:lnTo>
                  <a:lnTo>
                    <a:pt x="3148" y="204"/>
                  </a:lnTo>
                  <a:lnTo>
                    <a:pt x="3191" y="185"/>
                  </a:lnTo>
                  <a:lnTo>
                    <a:pt x="3232" y="160"/>
                  </a:lnTo>
                  <a:lnTo>
                    <a:pt x="3269" y="129"/>
                  </a:lnTo>
                  <a:lnTo>
                    <a:pt x="3304" y="92"/>
                  </a:lnTo>
                  <a:lnTo>
                    <a:pt x="3337" y="51"/>
                  </a:lnTo>
                  <a:lnTo>
                    <a:pt x="3351" y="32"/>
                  </a:lnTo>
                  <a:lnTo>
                    <a:pt x="3363" y="15"/>
                  </a:lnTo>
                  <a:lnTo>
                    <a:pt x="3373" y="2"/>
                  </a:lnTo>
                  <a:close/>
                  <a:moveTo>
                    <a:pt x="1423" y="0"/>
                  </a:moveTo>
                  <a:lnTo>
                    <a:pt x="1529" y="3"/>
                  </a:lnTo>
                  <a:lnTo>
                    <a:pt x="1635" y="12"/>
                  </a:lnTo>
                  <a:lnTo>
                    <a:pt x="1740" y="28"/>
                  </a:lnTo>
                  <a:lnTo>
                    <a:pt x="1845" y="50"/>
                  </a:lnTo>
                  <a:lnTo>
                    <a:pt x="1950" y="77"/>
                  </a:lnTo>
                  <a:lnTo>
                    <a:pt x="2054" y="109"/>
                  </a:lnTo>
                  <a:lnTo>
                    <a:pt x="2156" y="149"/>
                  </a:lnTo>
                  <a:lnTo>
                    <a:pt x="2258" y="193"/>
                  </a:lnTo>
                  <a:lnTo>
                    <a:pt x="2358" y="242"/>
                  </a:lnTo>
                  <a:lnTo>
                    <a:pt x="2330" y="292"/>
                  </a:lnTo>
                  <a:lnTo>
                    <a:pt x="2307" y="342"/>
                  </a:lnTo>
                  <a:lnTo>
                    <a:pt x="2289" y="394"/>
                  </a:lnTo>
                  <a:lnTo>
                    <a:pt x="2275" y="445"/>
                  </a:lnTo>
                  <a:lnTo>
                    <a:pt x="2265" y="494"/>
                  </a:lnTo>
                  <a:lnTo>
                    <a:pt x="2258" y="542"/>
                  </a:lnTo>
                  <a:lnTo>
                    <a:pt x="2254" y="585"/>
                  </a:lnTo>
                  <a:lnTo>
                    <a:pt x="2252" y="624"/>
                  </a:lnTo>
                  <a:lnTo>
                    <a:pt x="2251" y="657"/>
                  </a:lnTo>
                  <a:lnTo>
                    <a:pt x="1283" y="1472"/>
                  </a:lnTo>
                  <a:lnTo>
                    <a:pt x="1269" y="1485"/>
                  </a:lnTo>
                  <a:lnTo>
                    <a:pt x="1260" y="1501"/>
                  </a:lnTo>
                  <a:lnTo>
                    <a:pt x="1254" y="1517"/>
                  </a:lnTo>
                  <a:lnTo>
                    <a:pt x="1251" y="1536"/>
                  </a:lnTo>
                  <a:lnTo>
                    <a:pt x="1252" y="1555"/>
                  </a:lnTo>
                  <a:lnTo>
                    <a:pt x="1257" y="1572"/>
                  </a:lnTo>
                  <a:lnTo>
                    <a:pt x="1265" y="1589"/>
                  </a:lnTo>
                  <a:lnTo>
                    <a:pt x="1277" y="1603"/>
                  </a:lnTo>
                  <a:lnTo>
                    <a:pt x="1308" y="1634"/>
                  </a:lnTo>
                  <a:lnTo>
                    <a:pt x="1300" y="1642"/>
                  </a:lnTo>
                  <a:lnTo>
                    <a:pt x="1293" y="1649"/>
                  </a:lnTo>
                  <a:lnTo>
                    <a:pt x="1212" y="1730"/>
                  </a:lnTo>
                  <a:lnTo>
                    <a:pt x="1130" y="1811"/>
                  </a:lnTo>
                  <a:lnTo>
                    <a:pt x="1021" y="1920"/>
                  </a:lnTo>
                  <a:lnTo>
                    <a:pt x="915" y="2026"/>
                  </a:lnTo>
                  <a:lnTo>
                    <a:pt x="814" y="2128"/>
                  </a:lnTo>
                  <a:lnTo>
                    <a:pt x="717" y="2226"/>
                  </a:lnTo>
                  <a:lnTo>
                    <a:pt x="625" y="2322"/>
                  </a:lnTo>
                  <a:lnTo>
                    <a:pt x="537" y="2415"/>
                  </a:lnTo>
                  <a:lnTo>
                    <a:pt x="454" y="2503"/>
                  </a:lnTo>
                  <a:lnTo>
                    <a:pt x="376" y="2589"/>
                  </a:lnTo>
                  <a:lnTo>
                    <a:pt x="321" y="2503"/>
                  </a:lnTo>
                  <a:lnTo>
                    <a:pt x="270" y="2416"/>
                  </a:lnTo>
                  <a:lnTo>
                    <a:pt x="223" y="2327"/>
                  </a:lnTo>
                  <a:lnTo>
                    <a:pt x="180" y="2237"/>
                  </a:lnTo>
                  <a:lnTo>
                    <a:pt x="143" y="2147"/>
                  </a:lnTo>
                  <a:lnTo>
                    <a:pt x="109" y="2056"/>
                  </a:lnTo>
                  <a:lnTo>
                    <a:pt x="80" y="1965"/>
                  </a:lnTo>
                  <a:lnTo>
                    <a:pt x="55" y="1873"/>
                  </a:lnTo>
                  <a:lnTo>
                    <a:pt x="35" y="1782"/>
                  </a:lnTo>
                  <a:lnTo>
                    <a:pt x="20" y="1690"/>
                  </a:lnTo>
                  <a:lnTo>
                    <a:pt x="9" y="1600"/>
                  </a:lnTo>
                  <a:lnTo>
                    <a:pt x="2" y="1508"/>
                  </a:lnTo>
                  <a:lnTo>
                    <a:pt x="0" y="1419"/>
                  </a:lnTo>
                  <a:lnTo>
                    <a:pt x="2" y="1330"/>
                  </a:lnTo>
                  <a:lnTo>
                    <a:pt x="10" y="1242"/>
                  </a:lnTo>
                  <a:lnTo>
                    <a:pt x="22" y="1156"/>
                  </a:lnTo>
                  <a:lnTo>
                    <a:pt x="39" y="1070"/>
                  </a:lnTo>
                  <a:lnTo>
                    <a:pt x="59" y="988"/>
                  </a:lnTo>
                  <a:lnTo>
                    <a:pt x="86" y="906"/>
                  </a:lnTo>
                  <a:lnTo>
                    <a:pt x="117" y="826"/>
                  </a:lnTo>
                  <a:lnTo>
                    <a:pt x="152" y="749"/>
                  </a:lnTo>
                  <a:lnTo>
                    <a:pt x="191" y="674"/>
                  </a:lnTo>
                  <a:lnTo>
                    <a:pt x="237" y="601"/>
                  </a:lnTo>
                  <a:lnTo>
                    <a:pt x="286" y="532"/>
                  </a:lnTo>
                  <a:lnTo>
                    <a:pt x="341" y="466"/>
                  </a:lnTo>
                  <a:lnTo>
                    <a:pt x="400" y="402"/>
                  </a:lnTo>
                  <a:lnTo>
                    <a:pt x="462" y="345"/>
                  </a:lnTo>
                  <a:lnTo>
                    <a:pt x="527" y="291"/>
                  </a:lnTo>
                  <a:lnTo>
                    <a:pt x="595" y="241"/>
                  </a:lnTo>
                  <a:lnTo>
                    <a:pt x="667" y="197"/>
                  </a:lnTo>
                  <a:lnTo>
                    <a:pt x="741" y="156"/>
                  </a:lnTo>
                  <a:lnTo>
                    <a:pt x="818" y="120"/>
                  </a:lnTo>
                  <a:lnTo>
                    <a:pt x="899" y="89"/>
                  </a:lnTo>
                  <a:lnTo>
                    <a:pt x="981" y="62"/>
                  </a:lnTo>
                  <a:lnTo>
                    <a:pt x="1066" y="40"/>
                  </a:lnTo>
                  <a:lnTo>
                    <a:pt x="1153" y="22"/>
                  </a:lnTo>
                  <a:lnTo>
                    <a:pt x="1242" y="10"/>
                  </a:lnTo>
                  <a:lnTo>
                    <a:pt x="1332" y="2"/>
                  </a:lnTo>
                  <a:lnTo>
                    <a:pt x="1423" y="0"/>
                  </a:lnTo>
                  <a:close/>
                </a:path>
              </a:pathLst>
            </a:custGeom>
            <a:solidFill>
              <a:sysClr lastClr="FFFFFF" val="window"/>
            </a:solid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800" u="none">
                <a:ln>
                  <a:noFill/>
                </a:ln>
                <a:solidFill>
                  <a:prstClr val="white"/>
                </a:solidFill>
                <a:effectLst/>
                <a:uLnTx/>
                <a:uFillTx/>
                <a:cs typeface="+mn-ea"/>
                <a:sym typeface="+mn-lt"/>
              </a:endParaRPr>
            </a:p>
          </p:txBody>
        </p:sp>
      </p:grpSp>
      <p:sp>
        <p:nvSpPr>
          <p:cNvPr id="130" name="Rounded Rectangle 177"/>
          <p:cNvSpPr/>
          <p:nvPr/>
        </p:nvSpPr>
        <p:spPr>
          <a:xfrm>
            <a:off x="1717981" y="5412257"/>
            <a:ext cx="3095625"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100" u="none">
                <a:ln>
                  <a:noFill/>
                </a:ln>
                <a:solidFill>
                  <a:srgbClr val="2070A1"/>
                </a:solidFill>
                <a:effectLst/>
                <a:uLnTx/>
                <a:uFillTx/>
                <a:cs typeface="+mn-ea"/>
                <a:sym typeface="+mn-lt"/>
              </a:rPr>
              <a:t>89%</a:t>
            </a:r>
          </a:p>
        </p:txBody>
      </p:sp>
      <p:sp>
        <p:nvSpPr>
          <p:cNvPr id="131" name="Rounded Rectangle 178"/>
          <p:cNvSpPr/>
          <p:nvPr/>
        </p:nvSpPr>
        <p:spPr>
          <a:xfrm>
            <a:off x="1784519" y="5470730"/>
            <a:ext cx="2088359" cy="90561"/>
          </a:xfrm>
          <a:prstGeom prst="roundRect">
            <a:avLst>
              <a:gd fmla="val 50000" name="adj"/>
            </a:avLst>
          </a:prstGeom>
          <a:solidFill>
            <a:srgbClr val="2070A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IN" noProof="0" normalizeH="0" spc="0" strike="noStrike" sz="1600" u="none">
              <a:ln>
                <a:noFill/>
              </a:ln>
              <a:solidFill>
                <a:prstClr val="white"/>
              </a:solidFill>
              <a:effectLst/>
              <a:uLnTx/>
              <a:uFillTx/>
              <a:cs typeface="+mn-ea"/>
              <a:sym typeface="+mn-lt"/>
            </a:endParaRPr>
          </a:p>
        </p:txBody>
      </p:sp>
      <p:grpSp>
        <p:nvGrpSpPr>
          <p:cNvPr id="132" name="Group 43"/>
          <p:cNvGrpSpPr/>
          <p:nvPr/>
        </p:nvGrpSpPr>
        <p:grpSpPr>
          <a:xfrm>
            <a:off x="1735207" y="3413073"/>
            <a:ext cx="1836255" cy="285917"/>
            <a:chOff x="6766611" y="3551887"/>
            <a:chExt cx="1836255" cy="285917"/>
          </a:xfrm>
        </p:grpSpPr>
        <p:sp>
          <p:nvSpPr>
            <p:cNvPr id="133" name="Rectangle 44"/>
            <p:cNvSpPr/>
            <p:nvPr/>
          </p:nvSpPr>
          <p:spPr>
            <a:xfrm>
              <a:off x="7226515" y="3551887"/>
              <a:ext cx="1376351" cy="285917"/>
            </a:xfrm>
            <a:prstGeom prst="rect">
              <a:avLst/>
            </a:prstGeom>
            <a:noFill/>
            <a:ln algn="ctr" cap="flat" cmpd="sng" w="12700">
              <a:noFill/>
              <a:prstDash val="solid"/>
              <a:miter lim="800000"/>
            </a:ln>
            <a:effectLst/>
          </p:spPr>
          <p:txBody>
            <a:bodyPr anchor="ctr" bIns="0" lIns="0" rIns="36000" rtlCol="0" tIns="0">
              <a:normAutofit/>
            </a:body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IN" noProof="0" normalizeH="0" spc="0" strike="noStrike" sz="1200" u="none">
                  <a:ln>
                    <a:noFill/>
                  </a:ln>
                  <a:solidFill>
                    <a:prstClr val="white"/>
                  </a:solidFill>
                  <a:effectLst/>
                  <a:uLnTx/>
                  <a:uFillTx/>
                  <a:cs typeface="+mn-ea"/>
                  <a:sym typeface="+mn-lt"/>
                </a:rPr>
                <a:t>Editing</a:t>
              </a:r>
            </a:p>
          </p:txBody>
        </p:sp>
        <p:grpSp>
          <p:nvGrpSpPr>
            <p:cNvPr id="134" name="Group 45"/>
            <p:cNvGrpSpPr/>
            <p:nvPr/>
          </p:nvGrpSpPr>
          <p:grpSpPr>
            <a:xfrm>
              <a:off x="6766611" y="3623722"/>
              <a:ext cx="167582" cy="157000"/>
              <a:chOff x="5368132" y="3540125"/>
              <a:chExt cx="465138" cy="435769"/>
            </a:xfrm>
            <a:solidFill>
              <a:sysClr lastClr="FFFFFF" val="window"/>
            </a:solidFill>
          </p:grpSpPr>
          <p:sp>
            <p:nvSpPr>
              <p:cNvPr id="135"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cs typeface="+mn-ea"/>
                  <a:sym typeface="+mn-lt"/>
                </a:endParaRPr>
              </a:p>
            </p:txBody>
          </p:sp>
          <p:sp>
            <p:nvSpPr>
              <p:cNvPr id="136"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eaLnBrk="1" fontAlgn="base" hangingPunct="0"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500" u="none">
                  <a:ln>
                    <a:noFill/>
                  </a:ln>
                  <a:solidFill>
                    <a:srgbClr val="FFFFFF"/>
                  </a:solidFill>
                  <a:effectLst>
                    <a:outerShdw algn="tl" blurRad="38100" dir="2700000" dist="38100">
                      <a:srgbClr val="000000"/>
                    </a:outerShdw>
                  </a:effectLst>
                  <a:uLnTx/>
                  <a:uFillTx/>
                  <a:cs typeface="+mn-ea"/>
                  <a:sym typeface="+mn-lt"/>
                </a:endParaRPr>
              </a:p>
            </p:txBody>
          </p:sp>
        </p:grpSp>
      </p:grpSp>
      <p:sp>
        <p:nvSpPr>
          <p:cNvPr id="140" name="矩形 139"/>
          <p:cNvSpPr/>
          <p:nvPr/>
        </p:nvSpPr>
        <p:spPr>
          <a:xfrm>
            <a:off x="7209224" y="3718776"/>
            <a:ext cx="1654359"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zh-CN" b="0" baseline="0" cap="none" i="0" kern="0" kumimoji="0" lang="en-US" noProof="0" normalizeH="0" strike="noStrike" sz="2400" u="none">
                <a:ln>
                  <a:noFill/>
                </a:ln>
                <a:solidFill>
                  <a:srgbClr val="E14956"/>
                </a:solidFill>
                <a:effectLst/>
                <a:uLnTx/>
                <a:uFillTx/>
                <a:cs typeface="+mn-ea"/>
                <a:sym typeface="+mn-lt"/>
              </a:rPr>
              <a:t>$29.602</a:t>
            </a:r>
          </a:p>
        </p:txBody>
      </p:sp>
      <p:sp>
        <p:nvSpPr>
          <p:cNvPr id="141" name="Shape 2545"/>
          <p:cNvSpPr/>
          <p:nvPr/>
        </p:nvSpPr>
        <p:spPr>
          <a:xfrm>
            <a:off x="6608067" y="3871667"/>
            <a:ext cx="419336" cy="419336"/>
          </a:xfrm>
          <a:custGeom>
            <a:cxnLst>
              <a:cxn ang="0">
                <a:pos x="wd2" y="hd2"/>
              </a:cxn>
              <a:cxn ang="5400000">
                <a:pos x="wd2" y="hd2"/>
              </a:cxn>
              <a:cxn ang="10800000">
                <a:pos x="wd2" y="hd2"/>
              </a:cxn>
              <a:cxn ang="16200000">
                <a:pos x="wd2" y="hd2"/>
              </a:cxn>
            </a:cxnLst>
            <a:rect b="b" l="0" r="r" t="0"/>
            <a:pathLst>
              <a:path extrusionOk="0" h="21600" w="2160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lumMod val="75000"/>
              <a:lumOff val="25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cs typeface="+mn-ea"/>
              <a:sym typeface="+mn-lt"/>
            </a:endParaRPr>
          </a:p>
        </p:txBody>
      </p:sp>
      <p:sp>
        <p:nvSpPr>
          <p:cNvPr id="142" name="矩形 141"/>
          <p:cNvSpPr/>
          <p:nvPr/>
        </p:nvSpPr>
        <p:spPr>
          <a:xfrm>
            <a:off x="6473757" y="5063411"/>
            <a:ext cx="453542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43" name="矩形 142"/>
          <p:cNvSpPr/>
          <p:nvPr/>
        </p:nvSpPr>
        <p:spPr>
          <a:xfrm>
            <a:off x="6473757" y="4438081"/>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prstClr val="black">
                    <a:lumMod val="65000"/>
                    <a:lumOff val="35000"/>
                  </a:prstClr>
                </a:solidFill>
                <a:effectLst/>
                <a:uLnTx/>
                <a:uFillTx/>
                <a:cs typeface="+mn-ea"/>
                <a:sym typeface="+mn-lt"/>
              </a:rPr>
              <a:t>添加您的标题</a:t>
            </a:r>
          </a:p>
        </p:txBody>
      </p:sp>
      <p:sp>
        <p:nvSpPr>
          <p:cNvPr id="44" name="矩形 43"/>
          <p:cNvSpPr/>
          <p:nvPr/>
        </p:nvSpPr>
        <p:spPr>
          <a:xfrm>
            <a:off x="1666993" y="692150"/>
            <a:ext cx="2771877"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往期工作完成进度</a:t>
            </a:r>
          </a:p>
        </p:txBody>
      </p:sp>
      <p:sp>
        <p:nvSpPr>
          <p:cNvPr id="45" name="圆角矩形 44"/>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6" name="圆角矩形 45"/>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66621035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0" fill="hold" id="7"/>
                                        <p:tgtEl>
                                          <p:spTgt spid="45"/>
                                        </p:tgtEl>
                                        <p:attrNameLst>
                                          <p:attrName>ppt_x</p:attrName>
                                        </p:attrNameLst>
                                      </p:cBhvr>
                                      <p:tavLst>
                                        <p:tav tm="0">
                                          <p:val>
                                            <p:strVal val="0-#ppt_w/2"/>
                                          </p:val>
                                        </p:tav>
                                        <p:tav tm="100000">
                                          <p:val>
                                            <p:strVal val="#ppt_x"/>
                                          </p:val>
                                        </p:tav>
                                      </p:tavLst>
                                    </p:anim>
                                    <p:anim calcmode="lin" valueType="num">
                                      <p:cBhvr additive="base">
                                        <p:cTn dur="1000" fill="hold" id="8"/>
                                        <p:tgtEl>
                                          <p:spTgt spid="45"/>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46"/>
                                        </p:tgtEl>
                                        <p:attrNameLst>
                                          <p:attrName>style.visibility</p:attrName>
                                        </p:attrNameLst>
                                      </p:cBhvr>
                                      <p:to>
                                        <p:strVal val="visible"/>
                                      </p:to>
                                    </p:set>
                                    <p:anim calcmode="lin" valueType="num">
                                      <p:cBhvr additive="base">
                                        <p:cTn dur="1000" fill="hold" id="11"/>
                                        <p:tgtEl>
                                          <p:spTgt spid="46"/>
                                        </p:tgtEl>
                                        <p:attrNameLst>
                                          <p:attrName>ppt_x</p:attrName>
                                        </p:attrNameLst>
                                      </p:cBhvr>
                                      <p:tavLst>
                                        <p:tav tm="0">
                                          <p:val>
                                            <p:strVal val="0-#ppt_w/2"/>
                                          </p:val>
                                        </p:tav>
                                        <p:tav tm="100000">
                                          <p:val>
                                            <p:strVal val="#ppt_x"/>
                                          </p:val>
                                        </p:tav>
                                      </p:tavLst>
                                    </p:anim>
                                    <p:anim calcmode="lin" valueType="num">
                                      <p:cBhvr additive="base">
                                        <p:cTn dur="1000" fill="hold" id="12"/>
                                        <p:tgtEl>
                                          <p:spTgt spid="46"/>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44"/>
                                        </p:tgtEl>
                                        <p:attrNameLst>
                                          <p:attrName>style.visibility</p:attrName>
                                        </p:attrNameLst>
                                      </p:cBhvr>
                                      <p:to>
                                        <p:strVal val="visible"/>
                                      </p:to>
                                    </p:set>
                                    <p:animEffect filter="fade" transition="in">
                                      <p:cBhvr>
                                        <p:cTn dur="500" id="15"/>
                                        <p:tgtEl>
                                          <p:spTgt spid="44"/>
                                        </p:tgtEl>
                                      </p:cBhvr>
                                    </p:animEffect>
                                    <p:anim calcmode="lin" valueType="num">
                                      <p:cBhvr>
                                        <p:cTn dur="500" fill="hold" id="16"/>
                                        <p:tgtEl>
                                          <p:spTgt spid="44"/>
                                        </p:tgtEl>
                                        <p:attrNameLst>
                                          <p:attrName>ppt_w</p:attrName>
                                        </p:attrNameLst>
                                      </p:cBhvr>
                                      <p:tavLst>
                                        <p:tav fmla="#ppt_w*sin(2.5*pi*$)" tm="0">
                                          <p:val>
                                            <p:fltVal val="0"/>
                                          </p:val>
                                        </p:tav>
                                        <p:tav tm="100000">
                                          <p:val>
                                            <p:fltVal val="1"/>
                                          </p:val>
                                        </p:tav>
                                      </p:tavLst>
                                    </p:anim>
                                    <p:anim calcmode="lin" valueType="num">
                                      <p:cBhvr>
                                        <p:cTn dur="500" fill="hold" id="17"/>
                                        <p:tgtEl>
                                          <p:spTgt spid="44"/>
                                        </p:tgtEl>
                                        <p:attrNameLst>
                                          <p:attrName>ppt_h</p:attrName>
                                        </p:attrNameLst>
                                      </p:cBhvr>
                                      <p:tavLst>
                                        <p:tav tm="0">
                                          <p:val>
                                            <p:strVal val="#ppt_h"/>
                                          </p:val>
                                        </p:tav>
                                        <p:tav tm="100000">
                                          <p:val>
                                            <p:strVal val="#ppt_h"/>
                                          </p:val>
                                        </p:tav>
                                      </p:tavLst>
                                    </p:anim>
                                  </p:childTnLst>
                                </p:cTn>
                              </p:par>
                              <p:par>
                                <p:cTn decel="100000" fill="hold" grpId="0" id="18" nodeType="withEffect" presetClass="entr" presetID="2" presetSubtype="4">
                                  <p:stCondLst>
                                    <p:cond delay="2000"/>
                                  </p:stCondLst>
                                  <p:childTnLst>
                                    <p:set>
                                      <p:cBhvr>
                                        <p:cTn dur="1" fill="hold" id="19">
                                          <p:stCondLst>
                                            <p:cond delay="0"/>
                                          </p:stCondLst>
                                        </p:cTn>
                                        <p:tgtEl>
                                          <p:spTgt spid="110"/>
                                        </p:tgtEl>
                                        <p:attrNameLst>
                                          <p:attrName>style.visibility</p:attrName>
                                        </p:attrNameLst>
                                      </p:cBhvr>
                                      <p:to>
                                        <p:strVal val="visible"/>
                                      </p:to>
                                    </p:set>
                                    <p:anim calcmode="lin" valueType="num">
                                      <p:cBhvr additive="base">
                                        <p:cTn dur="750" fill="hold" id="20"/>
                                        <p:tgtEl>
                                          <p:spTgt spid="110"/>
                                        </p:tgtEl>
                                        <p:attrNameLst>
                                          <p:attrName>ppt_x</p:attrName>
                                        </p:attrNameLst>
                                      </p:cBhvr>
                                      <p:tavLst>
                                        <p:tav tm="0">
                                          <p:val>
                                            <p:strVal val="#ppt_x"/>
                                          </p:val>
                                        </p:tav>
                                        <p:tav tm="100000">
                                          <p:val>
                                            <p:strVal val="#ppt_x"/>
                                          </p:val>
                                        </p:tav>
                                      </p:tavLst>
                                    </p:anim>
                                    <p:anim calcmode="lin" valueType="num">
                                      <p:cBhvr additive="base">
                                        <p:cTn dur="750" fill="hold" id="21"/>
                                        <p:tgtEl>
                                          <p:spTgt spid="110"/>
                                        </p:tgtEl>
                                        <p:attrNameLst>
                                          <p:attrName>ppt_y</p:attrName>
                                        </p:attrNameLst>
                                      </p:cBhvr>
                                      <p:tavLst>
                                        <p:tav tm="0">
                                          <p:val>
                                            <p:strVal val="1+#ppt_h/2"/>
                                          </p:val>
                                        </p:tav>
                                        <p:tav tm="100000">
                                          <p:val>
                                            <p:strVal val="#ppt_y"/>
                                          </p:val>
                                        </p:tav>
                                      </p:tavLst>
                                    </p:anim>
                                  </p:childTnLst>
                                </p:cTn>
                              </p:par>
                              <p:par>
                                <p:cTn fill="hold" id="22" nodeType="withEffect" presetClass="entr" presetID="42" presetSubtype="0">
                                  <p:stCondLst>
                                    <p:cond delay="2750"/>
                                  </p:stCondLst>
                                  <p:childTnLst>
                                    <p:set>
                                      <p:cBhvr>
                                        <p:cTn dur="1" fill="hold" id="23">
                                          <p:stCondLst>
                                            <p:cond delay="0"/>
                                          </p:stCondLst>
                                        </p:cTn>
                                        <p:tgtEl>
                                          <p:spTgt spid="111"/>
                                        </p:tgtEl>
                                        <p:attrNameLst>
                                          <p:attrName>style.visibility</p:attrName>
                                        </p:attrNameLst>
                                      </p:cBhvr>
                                      <p:to>
                                        <p:strVal val="visible"/>
                                      </p:to>
                                    </p:set>
                                    <p:animEffect filter="fade" transition="in">
                                      <p:cBhvr>
                                        <p:cTn dur="500" id="24"/>
                                        <p:tgtEl>
                                          <p:spTgt spid="111"/>
                                        </p:tgtEl>
                                      </p:cBhvr>
                                    </p:animEffect>
                                    <p:anim calcmode="lin" valueType="num">
                                      <p:cBhvr>
                                        <p:cTn dur="500" fill="hold" id="25"/>
                                        <p:tgtEl>
                                          <p:spTgt spid="111"/>
                                        </p:tgtEl>
                                        <p:attrNameLst>
                                          <p:attrName>ppt_x</p:attrName>
                                        </p:attrNameLst>
                                      </p:cBhvr>
                                      <p:tavLst>
                                        <p:tav tm="0">
                                          <p:val>
                                            <p:strVal val="#ppt_x"/>
                                          </p:val>
                                        </p:tav>
                                        <p:tav tm="100000">
                                          <p:val>
                                            <p:strVal val="#ppt_x"/>
                                          </p:val>
                                        </p:tav>
                                      </p:tavLst>
                                    </p:anim>
                                    <p:anim calcmode="lin" valueType="num">
                                      <p:cBhvr>
                                        <p:cTn dur="500" fill="hold" id="26"/>
                                        <p:tgtEl>
                                          <p:spTgt spid="111"/>
                                        </p:tgtEl>
                                        <p:attrNameLst>
                                          <p:attrName>ppt_y</p:attrName>
                                        </p:attrNameLst>
                                      </p:cBhvr>
                                      <p:tavLst>
                                        <p:tav tm="0">
                                          <p:val>
                                            <p:strVal val="#ppt_y+.1"/>
                                          </p:val>
                                        </p:tav>
                                        <p:tav tm="100000">
                                          <p:val>
                                            <p:strVal val="#ppt_y"/>
                                          </p:val>
                                        </p:tav>
                                      </p:tavLst>
                                    </p:anim>
                                  </p:childTnLst>
                                </p:cTn>
                              </p:par>
                              <p:par>
                                <p:cTn fill="hold" grpId="0" id="27" nodeType="withEffect" presetClass="entr" presetID="10" presetSubtype="0">
                                  <p:stCondLst>
                                    <p:cond delay="3000"/>
                                  </p:stCondLst>
                                  <p:childTnLst>
                                    <p:set>
                                      <p:cBhvr>
                                        <p:cTn dur="1" fill="hold" id="28">
                                          <p:stCondLst>
                                            <p:cond delay="0"/>
                                          </p:stCondLst>
                                        </p:cTn>
                                        <p:tgtEl>
                                          <p:spTgt spid="118"/>
                                        </p:tgtEl>
                                        <p:attrNameLst>
                                          <p:attrName>style.visibility</p:attrName>
                                        </p:attrNameLst>
                                      </p:cBhvr>
                                      <p:to>
                                        <p:strVal val="visible"/>
                                      </p:to>
                                    </p:set>
                                    <p:animEffect filter="fade" transition="in">
                                      <p:cBhvr>
                                        <p:cTn dur="500" id="29"/>
                                        <p:tgtEl>
                                          <p:spTgt spid="118"/>
                                        </p:tgtEl>
                                      </p:cBhvr>
                                    </p:animEffect>
                                  </p:childTnLst>
                                </p:cTn>
                              </p:par>
                              <p:par>
                                <p:cTn fill="hold" grpId="0" id="30" nodeType="withEffect" presetClass="entr" presetID="22" presetSubtype="8">
                                  <p:stCondLst>
                                    <p:cond delay="3250"/>
                                  </p:stCondLst>
                                  <p:childTnLst>
                                    <p:set>
                                      <p:cBhvr>
                                        <p:cTn dur="1" fill="hold" id="31">
                                          <p:stCondLst>
                                            <p:cond delay="0"/>
                                          </p:stCondLst>
                                        </p:cTn>
                                        <p:tgtEl>
                                          <p:spTgt spid="119"/>
                                        </p:tgtEl>
                                        <p:attrNameLst>
                                          <p:attrName>style.visibility</p:attrName>
                                        </p:attrNameLst>
                                      </p:cBhvr>
                                      <p:to>
                                        <p:strVal val="visible"/>
                                      </p:to>
                                    </p:set>
                                    <p:animEffect filter="wipe(left)" transition="in">
                                      <p:cBhvr>
                                        <p:cTn dur="500" id="32"/>
                                        <p:tgtEl>
                                          <p:spTgt spid="119"/>
                                        </p:tgtEl>
                                      </p:cBhvr>
                                    </p:animEffect>
                                  </p:childTnLst>
                                </p:cTn>
                              </p:par>
                              <p:par>
                                <p:cTn fill="hold" grpId="0" id="33" nodeType="withEffect" presetClass="entr" presetID="10" presetSubtype="0">
                                  <p:stCondLst>
                                    <p:cond delay="3000"/>
                                  </p:stCondLst>
                                  <p:childTnLst>
                                    <p:set>
                                      <p:cBhvr>
                                        <p:cTn dur="1" fill="hold" id="34">
                                          <p:stCondLst>
                                            <p:cond delay="0"/>
                                          </p:stCondLst>
                                        </p:cTn>
                                        <p:tgtEl>
                                          <p:spTgt spid="120"/>
                                        </p:tgtEl>
                                        <p:attrNameLst>
                                          <p:attrName>style.visibility</p:attrName>
                                        </p:attrNameLst>
                                      </p:cBhvr>
                                      <p:to>
                                        <p:strVal val="visible"/>
                                      </p:to>
                                    </p:set>
                                    <p:animEffect filter="fade" transition="in">
                                      <p:cBhvr>
                                        <p:cTn dur="500" id="35"/>
                                        <p:tgtEl>
                                          <p:spTgt spid="120"/>
                                        </p:tgtEl>
                                      </p:cBhvr>
                                    </p:animEffect>
                                  </p:childTnLst>
                                </p:cTn>
                              </p:par>
                              <p:par>
                                <p:cTn fill="hold" grpId="0" id="36" nodeType="withEffect" presetClass="entr" presetID="22" presetSubtype="8">
                                  <p:stCondLst>
                                    <p:cond delay="3250"/>
                                  </p:stCondLst>
                                  <p:childTnLst>
                                    <p:set>
                                      <p:cBhvr>
                                        <p:cTn dur="1" fill="hold" id="37">
                                          <p:stCondLst>
                                            <p:cond delay="0"/>
                                          </p:stCondLst>
                                        </p:cTn>
                                        <p:tgtEl>
                                          <p:spTgt spid="121"/>
                                        </p:tgtEl>
                                        <p:attrNameLst>
                                          <p:attrName>style.visibility</p:attrName>
                                        </p:attrNameLst>
                                      </p:cBhvr>
                                      <p:to>
                                        <p:strVal val="visible"/>
                                      </p:to>
                                    </p:set>
                                    <p:animEffect filter="wipe(left)" transition="in">
                                      <p:cBhvr>
                                        <p:cTn dur="500" id="38"/>
                                        <p:tgtEl>
                                          <p:spTgt spid="121"/>
                                        </p:tgtEl>
                                      </p:cBhvr>
                                    </p:animEffect>
                                  </p:childTnLst>
                                </p:cTn>
                              </p:par>
                              <p:par>
                                <p:cTn fill="hold" id="39" nodeType="withEffect" presetClass="entr" presetID="42" presetSubtype="0">
                                  <p:stCondLst>
                                    <p:cond delay="2750"/>
                                  </p:stCondLst>
                                  <p:childTnLst>
                                    <p:set>
                                      <p:cBhvr>
                                        <p:cTn dur="1" fill="hold" id="40">
                                          <p:stCondLst>
                                            <p:cond delay="0"/>
                                          </p:stCondLst>
                                        </p:cTn>
                                        <p:tgtEl>
                                          <p:spTgt spid="122"/>
                                        </p:tgtEl>
                                        <p:attrNameLst>
                                          <p:attrName>style.visibility</p:attrName>
                                        </p:attrNameLst>
                                      </p:cBhvr>
                                      <p:to>
                                        <p:strVal val="visible"/>
                                      </p:to>
                                    </p:set>
                                    <p:animEffect filter="fade" transition="in">
                                      <p:cBhvr>
                                        <p:cTn dur="500" id="41"/>
                                        <p:tgtEl>
                                          <p:spTgt spid="122"/>
                                        </p:tgtEl>
                                      </p:cBhvr>
                                    </p:animEffect>
                                    <p:anim calcmode="lin" valueType="num">
                                      <p:cBhvr>
                                        <p:cTn dur="500" fill="hold" id="42"/>
                                        <p:tgtEl>
                                          <p:spTgt spid="122"/>
                                        </p:tgtEl>
                                        <p:attrNameLst>
                                          <p:attrName>ppt_x</p:attrName>
                                        </p:attrNameLst>
                                      </p:cBhvr>
                                      <p:tavLst>
                                        <p:tav tm="0">
                                          <p:val>
                                            <p:strVal val="#ppt_x"/>
                                          </p:val>
                                        </p:tav>
                                        <p:tav tm="100000">
                                          <p:val>
                                            <p:strVal val="#ppt_x"/>
                                          </p:val>
                                        </p:tav>
                                      </p:tavLst>
                                    </p:anim>
                                    <p:anim calcmode="lin" valueType="num">
                                      <p:cBhvr>
                                        <p:cTn dur="500" fill="hold" id="43"/>
                                        <p:tgtEl>
                                          <p:spTgt spid="122"/>
                                        </p:tgtEl>
                                        <p:attrNameLst>
                                          <p:attrName>ppt_y</p:attrName>
                                        </p:attrNameLst>
                                      </p:cBhvr>
                                      <p:tavLst>
                                        <p:tav tm="0">
                                          <p:val>
                                            <p:strVal val="#ppt_y+.1"/>
                                          </p:val>
                                        </p:tav>
                                        <p:tav tm="100000">
                                          <p:val>
                                            <p:strVal val="#ppt_y"/>
                                          </p:val>
                                        </p:tav>
                                      </p:tavLst>
                                    </p:anim>
                                  </p:childTnLst>
                                </p:cTn>
                              </p:par>
                              <p:par>
                                <p:cTn fill="hold" grpId="0" id="44" nodeType="withEffect" presetClass="entr" presetID="10" presetSubtype="0">
                                  <p:stCondLst>
                                    <p:cond delay="3000"/>
                                  </p:stCondLst>
                                  <p:childTnLst>
                                    <p:set>
                                      <p:cBhvr>
                                        <p:cTn dur="1" fill="hold" id="45">
                                          <p:stCondLst>
                                            <p:cond delay="0"/>
                                          </p:stCondLst>
                                        </p:cTn>
                                        <p:tgtEl>
                                          <p:spTgt spid="125"/>
                                        </p:tgtEl>
                                        <p:attrNameLst>
                                          <p:attrName>style.visibility</p:attrName>
                                        </p:attrNameLst>
                                      </p:cBhvr>
                                      <p:to>
                                        <p:strVal val="visible"/>
                                      </p:to>
                                    </p:set>
                                    <p:animEffect filter="fade" transition="in">
                                      <p:cBhvr>
                                        <p:cTn dur="500" id="46"/>
                                        <p:tgtEl>
                                          <p:spTgt spid="125"/>
                                        </p:tgtEl>
                                      </p:cBhvr>
                                    </p:animEffect>
                                  </p:childTnLst>
                                </p:cTn>
                              </p:par>
                              <p:par>
                                <p:cTn fill="hold" grpId="0" id="47" nodeType="withEffect" presetClass="entr" presetID="22" presetSubtype="8">
                                  <p:stCondLst>
                                    <p:cond delay="3250"/>
                                  </p:stCondLst>
                                  <p:childTnLst>
                                    <p:set>
                                      <p:cBhvr>
                                        <p:cTn dur="1" fill="hold" id="48">
                                          <p:stCondLst>
                                            <p:cond delay="0"/>
                                          </p:stCondLst>
                                        </p:cTn>
                                        <p:tgtEl>
                                          <p:spTgt spid="126"/>
                                        </p:tgtEl>
                                        <p:attrNameLst>
                                          <p:attrName>style.visibility</p:attrName>
                                        </p:attrNameLst>
                                      </p:cBhvr>
                                      <p:to>
                                        <p:strVal val="visible"/>
                                      </p:to>
                                    </p:set>
                                    <p:animEffect filter="wipe(left)" transition="in">
                                      <p:cBhvr>
                                        <p:cTn dur="500" id="49"/>
                                        <p:tgtEl>
                                          <p:spTgt spid="126"/>
                                        </p:tgtEl>
                                      </p:cBhvr>
                                    </p:animEffect>
                                  </p:childTnLst>
                                </p:cTn>
                              </p:par>
                              <p:par>
                                <p:cTn fill="hold" id="50" nodeType="withEffect" presetClass="entr" presetID="42" presetSubtype="0">
                                  <p:stCondLst>
                                    <p:cond delay="2750"/>
                                  </p:stCondLst>
                                  <p:childTnLst>
                                    <p:set>
                                      <p:cBhvr>
                                        <p:cTn dur="1" fill="hold" id="51">
                                          <p:stCondLst>
                                            <p:cond delay="0"/>
                                          </p:stCondLst>
                                        </p:cTn>
                                        <p:tgtEl>
                                          <p:spTgt spid="127"/>
                                        </p:tgtEl>
                                        <p:attrNameLst>
                                          <p:attrName>style.visibility</p:attrName>
                                        </p:attrNameLst>
                                      </p:cBhvr>
                                      <p:to>
                                        <p:strVal val="visible"/>
                                      </p:to>
                                    </p:set>
                                    <p:animEffect filter="fade" transition="in">
                                      <p:cBhvr>
                                        <p:cTn dur="500" id="52"/>
                                        <p:tgtEl>
                                          <p:spTgt spid="127"/>
                                        </p:tgtEl>
                                      </p:cBhvr>
                                    </p:animEffect>
                                    <p:anim calcmode="lin" valueType="num">
                                      <p:cBhvr>
                                        <p:cTn dur="500" fill="hold" id="53"/>
                                        <p:tgtEl>
                                          <p:spTgt spid="127"/>
                                        </p:tgtEl>
                                        <p:attrNameLst>
                                          <p:attrName>ppt_x</p:attrName>
                                        </p:attrNameLst>
                                      </p:cBhvr>
                                      <p:tavLst>
                                        <p:tav tm="0">
                                          <p:val>
                                            <p:strVal val="#ppt_x"/>
                                          </p:val>
                                        </p:tav>
                                        <p:tav tm="100000">
                                          <p:val>
                                            <p:strVal val="#ppt_x"/>
                                          </p:val>
                                        </p:tav>
                                      </p:tavLst>
                                    </p:anim>
                                    <p:anim calcmode="lin" valueType="num">
                                      <p:cBhvr>
                                        <p:cTn dur="500" fill="hold" id="54"/>
                                        <p:tgtEl>
                                          <p:spTgt spid="127"/>
                                        </p:tgtEl>
                                        <p:attrNameLst>
                                          <p:attrName>ppt_y</p:attrName>
                                        </p:attrNameLst>
                                      </p:cBhvr>
                                      <p:tavLst>
                                        <p:tav tm="0">
                                          <p:val>
                                            <p:strVal val="#ppt_y+.1"/>
                                          </p:val>
                                        </p:tav>
                                        <p:tav tm="100000">
                                          <p:val>
                                            <p:strVal val="#ppt_y"/>
                                          </p:val>
                                        </p:tav>
                                      </p:tavLst>
                                    </p:anim>
                                  </p:childTnLst>
                                </p:cTn>
                              </p:par>
                              <p:par>
                                <p:cTn fill="hold" grpId="0" id="55" nodeType="withEffect" presetClass="entr" presetID="10" presetSubtype="0">
                                  <p:stCondLst>
                                    <p:cond delay="3000"/>
                                  </p:stCondLst>
                                  <p:childTnLst>
                                    <p:set>
                                      <p:cBhvr>
                                        <p:cTn dur="1" fill="hold" id="56">
                                          <p:stCondLst>
                                            <p:cond delay="0"/>
                                          </p:stCondLst>
                                        </p:cTn>
                                        <p:tgtEl>
                                          <p:spTgt spid="130"/>
                                        </p:tgtEl>
                                        <p:attrNameLst>
                                          <p:attrName>style.visibility</p:attrName>
                                        </p:attrNameLst>
                                      </p:cBhvr>
                                      <p:to>
                                        <p:strVal val="visible"/>
                                      </p:to>
                                    </p:set>
                                    <p:animEffect filter="fade" transition="in">
                                      <p:cBhvr>
                                        <p:cTn dur="500" id="57"/>
                                        <p:tgtEl>
                                          <p:spTgt spid="130"/>
                                        </p:tgtEl>
                                      </p:cBhvr>
                                    </p:animEffect>
                                  </p:childTnLst>
                                </p:cTn>
                              </p:par>
                              <p:par>
                                <p:cTn fill="hold" grpId="0" id="58" nodeType="withEffect" presetClass="entr" presetID="22" presetSubtype="8">
                                  <p:stCondLst>
                                    <p:cond delay="3250"/>
                                  </p:stCondLst>
                                  <p:childTnLst>
                                    <p:set>
                                      <p:cBhvr>
                                        <p:cTn dur="1" fill="hold" id="59">
                                          <p:stCondLst>
                                            <p:cond delay="0"/>
                                          </p:stCondLst>
                                        </p:cTn>
                                        <p:tgtEl>
                                          <p:spTgt spid="131"/>
                                        </p:tgtEl>
                                        <p:attrNameLst>
                                          <p:attrName>style.visibility</p:attrName>
                                        </p:attrNameLst>
                                      </p:cBhvr>
                                      <p:to>
                                        <p:strVal val="visible"/>
                                      </p:to>
                                    </p:set>
                                    <p:animEffect filter="wipe(left)" transition="in">
                                      <p:cBhvr>
                                        <p:cTn dur="500" id="60"/>
                                        <p:tgtEl>
                                          <p:spTgt spid="131"/>
                                        </p:tgtEl>
                                      </p:cBhvr>
                                    </p:animEffect>
                                  </p:childTnLst>
                                </p:cTn>
                              </p:par>
                              <p:par>
                                <p:cTn fill="hold" id="61" nodeType="withEffect" presetClass="entr" presetID="42" presetSubtype="0">
                                  <p:stCondLst>
                                    <p:cond delay="2750"/>
                                  </p:stCondLst>
                                  <p:childTnLst>
                                    <p:set>
                                      <p:cBhvr>
                                        <p:cTn dur="1" fill="hold" id="62">
                                          <p:stCondLst>
                                            <p:cond delay="0"/>
                                          </p:stCondLst>
                                        </p:cTn>
                                        <p:tgtEl>
                                          <p:spTgt spid="132"/>
                                        </p:tgtEl>
                                        <p:attrNameLst>
                                          <p:attrName>style.visibility</p:attrName>
                                        </p:attrNameLst>
                                      </p:cBhvr>
                                      <p:to>
                                        <p:strVal val="visible"/>
                                      </p:to>
                                    </p:set>
                                    <p:animEffect filter="fade" transition="in">
                                      <p:cBhvr>
                                        <p:cTn dur="500" id="63"/>
                                        <p:tgtEl>
                                          <p:spTgt spid="132"/>
                                        </p:tgtEl>
                                      </p:cBhvr>
                                    </p:animEffect>
                                    <p:anim calcmode="lin" valueType="num">
                                      <p:cBhvr>
                                        <p:cTn dur="500" fill="hold" id="64"/>
                                        <p:tgtEl>
                                          <p:spTgt spid="132"/>
                                        </p:tgtEl>
                                        <p:attrNameLst>
                                          <p:attrName>ppt_x</p:attrName>
                                        </p:attrNameLst>
                                      </p:cBhvr>
                                      <p:tavLst>
                                        <p:tav tm="0">
                                          <p:val>
                                            <p:strVal val="#ppt_x"/>
                                          </p:val>
                                        </p:tav>
                                        <p:tav tm="100000">
                                          <p:val>
                                            <p:strVal val="#ppt_x"/>
                                          </p:val>
                                        </p:tav>
                                      </p:tavLst>
                                    </p:anim>
                                    <p:anim calcmode="lin" valueType="num">
                                      <p:cBhvr>
                                        <p:cTn dur="500" fill="hold" id="65"/>
                                        <p:tgtEl>
                                          <p:spTgt spid="132"/>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3750"/>
                            </p:stCondLst>
                            <p:childTnLst>
                              <p:par>
                                <p:cTn fill="hold" grpId="0" id="67" nodeType="afterEffect" presetClass="entr" presetID="45" presetSubtype="0">
                                  <p:stCondLst>
                                    <p:cond delay="0"/>
                                  </p:stCondLst>
                                  <p:iterate type="lt">
                                    <p:tmPct val="20000"/>
                                  </p:iterate>
                                  <p:childTnLst>
                                    <p:set>
                                      <p:cBhvr>
                                        <p:cTn dur="1" fill="hold" id="68">
                                          <p:stCondLst>
                                            <p:cond delay="0"/>
                                          </p:stCondLst>
                                        </p:cTn>
                                        <p:tgtEl>
                                          <p:spTgt spid="82"/>
                                        </p:tgtEl>
                                        <p:attrNameLst>
                                          <p:attrName>style.visibility</p:attrName>
                                        </p:attrNameLst>
                                      </p:cBhvr>
                                      <p:to>
                                        <p:strVal val="visible"/>
                                      </p:to>
                                    </p:set>
                                    <p:animEffect filter="fade" transition="in">
                                      <p:cBhvr>
                                        <p:cTn dur="500" id="69"/>
                                        <p:tgtEl>
                                          <p:spTgt spid="82"/>
                                        </p:tgtEl>
                                      </p:cBhvr>
                                    </p:animEffect>
                                    <p:anim calcmode="lin" valueType="num">
                                      <p:cBhvr>
                                        <p:cTn dur="500" fill="hold" id="70"/>
                                        <p:tgtEl>
                                          <p:spTgt spid="82"/>
                                        </p:tgtEl>
                                        <p:attrNameLst>
                                          <p:attrName>ppt_w</p:attrName>
                                        </p:attrNameLst>
                                      </p:cBhvr>
                                      <p:tavLst>
                                        <p:tav fmla="#ppt_w*sin(2.5*pi*$)" tm="0">
                                          <p:val>
                                            <p:fltVal val="0"/>
                                          </p:val>
                                        </p:tav>
                                        <p:tav tm="100000">
                                          <p:val>
                                            <p:fltVal val="1"/>
                                          </p:val>
                                        </p:tav>
                                      </p:tavLst>
                                    </p:anim>
                                    <p:anim calcmode="lin" valueType="num">
                                      <p:cBhvr>
                                        <p:cTn dur="500" fill="hold" id="71"/>
                                        <p:tgtEl>
                                          <p:spTgt spid="82"/>
                                        </p:tgtEl>
                                        <p:attrNameLst>
                                          <p:attrName>ppt_h</p:attrName>
                                        </p:attrNameLst>
                                      </p:cBhvr>
                                      <p:tavLst>
                                        <p:tav tm="0">
                                          <p:val>
                                            <p:strVal val="#ppt_h"/>
                                          </p:val>
                                        </p:tav>
                                        <p:tav tm="100000">
                                          <p:val>
                                            <p:strVal val="#ppt_h"/>
                                          </p:val>
                                        </p:tav>
                                      </p:tavLst>
                                    </p:anim>
                                  </p:childTnLst>
                                </p:cTn>
                              </p:par>
                            </p:childTnLst>
                          </p:cTn>
                        </p:par>
                        <p:par>
                          <p:cTn fill="hold" id="72" nodeType="afterGroup">
                            <p:stCondLst>
                              <p:cond delay="4250"/>
                            </p:stCondLst>
                            <p:childTnLst>
                              <p:par>
                                <p:cTn fill="hold" grpId="0" id="73" nodeType="afterEffect" presetClass="entr" presetID="22" presetSubtype="8">
                                  <p:stCondLst>
                                    <p:cond delay="0"/>
                                  </p:stCondLst>
                                  <p:childTnLst>
                                    <p:set>
                                      <p:cBhvr>
                                        <p:cTn dur="1" fill="hold" id="74">
                                          <p:stCondLst>
                                            <p:cond delay="0"/>
                                          </p:stCondLst>
                                        </p:cTn>
                                        <p:tgtEl>
                                          <p:spTgt spid="81"/>
                                        </p:tgtEl>
                                        <p:attrNameLst>
                                          <p:attrName>style.visibility</p:attrName>
                                        </p:attrNameLst>
                                      </p:cBhvr>
                                      <p:to>
                                        <p:strVal val="visible"/>
                                      </p:to>
                                    </p:set>
                                    <p:animEffect filter="wipe(left)" transition="in">
                                      <p:cBhvr>
                                        <p:cTn dur="750" id="75"/>
                                        <p:tgtEl>
                                          <p:spTgt spid="81"/>
                                        </p:tgtEl>
                                      </p:cBhvr>
                                    </p:animEffect>
                                  </p:childTnLst>
                                </p:cTn>
                              </p:par>
                            </p:childTnLst>
                          </p:cTn>
                        </p:par>
                        <p:par>
                          <p:cTn fill="hold" id="76" nodeType="afterGroup">
                            <p:stCondLst>
                              <p:cond delay="5000"/>
                            </p:stCondLst>
                            <p:childTnLst>
                              <p:par>
                                <p:cTn decel="100000" fill="hold" grpId="0" id="77" nodeType="afterEffect" presetClass="entr" presetID="49" presetSubtype="0">
                                  <p:stCondLst>
                                    <p:cond delay="0"/>
                                  </p:stCondLst>
                                  <p:childTnLst>
                                    <p:set>
                                      <p:cBhvr>
                                        <p:cTn dur="1" fill="hold" id="78">
                                          <p:stCondLst>
                                            <p:cond delay="0"/>
                                          </p:stCondLst>
                                        </p:cTn>
                                        <p:tgtEl>
                                          <p:spTgt spid="141"/>
                                        </p:tgtEl>
                                        <p:attrNameLst>
                                          <p:attrName>style.visibility</p:attrName>
                                        </p:attrNameLst>
                                      </p:cBhvr>
                                      <p:to>
                                        <p:strVal val="visible"/>
                                      </p:to>
                                    </p:set>
                                    <p:anim calcmode="lin" valueType="num">
                                      <p:cBhvr>
                                        <p:cTn dur="500" fill="hold" id="79"/>
                                        <p:tgtEl>
                                          <p:spTgt spid="141"/>
                                        </p:tgtEl>
                                        <p:attrNameLst>
                                          <p:attrName>ppt_w</p:attrName>
                                        </p:attrNameLst>
                                      </p:cBhvr>
                                      <p:tavLst>
                                        <p:tav tm="0">
                                          <p:val>
                                            <p:fltVal val="0"/>
                                          </p:val>
                                        </p:tav>
                                        <p:tav tm="100000">
                                          <p:val>
                                            <p:strVal val="#ppt_w"/>
                                          </p:val>
                                        </p:tav>
                                      </p:tavLst>
                                    </p:anim>
                                    <p:anim calcmode="lin" valueType="num">
                                      <p:cBhvr>
                                        <p:cTn dur="500" fill="hold" id="80"/>
                                        <p:tgtEl>
                                          <p:spTgt spid="141"/>
                                        </p:tgtEl>
                                        <p:attrNameLst>
                                          <p:attrName>ppt_h</p:attrName>
                                        </p:attrNameLst>
                                      </p:cBhvr>
                                      <p:tavLst>
                                        <p:tav tm="0">
                                          <p:val>
                                            <p:fltVal val="0"/>
                                          </p:val>
                                        </p:tav>
                                        <p:tav tm="100000">
                                          <p:val>
                                            <p:strVal val="#ppt_h"/>
                                          </p:val>
                                        </p:tav>
                                      </p:tavLst>
                                    </p:anim>
                                    <p:anim calcmode="lin" valueType="num">
                                      <p:cBhvr>
                                        <p:cTn dur="500" fill="hold" id="81"/>
                                        <p:tgtEl>
                                          <p:spTgt spid="141"/>
                                        </p:tgtEl>
                                        <p:attrNameLst>
                                          <p:attrName>style.rotation</p:attrName>
                                        </p:attrNameLst>
                                      </p:cBhvr>
                                      <p:tavLst>
                                        <p:tav tm="0">
                                          <p:val>
                                            <p:fltVal val="360"/>
                                          </p:val>
                                        </p:tav>
                                        <p:tav tm="100000">
                                          <p:val>
                                            <p:fltVal val="0"/>
                                          </p:val>
                                        </p:tav>
                                      </p:tavLst>
                                    </p:anim>
                                    <p:animEffect filter="fade" transition="in">
                                      <p:cBhvr>
                                        <p:cTn dur="500" id="82"/>
                                        <p:tgtEl>
                                          <p:spTgt spid="141"/>
                                        </p:tgtEl>
                                      </p:cBhvr>
                                    </p:animEffect>
                                  </p:childTnLst>
                                </p:cTn>
                              </p:par>
                            </p:childTnLst>
                          </p:cTn>
                        </p:par>
                        <p:par>
                          <p:cTn fill="hold" id="83" nodeType="afterGroup">
                            <p:stCondLst>
                              <p:cond delay="5500"/>
                            </p:stCondLst>
                            <p:childTnLst>
                              <p:par>
                                <p:cTn fill="hold" grpId="0" id="84" nodeType="afterEffect" presetClass="entr" presetID="10" presetSubtype="0">
                                  <p:stCondLst>
                                    <p:cond delay="0"/>
                                  </p:stCondLst>
                                  <p:childTnLst>
                                    <p:set>
                                      <p:cBhvr>
                                        <p:cTn dur="1" fill="hold" id="85">
                                          <p:stCondLst>
                                            <p:cond delay="0"/>
                                          </p:stCondLst>
                                        </p:cTn>
                                        <p:tgtEl>
                                          <p:spTgt spid="140"/>
                                        </p:tgtEl>
                                        <p:attrNameLst>
                                          <p:attrName>style.visibility</p:attrName>
                                        </p:attrNameLst>
                                      </p:cBhvr>
                                      <p:to>
                                        <p:strVal val="visible"/>
                                      </p:to>
                                    </p:set>
                                    <p:animEffect filter="fade" transition="in">
                                      <p:cBhvr>
                                        <p:cTn dur="500" id="86"/>
                                        <p:tgtEl>
                                          <p:spTgt spid="140"/>
                                        </p:tgtEl>
                                      </p:cBhvr>
                                    </p:animEffect>
                                  </p:childTnLst>
                                </p:cTn>
                              </p:par>
                            </p:childTnLst>
                          </p:cTn>
                        </p:par>
                        <p:par>
                          <p:cTn fill="hold" id="87" nodeType="afterGroup">
                            <p:stCondLst>
                              <p:cond delay="6000"/>
                            </p:stCondLst>
                            <p:childTnLst>
                              <p:par>
                                <p:cTn fill="hold" grpId="0" id="88" nodeType="afterEffect" presetClass="entr" presetID="45" presetSubtype="0">
                                  <p:stCondLst>
                                    <p:cond delay="0"/>
                                  </p:stCondLst>
                                  <p:iterate type="lt">
                                    <p:tmPct val="20000"/>
                                  </p:iterate>
                                  <p:childTnLst>
                                    <p:set>
                                      <p:cBhvr>
                                        <p:cTn dur="1" fill="hold" id="89">
                                          <p:stCondLst>
                                            <p:cond delay="0"/>
                                          </p:stCondLst>
                                        </p:cTn>
                                        <p:tgtEl>
                                          <p:spTgt spid="143"/>
                                        </p:tgtEl>
                                        <p:attrNameLst>
                                          <p:attrName>style.visibility</p:attrName>
                                        </p:attrNameLst>
                                      </p:cBhvr>
                                      <p:to>
                                        <p:strVal val="visible"/>
                                      </p:to>
                                    </p:set>
                                    <p:animEffect filter="fade" transition="in">
                                      <p:cBhvr>
                                        <p:cTn dur="500" id="90"/>
                                        <p:tgtEl>
                                          <p:spTgt spid="143"/>
                                        </p:tgtEl>
                                      </p:cBhvr>
                                    </p:animEffect>
                                    <p:anim calcmode="lin" valueType="num">
                                      <p:cBhvr>
                                        <p:cTn dur="500" fill="hold" id="91"/>
                                        <p:tgtEl>
                                          <p:spTgt spid="143"/>
                                        </p:tgtEl>
                                        <p:attrNameLst>
                                          <p:attrName>ppt_w</p:attrName>
                                        </p:attrNameLst>
                                      </p:cBhvr>
                                      <p:tavLst>
                                        <p:tav fmla="#ppt_w*sin(2.5*pi*$)" tm="0">
                                          <p:val>
                                            <p:fltVal val="0"/>
                                          </p:val>
                                        </p:tav>
                                        <p:tav tm="100000">
                                          <p:val>
                                            <p:fltVal val="1"/>
                                          </p:val>
                                        </p:tav>
                                      </p:tavLst>
                                    </p:anim>
                                    <p:anim calcmode="lin" valueType="num">
                                      <p:cBhvr>
                                        <p:cTn dur="500" fill="hold" id="92"/>
                                        <p:tgtEl>
                                          <p:spTgt spid="143"/>
                                        </p:tgtEl>
                                        <p:attrNameLst>
                                          <p:attrName>ppt_h</p:attrName>
                                        </p:attrNameLst>
                                      </p:cBhvr>
                                      <p:tavLst>
                                        <p:tav tm="0">
                                          <p:val>
                                            <p:strVal val="#ppt_h"/>
                                          </p:val>
                                        </p:tav>
                                        <p:tav tm="100000">
                                          <p:val>
                                            <p:strVal val="#ppt_h"/>
                                          </p:val>
                                        </p:tav>
                                      </p:tavLst>
                                    </p:anim>
                                  </p:childTnLst>
                                </p:cTn>
                              </p:par>
                            </p:childTnLst>
                          </p:cTn>
                        </p:par>
                        <p:par>
                          <p:cTn fill="hold" id="93" nodeType="afterGroup">
                            <p:stCondLst>
                              <p:cond delay="6500"/>
                            </p:stCondLst>
                            <p:childTnLst>
                              <p:par>
                                <p:cTn fill="hold" grpId="0" id="94" nodeType="afterEffect" presetClass="entr" presetID="22" presetSubtype="8">
                                  <p:stCondLst>
                                    <p:cond delay="0"/>
                                  </p:stCondLst>
                                  <p:childTnLst>
                                    <p:set>
                                      <p:cBhvr>
                                        <p:cTn dur="1" fill="hold" id="95">
                                          <p:stCondLst>
                                            <p:cond delay="0"/>
                                          </p:stCondLst>
                                        </p:cTn>
                                        <p:tgtEl>
                                          <p:spTgt spid="142"/>
                                        </p:tgtEl>
                                        <p:attrNameLst>
                                          <p:attrName>style.visibility</p:attrName>
                                        </p:attrNameLst>
                                      </p:cBhvr>
                                      <p:to>
                                        <p:strVal val="visible"/>
                                      </p:to>
                                    </p:set>
                                    <p:animEffect filter="wipe(left)" transition="in">
                                      <p:cBhvr>
                                        <p:cTn dur="750" id="96"/>
                                        <p:tgtEl>
                                          <p:spTgt spid="1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
      <p:bldP grpId="0" spid="82"/>
      <p:bldP grpId="0" spid="110"/>
      <p:bldP grpId="0" spid="118"/>
      <p:bldP grpId="0" spid="119"/>
      <p:bldP grpId="0" spid="120"/>
      <p:bldP grpId="0" spid="121"/>
      <p:bldP grpId="0" spid="125"/>
      <p:bldP grpId="0" spid="126"/>
      <p:bldP grpId="0" spid="130"/>
      <p:bldP grpId="0" spid="131"/>
      <p:bldP grpId="0" spid="140"/>
      <p:bldP grpId="0" spid="141"/>
      <p:bldP grpId="0" spid="142"/>
      <p:bldP grpId="0" spid="143"/>
      <p:bldP grpId="0" spid="44"/>
      <p:bldP grpId="0" spid="45"/>
      <p:bldP grpId="0" spid="4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椭圆 54"/>
          <p:cNvSpPr>
            <a:spLocks noChangeAspect="1"/>
          </p:cNvSpPr>
          <p:nvPr/>
        </p:nvSpPr>
        <p:spPr>
          <a:xfrm>
            <a:off x="1236758" y="2143353"/>
            <a:ext cx="3775328" cy="3775328"/>
          </a:xfrm>
          <a:prstGeom prst="ellipse">
            <a:avLst/>
          </a:prstGeom>
          <a:solidFill>
            <a:sysClr lastClr="FFFFFF" val="window">
              <a:alpha val="65000"/>
            </a:sysClr>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6" name="椭圆 55"/>
          <p:cNvSpPr>
            <a:spLocks noChangeAspect="1"/>
          </p:cNvSpPr>
          <p:nvPr/>
        </p:nvSpPr>
        <p:spPr>
          <a:xfrm>
            <a:off x="1370277" y="2276872"/>
            <a:ext cx="3508289" cy="3508289"/>
          </a:xfrm>
          <a:prstGeom prst="ellipse">
            <a:avLst/>
          </a:prstGeom>
          <a:solidFill>
            <a:sysClr lastClr="FFFFFF" val="window"/>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7" name="椭圆 56"/>
          <p:cNvSpPr>
            <a:spLocks noChangeAspect="1"/>
          </p:cNvSpPr>
          <p:nvPr/>
        </p:nvSpPr>
        <p:spPr>
          <a:xfrm>
            <a:off x="1695294" y="2601889"/>
            <a:ext cx="2862996" cy="2862996"/>
          </a:xfrm>
          <a:prstGeom prst="ellipse">
            <a:avLst/>
          </a:prstGeom>
          <a:solidFill>
            <a:sysClr lastClr="FFFFFF" val="window">
              <a:alpha val="65000"/>
            </a:sysClr>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8" name="椭圆 57"/>
          <p:cNvSpPr>
            <a:spLocks noChangeAspect="1"/>
          </p:cNvSpPr>
          <p:nvPr/>
        </p:nvSpPr>
        <p:spPr>
          <a:xfrm>
            <a:off x="1838453" y="2739338"/>
            <a:ext cx="2582941" cy="2582941"/>
          </a:xfrm>
          <a:prstGeom prst="ellipse">
            <a:avLst/>
          </a:prstGeom>
          <a:solidFill>
            <a:sysClr lastClr="FFFFFF" val="window"/>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9" name="椭圆 58"/>
          <p:cNvSpPr>
            <a:spLocks noChangeAspect="1"/>
          </p:cNvSpPr>
          <p:nvPr/>
        </p:nvSpPr>
        <p:spPr>
          <a:xfrm>
            <a:off x="2138990" y="3045377"/>
            <a:ext cx="1970861" cy="1970861"/>
          </a:xfrm>
          <a:prstGeom prst="ellipse">
            <a:avLst/>
          </a:prstGeom>
          <a:solidFill>
            <a:sysClr lastClr="FFFFFF" val="window">
              <a:alpha val="65000"/>
            </a:sysClr>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0" name="椭圆 59"/>
          <p:cNvSpPr>
            <a:spLocks noChangeAspect="1"/>
          </p:cNvSpPr>
          <p:nvPr/>
        </p:nvSpPr>
        <p:spPr>
          <a:xfrm>
            <a:off x="2276857" y="3183244"/>
            <a:ext cx="1695126" cy="1695126"/>
          </a:xfrm>
          <a:prstGeom prst="ellipse">
            <a:avLst/>
          </a:prstGeom>
          <a:solidFill>
            <a:sysClr lastClr="FFFFFF" val="window"/>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1" name="Arc 13"/>
          <p:cNvSpPr>
            <a:spLocks noChangeAspect="1"/>
          </p:cNvSpPr>
          <p:nvPr/>
        </p:nvSpPr>
        <p:spPr>
          <a:xfrm>
            <a:off x="1247516" y="2164868"/>
            <a:ext cx="3753813" cy="3753813"/>
          </a:xfrm>
          <a:prstGeom prst="arc">
            <a:avLst>
              <a:gd fmla="val 11846876" name="adj1"/>
              <a:gd fmla="val 5248910" name="adj2"/>
            </a:avLst>
          </a:prstGeom>
          <a:noFill/>
          <a:ln algn="ctr" cap="rnd" cmpd="sng" w="190500">
            <a:solidFill>
              <a:srgbClr val="2CC6D2"/>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cs typeface="+mn-ea"/>
              <a:sym typeface="+mn-lt"/>
            </a:endParaRPr>
          </a:p>
        </p:txBody>
      </p:sp>
      <p:sp>
        <p:nvSpPr>
          <p:cNvPr id="62" name="Arc 13"/>
          <p:cNvSpPr>
            <a:spLocks noChangeAspect="1"/>
          </p:cNvSpPr>
          <p:nvPr/>
        </p:nvSpPr>
        <p:spPr>
          <a:xfrm>
            <a:off x="1824743" y="2644921"/>
            <a:ext cx="2744305" cy="2744305"/>
          </a:xfrm>
          <a:prstGeom prst="arc">
            <a:avLst>
              <a:gd fmla="val 15555395" name="adj1"/>
              <a:gd fmla="val 5332279" name="adj2"/>
            </a:avLst>
          </a:prstGeom>
          <a:noFill/>
          <a:ln algn="ctr" cap="rnd" cmpd="sng" w="190500">
            <a:solidFill>
              <a:srgbClr val="34B2E4"/>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cs typeface="+mn-ea"/>
              <a:sym typeface="+mn-lt"/>
            </a:endParaRPr>
          </a:p>
        </p:txBody>
      </p:sp>
      <p:sp>
        <p:nvSpPr>
          <p:cNvPr id="63" name="Arc 13"/>
          <p:cNvSpPr>
            <a:spLocks noChangeAspect="1"/>
          </p:cNvSpPr>
          <p:nvPr/>
        </p:nvSpPr>
        <p:spPr>
          <a:xfrm>
            <a:off x="2224358" y="3074326"/>
            <a:ext cx="1885493" cy="1885493"/>
          </a:xfrm>
          <a:prstGeom prst="arc">
            <a:avLst>
              <a:gd fmla="val 11796371" name="adj1"/>
              <a:gd fmla="val 5170422" name="adj2"/>
            </a:avLst>
          </a:prstGeom>
          <a:noFill/>
          <a:ln algn="ctr" cap="rnd" cmpd="sng" w="190500">
            <a:solidFill>
              <a:srgbClr val="2070A1"/>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cs typeface="+mn-ea"/>
              <a:sym typeface="+mn-lt"/>
            </a:endParaRPr>
          </a:p>
        </p:txBody>
      </p:sp>
      <p:grpSp>
        <p:nvGrpSpPr>
          <p:cNvPr id="73" name="组合 72"/>
          <p:cNvGrpSpPr/>
          <p:nvPr/>
        </p:nvGrpSpPr>
        <p:grpSpPr>
          <a:xfrm>
            <a:off x="5762765" y="2026299"/>
            <a:ext cx="886094" cy="863648"/>
            <a:chOff x="5762765" y="2026299"/>
            <a:chExt cx="886094" cy="863648"/>
          </a:xfrm>
        </p:grpSpPr>
        <p:sp>
          <p:nvSpPr>
            <p:cNvPr id="74" name="矩形 73"/>
            <p:cNvSpPr>
              <a:spLocks noChangeAspect="1"/>
            </p:cNvSpPr>
            <p:nvPr/>
          </p:nvSpPr>
          <p:spPr>
            <a:xfrm>
              <a:off x="5762765" y="2026299"/>
              <a:ext cx="886094" cy="863648"/>
            </a:xfrm>
            <a:prstGeom prst="rect">
              <a:avLst/>
            </a:prstGeom>
            <a:solidFill>
              <a:srgbClr val="2070A1"/>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rgbClr val="E7E6E6">
                    <a:lumMod val="25000"/>
                  </a:srgbClr>
                </a:solidFill>
                <a:effectLst/>
                <a:uLnTx/>
                <a:uFillTx/>
                <a:cs typeface="+mn-ea"/>
                <a:sym typeface="+mn-lt"/>
              </a:endParaRPr>
            </a:p>
          </p:txBody>
        </p:sp>
        <p:grpSp>
          <p:nvGrpSpPr>
            <p:cNvPr id="75" name="Group 29"/>
            <p:cNvGrpSpPr>
              <a:grpSpLocks noChangeAspect="1"/>
            </p:cNvGrpSpPr>
            <p:nvPr/>
          </p:nvGrpSpPr>
          <p:grpSpPr>
            <a:xfrm>
              <a:off x="6011493" y="2263140"/>
              <a:ext cx="389940" cy="389940"/>
              <a:chOff x="3050019" y="10809357"/>
              <a:chExt cx="621124" cy="621123"/>
            </a:xfrm>
          </p:grpSpPr>
          <p:sp>
            <p:nvSpPr>
              <p:cNvPr id="76" name="Freeform 563"/>
              <p:cNvSpPr>
                <a:spLocks noChangeArrowheads="1"/>
              </p:cNvSpPr>
              <p:nvPr/>
            </p:nvSpPr>
            <p:spPr bwMode="auto">
              <a:xfrm>
                <a:off x="3050021" y="10812287"/>
                <a:ext cx="621122" cy="615262"/>
              </a:xfrm>
              <a:custGeom>
                <a:gdLst>
                  <a:gd fmla="*/ 933 w 934" name="T0"/>
                  <a:gd fmla="*/ 463 h 927" name="T1"/>
                  <a:gd fmla="*/ 933 w 934" name="T2"/>
                  <a:gd fmla="*/ 463 h 927" name="T3"/>
                  <a:gd fmla="*/ 470 w 934" name="T4"/>
                  <a:gd fmla="*/ 926 h 927" name="T5"/>
                  <a:gd fmla="*/ 0 w 934" name="T6"/>
                  <a:gd fmla="*/ 463 h 927" name="T7"/>
                  <a:gd fmla="*/ 470 w 934" name="T8"/>
                  <a:gd fmla="*/ 0 h 927" name="T9"/>
                  <a:gd fmla="*/ 933 w 934" name="T10"/>
                  <a:gd fmla="*/ 463 h 927" name="T11"/>
                </a:gdLst>
                <a:cxnLst>
                  <a:cxn ang="0">
                    <a:pos x="T0" y="T1"/>
                  </a:cxn>
                  <a:cxn ang="0">
                    <a:pos x="T2" y="T3"/>
                  </a:cxn>
                  <a:cxn ang="0">
                    <a:pos x="T4" y="T5"/>
                  </a:cxn>
                  <a:cxn ang="0">
                    <a:pos x="T6" y="T7"/>
                  </a:cxn>
                  <a:cxn ang="0">
                    <a:pos x="T8" y="T9"/>
                  </a:cxn>
                  <a:cxn ang="0">
                    <a:pos x="T10" y="T11"/>
                  </a:cxn>
                </a:cxnLst>
                <a:rect b="b" l="0" r="r" t="0"/>
                <a:pathLst>
                  <a:path h="926" w="934">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cap="flat" w="12700">
                <a:solidFill>
                  <a:sysClr lastClr="FFFFFF" val="window"/>
                </a:solidFill>
                <a:roun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77" name="Freeform 564"/>
              <p:cNvSpPr>
                <a:spLocks noChangeArrowheads="1"/>
              </p:cNvSpPr>
              <p:nvPr/>
            </p:nvSpPr>
            <p:spPr bwMode="auto">
              <a:xfrm>
                <a:off x="3214090" y="10973429"/>
                <a:ext cx="298841" cy="298841"/>
              </a:xfrm>
              <a:custGeom>
                <a:gdLst>
                  <a:gd fmla="*/ 448 w 449" name="T0"/>
                  <a:gd fmla="*/ 224 h 449" name="T1"/>
                  <a:gd fmla="*/ 448 w 449" name="T2"/>
                  <a:gd fmla="*/ 224 h 449" name="T3"/>
                  <a:gd fmla="*/ 224 w 449" name="T4"/>
                  <a:gd fmla="*/ 448 h 449" name="T5"/>
                  <a:gd fmla="*/ 0 w 449" name="T6"/>
                  <a:gd fmla="*/ 224 h 449" name="T7"/>
                  <a:gd fmla="*/ 224 w 449" name="T8"/>
                  <a:gd fmla="*/ 0 h 449" name="T9"/>
                  <a:gd fmla="*/ 448 w 449" name="T10"/>
                  <a:gd fmla="*/ 224 h 449" name="T11"/>
                </a:gdLst>
                <a:cxnLst>
                  <a:cxn ang="0">
                    <a:pos x="T0" y="T1"/>
                  </a:cxn>
                  <a:cxn ang="0">
                    <a:pos x="T2" y="T3"/>
                  </a:cxn>
                  <a:cxn ang="0">
                    <a:pos x="T4" y="T5"/>
                  </a:cxn>
                  <a:cxn ang="0">
                    <a:pos x="T6" y="T7"/>
                  </a:cxn>
                  <a:cxn ang="0">
                    <a:pos x="T8" y="T9"/>
                  </a:cxn>
                  <a:cxn ang="0">
                    <a:pos x="T10" y="T11"/>
                  </a:cxn>
                </a:cxnLst>
                <a:rect b="b" l="0" r="r" t="0"/>
                <a:pathLst>
                  <a:path h="449" w="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cap="flat" w="12700">
                <a:solidFill>
                  <a:sysClr lastClr="FFFFFF" val="window"/>
                </a:solidFill>
                <a:roun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78" name="Line 565"/>
              <p:cNvSpPr>
                <a:spLocks noChangeShapeType="1"/>
              </p:cNvSpPr>
              <p:nvPr/>
            </p:nvSpPr>
            <p:spPr bwMode="auto">
              <a:xfrm flipV="1">
                <a:off x="3301985" y="10809357"/>
                <a:ext cx="2929" cy="175790"/>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79" name="Line 566"/>
              <p:cNvSpPr>
                <a:spLocks noChangeShapeType="1"/>
              </p:cNvSpPr>
              <p:nvPr/>
            </p:nvSpPr>
            <p:spPr bwMode="auto">
              <a:xfrm flipV="1">
                <a:off x="3422106" y="10809357"/>
                <a:ext cx="2931" cy="175790"/>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80" name="Line 567"/>
              <p:cNvSpPr>
                <a:spLocks noChangeShapeType="1"/>
              </p:cNvSpPr>
              <p:nvPr/>
            </p:nvSpPr>
            <p:spPr bwMode="auto">
              <a:xfrm flipV="1">
                <a:off x="3301985" y="11254690"/>
                <a:ext cx="2929" cy="175790"/>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81" name="Line 568"/>
              <p:cNvSpPr>
                <a:spLocks noChangeShapeType="1"/>
              </p:cNvSpPr>
              <p:nvPr/>
            </p:nvSpPr>
            <p:spPr bwMode="auto">
              <a:xfrm flipV="1">
                <a:off x="3422106" y="11254690"/>
                <a:ext cx="2931" cy="175790"/>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82" name="Line 569"/>
              <p:cNvSpPr>
                <a:spLocks noChangeShapeType="1"/>
              </p:cNvSpPr>
              <p:nvPr/>
            </p:nvSpPr>
            <p:spPr bwMode="auto">
              <a:xfrm>
                <a:off x="3501213" y="11061322"/>
                <a:ext cx="169930" cy="2929"/>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83" name="Line 570"/>
              <p:cNvSpPr>
                <a:spLocks noChangeShapeType="1"/>
              </p:cNvSpPr>
              <p:nvPr/>
            </p:nvSpPr>
            <p:spPr bwMode="auto">
              <a:xfrm>
                <a:off x="3501213" y="11181442"/>
                <a:ext cx="169930" cy="2931"/>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84" name="Line 571"/>
              <p:cNvSpPr>
                <a:spLocks noChangeShapeType="1"/>
              </p:cNvSpPr>
              <p:nvPr/>
            </p:nvSpPr>
            <p:spPr bwMode="auto">
              <a:xfrm>
                <a:off x="3050019" y="11061322"/>
                <a:ext cx="172859" cy="2929"/>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85" name="Line 572"/>
              <p:cNvSpPr>
                <a:spLocks noChangeShapeType="1"/>
              </p:cNvSpPr>
              <p:nvPr/>
            </p:nvSpPr>
            <p:spPr bwMode="auto">
              <a:xfrm>
                <a:off x="3050019" y="11181442"/>
                <a:ext cx="172859" cy="2931"/>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grpSp>
      </p:grpSp>
      <p:grpSp>
        <p:nvGrpSpPr>
          <p:cNvPr id="86" name="组合 85"/>
          <p:cNvGrpSpPr/>
          <p:nvPr/>
        </p:nvGrpSpPr>
        <p:grpSpPr>
          <a:xfrm>
            <a:off x="5762765" y="3482790"/>
            <a:ext cx="886094" cy="863648"/>
            <a:chOff x="5762765" y="3482790"/>
            <a:chExt cx="886094" cy="863648"/>
          </a:xfrm>
        </p:grpSpPr>
        <p:sp>
          <p:nvSpPr>
            <p:cNvPr id="87" name="矩形 86"/>
            <p:cNvSpPr>
              <a:spLocks noChangeAspect="1"/>
            </p:cNvSpPr>
            <p:nvPr/>
          </p:nvSpPr>
          <p:spPr>
            <a:xfrm>
              <a:off x="5762765" y="3482790"/>
              <a:ext cx="886094" cy="863648"/>
            </a:xfrm>
            <a:prstGeom prst="rect">
              <a:avLst/>
            </a:prstGeom>
            <a:solidFill>
              <a:srgbClr val="34B2E4"/>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rgbClr val="E7E6E6">
                    <a:lumMod val="25000"/>
                  </a:srgbClr>
                </a:solidFill>
                <a:effectLst/>
                <a:uLnTx/>
                <a:uFillTx/>
                <a:cs typeface="+mn-ea"/>
                <a:sym typeface="+mn-lt"/>
              </a:endParaRPr>
            </a:p>
          </p:txBody>
        </p:sp>
        <p:grpSp>
          <p:nvGrpSpPr>
            <p:cNvPr id="88" name="组合 87"/>
            <p:cNvGrpSpPr>
              <a:grpSpLocks noChangeAspect="1"/>
            </p:cNvGrpSpPr>
            <p:nvPr/>
          </p:nvGrpSpPr>
          <p:grpSpPr>
            <a:xfrm>
              <a:off x="6006012" y="3771528"/>
              <a:ext cx="391877" cy="325333"/>
              <a:chOff x="889362" y="4155110"/>
              <a:chExt cx="310561" cy="257825"/>
            </a:xfrm>
          </p:grpSpPr>
          <p:sp>
            <p:nvSpPr>
              <p:cNvPr id="89" name="Line 505"/>
              <p:cNvSpPr>
                <a:spLocks noChangeShapeType="1"/>
              </p:cNvSpPr>
              <p:nvPr/>
            </p:nvSpPr>
            <p:spPr bwMode="auto">
              <a:xfrm flipH="1">
                <a:off x="971397" y="4174155"/>
                <a:ext cx="142097" cy="1465"/>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0" name="Freeform 506"/>
              <p:cNvSpPr>
                <a:spLocks noChangeArrowheads="1"/>
              </p:cNvSpPr>
              <p:nvPr/>
            </p:nvSpPr>
            <p:spPr bwMode="auto">
              <a:xfrm>
                <a:off x="889362" y="4174155"/>
                <a:ext cx="310561" cy="238780"/>
              </a:xfrm>
              <a:custGeom>
                <a:gdLst>
                  <a:gd fmla="*/ 165 w 934" name="T0"/>
                  <a:gd fmla="*/ 0 h 718" name="T1"/>
                  <a:gd fmla="*/ 0 w 934" name="T2"/>
                  <a:gd fmla="*/ 0 h 718" name="T3"/>
                  <a:gd fmla="*/ 0 w 934" name="T4"/>
                  <a:gd fmla="*/ 717 h 718" name="T5"/>
                  <a:gd fmla="*/ 933 w 934" name="T6"/>
                  <a:gd fmla="*/ 717 h 718" name="T7"/>
                  <a:gd fmla="*/ 933 w 934" name="T8"/>
                  <a:gd fmla="*/ 0 h 718" name="T9"/>
                  <a:gd fmla="*/ 762 w 934" name="T10"/>
                  <a:gd fmla="*/ 0 h 718" name="T11"/>
                </a:gdLst>
                <a:cxnLst>
                  <a:cxn ang="0">
                    <a:pos x="T0" y="T1"/>
                  </a:cxn>
                  <a:cxn ang="0">
                    <a:pos x="T2" y="T3"/>
                  </a:cxn>
                  <a:cxn ang="0">
                    <a:pos x="T4" y="T5"/>
                  </a:cxn>
                  <a:cxn ang="0">
                    <a:pos x="T6" y="T7"/>
                  </a:cxn>
                  <a:cxn ang="0">
                    <a:pos x="T8" y="T9"/>
                  </a:cxn>
                  <a:cxn ang="0">
                    <a:pos x="T10" y="T11"/>
                  </a:cxn>
                </a:cxnLst>
                <a:rect b="b" l="0" r="r" t="0"/>
                <a:pathLst>
                  <a:path h="718" w="934">
                    <a:moveTo>
                      <a:pt x="165" y="0"/>
                    </a:moveTo>
                    <a:lnTo>
                      <a:pt x="0" y="0"/>
                    </a:lnTo>
                    <a:lnTo>
                      <a:pt x="0" y="717"/>
                    </a:lnTo>
                    <a:lnTo>
                      <a:pt x="933" y="717"/>
                    </a:lnTo>
                    <a:lnTo>
                      <a:pt x="933" y="0"/>
                    </a:lnTo>
                    <a:lnTo>
                      <a:pt x="762" y="0"/>
                    </a:lnTo>
                  </a:path>
                </a:pathLst>
              </a:custGeom>
              <a:noFill/>
              <a:ln cap="flat" w="12700">
                <a:solidFill>
                  <a:sysClr lastClr="FFFFFF" val="window"/>
                </a:solidFill>
                <a:round/>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1" name="Freeform 507"/>
              <p:cNvSpPr>
                <a:spLocks noChangeArrowheads="1"/>
              </p:cNvSpPr>
              <p:nvPr/>
            </p:nvSpPr>
            <p:spPr bwMode="auto">
              <a:xfrm>
                <a:off x="943564" y="4155110"/>
                <a:ext cx="29299" cy="39553"/>
              </a:xfrm>
              <a:custGeom>
                <a:gdLst>
                  <a:gd fmla="*/ 0 w 90" name="T0"/>
                  <a:gd fmla="*/ 119 h 120" name="T1"/>
                  <a:gd fmla="*/ 0 w 90" name="T2"/>
                  <a:gd fmla="*/ 0 h 120" name="T3"/>
                  <a:gd fmla="*/ 89 w 90" name="T4"/>
                  <a:gd fmla="*/ 0 h 120" name="T5"/>
                  <a:gd fmla="*/ 89 w 90" name="T6"/>
                  <a:gd fmla="*/ 119 h 120" name="T7"/>
                  <a:gd fmla="*/ 0 w 90" name="T8"/>
                  <a:gd fmla="*/ 119 h 120" name="T9"/>
                </a:gdLst>
                <a:cxnLst>
                  <a:cxn ang="0">
                    <a:pos x="T0" y="T1"/>
                  </a:cxn>
                  <a:cxn ang="0">
                    <a:pos x="T2" y="T3"/>
                  </a:cxn>
                  <a:cxn ang="0">
                    <a:pos x="T4" y="T5"/>
                  </a:cxn>
                  <a:cxn ang="0">
                    <a:pos x="T6" y="T7"/>
                  </a:cxn>
                  <a:cxn ang="0">
                    <a:pos x="T8" y="T9"/>
                  </a:cxn>
                </a:cxnLst>
                <a:rect b="b" l="0" r="r" t="0"/>
                <a:pathLst>
                  <a:path h="120" w="90">
                    <a:moveTo>
                      <a:pt x="0" y="119"/>
                    </a:moveTo>
                    <a:lnTo>
                      <a:pt x="0" y="0"/>
                    </a:lnTo>
                    <a:lnTo>
                      <a:pt x="89" y="0"/>
                    </a:lnTo>
                    <a:lnTo>
                      <a:pt x="89" y="119"/>
                    </a:lnTo>
                    <a:lnTo>
                      <a:pt x="0" y="119"/>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2" name="Freeform 508"/>
              <p:cNvSpPr>
                <a:spLocks noChangeArrowheads="1"/>
              </p:cNvSpPr>
              <p:nvPr/>
            </p:nvSpPr>
            <p:spPr bwMode="auto">
              <a:xfrm>
                <a:off x="1112028" y="4155110"/>
                <a:ext cx="30764" cy="39553"/>
              </a:xfrm>
              <a:custGeom>
                <a:gdLst>
                  <a:gd fmla="*/ 0 w 91" name="T0"/>
                  <a:gd fmla="*/ 119 h 120" name="T1"/>
                  <a:gd fmla="*/ 0 w 91" name="T2"/>
                  <a:gd fmla="*/ 0 h 120" name="T3"/>
                  <a:gd fmla="*/ 90 w 91" name="T4"/>
                  <a:gd fmla="*/ 0 h 120" name="T5"/>
                  <a:gd fmla="*/ 90 w 91" name="T6"/>
                  <a:gd fmla="*/ 119 h 120" name="T7"/>
                  <a:gd fmla="*/ 0 w 91" name="T8"/>
                  <a:gd fmla="*/ 119 h 120" name="T9"/>
                </a:gdLst>
                <a:cxnLst>
                  <a:cxn ang="0">
                    <a:pos x="T0" y="T1"/>
                  </a:cxn>
                  <a:cxn ang="0">
                    <a:pos x="T2" y="T3"/>
                  </a:cxn>
                  <a:cxn ang="0">
                    <a:pos x="T4" y="T5"/>
                  </a:cxn>
                  <a:cxn ang="0">
                    <a:pos x="T6" y="T7"/>
                  </a:cxn>
                  <a:cxn ang="0">
                    <a:pos x="T8" y="T9"/>
                  </a:cxn>
                </a:cxnLst>
                <a:rect b="b" l="0" r="r" t="0"/>
                <a:pathLst>
                  <a:path h="120" w="91">
                    <a:moveTo>
                      <a:pt x="0" y="119"/>
                    </a:moveTo>
                    <a:lnTo>
                      <a:pt x="0" y="0"/>
                    </a:lnTo>
                    <a:lnTo>
                      <a:pt x="90" y="0"/>
                    </a:lnTo>
                    <a:lnTo>
                      <a:pt x="90" y="119"/>
                    </a:lnTo>
                    <a:lnTo>
                      <a:pt x="0" y="119"/>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3" name="Freeform 509"/>
              <p:cNvSpPr>
                <a:spLocks noChangeArrowheads="1"/>
              </p:cNvSpPr>
              <p:nvPr/>
            </p:nvSpPr>
            <p:spPr bwMode="auto">
              <a:xfrm>
                <a:off x="934775" y="4244470"/>
                <a:ext cx="49807" cy="49807"/>
              </a:xfrm>
              <a:custGeom>
                <a:gdLst>
                  <a:gd fmla="*/ 149 w 150" name="T0"/>
                  <a:gd fmla="*/ 150 h 151" name="T1"/>
                  <a:gd fmla="*/ 0 w 150" name="T2"/>
                  <a:gd fmla="*/ 150 h 151" name="T3"/>
                  <a:gd fmla="*/ 0 w 150" name="T4"/>
                  <a:gd fmla="*/ 0 h 151" name="T5"/>
                  <a:gd fmla="*/ 149 w 150" name="T6"/>
                  <a:gd fmla="*/ 0 h 151" name="T7"/>
                  <a:gd fmla="*/ 149 w 150" name="T8"/>
                  <a:gd fmla="*/ 150 h 151" name="T9"/>
                </a:gdLst>
                <a:cxnLst>
                  <a:cxn ang="0">
                    <a:pos x="T0" y="T1"/>
                  </a:cxn>
                  <a:cxn ang="0">
                    <a:pos x="T2" y="T3"/>
                  </a:cxn>
                  <a:cxn ang="0">
                    <a:pos x="T4" y="T5"/>
                  </a:cxn>
                  <a:cxn ang="0">
                    <a:pos x="T6" y="T7"/>
                  </a:cxn>
                  <a:cxn ang="0">
                    <a:pos x="T8" y="T9"/>
                  </a:cxn>
                </a:cxnLst>
                <a:rect b="b" l="0" r="r" t="0"/>
                <a:pathLst>
                  <a:path h="151" w="150">
                    <a:moveTo>
                      <a:pt x="149" y="150"/>
                    </a:moveTo>
                    <a:lnTo>
                      <a:pt x="0" y="150"/>
                    </a:lnTo>
                    <a:lnTo>
                      <a:pt x="0" y="0"/>
                    </a:lnTo>
                    <a:lnTo>
                      <a:pt x="149" y="0"/>
                    </a:lnTo>
                    <a:lnTo>
                      <a:pt x="149" y="150"/>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4" name="Freeform 510"/>
              <p:cNvSpPr>
                <a:spLocks noChangeArrowheads="1"/>
              </p:cNvSpPr>
              <p:nvPr/>
            </p:nvSpPr>
            <p:spPr bwMode="auto">
              <a:xfrm>
                <a:off x="934775" y="4333830"/>
                <a:ext cx="49807" cy="49807"/>
              </a:xfrm>
              <a:custGeom>
                <a:gdLst>
                  <a:gd fmla="*/ 149 w 150" name="T0"/>
                  <a:gd fmla="*/ 149 h 150" name="T1"/>
                  <a:gd fmla="*/ 0 w 150" name="T2"/>
                  <a:gd fmla="*/ 149 h 150" name="T3"/>
                  <a:gd fmla="*/ 0 w 150" name="T4"/>
                  <a:gd fmla="*/ 0 h 150" name="T5"/>
                  <a:gd fmla="*/ 149 w 150" name="T6"/>
                  <a:gd fmla="*/ 0 h 150" name="T7"/>
                  <a:gd fmla="*/ 149 w 150" name="T8"/>
                  <a:gd fmla="*/ 149 h 150" name="T9"/>
                </a:gdLst>
                <a:cxnLst>
                  <a:cxn ang="0">
                    <a:pos x="T0" y="T1"/>
                  </a:cxn>
                  <a:cxn ang="0">
                    <a:pos x="T2" y="T3"/>
                  </a:cxn>
                  <a:cxn ang="0">
                    <a:pos x="T4" y="T5"/>
                  </a:cxn>
                  <a:cxn ang="0">
                    <a:pos x="T6" y="T7"/>
                  </a:cxn>
                  <a:cxn ang="0">
                    <a:pos x="T8" y="T9"/>
                  </a:cxn>
                </a:cxnLst>
                <a:rect b="b" l="0" r="r" t="0"/>
                <a:pathLst>
                  <a:path h="150" w="150">
                    <a:moveTo>
                      <a:pt x="149" y="149"/>
                    </a:moveTo>
                    <a:lnTo>
                      <a:pt x="0" y="149"/>
                    </a:lnTo>
                    <a:lnTo>
                      <a:pt x="0" y="0"/>
                    </a:lnTo>
                    <a:lnTo>
                      <a:pt x="149" y="0"/>
                    </a:lnTo>
                    <a:lnTo>
                      <a:pt x="149" y="149"/>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5" name="Freeform 511"/>
              <p:cNvSpPr>
                <a:spLocks noChangeArrowheads="1"/>
              </p:cNvSpPr>
              <p:nvPr/>
            </p:nvSpPr>
            <p:spPr bwMode="auto">
              <a:xfrm>
                <a:off x="1103239" y="4244470"/>
                <a:ext cx="52737" cy="49807"/>
              </a:xfrm>
              <a:custGeom>
                <a:gdLst>
                  <a:gd fmla="*/ 157 w 158" name="T0"/>
                  <a:gd fmla="*/ 150 h 151" name="T1"/>
                  <a:gd fmla="*/ 0 w 158" name="T2"/>
                  <a:gd fmla="*/ 150 h 151" name="T3"/>
                  <a:gd fmla="*/ 0 w 158" name="T4"/>
                  <a:gd fmla="*/ 0 h 151" name="T5"/>
                  <a:gd fmla="*/ 157 w 158" name="T6"/>
                  <a:gd fmla="*/ 0 h 151" name="T7"/>
                  <a:gd fmla="*/ 157 w 158" name="T8"/>
                  <a:gd fmla="*/ 150 h 151" name="T9"/>
                </a:gdLst>
                <a:cxnLst>
                  <a:cxn ang="0">
                    <a:pos x="T0" y="T1"/>
                  </a:cxn>
                  <a:cxn ang="0">
                    <a:pos x="T2" y="T3"/>
                  </a:cxn>
                  <a:cxn ang="0">
                    <a:pos x="T4" y="T5"/>
                  </a:cxn>
                  <a:cxn ang="0">
                    <a:pos x="T6" y="T7"/>
                  </a:cxn>
                  <a:cxn ang="0">
                    <a:pos x="T8" y="T9"/>
                  </a:cxn>
                </a:cxnLst>
                <a:rect b="b" l="0" r="r" t="0"/>
                <a:pathLst>
                  <a:path h="151" w="158">
                    <a:moveTo>
                      <a:pt x="157" y="150"/>
                    </a:moveTo>
                    <a:lnTo>
                      <a:pt x="0" y="150"/>
                    </a:lnTo>
                    <a:lnTo>
                      <a:pt x="0" y="0"/>
                    </a:lnTo>
                    <a:lnTo>
                      <a:pt x="157" y="0"/>
                    </a:lnTo>
                    <a:lnTo>
                      <a:pt x="157" y="150"/>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6" name="Freeform 512"/>
              <p:cNvSpPr>
                <a:spLocks noChangeArrowheads="1"/>
              </p:cNvSpPr>
              <p:nvPr/>
            </p:nvSpPr>
            <p:spPr bwMode="auto">
              <a:xfrm>
                <a:off x="1103239" y="4333830"/>
                <a:ext cx="52737" cy="49807"/>
              </a:xfrm>
              <a:custGeom>
                <a:gdLst>
                  <a:gd fmla="*/ 157 w 158" name="T0"/>
                  <a:gd fmla="*/ 149 h 150" name="T1"/>
                  <a:gd fmla="*/ 0 w 158" name="T2"/>
                  <a:gd fmla="*/ 149 h 150" name="T3"/>
                  <a:gd fmla="*/ 0 w 158" name="T4"/>
                  <a:gd fmla="*/ 0 h 150" name="T5"/>
                  <a:gd fmla="*/ 157 w 158" name="T6"/>
                  <a:gd fmla="*/ 0 h 150" name="T7"/>
                  <a:gd fmla="*/ 157 w 158" name="T8"/>
                  <a:gd fmla="*/ 149 h 150" name="T9"/>
                </a:gdLst>
                <a:cxnLst>
                  <a:cxn ang="0">
                    <a:pos x="T0" y="T1"/>
                  </a:cxn>
                  <a:cxn ang="0">
                    <a:pos x="T2" y="T3"/>
                  </a:cxn>
                  <a:cxn ang="0">
                    <a:pos x="T4" y="T5"/>
                  </a:cxn>
                  <a:cxn ang="0">
                    <a:pos x="T6" y="T7"/>
                  </a:cxn>
                  <a:cxn ang="0">
                    <a:pos x="T8" y="T9"/>
                  </a:cxn>
                </a:cxnLst>
                <a:rect b="b" l="0" r="r" t="0"/>
                <a:pathLst>
                  <a:path h="150" w="158">
                    <a:moveTo>
                      <a:pt x="157" y="149"/>
                    </a:moveTo>
                    <a:lnTo>
                      <a:pt x="0" y="149"/>
                    </a:lnTo>
                    <a:lnTo>
                      <a:pt x="0" y="0"/>
                    </a:lnTo>
                    <a:lnTo>
                      <a:pt x="157" y="0"/>
                    </a:lnTo>
                    <a:lnTo>
                      <a:pt x="157" y="149"/>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7" name="Freeform 513"/>
              <p:cNvSpPr>
                <a:spLocks noChangeArrowheads="1"/>
              </p:cNvSpPr>
              <p:nvPr/>
            </p:nvSpPr>
            <p:spPr bwMode="auto">
              <a:xfrm>
                <a:off x="1018274" y="4244470"/>
                <a:ext cx="49807" cy="49807"/>
              </a:xfrm>
              <a:custGeom>
                <a:gdLst>
                  <a:gd fmla="*/ 149 w 150" name="T0"/>
                  <a:gd fmla="*/ 150 h 151" name="T1"/>
                  <a:gd fmla="*/ 0 w 150" name="T2"/>
                  <a:gd fmla="*/ 150 h 151" name="T3"/>
                  <a:gd fmla="*/ 0 w 150" name="T4"/>
                  <a:gd fmla="*/ 0 h 151" name="T5"/>
                  <a:gd fmla="*/ 149 w 150" name="T6"/>
                  <a:gd fmla="*/ 0 h 151" name="T7"/>
                  <a:gd fmla="*/ 149 w 150" name="T8"/>
                  <a:gd fmla="*/ 150 h 151" name="T9"/>
                </a:gdLst>
                <a:cxnLst>
                  <a:cxn ang="0">
                    <a:pos x="T0" y="T1"/>
                  </a:cxn>
                  <a:cxn ang="0">
                    <a:pos x="T2" y="T3"/>
                  </a:cxn>
                  <a:cxn ang="0">
                    <a:pos x="T4" y="T5"/>
                  </a:cxn>
                  <a:cxn ang="0">
                    <a:pos x="T6" y="T7"/>
                  </a:cxn>
                  <a:cxn ang="0">
                    <a:pos x="T8" y="T9"/>
                  </a:cxn>
                </a:cxnLst>
                <a:rect b="b" l="0" r="r" t="0"/>
                <a:pathLst>
                  <a:path h="151" w="150">
                    <a:moveTo>
                      <a:pt x="149" y="150"/>
                    </a:moveTo>
                    <a:lnTo>
                      <a:pt x="0" y="150"/>
                    </a:lnTo>
                    <a:lnTo>
                      <a:pt x="0" y="0"/>
                    </a:lnTo>
                    <a:lnTo>
                      <a:pt x="149" y="0"/>
                    </a:lnTo>
                    <a:lnTo>
                      <a:pt x="149" y="150"/>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8" name="Freeform 514"/>
              <p:cNvSpPr>
                <a:spLocks noChangeArrowheads="1"/>
              </p:cNvSpPr>
              <p:nvPr/>
            </p:nvSpPr>
            <p:spPr bwMode="auto">
              <a:xfrm>
                <a:off x="1018274" y="4333830"/>
                <a:ext cx="49807" cy="49807"/>
              </a:xfrm>
              <a:custGeom>
                <a:gdLst>
                  <a:gd fmla="*/ 149 w 150" name="T0"/>
                  <a:gd fmla="*/ 149 h 150" name="T1"/>
                  <a:gd fmla="*/ 0 w 150" name="T2"/>
                  <a:gd fmla="*/ 149 h 150" name="T3"/>
                  <a:gd fmla="*/ 0 w 150" name="T4"/>
                  <a:gd fmla="*/ 0 h 150" name="T5"/>
                  <a:gd fmla="*/ 149 w 150" name="T6"/>
                  <a:gd fmla="*/ 0 h 150" name="T7"/>
                  <a:gd fmla="*/ 149 w 150" name="T8"/>
                  <a:gd fmla="*/ 149 h 150" name="T9"/>
                </a:gdLst>
                <a:cxnLst>
                  <a:cxn ang="0">
                    <a:pos x="T0" y="T1"/>
                  </a:cxn>
                  <a:cxn ang="0">
                    <a:pos x="T2" y="T3"/>
                  </a:cxn>
                  <a:cxn ang="0">
                    <a:pos x="T4" y="T5"/>
                  </a:cxn>
                  <a:cxn ang="0">
                    <a:pos x="T6" y="T7"/>
                  </a:cxn>
                  <a:cxn ang="0">
                    <a:pos x="T8" y="T9"/>
                  </a:cxn>
                </a:cxnLst>
                <a:rect b="b" l="0" r="r" t="0"/>
                <a:pathLst>
                  <a:path h="150" w="150">
                    <a:moveTo>
                      <a:pt x="149" y="149"/>
                    </a:moveTo>
                    <a:lnTo>
                      <a:pt x="0" y="149"/>
                    </a:lnTo>
                    <a:lnTo>
                      <a:pt x="0" y="0"/>
                    </a:lnTo>
                    <a:lnTo>
                      <a:pt x="149" y="0"/>
                    </a:lnTo>
                    <a:lnTo>
                      <a:pt x="149" y="149"/>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sp>
            <p:nvSpPr>
              <p:cNvPr id="99" name="Line 515"/>
              <p:cNvSpPr>
                <a:spLocks noChangeShapeType="1"/>
              </p:cNvSpPr>
              <p:nvPr/>
            </p:nvSpPr>
            <p:spPr bwMode="auto">
              <a:xfrm>
                <a:off x="889362" y="4215172"/>
                <a:ext cx="310561" cy="1465"/>
              </a:xfrm>
              <a:prstGeom prst="line">
                <a:avLst/>
              </a:prstGeom>
              <a:noFill/>
              <a:ln cap="flat" w="12700">
                <a:solidFill>
                  <a:sysClr lastClr="FFFFFF" val="window"/>
                </a:solidFill>
                <a:roun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grpSp>
      </p:grpSp>
      <p:grpSp>
        <p:nvGrpSpPr>
          <p:cNvPr id="100" name="组合 99"/>
          <p:cNvGrpSpPr/>
          <p:nvPr/>
        </p:nvGrpSpPr>
        <p:grpSpPr>
          <a:xfrm>
            <a:off x="5762765" y="4916246"/>
            <a:ext cx="886094" cy="863648"/>
            <a:chOff x="5762765" y="4916246"/>
            <a:chExt cx="886094" cy="863648"/>
          </a:xfrm>
        </p:grpSpPr>
        <p:sp>
          <p:nvSpPr>
            <p:cNvPr id="101" name="矩形 100"/>
            <p:cNvSpPr>
              <a:spLocks noChangeAspect="1"/>
            </p:cNvSpPr>
            <p:nvPr/>
          </p:nvSpPr>
          <p:spPr>
            <a:xfrm>
              <a:off x="5762765" y="4916246"/>
              <a:ext cx="886094" cy="863648"/>
            </a:xfrm>
            <a:prstGeom prst="rect">
              <a:avLst/>
            </a:prstGeom>
            <a:solidFill>
              <a:srgbClr val="2CC6D2"/>
            </a:solidFill>
            <a:ln algn="ctr" cap="flat" cmpd="sng" w="12700">
              <a:noFill/>
              <a:prstDash val="solid"/>
              <a:miter lim="800000"/>
            </a:ln>
            <a:effectLst>
              <a:outerShdw algn="tr" blurRad="508000" dir="8100000" dist="2540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rgbClr val="E7E6E6">
                    <a:lumMod val="25000"/>
                  </a:srgbClr>
                </a:solidFill>
                <a:effectLst/>
                <a:uLnTx/>
                <a:uFillTx/>
                <a:cs typeface="+mn-ea"/>
                <a:sym typeface="+mn-lt"/>
              </a:endParaRPr>
            </a:p>
          </p:txBody>
        </p:sp>
        <p:sp>
          <p:nvSpPr>
            <p:cNvPr id="102" name="Freeform 581"/>
            <p:cNvSpPr>
              <a:spLocks noChangeArrowheads="1" noChangeAspect="1"/>
            </p:cNvSpPr>
            <p:nvPr/>
          </p:nvSpPr>
          <p:spPr bwMode="auto">
            <a:xfrm>
              <a:off x="6089980" y="5119884"/>
              <a:ext cx="243398" cy="456371"/>
            </a:xfrm>
            <a:custGeom>
              <a:gdLst>
                <a:gd fmla="*/ 344 w 494" name="T0"/>
                <a:gd fmla="*/ 0 h 927" name="T1"/>
                <a:gd fmla="*/ 0 w 494" name="T2"/>
                <a:gd fmla="*/ 538 h 927" name="T3"/>
                <a:gd fmla="*/ 209 w 494" name="T4"/>
                <a:gd fmla="*/ 538 h 927" name="T5"/>
                <a:gd fmla="*/ 105 w 494" name="T6"/>
                <a:gd fmla="*/ 926 h 927" name="T7"/>
                <a:gd fmla="*/ 493 w 494" name="T8"/>
                <a:gd fmla="*/ 388 h 927" name="T9"/>
                <a:gd fmla="*/ 284 w 494" name="T10"/>
                <a:gd fmla="*/ 388 h 927" name="T11"/>
                <a:gd fmla="*/ 344 w 494" name="T12"/>
                <a:gd fmla="*/ 0 h 927" name="T13"/>
              </a:gdLst>
              <a:cxnLst>
                <a:cxn ang="0">
                  <a:pos x="T0" y="T1"/>
                </a:cxn>
                <a:cxn ang="0">
                  <a:pos x="T2" y="T3"/>
                </a:cxn>
                <a:cxn ang="0">
                  <a:pos x="T4" y="T5"/>
                </a:cxn>
                <a:cxn ang="0">
                  <a:pos x="T6" y="T7"/>
                </a:cxn>
                <a:cxn ang="0">
                  <a:pos x="T8" y="T9"/>
                </a:cxn>
                <a:cxn ang="0">
                  <a:pos x="T10" y="T11"/>
                </a:cxn>
                <a:cxn ang="0">
                  <a:pos x="T12" y="T13"/>
                </a:cxn>
              </a:cxnLst>
              <a:rect b="b" l="0" r="r" t="0"/>
              <a:pathLst>
                <a:path h="926" w="493">
                  <a:moveTo>
                    <a:pt x="344" y="0"/>
                  </a:moveTo>
                  <a:lnTo>
                    <a:pt x="0" y="538"/>
                  </a:lnTo>
                  <a:lnTo>
                    <a:pt x="209" y="538"/>
                  </a:lnTo>
                  <a:lnTo>
                    <a:pt x="105" y="926"/>
                  </a:lnTo>
                  <a:lnTo>
                    <a:pt x="493" y="388"/>
                  </a:lnTo>
                  <a:lnTo>
                    <a:pt x="284" y="388"/>
                  </a:lnTo>
                  <a:lnTo>
                    <a:pt x="344" y="0"/>
                  </a:lnTo>
                </a:path>
              </a:pathLst>
            </a:custGeom>
            <a:noFill/>
            <a:ln cap="flat" w="12700">
              <a:solidFill>
                <a:sysClr lastClr="FFFFFF" val="window"/>
              </a:solidFill>
              <a:bevel/>
            </a:ln>
            <a:effectLst/>
            <a:extLst>
              <a:ext uri="{909E8E84-426E-40DD-AFC4-6F175D3DCCD1}">
                <a14:hiddenFill>
                  <a:solidFill>
                    <a:srgbClr val="FFFFFF"/>
                  </a:solid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defTabSz="914217"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7F7F7F"/>
                </a:solidFill>
                <a:effectLst/>
                <a:uLnTx/>
                <a:uFillTx/>
                <a:cs typeface="+mn-ea"/>
                <a:sym typeface="+mn-lt"/>
              </a:endParaRPr>
            </a:p>
          </p:txBody>
        </p:sp>
      </p:grpSp>
      <p:sp>
        <p:nvSpPr>
          <p:cNvPr id="103" name="矩形 102"/>
          <p:cNvSpPr/>
          <p:nvPr/>
        </p:nvSpPr>
        <p:spPr>
          <a:xfrm>
            <a:off x="6722429" y="2072477"/>
            <a:ext cx="4594857"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05" name="矩形 104"/>
          <p:cNvSpPr/>
          <p:nvPr/>
        </p:nvSpPr>
        <p:spPr>
          <a:xfrm>
            <a:off x="6722429" y="3522956"/>
            <a:ext cx="4594857"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106" name="矩形 105"/>
          <p:cNvSpPr/>
          <p:nvPr/>
        </p:nvSpPr>
        <p:spPr>
          <a:xfrm>
            <a:off x="6722429" y="4973432"/>
            <a:ext cx="4594857"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51" name="矩形 50"/>
          <p:cNvSpPr/>
          <p:nvPr/>
        </p:nvSpPr>
        <p:spPr>
          <a:xfrm>
            <a:off x="1666993" y="692150"/>
            <a:ext cx="373628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往期工作对比情况分析</a:t>
            </a:r>
          </a:p>
        </p:txBody>
      </p:sp>
      <p:sp>
        <p:nvSpPr>
          <p:cNvPr id="52" name="圆角矩形 51"/>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3" name="圆角矩形 52"/>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53974057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1000" fill="hold" id="7"/>
                                        <p:tgtEl>
                                          <p:spTgt spid="52"/>
                                        </p:tgtEl>
                                        <p:attrNameLst>
                                          <p:attrName>ppt_x</p:attrName>
                                        </p:attrNameLst>
                                      </p:cBhvr>
                                      <p:tavLst>
                                        <p:tav tm="0">
                                          <p:val>
                                            <p:strVal val="0-#ppt_w/2"/>
                                          </p:val>
                                        </p:tav>
                                        <p:tav tm="100000">
                                          <p:val>
                                            <p:strVal val="#ppt_x"/>
                                          </p:val>
                                        </p:tav>
                                      </p:tavLst>
                                    </p:anim>
                                    <p:anim calcmode="lin" valueType="num">
                                      <p:cBhvr additive="base">
                                        <p:cTn dur="1000" fill="hold" id="8"/>
                                        <p:tgtEl>
                                          <p:spTgt spid="5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53"/>
                                        </p:tgtEl>
                                        <p:attrNameLst>
                                          <p:attrName>style.visibility</p:attrName>
                                        </p:attrNameLst>
                                      </p:cBhvr>
                                      <p:to>
                                        <p:strVal val="visible"/>
                                      </p:to>
                                    </p:set>
                                    <p:anim calcmode="lin" valueType="num">
                                      <p:cBhvr additive="base">
                                        <p:cTn dur="1000" fill="hold" id="11"/>
                                        <p:tgtEl>
                                          <p:spTgt spid="53"/>
                                        </p:tgtEl>
                                        <p:attrNameLst>
                                          <p:attrName>ppt_x</p:attrName>
                                        </p:attrNameLst>
                                      </p:cBhvr>
                                      <p:tavLst>
                                        <p:tav tm="0">
                                          <p:val>
                                            <p:strVal val="0-#ppt_w/2"/>
                                          </p:val>
                                        </p:tav>
                                        <p:tav tm="100000">
                                          <p:val>
                                            <p:strVal val="#ppt_x"/>
                                          </p:val>
                                        </p:tav>
                                      </p:tavLst>
                                    </p:anim>
                                    <p:anim calcmode="lin" valueType="num">
                                      <p:cBhvr additive="base">
                                        <p:cTn dur="1000" fill="hold" id="12"/>
                                        <p:tgtEl>
                                          <p:spTgt spid="53"/>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51"/>
                                        </p:tgtEl>
                                        <p:attrNameLst>
                                          <p:attrName>style.visibility</p:attrName>
                                        </p:attrNameLst>
                                      </p:cBhvr>
                                      <p:to>
                                        <p:strVal val="visible"/>
                                      </p:to>
                                    </p:set>
                                    <p:animEffect filter="fade" transition="in">
                                      <p:cBhvr>
                                        <p:cTn dur="500" id="15"/>
                                        <p:tgtEl>
                                          <p:spTgt spid="51"/>
                                        </p:tgtEl>
                                      </p:cBhvr>
                                    </p:animEffect>
                                    <p:anim calcmode="lin" valueType="num">
                                      <p:cBhvr>
                                        <p:cTn dur="500" fill="hold" id="16"/>
                                        <p:tgtEl>
                                          <p:spTgt spid="51"/>
                                        </p:tgtEl>
                                        <p:attrNameLst>
                                          <p:attrName>ppt_w</p:attrName>
                                        </p:attrNameLst>
                                      </p:cBhvr>
                                      <p:tavLst>
                                        <p:tav fmla="#ppt_w*sin(2.5*pi*$)" tm="0">
                                          <p:val>
                                            <p:fltVal val="0"/>
                                          </p:val>
                                        </p:tav>
                                        <p:tav tm="100000">
                                          <p:val>
                                            <p:fltVal val="1"/>
                                          </p:val>
                                        </p:tav>
                                      </p:tavLst>
                                    </p:anim>
                                    <p:anim calcmode="lin" valueType="num">
                                      <p:cBhvr>
                                        <p:cTn dur="500" fill="hold" id="17"/>
                                        <p:tgtEl>
                                          <p:spTgt spid="51"/>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53" presetSubtype="0">
                                  <p:stCondLst>
                                    <p:cond delay="0"/>
                                  </p:stCondLst>
                                  <p:childTnLst>
                                    <p:set>
                                      <p:cBhvr>
                                        <p:cTn dur="1" fill="hold" id="20">
                                          <p:stCondLst>
                                            <p:cond delay="0"/>
                                          </p:stCondLst>
                                        </p:cTn>
                                        <p:tgtEl>
                                          <p:spTgt spid="55"/>
                                        </p:tgtEl>
                                        <p:attrNameLst>
                                          <p:attrName>style.visibility</p:attrName>
                                        </p:attrNameLst>
                                      </p:cBhvr>
                                      <p:to>
                                        <p:strVal val="visible"/>
                                      </p:to>
                                    </p:set>
                                    <p:anim calcmode="lin" valueType="num">
                                      <p:cBhvr>
                                        <p:cTn dur="500" fill="hold" id="21"/>
                                        <p:tgtEl>
                                          <p:spTgt spid="55"/>
                                        </p:tgtEl>
                                        <p:attrNameLst>
                                          <p:attrName>ppt_w</p:attrName>
                                        </p:attrNameLst>
                                      </p:cBhvr>
                                      <p:tavLst>
                                        <p:tav tm="0">
                                          <p:val>
                                            <p:fltVal val="0"/>
                                          </p:val>
                                        </p:tav>
                                        <p:tav tm="100000">
                                          <p:val>
                                            <p:strVal val="#ppt_w"/>
                                          </p:val>
                                        </p:tav>
                                      </p:tavLst>
                                    </p:anim>
                                    <p:anim calcmode="lin" valueType="num">
                                      <p:cBhvr>
                                        <p:cTn dur="500" fill="hold" id="22"/>
                                        <p:tgtEl>
                                          <p:spTgt spid="55"/>
                                        </p:tgtEl>
                                        <p:attrNameLst>
                                          <p:attrName>ppt_h</p:attrName>
                                        </p:attrNameLst>
                                      </p:cBhvr>
                                      <p:tavLst>
                                        <p:tav tm="0">
                                          <p:val>
                                            <p:fltVal val="0"/>
                                          </p:val>
                                        </p:tav>
                                        <p:tav tm="100000">
                                          <p:val>
                                            <p:strVal val="#ppt_h"/>
                                          </p:val>
                                        </p:tav>
                                      </p:tavLst>
                                    </p:anim>
                                    <p:animEffect filter="fade" transition="in">
                                      <p:cBhvr>
                                        <p:cTn dur="500" id="23"/>
                                        <p:tgtEl>
                                          <p:spTgt spid="55"/>
                                        </p:tgtEl>
                                      </p:cBhvr>
                                    </p:animEffect>
                                  </p:childTnLst>
                                </p:cTn>
                              </p:par>
                            </p:childTnLst>
                          </p:cTn>
                        </p:par>
                        <p:par>
                          <p:cTn fill="hold" id="24" nodeType="afterGroup">
                            <p:stCondLst>
                              <p:cond delay="1750"/>
                            </p:stCondLst>
                            <p:childTnLst>
                              <p:par>
                                <p:cTn fill="hold" grpId="0" id="25" nodeType="afterEffect" presetClass="entr" presetID="53" presetSubtype="0">
                                  <p:stCondLst>
                                    <p:cond delay="0"/>
                                  </p:stCondLst>
                                  <p:childTnLst>
                                    <p:set>
                                      <p:cBhvr>
                                        <p:cTn dur="1" fill="hold" id="26">
                                          <p:stCondLst>
                                            <p:cond delay="0"/>
                                          </p:stCondLst>
                                        </p:cTn>
                                        <p:tgtEl>
                                          <p:spTgt spid="56"/>
                                        </p:tgtEl>
                                        <p:attrNameLst>
                                          <p:attrName>style.visibility</p:attrName>
                                        </p:attrNameLst>
                                      </p:cBhvr>
                                      <p:to>
                                        <p:strVal val="visible"/>
                                      </p:to>
                                    </p:set>
                                    <p:anim calcmode="lin" valueType="num">
                                      <p:cBhvr>
                                        <p:cTn dur="500" fill="hold" id="27"/>
                                        <p:tgtEl>
                                          <p:spTgt spid="56"/>
                                        </p:tgtEl>
                                        <p:attrNameLst>
                                          <p:attrName>ppt_w</p:attrName>
                                        </p:attrNameLst>
                                      </p:cBhvr>
                                      <p:tavLst>
                                        <p:tav tm="0">
                                          <p:val>
                                            <p:fltVal val="0"/>
                                          </p:val>
                                        </p:tav>
                                        <p:tav tm="100000">
                                          <p:val>
                                            <p:strVal val="#ppt_w"/>
                                          </p:val>
                                        </p:tav>
                                      </p:tavLst>
                                    </p:anim>
                                    <p:anim calcmode="lin" valueType="num">
                                      <p:cBhvr>
                                        <p:cTn dur="500" fill="hold" id="28"/>
                                        <p:tgtEl>
                                          <p:spTgt spid="56"/>
                                        </p:tgtEl>
                                        <p:attrNameLst>
                                          <p:attrName>ppt_h</p:attrName>
                                        </p:attrNameLst>
                                      </p:cBhvr>
                                      <p:tavLst>
                                        <p:tav tm="0">
                                          <p:val>
                                            <p:fltVal val="0"/>
                                          </p:val>
                                        </p:tav>
                                        <p:tav tm="100000">
                                          <p:val>
                                            <p:strVal val="#ppt_h"/>
                                          </p:val>
                                        </p:tav>
                                      </p:tavLst>
                                    </p:anim>
                                    <p:animEffect filter="fade" transition="in">
                                      <p:cBhvr>
                                        <p:cTn dur="500" id="29"/>
                                        <p:tgtEl>
                                          <p:spTgt spid="56"/>
                                        </p:tgtEl>
                                      </p:cBhvr>
                                    </p:animEffect>
                                  </p:childTnLst>
                                </p:cTn>
                              </p:par>
                            </p:childTnLst>
                          </p:cTn>
                        </p:par>
                        <p:par>
                          <p:cTn fill="hold" id="30" nodeType="afterGroup">
                            <p:stCondLst>
                              <p:cond delay="2250"/>
                            </p:stCondLst>
                            <p:childTnLst>
                              <p:par>
                                <p:cTn fill="hold" grpId="0" id="31" nodeType="afterEffect" presetClass="entr" presetID="18" presetSubtype="12">
                                  <p:stCondLst>
                                    <p:cond delay="0"/>
                                  </p:stCondLst>
                                  <p:childTnLst>
                                    <p:set>
                                      <p:cBhvr>
                                        <p:cTn dur="1" fill="hold" id="32">
                                          <p:stCondLst>
                                            <p:cond delay="0"/>
                                          </p:stCondLst>
                                        </p:cTn>
                                        <p:tgtEl>
                                          <p:spTgt spid="61"/>
                                        </p:tgtEl>
                                        <p:attrNameLst>
                                          <p:attrName>style.visibility</p:attrName>
                                        </p:attrNameLst>
                                      </p:cBhvr>
                                      <p:to>
                                        <p:strVal val="visible"/>
                                      </p:to>
                                    </p:set>
                                    <p:animEffect filter="strips(downLeft)" transition="in">
                                      <p:cBhvr>
                                        <p:cTn dur="750" id="33"/>
                                        <p:tgtEl>
                                          <p:spTgt spid="61"/>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57"/>
                                        </p:tgtEl>
                                        <p:attrNameLst>
                                          <p:attrName>style.visibility</p:attrName>
                                        </p:attrNameLst>
                                      </p:cBhvr>
                                      <p:to>
                                        <p:strVal val="visible"/>
                                      </p:to>
                                    </p:set>
                                    <p:anim calcmode="lin" valueType="num">
                                      <p:cBhvr>
                                        <p:cTn dur="500" fill="hold" id="37"/>
                                        <p:tgtEl>
                                          <p:spTgt spid="57"/>
                                        </p:tgtEl>
                                        <p:attrNameLst>
                                          <p:attrName>ppt_w</p:attrName>
                                        </p:attrNameLst>
                                      </p:cBhvr>
                                      <p:tavLst>
                                        <p:tav tm="0">
                                          <p:val>
                                            <p:fltVal val="0"/>
                                          </p:val>
                                        </p:tav>
                                        <p:tav tm="100000">
                                          <p:val>
                                            <p:strVal val="#ppt_w"/>
                                          </p:val>
                                        </p:tav>
                                      </p:tavLst>
                                    </p:anim>
                                    <p:anim calcmode="lin" valueType="num">
                                      <p:cBhvr>
                                        <p:cTn dur="500" fill="hold" id="38"/>
                                        <p:tgtEl>
                                          <p:spTgt spid="57"/>
                                        </p:tgtEl>
                                        <p:attrNameLst>
                                          <p:attrName>ppt_h</p:attrName>
                                        </p:attrNameLst>
                                      </p:cBhvr>
                                      <p:tavLst>
                                        <p:tav tm="0">
                                          <p:val>
                                            <p:fltVal val="0"/>
                                          </p:val>
                                        </p:tav>
                                        <p:tav tm="100000">
                                          <p:val>
                                            <p:strVal val="#ppt_h"/>
                                          </p:val>
                                        </p:tav>
                                      </p:tavLst>
                                    </p:anim>
                                    <p:animEffect filter="fade" transition="in">
                                      <p:cBhvr>
                                        <p:cTn dur="500" id="39"/>
                                        <p:tgtEl>
                                          <p:spTgt spid="57"/>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58"/>
                                        </p:tgtEl>
                                        <p:attrNameLst>
                                          <p:attrName>style.visibility</p:attrName>
                                        </p:attrNameLst>
                                      </p:cBhvr>
                                      <p:to>
                                        <p:strVal val="visible"/>
                                      </p:to>
                                    </p:set>
                                    <p:anim calcmode="lin" valueType="num">
                                      <p:cBhvr>
                                        <p:cTn dur="500" fill="hold" id="43"/>
                                        <p:tgtEl>
                                          <p:spTgt spid="58"/>
                                        </p:tgtEl>
                                        <p:attrNameLst>
                                          <p:attrName>ppt_w</p:attrName>
                                        </p:attrNameLst>
                                      </p:cBhvr>
                                      <p:tavLst>
                                        <p:tav tm="0">
                                          <p:val>
                                            <p:fltVal val="0"/>
                                          </p:val>
                                        </p:tav>
                                        <p:tav tm="100000">
                                          <p:val>
                                            <p:strVal val="#ppt_w"/>
                                          </p:val>
                                        </p:tav>
                                      </p:tavLst>
                                    </p:anim>
                                    <p:anim calcmode="lin" valueType="num">
                                      <p:cBhvr>
                                        <p:cTn dur="500" fill="hold" id="44"/>
                                        <p:tgtEl>
                                          <p:spTgt spid="58"/>
                                        </p:tgtEl>
                                        <p:attrNameLst>
                                          <p:attrName>ppt_h</p:attrName>
                                        </p:attrNameLst>
                                      </p:cBhvr>
                                      <p:tavLst>
                                        <p:tav tm="0">
                                          <p:val>
                                            <p:fltVal val="0"/>
                                          </p:val>
                                        </p:tav>
                                        <p:tav tm="100000">
                                          <p:val>
                                            <p:strVal val="#ppt_h"/>
                                          </p:val>
                                        </p:tav>
                                      </p:tavLst>
                                    </p:anim>
                                    <p:animEffect filter="fade" transition="in">
                                      <p:cBhvr>
                                        <p:cTn dur="500" id="45"/>
                                        <p:tgtEl>
                                          <p:spTgt spid="58"/>
                                        </p:tgtEl>
                                      </p:cBhvr>
                                    </p:animEffect>
                                  </p:childTnLst>
                                </p:cTn>
                              </p:par>
                            </p:childTnLst>
                          </p:cTn>
                        </p:par>
                        <p:par>
                          <p:cTn fill="hold" id="46" nodeType="afterGroup">
                            <p:stCondLst>
                              <p:cond delay="4000"/>
                            </p:stCondLst>
                            <p:childTnLst>
                              <p:par>
                                <p:cTn fill="hold" grpId="0" id="47" nodeType="afterEffect" presetClass="entr" presetID="18" presetSubtype="12">
                                  <p:stCondLst>
                                    <p:cond delay="0"/>
                                  </p:stCondLst>
                                  <p:childTnLst>
                                    <p:set>
                                      <p:cBhvr>
                                        <p:cTn dur="1" fill="hold" id="48">
                                          <p:stCondLst>
                                            <p:cond delay="0"/>
                                          </p:stCondLst>
                                        </p:cTn>
                                        <p:tgtEl>
                                          <p:spTgt spid="62"/>
                                        </p:tgtEl>
                                        <p:attrNameLst>
                                          <p:attrName>style.visibility</p:attrName>
                                        </p:attrNameLst>
                                      </p:cBhvr>
                                      <p:to>
                                        <p:strVal val="visible"/>
                                      </p:to>
                                    </p:set>
                                    <p:animEffect filter="strips(downLeft)" transition="in">
                                      <p:cBhvr>
                                        <p:cTn dur="750" id="49"/>
                                        <p:tgtEl>
                                          <p:spTgt spid="62"/>
                                        </p:tgtEl>
                                      </p:cBhvr>
                                    </p:animEffect>
                                  </p:childTnLst>
                                </p:cTn>
                              </p:par>
                            </p:childTnLst>
                          </p:cTn>
                        </p:par>
                        <p:par>
                          <p:cTn fill="hold" id="50" nodeType="afterGroup">
                            <p:stCondLst>
                              <p:cond delay="4750"/>
                            </p:stCondLst>
                            <p:childTnLst>
                              <p:par>
                                <p:cTn fill="hold" grpId="0" id="51" nodeType="afterEffect" presetClass="entr" presetID="53" presetSubtype="0">
                                  <p:stCondLst>
                                    <p:cond delay="0"/>
                                  </p:stCondLst>
                                  <p:childTnLst>
                                    <p:set>
                                      <p:cBhvr>
                                        <p:cTn dur="1" fill="hold" id="52">
                                          <p:stCondLst>
                                            <p:cond delay="0"/>
                                          </p:stCondLst>
                                        </p:cTn>
                                        <p:tgtEl>
                                          <p:spTgt spid="59"/>
                                        </p:tgtEl>
                                        <p:attrNameLst>
                                          <p:attrName>style.visibility</p:attrName>
                                        </p:attrNameLst>
                                      </p:cBhvr>
                                      <p:to>
                                        <p:strVal val="visible"/>
                                      </p:to>
                                    </p:set>
                                    <p:anim calcmode="lin" valueType="num">
                                      <p:cBhvr>
                                        <p:cTn dur="500" fill="hold" id="53"/>
                                        <p:tgtEl>
                                          <p:spTgt spid="59"/>
                                        </p:tgtEl>
                                        <p:attrNameLst>
                                          <p:attrName>ppt_w</p:attrName>
                                        </p:attrNameLst>
                                      </p:cBhvr>
                                      <p:tavLst>
                                        <p:tav tm="0">
                                          <p:val>
                                            <p:fltVal val="0"/>
                                          </p:val>
                                        </p:tav>
                                        <p:tav tm="100000">
                                          <p:val>
                                            <p:strVal val="#ppt_w"/>
                                          </p:val>
                                        </p:tav>
                                      </p:tavLst>
                                    </p:anim>
                                    <p:anim calcmode="lin" valueType="num">
                                      <p:cBhvr>
                                        <p:cTn dur="500" fill="hold" id="54"/>
                                        <p:tgtEl>
                                          <p:spTgt spid="59"/>
                                        </p:tgtEl>
                                        <p:attrNameLst>
                                          <p:attrName>ppt_h</p:attrName>
                                        </p:attrNameLst>
                                      </p:cBhvr>
                                      <p:tavLst>
                                        <p:tav tm="0">
                                          <p:val>
                                            <p:fltVal val="0"/>
                                          </p:val>
                                        </p:tav>
                                        <p:tav tm="100000">
                                          <p:val>
                                            <p:strVal val="#ppt_h"/>
                                          </p:val>
                                        </p:tav>
                                      </p:tavLst>
                                    </p:anim>
                                    <p:animEffect filter="fade" transition="in">
                                      <p:cBhvr>
                                        <p:cTn dur="500" id="55"/>
                                        <p:tgtEl>
                                          <p:spTgt spid="59"/>
                                        </p:tgtEl>
                                      </p:cBhvr>
                                    </p:animEffect>
                                  </p:childTnLst>
                                </p:cTn>
                              </p:par>
                            </p:childTnLst>
                          </p:cTn>
                        </p:par>
                        <p:par>
                          <p:cTn fill="hold" id="56" nodeType="afterGroup">
                            <p:stCondLst>
                              <p:cond delay="5250"/>
                            </p:stCondLst>
                            <p:childTnLst>
                              <p:par>
                                <p:cTn fill="hold" grpId="0" id="57" nodeType="afterEffect" presetClass="entr" presetID="53" presetSubtype="0">
                                  <p:stCondLst>
                                    <p:cond delay="0"/>
                                  </p:stCondLst>
                                  <p:childTnLst>
                                    <p:set>
                                      <p:cBhvr>
                                        <p:cTn dur="1" fill="hold" id="58">
                                          <p:stCondLst>
                                            <p:cond delay="0"/>
                                          </p:stCondLst>
                                        </p:cTn>
                                        <p:tgtEl>
                                          <p:spTgt spid="60"/>
                                        </p:tgtEl>
                                        <p:attrNameLst>
                                          <p:attrName>style.visibility</p:attrName>
                                        </p:attrNameLst>
                                      </p:cBhvr>
                                      <p:to>
                                        <p:strVal val="visible"/>
                                      </p:to>
                                    </p:set>
                                    <p:anim calcmode="lin" valueType="num">
                                      <p:cBhvr>
                                        <p:cTn dur="500" fill="hold" id="59"/>
                                        <p:tgtEl>
                                          <p:spTgt spid="60"/>
                                        </p:tgtEl>
                                        <p:attrNameLst>
                                          <p:attrName>ppt_w</p:attrName>
                                        </p:attrNameLst>
                                      </p:cBhvr>
                                      <p:tavLst>
                                        <p:tav tm="0">
                                          <p:val>
                                            <p:fltVal val="0"/>
                                          </p:val>
                                        </p:tav>
                                        <p:tav tm="100000">
                                          <p:val>
                                            <p:strVal val="#ppt_w"/>
                                          </p:val>
                                        </p:tav>
                                      </p:tavLst>
                                    </p:anim>
                                    <p:anim calcmode="lin" valueType="num">
                                      <p:cBhvr>
                                        <p:cTn dur="500" fill="hold" id="60"/>
                                        <p:tgtEl>
                                          <p:spTgt spid="60"/>
                                        </p:tgtEl>
                                        <p:attrNameLst>
                                          <p:attrName>ppt_h</p:attrName>
                                        </p:attrNameLst>
                                      </p:cBhvr>
                                      <p:tavLst>
                                        <p:tav tm="0">
                                          <p:val>
                                            <p:fltVal val="0"/>
                                          </p:val>
                                        </p:tav>
                                        <p:tav tm="100000">
                                          <p:val>
                                            <p:strVal val="#ppt_h"/>
                                          </p:val>
                                        </p:tav>
                                      </p:tavLst>
                                    </p:anim>
                                    <p:animEffect filter="fade" transition="in">
                                      <p:cBhvr>
                                        <p:cTn dur="500" id="61"/>
                                        <p:tgtEl>
                                          <p:spTgt spid="60"/>
                                        </p:tgtEl>
                                      </p:cBhvr>
                                    </p:animEffect>
                                  </p:childTnLst>
                                </p:cTn>
                              </p:par>
                            </p:childTnLst>
                          </p:cTn>
                        </p:par>
                        <p:par>
                          <p:cTn fill="hold" id="62" nodeType="afterGroup">
                            <p:stCondLst>
                              <p:cond delay="5750"/>
                            </p:stCondLst>
                            <p:childTnLst>
                              <p:par>
                                <p:cTn fill="hold" grpId="0" id="63" nodeType="afterEffect" presetClass="entr" presetID="18" presetSubtype="12">
                                  <p:stCondLst>
                                    <p:cond delay="0"/>
                                  </p:stCondLst>
                                  <p:childTnLst>
                                    <p:set>
                                      <p:cBhvr>
                                        <p:cTn dur="1" fill="hold" id="64">
                                          <p:stCondLst>
                                            <p:cond delay="0"/>
                                          </p:stCondLst>
                                        </p:cTn>
                                        <p:tgtEl>
                                          <p:spTgt spid="63"/>
                                        </p:tgtEl>
                                        <p:attrNameLst>
                                          <p:attrName>style.visibility</p:attrName>
                                        </p:attrNameLst>
                                      </p:cBhvr>
                                      <p:to>
                                        <p:strVal val="visible"/>
                                      </p:to>
                                    </p:set>
                                    <p:animEffect filter="strips(downLeft)" transition="in">
                                      <p:cBhvr>
                                        <p:cTn dur="750" id="65"/>
                                        <p:tgtEl>
                                          <p:spTgt spid="63"/>
                                        </p:tgtEl>
                                      </p:cBhvr>
                                    </p:animEffect>
                                  </p:childTnLst>
                                </p:cTn>
                              </p:par>
                            </p:childTnLst>
                          </p:cTn>
                        </p:par>
                        <p:par>
                          <p:cTn fill="hold" id="66" nodeType="afterGroup">
                            <p:stCondLst>
                              <p:cond delay="6500"/>
                            </p:stCondLst>
                            <p:childTnLst>
                              <p:par>
                                <p:cTn decel="100000" fill="hold" id="67" nodeType="afterEffect" presetClass="entr" presetID="2" presetSubtype="4">
                                  <p:stCondLst>
                                    <p:cond delay="0"/>
                                  </p:stCondLst>
                                  <p:childTnLst>
                                    <p:set>
                                      <p:cBhvr>
                                        <p:cTn dur="1" fill="hold" id="68">
                                          <p:stCondLst>
                                            <p:cond delay="0"/>
                                          </p:stCondLst>
                                        </p:cTn>
                                        <p:tgtEl>
                                          <p:spTgt spid="73"/>
                                        </p:tgtEl>
                                        <p:attrNameLst>
                                          <p:attrName>style.visibility</p:attrName>
                                        </p:attrNameLst>
                                      </p:cBhvr>
                                      <p:to>
                                        <p:strVal val="visible"/>
                                      </p:to>
                                    </p:set>
                                    <p:anim calcmode="lin" valueType="num">
                                      <p:cBhvr additive="base">
                                        <p:cTn dur="750" fill="hold" id="69"/>
                                        <p:tgtEl>
                                          <p:spTgt spid="73"/>
                                        </p:tgtEl>
                                        <p:attrNameLst>
                                          <p:attrName>ppt_x</p:attrName>
                                        </p:attrNameLst>
                                      </p:cBhvr>
                                      <p:tavLst>
                                        <p:tav tm="0">
                                          <p:val>
                                            <p:strVal val="#ppt_x"/>
                                          </p:val>
                                        </p:tav>
                                        <p:tav tm="100000">
                                          <p:val>
                                            <p:strVal val="#ppt_x"/>
                                          </p:val>
                                        </p:tav>
                                      </p:tavLst>
                                    </p:anim>
                                    <p:anim calcmode="lin" valueType="num">
                                      <p:cBhvr additive="base">
                                        <p:cTn dur="750" fill="hold" id="70"/>
                                        <p:tgtEl>
                                          <p:spTgt spid="73"/>
                                        </p:tgtEl>
                                        <p:attrNameLst>
                                          <p:attrName>ppt_y</p:attrName>
                                        </p:attrNameLst>
                                      </p:cBhvr>
                                      <p:tavLst>
                                        <p:tav tm="0">
                                          <p:val>
                                            <p:strVal val="1+#ppt_h/2"/>
                                          </p:val>
                                        </p:tav>
                                        <p:tav tm="100000">
                                          <p:val>
                                            <p:strVal val="#ppt_y"/>
                                          </p:val>
                                        </p:tav>
                                      </p:tavLst>
                                    </p:anim>
                                  </p:childTnLst>
                                </p:cTn>
                              </p:par>
                              <p:par>
                                <p:cTn decel="100000" fill="hold" grpId="0" id="71" nodeType="withEffect" presetClass="entr" presetID="2" presetSubtype="2">
                                  <p:stCondLst>
                                    <p:cond delay="0"/>
                                  </p:stCondLst>
                                  <p:childTnLst>
                                    <p:set>
                                      <p:cBhvr>
                                        <p:cTn dur="1" fill="hold" id="72">
                                          <p:stCondLst>
                                            <p:cond delay="0"/>
                                          </p:stCondLst>
                                        </p:cTn>
                                        <p:tgtEl>
                                          <p:spTgt spid="103"/>
                                        </p:tgtEl>
                                        <p:attrNameLst>
                                          <p:attrName>style.visibility</p:attrName>
                                        </p:attrNameLst>
                                      </p:cBhvr>
                                      <p:to>
                                        <p:strVal val="visible"/>
                                      </p:to>
                                    </p:set>
                                    <p:anim calcmode="lin" valueType="num">
                                      <p:cBhvr additive="base">
                                        <p:cTn dur="750" fill="hold" id="73"/>
                                        <p:tgtEl>
                                          <p:spTgt spid="103"/>
                                        </p:tgtEl>
                                        <p:attrNameLst>
                                          <p:attrName>ppt_x</p:attrName>
                                        </p:attrNameLst>
                                      </p:cBhvr>
                                      <p:tavLst>
                                        <p:tav tm="0">
                                          <p:val>
                                            <p:strVal val="1+#ppt_w/2"/>
                                          </p:val>
                                        </p:tav>
                                        <p:tav tm="100000">
                                          <p:val>
                                            <p:strVal val="#ppt_x"/>
                                          </p:val>
                                        </p:tav>
                                      </p:tavLst>
                                    </p:anim>
                                    <p:anim calcmode="lin" valueType="num">
                                      <p:cBhvr additive="base">
                                        <p:cTn dur="750" fill="hold" id="74"/>
                                        <p:tgtEl>
                                          <p:spTgt spid="103"/>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7250"/>
                            </p:stCondLst>
                            <p:childTnLst>
                              <p:par>
                                <p:cTn decel="100000" fill="hold" id="76" nodeType="afterEffect" presetClass="entr" presetID="2" presetSubtype="4">
                                  <p:stCondLst>
                                    <p:cond delay="0"/>
                                  </p:stCondLst>
                                  <p:childTnLst>
                                    <p:set>
                                      <p:cBhvr>
                                        <p:cTn dur="1" fill="hold" id="77">
                                          <p:stCondLst>
                                            <p:cond delay="0"/>
                                          </p:stCondLst>
                                        </p:cTn>
                                        <p:tgtEl>
                                          <p:spTgt spid="86"/>
                                        </p:tgtEl>
                                        <p:attrNameLst>
                                          <p:attrName>style.visibility</p:attrName>
                                        </p:attrNameLst>
                                      </p:cBhvr>
                                      <p:to>
                                        <p:strVal val="visible"/>
                                      </p:to>
                                    </p:set>
                                    <p:anim calcmode="lin" valueType="num">
                                      <p:cBhvr additive="base">
                                        <p:cTn dur="750" fill="hold" id="78"/>
                                        <p:tgtEl>
                                          <p:spTgt spid="86"/>
                                        </p:tgtEl>
                                        <p:attrNameLst>
                                          <p:attrName>ppt_x</p:attrName>
                                        </p:attrNameLst>
                                      </p:cBhvr>
                                      <p:tavLst>
                                        <p:tav tm="0">
                                          <p:val>
                                            <p:strVal val="#ppt_x"/>
                                          </p:val>
                                        </p:tav>
                                        <p:tav tm="100000">
                                          <p:val>
                                            <p:strVal val="#ppt_x"/>
                                          </p:val>
                                        </p:tav>
                                      </p:tavLst>
                                    </p:anim>
                                    <p:anim calcmode="lin" valueType="num">
                                      <p:cBhvr additive="base">
                                        <p:cTn dur="750" fill="hold" id="79"/>
                                        <p:tgtEl>
                                          <p:spTgt spid="86"/>
                                        </p:tgtEl>
                                        <p:attrNameLst>
                                          <p:attrName>ppt_y</p:attrName>
                                        </p:attrNameLst>
                                      </p:cBhvr>
                                      <p:tavLst>
                                        <p:tav tm="0">
                                          <p:val>
                                            <p:strVal val="1+#ppt_h/2"/>
                                          </p:val>
                                        </p:tav>
                                        <p:tav tm="100000">
                                          <p:val>
                                            <p:strVal val="#ppt_y"/>
                                          </p:val>
                                        </p:tav>
                                      </p:tavLst>
                                    </p:anim>
                                  </p:childTnLst>
                                </p:cTn>
                              </p:par>
                              <p:par>
                                <p:cTn decel="100000" fill="hold" grpId="0" id="80" nodeType="withEffect" presetClass="entr" presetID="2" presetSubtype="2">
                                  <p:stCondLst>
                                    <p:cond delay="0"/>
                                  </p:stCondLst>
                                  <p:childTnLst>
                                    <p:set>
                                      <p:cBhvr>
                                        <p:cTn dur="1" fill="hold" id="81">
                                          <p:stCondLst>
                                            <p:cond delay="0"/>
                                          </p:stCondLst>
                                        </p:cTn>
                                        <p:tgtEl>
                                          <p:spTgt spid="105"/>
                                        </p:tgtEl>
                                        <p:attrNameLst>
                                          <p:attrName>style.visibility</p:attrName>
                                        </p:attrNameLst>
                                      </p:cBhvr>
                                      <p:to>
                                        <p:strVal val="visible"/>
                                      </p:to>
                                    </p:set>
                                    <p:anim calcmode="lin" valueType="num">
                                      <p:cBhvr additive="base">
                                        <p:cTn dur="750" fill="hold" id="82"/>
                                        <p:tgtEl>
                                          <p:spTgt spid="105"/>
                                        </p:tgtEl>
                                        <p:attrNameLst>
                                          <p:attrName>ppt_x</p:attrName>
                                        </p:attrNameLst>
                                      </p:cBhvr>
                                      <p:tavLst>
                                        <p:tav tm="0">
                                          <p:val>
                                            <p:strVal val="1+#ppt_w/2"/>
                                          </p:val>
                                        </p:tav>
                                        <p:tav tm="100000">
                                          <p:val>
                                            <p:strVal val="#ppt_x"/>
                                          </p:val>
                                        </p:tav>
                                      </p:tavLst>
                                    </p:anim>
                                    <p:anim calcmode="lin" valueType="num">
                                      <p:cBhvr additive="base">
                                        <p:cTn dur="750" fill="hold" id="83"/>
                                        <p:tgtEl>
                                          <p:spTgt spid="105"/>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8000"/>
                            </p:stCondLst>
                            <p:childTnLst>
                              <p:par>
                                <p:cTn decel="100000" fill="hold" id="85" nodeType="afterEffect" presetClass="entr" presetID="2" presetSubtype="4">
                                  <p:stCondLst>
                                    <p:cond delay="0"/>
                                  </p:stCondLst>
                                  <p:childTnLst>
                                    <p:set>
                                      <p:cBhvr>
                                        <p:cTn dur="1" fill="hold" id="86">
                                          <p:stCondLst>
                                            <p:cond delay="0"/>
                                          </p:stCondLst>
                                        </p:cTn>
                                        <p:tgtEl>
                                          <p:spTgt spid="100"/>
                                        </p:tgtEl>
                                        <p:attrNameLst>
                                          <p:attrName>style.visibility</p:attrName>
                                        </p:attrNameLst>
                                      </p:cBhvr>
                                      <p:to>
                                        <p:strVal val="visible"/>
                                      </p:to>
                                    </p:set>
                                    <p:anim calcmode="lin" valueType="num">
                                      <p:cBhvr additive="base">
                                        <p:cTn dur="750" fill="hold" id="87"/>
                                        <p:tgtEl>
                                          <p:spTgt spid="100"/>
                                        </p:tgtEl>
                                        <p:attrNameLst>
                                          <p:attrName>ppt_x</p:attrName>
                                        </p:attrNameLst>
                                      </p:cBhvr>
                                      <p:tavLst>
                                        <p:tav tm="0">
                                          <p:val>
                                            <p:strVal val="#ppt_x"/>
                                          </p:val>
                                        </p:tav>
                                        <p:tav tm="100000">
                                          <p:val>
                                            <p:strVal val="#ppt_x"/>
                                          </p:val>
                                        </p:tav>
                                      </p:tavLst>
                                    </p:anim>
                                    <p:anim calcmode="lin" valueType="num">
                                      <p:cBhvr additive="base">
                                        <p:cTn dur="750" fill="hold" id="88"/>
                                        <p:tgtEl>
                                          <p:spTgt spid="100"/>
                                        </p:tgtEl>
                                        <p:attrNameLst>
                                          <p:attrName>ppt_y</p:attrName>
                                        </p:attrNameLst>
                                      </p:cBhvr>
                                      <p:tavLst>
                                        <p:tav tm="0">
                                          <p:val>
                                            <p:strVal val="1+#ppt_h/2"/>
                                          </p:val>
                                        </p:tav>
                                        <p:tav tm="100000">
                                          <p:val>
                                            <p:strVal val="#ppt_y"/>
                                          </p:val>
                                        </p:tav>
                                      </p:tavLst>
                                    </p:anim>
                                  </p:childTnLst>
                                </p:cTn>
                              </p:par>
                              <p:par>
                                <p:cTn decel="100000" fill="hold" grpId="0" id="89" nodeType="withEffect" presetClass="entr" presetID="2" presetSubtype="2">
                                  <p:stCondLst>
                                    <p:cond delay="0"/>
                                  </p:stCondLst>
                                  <p:childTnLst>
                                    <p:set>
                                      <p:cBhvr>
                                        <p:cTn dur="1" fill="hold" id="90">
                                          <p:stCondLst>
                                            <p:cond delay="0"/>
                                          </p:stCondLst>
                                        </p:cTn>
                                        <p:tgtEl>
                                          <p:spTgt spid="106"/>
                                        </p:tgtEl>
                                        <p:attrNameLst>
                                          <p:attrName>style.visibility</p:attrName>
                                        </p:attrNameLst>
                                      </p:cBhvr>
                                      <p:to>
                                        <p:strVal val="visible"/>
                                      </p:to>
                                    </p:set>
                                    <p:anim calcmode="lin" valueType="num">
                                      <p:cBhvr additive="base">
                                        <p:cTn dur="750" fill="hold" id="91"/>
                                        <p:tgtEl>
                                          <p:spTgt spid="106"/>
                                        </p:tgtEl>
                                        <p:attrNameLst>
                                          <p:attrName>ppt_x</p:attrName>
                                        </p:attrNameLst>
                                      </p:cBhvr>
                                      <p:tavLst>
                                        <p:tav tm="0">
                                          <p:val>
                                            <p:strVal val="1+#ppt_w/2"/>
                                          </p:val>
                                        </p:tav>
                                        <p:tav tm="100000">
                                          <p:val>
                                            <p:strVal val="#ppt_x"/>
                                          </p:val>
                                        </p:tav>
                                      </p:tavLst>
                                    </p:anim>
                                    <p:anim calcmode="lin" valueType="num">
                                      <p:cBhvr additive="base">
                                        <p:cTn dur="750" fill="hold" id="92"/>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P grpId="0" spid="60"/>
      <p:bldP grpId="0" spid="61"/>
      <p:bldP grpId="0" spid="62"/>
      <p:bldP grpId="0" spid="63"/>
      <p:bldP grpId="0" spid="103"/>
      <p:bldP grpId="0" spid="105"/>
      <p:bldP grpId="0" spid="106"/>
      <p:bldP grpId="0" spid="51"/>
      <p:bldP grpId="0" spid="52"/>
      <p:bldP grpId="0" spid="5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组合 47"/>
          <p:cNvGrpSpPr/>
          <p:nvPr/>
        </p:nvGrpSpPr>
        <p:grpSpPr>
          <a:xfrm>
            <a:off x="6221170" y="4413733"/>
            <a:ext cx="4051658" cy="93844"/>
            <a:chOff x="6221170" y="4413733"/>
            <a:chExt cx="4051658" cy="93844"/>
          </a:xfrm>
        </p:grpSpPr>
        <p:sp>
          <p:nvSpPr>
            <p:cNvPr id="49" name="矩形 48"/>
            <p:cNvSpPr/>
            <p:nvPr/>
          </p:nvSpPr>
          <p:spPr>
            <a:xfrm>
              <a:off x="6221170" y="4413734"/>
              <a:ext cx="4051658" cy="93843"/>
            </a:xfrm>
            <a:prstGeom prst="rect">
              <a:avLst/>
            </a:prstGeom>
            <a:solidFill>
              <a:sysClr lastClr="FFFFFF" val="window">
                <a:lumMod val="8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0" name="矩形 49"/>
            <p:cNvSpPr/>
            <p:nvPr/>
          </p:nvSpPr>
          <p:spPr>
            <a:xfrm>
              <a:off x="6221170" y="4413733"/>
              <a:ext cx="2425720" cy="93843"/>
            </a:xfrm>
            <a:prstGeom prst="rect">
              <a:avLst/>
            </a:prstGeom>
            <a:solidFill>
              <a:srgbClr val="A6315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grpSp>
      <p:grpSp>
        <p:nvGrpSpPr>
          <p:cNvPr id="51" name="组合 50"/>
          <p:cNvGrpSpPr/>
          <p:nvPr/>
        </p:nvGrpSpPr>
        <p:grpSpPr>
          <a:xfrm>
            <a:off x="6221170" y="4948896"/>
            <a:ext cx="4051658" cy="93844"/>
            <a:chOff x="6221170" y="4948896"/>
            <a:chExt cx="4051658" cy="93844"/>
          </a:xfrm>
        </p:grpSpPr>
        <p:sp>
          <p:nvSpPr>
            <p:cNvPr id="52" name="矩形 51"/>
            <p:cNvSpPr/>
            <p:nvPr/>
          </p:nvSpPr>
          <p:spPr>
            <a:xfrm>
              <a:off x="6221170" y="4948897"/>
              <a:ext cx="4051658" cy="93843"/>
            </a:xfrm>
            <a:prstGeom prst="rect">
              <a:avLst/>
            </a:prstGeom>
            <a:solidFill>
              <a:sysClr lastClr="FFFFFF" val="window">
                <a:lumMod val="8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3" name="矩形 52"/>
            <p:cNvSpPr/>
            <p:nvPr/>
          </p:nvSpPr>
          <p:spPr>
            <a:xfrm>
              <a:off x="6221170" y="4948896"/>
              <a:ext cx="3166470" cy="93844"/>
            </a:xfrm>
            <a:prstGeom prst="rect">
              <a:avLst/>
            </a:prstGeom>
            <a:solidFill>
              <a:srgbClr val="2070A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grpSp>
      <p:grpSp>
        <p:nvGrpSpPr>
          <p:cNvPr id="54" name="组合 53"/>
          <p:cNvGrpSpPr/>
          <p:nvPr/>
        </p:nvGrpSpPr>
        <p:grpSpPr>
          <a:xfrm>
            <a:off x="6229668" y="5519078"/>
            <a:ext cx="4051659" cy="93844"/>
            <a:chOff x="6229668" y="5519078"/>
            <a:chExt cx="4051659" cy="93844"/>
          </a:xfrm>
        </p:grpSpPr>
        <p:sp>
          <p:nvSpPr>
            <p:cNvPr id="55" name="矩形 54"/>
            <p:cNvSpPr/>
            <p:nvPr/>
          </p:nvSpPr>
          <p:spPr>
            <a:xfrm>
              <a:off x="6229669" y="5519079"/>
              <a:ext cx="4051658" cy="93843"/>
            </a:xfrm>
            <a:prstGeom prst="rect">
              <a:avLst/>
            </a:prstGeom>
            <a:solidFill>
              <a:sysClr lastClr="FFFFFF" val="window">
                <a:lumMod val="8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6" name="矩形 55"/>
            <p:cNvSpPr/>
            <p:nvPr/>
          </p:nvSpPr>
          <p:spPr>
            <a:xfrm>
              <a:off x="6229668" y="5519078"/>
              <a:ext cx="2610245" cy="93844"/>
            </a:xfrm>
            <a:prstGeom prst="rect">
              <a:avLst/>
            </a:prstGeom>
            <a:solidFill>
              <a:srgbClr val="34B2E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grpSp>
      <p:grpSp>
        <p:nvGrpSpPr>
          <p:cNvPr id="57" name="组合 56"/>
          <p:cNvGrpSpPr/>
          <p:nvPr/>
        </p:nvGrpSpPr>
        <p:grpSpPr>
          <a:xfrm>
            <a:off x="8612126" y="5144528"/>
            <a:ext cx="407484" cy="326916"/>
            <a:chOff x="10009935" y="3575979"/>
            <a:chExt cx="407484" cy="326916"/>
          </a:xfrm>
        </p:grpSpPr>
        <p:sp>
          <p:nvSpPr>
            <p:cNvPr id="58" name="五边形 57"/>
            <p:cNvSpPr/>
            <p:nvPr/>
          </p:nvSpPr>
          <p:spPr>
            <a:xfrm rot="5400000">
              <a:off x="10062605" y="3584415"/>
              <a:ext cx="326916" cy="310044"/>
            </a:xfrm>
            <a:prstGeom prst="homePlate">
              <a:avLst/>
            </a:prstGeom>
            <a:solidFill>
              <a:srgbClr val="34B2E4"/>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59" name="矩形 58"/>
            <p:cNvSpPr/>
            <p:nvPr/>
          </p:nvSpPr>
          <p:spPr>
            <a:xfrm>
              <a:off x="10009936" y="3581677"/>
              <a:ext cx="403542" cy="243840"/>
            </a:xfrm>
            <a:prstGeom prst="rect">
              <a:avLst/>
            </a:prstGeom>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0" u="none">
                  <a:ln>
                    <a:noFill/>
                  </a:ln>
                  <a:solidFill>
                    <a:prstClr val="white"/>
                  </a:solidFill>
                  <a:effectLst/>
                  <a:uLnTx/>
                  <a:uFillTx/>
                  <a:cs typeface="+mn-ea"/>
                  <a:sym typeface="+mn-lt"/>
                </a:rPr>
                <a:t>68%</a:t>
              </a:r>
            </a:p>
          </p:txBody>
        </p:sp>
      </p:grpSp>
      <p:grpSp>
        <p:nvGrpSpPr>
          <p:cNvPr id="60" name="组合 59"/>
          <p:cNvGrpSpPr/>
          <p:nvPr/>
        </p:nvGrpSpPr>
        <p:grpSpPr>
          <a:xfrm>
            <a:off x="9178288" y="4560664"/>
            <a:ext cx="407484" cy="326916"/>
            <a:chOff x="10009935" y="3575979"/>
            <a:chExt cx="407484" cy="326916"/>
          </a:xfrm>
        </p:grpSpPr>
        <p:sp>
          <p:nvSpPr>
            <p:cNvPr id="61" name="五边形 60"/>
            <p:cNvSpPr/>
            <p:nvPr/>
          </p:nvSpPr>
          <p:spPr>
            <a:xfrm rot="5400000">
              <a:off x="10062605" y="3584415"/>
              <a:ext cx="326916" cy="310044"/>
            </a:xfrm>
            <a:prstGeom prst="homePlate">
              <a:avLst/>
            </a:prstGeom>
            <a:solidFill>
              <a:srgbClr val="2070A1"/>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2" name="矩形 61"/>
            <p:cNvSpPr/>
            <p:nvPr/>
          </p:nvSpPr>
          <p:spPr>
            <a:xfrm>
              <a:off x="10009934" y="3581676"/>
              <a:ext cx="403542" cy="243840"/>
            </a:xfrm>
            <a:prstGeom prst="rect">
              <a:avLst/>
            </a:prstGeom>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0" u="none">
                  <a:ln>
                    <a:noFill/>
                  </a:ln>
                  <a:solidFill>
                    <a:prstClr val="white"/>
                  </a:solidFill>
                  <a:effectLst/>
                  <a:uLnTx/>
                  <a:uFillTx/>
                  <a:cs typeface="+mn-ea"/>
                  <a:sym typeface="+mn-lt"/>
                </a:rPr>
                <a:t>81%</a:t>
              </a:r>
            </a:p>
          </p:txBody>
        </p:sp>
      </p:grpSp>
      <p:grpSp>
        <p:nvGrpSpPr>
          <p:cNvPr id="63" name="组合 62"/>
          <p:cNvGrpSpPr/>
          <p:nvPr/>
        </p:nvGrpSpPr>
        <p:grpSpPr>
          <a:xfrm>
            <a:off x="8427920" y="4013798"/>
            <a:ext cx="407484" cy="326916"/>
            <a:chOff x="10009935" y="3575979"/>
            <a:chExt cx="407484" cy="326916"/>
          </a:xfrm>
        </p:grpSpPr>
        <p:sp>
          <p:nvSpPr>
            <p:cNvPr id="64" name="五边形 63"/>
            <p:cNvSpPr/>
            <p:nvPr/>
          </p:nvSpPr>
          <p:spPr>
            <a:xfrm rot="5400000">
              <a:off x="10062605" y="3584415"/>
              <a:ext cx="326916" cy="310044"/>
            </a:xfrm>
            <a:prstGeom prst="homePlate">
              <a:avLst/>
            </a:prstGeom>
            <a:solidFill>
              <a:srgbClr val="A6315B"/>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cs typeface="+mn-ea"/>
                <a:sym typeface="+mn-lt"/>
              </a:endParaRPr>
            </a:p>
          </p:txBody>
        </p:sp>
        <p:sp>
          <p:nvSpPr>
            <p:cNvPr id="65" name="矩形 64"/>
            <p:cNvSpPr/>
            <p:nvPr/>
          </p:nvSpPr>
          <p:spPr>
            <a:xfrm>
              <a:off x="10009934" y="3581676"/>
              <a:ext cx="403542" cy="243840"/>
            </a:xfrm>
            <a:prstGeom prst="rect">
              <a:avLst/>
            </a:prstGeom>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000" u="none">
                  <a:ln>
                    <a:noFill/>
                  </a:ln>
                  <a:solidFill>
                    <a:prstClr val="white"/>
                  </a:solidFill>
                  <a:effectLst/>
                  <a:uLnTx/>
                  <a:uFillTx/>
                  <a:cs typeface="+mn-ea"/>
                  <a:sym typeface="+mn-lt"/>
                </a:rPr>
                <a:t>57%</a:t>
              </a:r>
            </a:p>
          </p:txBody>
        </p:sp>
      </p:grpSp>
      <p:sp>
        <p:nvSpPr>
          <p:cNvPr id="66" name="文本框 65"/>
          <p:cNvSpPr txBox="1"/>
          <p:nvPr/>
        </p:nvSpPr>
        <p:spPr>
          <a:xfrm>
            <a:off x="6155329" y="4124411"/>
            <a:ext cx="925830" cy="304800"/>
          </a:xfrm>
          <a:prstGeom prst="rect">
            <a:avLst/>
          </a:prstGeom>
          <a:noFill/>
        </p:spPr>
        <p:txBody>
          <a:bodyPr rtlCol="0" wrap="none">
            <a:spAutoFit/>
          </a:bodyPr>
          <a:lstStyle/>
          <a:p>
            <a:r>
              <a:rPr altLang="zh-CN" lang="en-US" sz="1400">
                <a:solidFill>
                  <a:srgbClr val="38424B"/>
                </a:solidFill>
                <a:cs typeface="+mn-ea"/>
                <a:sym typeface="+mn-lt"/>
              </a:rPr>
              <a:t>Skill Name</a:t>
            </a:r>
          </a:p>
        </p:txBody>
      </p:sp>
      <p:sp>
        <p:nvSpPr>
          <p:cNvPr id="67" name="文本框 66"/>
          <p:cNvSpPr txBox="1"/>
          <p:nvPr/>
        </p:nvSpPr>
        <p:spPr>
          <a:xfrm>
            <a:off x="6155328" y="4686582"/>
            <a:ext cx="925830" cy="304800"/>
          </a:xfrm>
          <a:prstGeom prst="rect">
            <a:avLst/>
          </a:prstGeom>
          <a:noFill/>
        </p:spPr>
        <p:txBody>
          <a:bodyPr rtlCol="0" wrap="none">
            <a:spAutoFit/>
          </a:bodyPr>
          <a:lstStyle/>
          <a:p>
            <a:r>
              <a:rPr altLang="zh-CN" lang="en-US" sz="1400">
                <a:solidFill>
                  <a:srgbClr val="38424B"/>
                </a:solidFill>
                <a:cs typeface="+mn-ea"/>
                <a:sym typeface="+mn-lt"/>
              </a:rPr>
              <a:t>Skill Name</a:t>
            </a:r>
          </a:p>
        </p:txBody>
      </p:sp>
      <p:sp>
        <p:nvSpPr>
          <p:cNvPr id="68" name="文本框 67"/>
          <p:cNvSpPr txBox="1"/>
          <p:nvPr/>
        </p:nvSpPr>
        <p:spPr>
          <a:xfrm>
            <a:off x="6156172" y="5233203"/>
            <a:ext cx="925830" cy="304800"/>
          </a:xfrm>
          <a:prstGeom prst="rect">
            <a:avLst/>
          </a:prstGeom>
          <a:noFill/>
        </p:spPr>
        <p:txBody>
          <a:bodyPr rtlCol="0" wrap="none">
            <a:spAutoFit/>
          </a:bodyPr>
          <a:lstStyle/>
          <a:p>
            <a:r>
              <a:rPr altLang="zh-CN" lang="en-US" sz="1400">
                <a:solidFill>
                  <a:srgbClr val="38424B"/>
                </a:solidFill>
                <a:cs typeface="+mn-ea"/>
                <a:sym typeface="+mn-lt"/>
              </a:rPr>
              <a:t>Skill Name</a:t>
            </a:r>
          </a:p>
        </p:txBody>
      </p:sp>
      <p:sp>
        <p:nvSpPr>
          <p:cNvPr id="71" name="矩形 70"/>
          <p:cNvSpPr/>
          <p:nvPr/>
        </p:nvSpPr>
        <p:spPr>
          <a:xfrm>
            <a:off x="1085850" y="2109216"/>
            <a:ext cx="4412742" cy="328723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9" name="矩形 68"/>
          <p:cNvSpPr>
            <a:spLocks noChangeAspect="1"/>
          </p:cNvSpPr>
          <p:nvPr/>
        </p:nvSpPr>
        <p:spPr>
          <a:xfrm>
            <a:off x="1085850" y="5396446"/>
            <a:ext cx="4412742" cy="722280"/>
          </a:xfrm>
          <a:prstGeom prst="rect">
            <a:avLst/>
          </a:prstGeom>
          <a:solidFill>
            <a:srgbClr val="34B2E4"/>
          </a:solidFill>
          <a:ln algn="ctr" cap="flat" cmpd="sng" w="12700">
            <a:noFill/>
            <a:prstDash val="solid"/>
            <a:miter lim="800000"/>
          </a:ln>
          <a:effectLst/>
        </p:spPr>
        <p:txBody>
          <a:bodyPr anchor="ctr" rtlCol="0"/>
          <a:lstStyle/>
          <a:p>
            <a:pPr algn="ctr" lvl="0">
              <a:lnSpc>
                <a:spcPct val="150000"/>
              </a:lnSpc>
              <a:defRPr/>
            </a:pPr>
            <a:r>
              <a:rPr altLang="en-US" kern="0" lang="zh-CN" spc="300" sz="2000">
                <a:solidFill>
                  <a:schemeClr val="bg1"/>
                </a:solidFill>
                <a:cs typeface="+mn-ea"/>
                <a:sym typeface="+mn-lt"/>
              </a:rPr>
              <a:t>添加您的标题</a:t>
            </a:r>
          </a:p>
        </p:txBody>
      </p:sp>
      <p:sp>
        <p:nvSpPr>
          <p:cNvPr id="72" name="矩形 71"/>
          <p:cNvSpPr/>
          <p:nvPr/>
        </p:nvSpPr>
        <p:spPr>
          <a:xfrm>
            <a:off x="6155328" y="2711432"/>
            <a:ext cx="4535424" cy="731520"/>
          </a:xfrm>
          <a:prstGeom prst="rect">
            <a:avLst/>
          </a:prstGeom>
        </p:spPr>
        <p:txBody>
          <a:bodyPr wrap="square">
            <a:spAutoFit/>
          </a:bodyPr>
          <a:lstStyle/>
          <a:p>
            <a:pPr>
              <a:lnSpc>
                <a:spcPct val="150000"/>
              </a:lnSpc>
            </a:pPr>
            <a:r>
              <a:rPr altLang="en-US" lang="zh-CN" sz="1400">
                <a:solidFill>
                  <a:schemeClr val="tx1">
                    <a:lumMod val="50000"/>
                    <a:lumOff val="50000"/>
                  </a:schemeClr>
                </a:solidFill>
                <a:cs typeface="+mn-ea"/>
                <a:sym typeface="+mn-lt"/>
              </a:rPr>
              <a:t>Please add your text content here, or copy your text, paste it here, and select only the text.</a:t>
            </a:r>
          </a:p>
        </p:txBody>
      </p:sp>
      <p:sp>
        <p:nvSpPr>
          <p:cNvPr id="73" name="矩形 72"/>
          <p:cNvSpPr/>
          <p:nvPr/>
        </p:nvSpPr>
        <p:spPr>
          <a:xfrm>
            <a:off x="6155328" y="2086102"/>
            <a:ext cx="2771877" cy="640080"/>
          </a:xfrm>
          <a:prstGeom prst="rect">
            <a:avLst/>
          </a:prstGeom>
          <a:effectLst/>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300" strike="noStrike" sz="2400" u="none">
                <a:ln>
                  <a:noFill/>
                </a:ln>
                <a:solidFill>
                  <a:srgbClr val="E14956"/>
                </a:solidFill>
                <a:effectLst/>
                <a:uLnTx/>
                <a:uFillTx/>
                <a:cs typeface="+mn-ea"/>
                <a:sym typeface="+mn-lt"/>
              </a:rPr>
              <a:t>添加您的标题</a:t>
            </a:r>
          </a:p>
        </p:txBody>
      </p:sp>
      <p:sp>
        <p:nvSpPr>
          <p:cNvPr id="31" name="矩形 30"/>
          <p:cNvSpPr/>
          <p:nvPr/>
        </p:nvSpPr>
        <p:spPr>
          <a:xfrm>
            <a:off x="1666993" y="692150"/>
            <a:ext cx="3380020" cy="640080"/>
          </a:xfrm>
          <a:prstGeom prst="rect">
            <a:avLst/>
          </a:prstGeom>
          <a:effectLst/>
        </p:spPr>
        <p:txBody>
          <a:bodyPr wrap="square">
            <a:spAutoFit/>
          </a:bodyPr>
          <a:lstStyle/>
          <a:p>
            <a:pPr lvl="0">
              <a:lnSpc>
                <a:spcPct val="150000"/>
              </a:lnSpc>
              <a:defRPr/>
            </a:pPr>
            <a:r>
              <a:rPr altLang="en-US" kern="0" lang="zh-CN" sz="2400">
                <a:solidFill>
                  <a:prstClr val="black">
                    <a:lumMod val="65000"/>
                    <a:lumOff val="35000"/>
                  </a:prstClr>
                </a:solidFill>
                <a:cs typeface="+mn-ea"/>
                <a:sym typeface="+mn-lt"/>
              </a:rPr>
              <a:t>本部门团队建设情况</a:t>
            </a:r>
          </a:p>
        </p:txBody>
      </p:sp>
      <p:sp>
        <p:nvSpPr>
          <p:cNvPr id="32" name="圆角矩形 31"/>
          <p:cNvSpPr/>
          <p:nvPr/>
        </p:nvSpPr>
        <p:spPr>
          <a:xfrm rot="2700000">
            <a:off x="708419" y="695645"/>
            <a:ext cx="590584" cy="590584"/>
          </a:xfrm>
          <a:prstGeom prst="roundRect">
            <a:avLst/>
          </a:prstGeom>
          <a:solidFill>
            <a:srgbClr val="34B2E4"/>
          </a:solidFill>
          <a:ln>
            <a:noFill/>
          </a:ln>
          <a:effectLst>
            <a:outerShdw algn="ctr" blurRad="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圆角矩形 32"/>
          <p:cNvSpPr/>
          <p:nvPr/>
        </p:nvSpPr>
        <p:spPr>
          <a:xfrm rot="2700000">
            <a:off x="579421" y="695645"/>
            <a:ext cx="590584" cy="590584"/>
          </a:xfrm>
          <a:prstGeom prst="roundRect">
            <a:avLst/>
          </a:prstGeom>
          <a:solidFill>
            <a:schemeClr val="bg1"/>
          </a:solidFill>
          <a:ln>
            <a:noFill/>
          </a:ln>
          <a:effectLst>
            <a:outerShdw algn="ctr" blurRad="190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ustDataLst>
      <p:tags r:id="rId4"/>
    </p:custDataLst>
    <p:extLst>
      <p:ext uri="{BB962C8B-B14F-4D97-AF65-F5344CB8AC3E}">
        <p14:creationId val="30793958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1000" fill="hold" id="7"/>
                                        <p:tgtEl>
                                          <p:spTgt spid="32"/>
                                        </p:tgtEl>
                                        <p:attrNameLst>
                                          <p:attrName>ppt_x</p:attrName>
                                        </p:attrNameLst>
                                      </p:cBhvr>
                                      <p:tavLst>
                                        <p:tav tm="0">
                                          <p:val>
                                            <p:strVal val="0-#ppt_w/2"/>
                                          </p:val>
                                        </p:tav>
                                        <p:tav tm="100000">
                                          <p:val>
                                            <p:strVal val="#ppt_x"/>
                                          </p:val>
                                        </p:tav>
                                      </p:tavLst>
                                    </p:anim>
                                    <p:anim calcmode="lin" valueType="num">
                                      <p:cBhvr additive="base">
                                        <p:cTn dur="1000" fill="hold" id="8"/>
                                        <p:tgtEl>
                                          <p:spTgt spid="3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25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1000" fill="hold" id="11"/>
                                        <p:tgtEl>
                                          <p:spTgt spid="33"/>
                                        </p:tgtEl>
                                        <p:attrNameLst>
                                          <p:attrName>ppt_x</p:attrName>
                                        </p:attrNameLst>
                                      </p:cBhvr>
                                      <p:tavLst>
                                        <p:tav tm="0">
                                          <p:val>
                                            <p:strVal val="0-#ppt_w/2"/>
                                          </p:val>
                                        </p:tav>
                                        <p:tav tm="100000">
                                          <p:val>
                                            <p:strVal val="#ppt_x"/>
                                          </p:val>
                                        </p:tav>
                                      </p:tavLst>
                                    </p:anim>
                                    <p:anim calcmode="lin" valueType="num">
                                      <p:cBhvr additive="base">
                                        <p:cTn dur="1000" fill="hold" id="12"/>
                                        <p:tgtEl>
                                          <p:spTgt spid="33"/>
                                        </p:tgtEl>
                                        <p:attrNameLst>
                                          <p:attrName>ppt_y</p:attrName>
                                        </p:attrNameLst>
                                      </p:cBhvr>
                                      <p:tavLst>
                                        <p:tav tm="0">
                                          <p:val>
                                            <p:strVal val="#ppt_y"/>
                                          </p:val>
                                        </p:tav>
                                        <p:tav tm="100000">
                                          <p:val>
                                            <p:strVal val="#ppt_y"/>
                                          </p:val>
                                        </p:tav>
                                      </p:tavLst>
                                    </p:anim>
                                  </p:childTnLst>
                                </p:cTn>
                              </p:par>
                              <p:par>
                                <p:cTn fill="hold" grpId="0" id="13" nodeType="withEffect" presetClass="entr" presetID="45" presetSubtype="0">
                                  <p:stCondLst>
                                    <p:cond delay="250"/>
                                  </p:stCondLst>
                                  <p:iterate type="lt">
                                    <p:tmPct val="20000"/>
                                  </p:iterate>
                                  <p:childTnLst>
                                    <p:set>
                                      <p:cBhvr>
                                        <p:cTn dur="1" fill="hold" id="14">
                                          <p:stCondLst>
                                            <p:cond delay="0"/>
                                          </p:stCondLst>
                                        </p:cTn>
                                        <p:tgtEl>
                                          <p:spTgt spid="31"/>
                                        </p:tgtEl>
                                        <p:attrNameLst>
                                          <p:attrName>style.visibility</p:attrName>
                                        </p:attrNameLst>
                                      </p:cBhvr>
                                      <p:to>
                                        <p:strVal val="visible"/>
                                      </p:to>
                                    </p:set>
                                    <p:animEffect filter="fade" transition="in">
                                      <p:cBhvr>
                                        <p:cTn dur="500" id="15"/>
                                        <p:tgtEl>
                                          <p:spTgt spid="31"/>
                                        </p:tgtEl>
                                      </p:cBhvr>
                                    </p:animEffect>
                                    <p:anim calcmode="lin" valueType="num">
                                      <p:cBhvr>
                                        <p:cTn dur="500" fill="hold" id="16"/>
                                        <p:tgtEl>
                                          <p:spTgt spid="31"/>
                                        </p:tgtEl>
                                        <p:attrNameLst>
                                          <p:attrName>ppt_w</p:attrName>
                                        </p:attrNameLst>
                                      </p:cBhvr>
                                      <p:tavLst>
                                        <p:tav fmla="#ppt_w*sin(2.5*pi*$)" tm="0">
                                          <p:val>
                                            <p:fltVal val="0"/>
                                          </p:val>
                                        </p:tav>
                                        <p:tav tm="100000">
                                          <p:val>
                                            <p:fltVal val="1"/>
                                          </p:val>
                                        </p:tav>
                                      </p:tavLst>
                                    </p:anim>
                                    <p:anim calcmode="lin" valueType="num">
                                      <p:cBhvr>
                                        <p:cTn dur="500" fill="hold" id="17"/>
                                        <p:tgtEl>
                                          <p:spTgt spid="31"/>
                                        </p:tgtEl>
                                        <p:attrNameLst>
                                          <p:attrName>ppt_h</p:attrName>
                                        </p:attrNameLst>
                                      </p:cBhvr>
                                      <p:tavLst>
                                        <p:tav tm="0">
                                          <p:val>
                                            <p:strVal val="#ppt_h"/>
                                          </p:val>
                                        </p:tav>
                                        <p:tav tm="100000">
                                          <p:val>
                                            <p:strVal val="#ppt_h"/>
                                          </p:val>
                                        </p:tav>
                                      </p:tavLst>
                                    </p:anim>
                                  </p:childTnLst>
                                </p:cTn>
                              </p:par>
                            </p:childTnLst>
                          </p:cTn>
                        </p:par>
                        <p:par>
                          <p:cTn fill="hold" id="18" nodeType="afterGroup">
                            <p:stCondLst>
                              <p:cond delay="1250"/>
                            </p:stCondLst>
                            <p:childTnLst>
                              <p:par>
                                <p:cTn fill="hold" grpId="0" id="19" nodeType="afterEffect" presetClass="entr" presetID="42" presetSubtype="0">
                                  <p:stCondLst>
                                    <p:cond delay="0"/>
                                  </p:stCondLst>
                                  <p:childTnLst>
                                    <p:set>
                                      <p:cBhvr>
                                        <p:cTn dur="1" fill="hold" id="20">
                                          <p:stCondLst>
                                            <p:cond delay="0"/>
                                          </p:stCondLst>
                                        </p:cTn>
                                        <p:tgtEl>
                                          <p:spTgt spid="69"/>
                                        </p:tgtEl>
                                        <p:attrNameLst>
                                          <p:attrName>style.visibility</p:attrName>
                                        </p:attrNameLst>
                                      </p:cBhvr>
                                      <p:to>
                                        <p:strVal val="visible"/>
                                      </p:to>
                                    </p:set>
                                    <p:animEffect filter="fade" transition="in">
                                      <p:cBhvr>
                                        <p:cTn dur="1000" id="21"/>
                                        <p:tgtEl>
                                          <p:spTgt spid="69"/>
                                        </p:tgtEl>
                                      </p:cBhvr>
                                    </p:animEffect>
                                    <p:anim calcmode="lin" valueType="num">
                                      <p:cBhvr>
                                        <p:cTn dur="1000" fill="hold" id="22"/>
                                        <p:tgtEl>
                                          <p:spTgt spid="69"/>
                                        </p:tgtEl>
                                        <p:attrNameLst>
                                          <p:attrName>ppt_x</p:attrName>
                                        </p:attrNameLst>
                                      </p:cBhvr>
                                      <p:tavLst>
                                        <p:tav tm="0">
                                          <p:val>
                                            <p:strVal val="#ppt_x"/>
                                          </p:val>
                                        </p:tav>
                                        <p:tav tm="100000">
                                          <p:val>
                                            <p:strVal val="#ppt_x"/>
                                          </p:val>
                                        </p:tav>
                                      </p:tavLst>
                                    </p:anim>
                                    <p:anim calcmode="lin" valueType="num">
                                      <p:cBhvr>
                                        <p:cTn dur="1000" fill="hold" id="23"/>
                                        <p:tgtEl>
                                          <p:spTgt spid="69"/>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250"/>
                            </p:stCondLst>
                            <p:childTnLst>
                              <p:par>
                                <p:cTn fill="hold" grpId="0" id="25" nodeType="afterEffect" presetClass="entr" presetID="22" presetSubtype="4">
                                  <p:stCondLst>
                                    <p:cond delay="0"/>
                                  </p:stCondLst>
                                  <p:childTnLst>
                                    <p:set>
                                      <p:cBhvr>
                                        <p:cTn dur="1" fill="hold" id="26">
                                          <p:stCondLst>
                                            <p:cond delay="0"/>
                                          </p:stCondLst>
                                        </p:cTn>
                                        <p:tgtEl>
                                          <p:spTgt spid="71"/>
                                        </p:tgtEl>
                                        <p:attrNameLst>
                                          <p:attrName>style.visibility</p:attrName>
                                        </p:attrNameLst>
                                      </p:cBhvr>
                                      <p:to>
                                        <p:strVal val="visible"/>
                                      </p:to>
                                    </p:set>
                                    <p:animEffect filter="wipe(down)" transition="in">
                                      <p:cBhvr>
                                        <p:cTn dur="750" id="27"/>
                                        <p:tgtEl>
                                          <p:spTgt spid="71"/>
                                        </p:tgtEl>
                                      </p:cBhvr>
                                    </p:animEffect>
                                  </p:childTnLst>
                                </p:cTn>
                              </p:par>
                              <p:par>
                                <p:cTn fill="hold" grpId="0" id="28" nodeType="withEffect" presetClass="entr" presetID="45" presetSubtype="0">
                                  <p:stCondLst>
                                    <p:cond delay="0"/>
                                  </p:stCondLst>
                                  <p:iterate type="lt">
                                    <p:tmPct val="20000"/>
                                  </p:iterate>
                                  <p:childTnLst>
                                    <p:set>
                                      <p:cBhvr>
                                        <p:cTn dur="1" fill="hold" id="29">
                                          <p:stCondLst>
                                            <p:cond delay="0"/>
                                          </p:stCondLst>
                                        </p:cTn>
                                        <p:tgtEl>
                                          <p:spTgt spid="73"/>
                                        </p:tgtEl>
                                        <p:attrNameLst>
                                          <p:attrName>style.visibility</p:attrName>
                                        </p:attrNameLst>
                                      </p:cBhvr>
                                      <p:to>
                                        <p:strVal val="visible"/>
                                      </p:to>
                                    </p:set>
                                    <p:animEffect filter="fade" transition="in">
                                      <p:cBhvr>
                                        <p:cTn dur="500" id="30"/>
                                        <p:tgtEl>
                                          <p:spTgt spid="73"/>
                                        </p:tgtEl>
                                      </p:cBhvr>
                                    </p:animEffect>
                                    <p:anim calcmode="lin" valueType="num">
                                      <p:cBhvr>
                                        <p:cTn dur="500" fill="hold" id="31"/>
                                        <p:tgtEl>
                                          <p:spTgt spid="73"/>
                                        </p:tgtEl>
                                        <p:attrNameLst>
                                          <p:attrName>ppt_w</p:attrName>
                                        </p:attrNameLst>
                                      </p:cBhvr>
                                      <p:tavLst>
                                        <p:tav fmla="#ppt_w*sin(2.5*pi*$)" tm="0">
                                          <p:val>
                                            <p:fltVal val="0"/>
                                          </p:val>
                                        </p:tav>
                                        <p:tav tm="100000">
                                          <p:val>
                                            <p:fltVal val="1"/>
                                          </p:val>
                                        </p:tav>
                                      </p:tavLst>
                                    </p:anim>
                                    <p:anim calcmode="lin" valueType="num">
                                      <p:cBhvr>
                                        <p:cTn dur="500" fill="hold" id="32"/>
                                        <p:tgtEl>
                                          <p:spTgt spid="73"/>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72"/>
                                        </p:tgtEl>
                                        <p:attrNameLst>
                                          <p:attrName>style.visibility</p:attrName>
                                        </p:attrNameLst>
                                      </p:cBhvr>
                                      <p:to>
                                        <p:strVal val="visible"/>
                                      </p:to>
                                    </p:set>
                                    <p:animEffect filter="wipe(left)" transition="in">
                                      <p:cBhvr>
                                        <p:cTn dur="500" id="36"/>
                                        <p:tgtEl>
                                          <p:spTgt spid="72"/>
                                        </p:tgtEl>
                                      </p:cBhvr>
                                    </p:animEffect>
                                  </p:childTnLst>
                                </p:cTn>
                              </p:par>
                            </p:childTnLst>
                          </p:cTn>
                        </p:par>
                        <p:par>
                          <p:cTn fill="hold" id="37" nodeType="afterGroup">
                            <p:stCondLst>
                              <p:cond delay="3500"/>
                            </p:stCondLst>
                            <p:childTnLst>
                              <p:par>
                                <p:cTn fill="hold" id="38" nodeType="afterEffect" presetClass="entr" presetID="22" presetSubtype="8">
                                  <p:stCondLst>
                                    <p:cond delay="0"/>
                                  </p:stCondLst>
                                  <p:childTnLst>
                                    <p:set>
                                      <p:cBhvr>
                                        <p:cTn dur="1" fill="hold" id="39">
                                          <p:stCondLst>
                                            <p:cond delay="0"/>
                                          </p:stCondLst>
                                        </p:cTn>
                                        <p:tgtEl>
                                          <p:spTgt spid="48"/>
                                        </p:tgtEl>
                                        <p:attrNameLst>
                                          <p:attrName>style.visibility</p:attrName>
                                        </p:attrNameLst>
                                      </p:cBhvr>
                                      <p:to>
                                        <p:strVal val="visible"/>
                                      </p:to>
                                    </p:set>
                                    <p:animEffect filter="wipe(left)" transition="in">
                                      <p:cBhvr>
                                        <p:cTn dur="500" id="40"/>
                                        <p:tgtEl>
                                          <p:spTgt spid="48"/>
                                        </p:tgtEl>
                                      </p:cBhvr>
                                    </p:animEffect>
                                  </p:childTnLst>
                                </p:cTn>
                              </p:par>
                            </p:childTnLst>
                          </p:cTn>
                        </p:par>
                        <p:par>
                          <p:cTn fill="hold" id="41" nodeType="afterGroup">
                            <p:stCondLst>
                              <p:cond delay="4000"/>
                            </p:stCondLst>
                            <p:childTnLst>
                              <p:par>
                                <p:cTn fill="hold" grpId="0" id="42" nodeType="afterEffect" presetClass="entr" presetID="53" presetSubtype="0">
                                  <p:stCondLst>
                                    <p:cond delay="0"/>
                                  </p:stCondLst>
                                  <p:childTnLst>
                                    <p:set>
                                      <p:cBhvr>
                                        <p:cTn dur="1" fill="hold" id="43">
                                          <p:stCondLst>
                                            <p:cond delay="0"/>
                                          </p:stCondLst>
                                        </p:cTn>
                                        <p:tgtEl>
                                          <p:spTgt spid="66"/>
                                        </p:tgtEl>
                                        <p:attrNameLst>
                                          <p:attrName>style.visibility</p:attrName>
                                        </p:attrNameLst>
                                      </p:cBhvr>
                                      <p:to>
                                        <p:strVal val="visible"/>
                                      </p:to>
                                    </p:set>
                                    <p:anim calcmode="lin" valueType="num">
                                      <p:cBhvr>
                                        <p:cTn dur="500" fill="hold" id="44"/>
                                        <p:tgtEl>
                                          <p:spTgt spid="66"/>
                                        </p:tgtEl>
                                        <p:attrNameLst>
                                          <p:attrName>ppt_w</p:attrName>
                                        </p:attrNameLst>
                                      </p:cBhvr>
                                      <p:tavLst>
                                        <p:tav tm="0">
                                          <p:val>
                                            <p:fltVal val="0"/>
                                          </p:val>
                                        </p:tav>
                                        <p:tav tm="100000">
                                          <p:val>
                                            <p:strVal val="#ppt_w"/>
                                          </p:val>
                                        </p:tav>
                                      </p:tavLst>
                                    </p:anim>
                                    <p:anim calcmode="lin" valueType="num">
                                      <p:cBhvr>
                                        <p:cTn dur="500" fill="hold" id="45"/>
                                        <p:tgtEl>
                                          <p:spTgt spid="66"/>
                                        </p:tgtEl>
                                        <p:attrNameLst>
                                          <p:attrName>ppt_h</p:attrName>
                                        </p:attrNameLst>
                                      </p:cBhvr>
                                      <p:tavLst>
                                        <p:tav tm="0">
                                          <p:val>
                                            <p:fltVal val="0"/>
                                          </p:val>
                                        </p:tav>
                                        <p:tav tm="100000">
                                          <p:val>
                                            <p:strVal val="#ppt_h"/>
                                          </p:val>
                                        </p:tav>
                                      </p:tavLst>
                                    </p:anim>
                                    <p:animEffect filter="fade" transition="in">
                                      <p:cBhvr>
                                        <p:cTn dur="500" id="46"/>
                                        <p:tgtEl>
                                          <p:spTgt spid="66"/>
                                        </p:tgtEl>
                                      </p:cBhvr>
                                    </p:animEffect>
                                  </p:childTnLst>
                                </p:cTn>
                              </p:par>
                            </p:childTnLst>
                          </p:cTn>
                        </p:par>
                        <p:par>
                          <p:cTn fill="hold" id="47" nodeType="afterGroup">
                            <p:stCondLst>
                              <p:cond delay="4500"/>
                            </p:stCondLst>
                            <p:childTnLst>
                              <p:par>
                                <p:cTn decel="100000" fill="hold" id="48" nodeType="afterEffect" presetClass="entr" presetID="49" presetSubtype="0">
                                  <p:stCondLst>
                                    <p:cond delay="0"/>
                                  </p:stCondLst>
                                  <p:childTnLst>
                                    <p:set>
                                      <p:cBhvr>
                                        <p:cTn dur="1" fill="hold" id="49">
                                          <p:stCondLst>
                                            <p:cond delay="0"/>
                                          </p:stCondLst>
                                        </p:cTn>
                                        <p:tgtEl>
                                          <p:spTgt spid="63"/>
                                        </p:tgtEl>
                                        <p:attrNameLst>
                                          <p:attrName>style.visibility</p:attrName>
                                        </p:attrNameLst>
                                      </p:cBhvr>
                                      <p:to>
                                        <p:strVal val="visible"/>
                                      </p:to>
                                    </p:set>
                                    <p:anim calcmode="lin" valueType="num">
                                      <p:cBhvr>
                                        <p:cTn dur="500" fill="hold" id="50"/>
                                        <p:tgtEl>
                                          <p:spTgt spid="63"/>
                                        </p:tgtEl>
                                        <p:attrNameLst>
                                          <p:attrName>ppt_w</p:attrName>
                                        </p:attrNameLst>
                                      </p:cBhvr>
                                      <p:tavLst>
                                        <p:tav tm="0">
                                          <p:val>
                                            <p:fltVal val="0"/>
                                          </p:val>
                                        </p:tav>
                                        <p:tav tm="100000">
                                          <p:val>
                                            <p:strVal val="#ppt_w"/>
                                          </p:val>
                                        </p:tav>
                                      </p:tavLst>
                                    </p:anim>
                                    <p:anim calcmode="lin" valueType="num">
                                      <p:cBhvr>
                                        <p:cTn dur="500" fill="hold" id="51"/>
                                        <p:tgtEl>
                                          <p:spTgt spid="63"/>
                                        </p:tgtEl>
                                        <p:attrNameLst>
                                          <p:attrName>ppt_h</p:attrName>
                                        </p:attrNameLst>
                                      </p:cBhvr>
                                      <p:tavLst>
                                        <p:tav tm="0">
                                          <p:val>
                                            <p:fltVal val="0"/>
                                          </p:val>
                                        </p:tav>
                                        <p:tav tm="100000">
                                          <p:val>
                                            <p:strVal val="#ppt_h"/>
                                          </p:val>
                                        </p:tav>
                                      </p:tavLst>
                                    </p:anim>
                                    <p:anim calcmode="lin" valueType="num">
                                      <p:cBhvr>
                                        <p:cTn dur="500" fill="hold" id="52"/>
                                        <p:tgtEl>
                                          <p:spTgt spid="63"/>
                                        </p:tgtEl>
                                        <p:attrNameLst>
                                          <p:attrName>style.rotation</p:attrName>
                                        </p:attrNameLst>
                                      </p:cBhvr>
                                      <p:tavLst>
                                        <p:tav tm="0">
                                          <p:val>
                                            <p:fltVal val="360"/>
                                          </p:val>
                                        </p:tav>
                                        <p:tav tm="100000">
                                          <p:val>
                                            <p:fltVal val="0"/>
                                          </p:val>
                                        </p:tav>
                                      </p:tavLst>
                                    </p:anim>
                                    <p:animEffect filter="fade" transition="in">
                                      <p:cBhvr>
                                        <p:cTn dur="500" id="53"/>
                                        <p:tgtEl>
                                          <p:spTgt spid="63"/>
                                        </p:tgtEl>
                                      </p:cBhvr>
                                    </p:animEffect>
                                  </p:childTnLst>
                                </p:cTn>
                              </p:par>
                            </p:childTnLst>
                          </p:cTn>
                        </p:par>
                        <p:par>
                          <p:cTn fill="hold" id="54" nodeType="afterGroup">
                            <p:stCondLst>
                              <p:cond delay="5000"/>
                            </p:stCondLst>
                            <p:childTnLst>
                              <p:par>
                                <p:cTn fill="hold" id="55" nodeType="afterEffect" presetClass="entr" presetID="22" presetSubtype="8">
                                  <p:stCondLst>
                                    <p:cond delay="0"/>
                                  </p:stCondLst>
                                  <p:childTnLst>
                                    <p:set>
                                      <p:cBhvr>
                                        <p:cTn dur="1" fill="hold" id="56">
                                          <p:stCondLst>
                                            <p:cond delay="0"/>
                                          </p:stCondLst>
                                        </p:cTn>
                                        <p:tgtEl>
                                          <p:spTgt spid="51"/>
                                        </p:tgtEl>
                                        <p:attrNameLst>
                                          <p:attrName>style.visibility</p:attrName>
                                        </p:attrNameLst>
                                      </p:cBhvr>
                                      <p:to>
                                        <p:strVal val="visible"/>
                                      </p:to>
                                    </p:set>
                                    <p:animEffect filter="wipe(left)" transition="in">
                                      <p:cBhvr>
                                        <p:cTn dur="500" id="57"/>
                                        <p:tgtEl>
                                          <p:spTgt spid="51"/>
                                        </p:tgtEl>
                                      </p:cBhvr>
                                    </p:animEffect>
                                  </p:childTnLst>
                                </p:cTn>
                              </p:par>
                            </p:childTnLst>
                          </p:cTn>
                        </p:par>
                        <p:par>
                          <p:cTn fill="hold" id="58" nodeType="afterGroup">
                            <p:stCondLst>
                              <p:cond delay="5500"/>
                            </p:stCondLst>
                            <p:childTnLst>
                              <p:par>
                                <p:cTn fill="hold" grpId="0" id="59" nodeType="afterEffect" presetClass="entr" presetID="53" presetSubtype="0">
                                  <p:stCondLst>
                                    <p:cond delay="0"/>
                                  </p:stCondLst>
                                  <p:childTnLst>
                                    <p:set>
                                      <p:cBhvr>
                                        <p:cTn dur="1" fill="hold" id="60">
                                          <p:stCondLst>
                                            <p:cond delay="0"/>
                                          </p:stCondLst>
                                        </p:cTn>
                                        <p:tgtEl>
                                          <p:spTgt spid="67"/>
                                        </p:tgtEl>
                                        <p:attrNameLst>
                                          <p:attrName>style.visibility</p:attrName>
                                        </p:attrNameLst>
                                      </p:cBhvr>
                                      <p:to>
                                        <p:strVal val="visible"/>
                                      </p:to>
                                    </p:set>
                                    <p:anim calcmode="lin" valueType="num">
                                      <p:cBhvr>
                                        <p:cTn dur="500" fill="hold" id="61"/>
                                        <p:tgtEl>
                                          <p:spTgt spid="67"/>
                                        </p:tgtEl>
                                        <p:attrNameLst>
                                          <p:attrName>ppt_w</p:attrName>
                                        </p:attrNameLst>
                                      </p:cBhvr>
                                      <p:tavLst>
                                        <p:tav tm="0">
                                          <p:val>
                                            <p:fltVal val="0"/>
                                          </p:val>
                                        </p:tav>
                                        <p:tav tm="100000">
                                          <p:val>
                                            <p:strVal val="#ppt_w"/>
                                          </p:val>
                                        </p:tav>
                                      </p:tavLst>
                                    </p:anim>
                                    <p:anim calcmode="lin" valueType="num">
                                      <p:cBhvr>
                                        <p:cTn dur="500" fill="hold" id="62"/>
                                        <p:tgtEl>
                                          <p:spTgt spid="67"/>
                                        </p:tgtEl>
                                        <p:attrNameLst>
                                          <p:attrName>ppt_h</p:attrName>
                                        </p:attrNameLst>
                                      </p:cBhvr>
                                      <p:tavLst>
                                        <p:tav tm="0">
                                          <p:val>
                                            <p:fltVal val="0"/>
                                          </p:val>
                                        </p:tav>
                                        <p:tav tm="100000">
                                          <p:val>
                                            <p:strVal val="#ppt_h"/>
                                          </p:val>
                                        </p:tav>
                                      </p:tavLst>
                                    </p:anim>
                                    <p:animEffect filter="fade" transition="in">
                                      <p:cBhvr>
                                        <p:cTn dur="500" id="63"/>
                                        <p:tgtEl>
                                          <p:spTgt spid="67"/>
                                        </p:tgtEl>
                                      </p:cBhvr>
                                    </p:animEffect>
                                  </p:childTnLst>
                                </p:cTn>
                              </p:par>
                            </p:childTnLst>
                          </p:cTn>
                        </p:par>
                        <p:par>
                          <p:cTn fill="hold" id="64" nodeType="afterGroup">
                            <p:stCondLst>
                              <p:cond delay="6000"/>
                            </p:stCondLst>
                            <p:childTnLst>
                              <p:par>
                                <p:cTn decel="100000" fill="hold" id="65" nodeType="afterEffect" presetClass="entr" presetID="49" presetSubtype="0">
                                  <p:stCondLst>
                                    <p:cond delay="0"/>
                                  </p:stCondLst>
                                  <p:childTnLst>
                                    <p:set>
                                      <p:cBhvr>
                                        <p:cTn dur="1" fill="hold" id="66">
                                          <p:stCondLst>
                                            <p:cond delay="0"/>
                                          </p:stCondLst>
                                        </p:cTn>
                                        <p:tgtEl>
                                          <p:spTgt spid="60"/>
                                        </p:tgtEl>
                                        <p:attrNameLst>
                                          <p:attrName>style.visibility</p:attrName>
                                        </p:attrNameLst>
                                      </p:cBhvr>
                                      <p:to>
                                        <p:strVal val="visible"/>
                                      </p:to>
                                    </p:set>
                                    <p:anim calcmode="lin" valueType="num">
                                      <p:cBhvr>
                                        <p:cTn dur="500" fill="hold" id="67"/>
                                        <p:tgtEl>
                                          <p:spTgt spid="60"/>
                                        </p:tgtEl>
                                        <p:attrNameLst>
                                          <p:attrName>ppt_w</p:attrName>
                                        </p:attrNameLst>
                                      </p:cBhvr>
                                      <p:tavLst>
                                        <p:tav tm="0">
                                          <p:val>
                                            <p:fltVal val="0"/>
                                          </p:val>
                                        </p:tav>
                                        <p:tav tm="100000">
                                          <p:val>
                                            <p:strVal val="#ppt_w"/>
                                          </p:val>
                                        </p:tav>
                                      </p:tavLst>
                                    </p:anim>
                                    <p:anim calcmode="lin" valueType="num">
                                      <p:cBhvr>
                                        <p:cTn dur="500" fill="hold" id="68"/>
                                        <p:tgtEl>
                                          <p:spTgt spid="60"/>
                                        </p:tgtEl>
                                        <p:attrNameLst>
                                          <p:attrName>ppt_h</p:attrName>
                                        </p:attrNameLst>
                                      </p:cBhvr>
                                      <p:tavLst>
                                        <p:tav tm="0">
                                          <p:val>
                                            <p:fltVal val="0"/>
                                          </p:val>
                                        </p:tav>
                                        <p:tav tm="100000">
                                          <p:val>
                                            <p:strVal val="#ppt_h"/>
                                          </p:val>
                                        </p:tav>
                                      </p:tavLst>
                                    </p:anim>
                                    <p:anim calcmode="lin" valueType="num">
                                      <p:cBhvr>
                                        <p:cTn dur="500" fill="hold" id="69"/>
                                        <p:tgtEl>
                                          <p:spTgt spid="60"/>
                                        </p:tgtEl>
                                        <p:attrNameLst>
                                          <p:attrName>style.rotation</p:attrName>
                                        </p:attrNameLst>
                                      </p:cBhvr>
                                      <p:tavLst>
                                        <p:tav tm="0">
                                          <p:val>
                                            <p:fltVal val="360"/>
                                          </p:val>
                                        </p:tav>
                                        <p:tav tm="100000">
                                          <p:val>
                                            <p:fltVal val="0"/>
                                          </p:val>
                                        </p:tav>
                                      </p:tavLst>
                                    </p:anim>
                                    <p:animEffect filter="fade" transition="in">
                                      <p:cBhvr>
                                        <p:cTn dur="500" id="70"/>
                                        <p:tgtEl>
                                          <p:spTgt spid="60"/>
                                        </p:tgtEl>
                                      </p:cBhvr>
                                    </p:animEffect>
                                  </p:childTnLst>
                                </p:cTn>
                              </p:par>
                            </p:childTnLst>
                          </p:cTn>
                        </p:par>
                        <p:par>
                          <p:cTn fill="hold" id="71" nodeType="afterGroup">
                            <p:stCondLst>
                              <p:cond delay="6500"/>
                            </p:stCondLst>
                            <p:childTnLst>
                              <p:par>
                                <p:cTn fill="hold" id="72" nodeType="afterEffect" presetClass="entr" presetID="22" presetSubtype="8">
                                  <p:stCondLst>
                                    <p:cond delay="0"/>
                                  </p:stCondLst>
                                  <p:childTnLst>
                                    <p:set>
                                      <p:cBhvr>
                                        <p:cTn dur="1" fill="hold" id="73">
                                          <p:stCondLst>
                                            <p:cond delay="0"/>
                                          </p:stCondLst>
                                        </p:cTn>
                                        <p:tgtEl>
                                          <p:spTgt spid="54"/>
                                        </p:tgtEl>
                                        <p:attrNameLst>
                                          <p:attrName>style.visibility</p:attrName>
                                        </p:attrNameLst>
                                      </p:cBhvr>
                                      <p:to>
                                        <p:strVal val="visible"/>
                                      </p:to>
                                    </p:set>
                                    <p:animEffect filter="wipe(left)" transition="in">
                                      <p:cBhvr>
                                        <p:cTn dur="500" id="74"/>
                                        <p:tgtEl>
                                          <p:spTgt spid="54"/>
                                        </p:tgtEl>
                                      </p:cBhvr>
                                    </p:animEffect>
                                  </p:childTnLst>
                                </p:cTn>
                              </p:par>
                            </p:childTnLst>
                          </p:cTn>
                        </p:par>
                        <p:par>
                          <p:cTn fill="hold" id="75" nodeType="afterGroup">
                            <p:stCondLst>
                              <p:cond delay="7000"/>
                            </p:stCondLst>
                            <p:childTnLst>
                              <p:par>
                                <p:cTn fill="hold" grpId="0" id="76" nodeType="afterEffect" presetClass="entr" presetID="53" presetSubtype="0">
                                  <p:stCondLst>
                                    <p:cond delay="0"/>
                                  </p:stCondLst>
                                  <p:childTnLst>
                                    <p:set>
                                      <p:cBhvr>
                                        <p:cTn dur="1" fill="hold" id="77">
                                          <p:stCondLst>
                                            <p:cond delay="0"/>
                                          </p:stCondLst>
                                        </p:cTn>
                                        <p:tgtEl>
                                          <p:spTgt spid="68"/>
                                        </p:tgtEl>
                                        <p:attrNameLst>
                                          <p:attrName>style.visibility</p:attrName>
                                        </p:attrNameLst>
                                      </p:cBhvr>
                                      <p:to>
                                        <p:strVal val="visible"/>
                                      </p:to>
                                    </p:set>
                                    <p:anim calcmode="lin" valueType="num">
                                      <p:cBhvr>
                                        <p:cTn dur="500" fill="hold" id="78"/>
                                        <p:tgtEl>
                                          <p:spTgt spid="68"/>
                                        </p:tgtEl>
                                        <p:attrNameLst>
                                          <p:attrName>ppt_w</p:attrName>
                                        </p:attrNameLst>
                                      </p:cBhvr>
                                      <p:tavLst>
                                        <p:tav tm="0">
                                          <p:val>
                                            <p:fltVal val="0"/>
                                          </p:val>
                                        </p:tav>
                                        <p:tav tm="100000">
                                          <p:val>
                                            <p:strVal val="#ppt_w"/>
                                          </p:val>
                                        </p:tav>
                                      </p:tavLst>
                                    </p:anim>
                                    <p:anim calcmode="lin" valueType="num">
                                      <p:cBhvr>
                                        <p:cTn dur="500" fill="hold" id="79"/>
                                        <p:tgtEl>
                                          <p:spTgt spid="68"/>
                                        </p:tgtEl>
                                        <p:attrNameLst>
                                          <p:attrName>ppt_h</p:attrName>
                                        </p:attrNameLst>
                                      </p:cBhvr>
                                      <p:tavLst>
                                        <p:tav tm="0">
                                          <p:val>
                                            <p:fltVal val="0"/>
                                          </p:val>
                                        </p:tav>
                                        <p:tav tm="100000">
                                          <p:val>
                                            <p:strVal val="#ppt_h"/>
                                          </p:val>
                                        </p:tav>
                                      </p:tavLst>
                                    </p:anim>
                                    <p:animEffect filter="fade" transition="in">
                                      <p:cBhvr>
                                        <p:cTn dur="500" id="80"/>
                                        <p:tgtEl>
                                          <p:spTgt spid="68"/>
                                        </p:tgtEl>
                                      </p:cBhvr>
                                    </p:animEffect>
                                  </p:childTnLst>
                                </p:cTn>
                              </p:par>
                            </p:childTnLst>
                          </p:cTn>
                        </p:par>
                        <p:par>
                          <p:cTn fill="hold" id="81" nodeType="afterGroup">
                            <p:stCondLst>
                              <p:cond delay="7500"/>
                            </p:stCondLst>
                            <p:childTnLst>
                              <p:par>
                                <p:cTn decel="100000" fill="hold" id="82" nodeType="afterEffect" presetClass="entr" presetID="49" presetSubtype="0">
                                  <p:stCondLst>
                                    <p:cond delay="0"/>
                                  </p:stCondLst>
                                  <p:childTnLst>
                                    <p:set>
                                      <p:cBhvr>
                                        <p:cTn dur="1" fill="hold" id="83">
                                          <p:stCondLst>
                                            <p:cond delay="0"/>
                                          </p:stCondLst>
                                        </p:cTn>
                                        <p:tgtEl>
                                          <p:spTgt spid="57"/>
                                        </p:tgtEl>
                                        <p:attrNameLst>
                                          <p:attrName>style.visibility</p:attrName>
                                        </p:attrNameLst>
                                      </p:cBhvr>
                                      <p:to>
                                        <p:strVal val="visible"/>
                                      </p:to>
                                    </p:set>
                                    <p:anim calcmode="lin" valueType="num">
                                      <p:cBhvr>
                                        <p:cTn dur="500" fill="hold" id="84"/>
                                        <p:tgtEl>
                                          <p:spTgt spid="57"/>
                                        </p:tgtEl>
                                        <p:attrNameLst>
                                          <p:attrName>ppt_w</p:attrName>
                                        </p:attrNameLst>
                                      </p:cBhvr>
                                      <p:tavLst>
                                        <p:tav tm="0">
                                          <p:val>
                                            <p:fltVal val="0"/>
                                          </p:val>
                                        </p:tav>
                                        <p:tav tm="100000">
                                          <p:val>
                                            <p:strVal val="#ppt_w"/>
                                          </p:val>
                                        </p:tav>
                                      </p:tavLst>
                                    </p:anim>
                                    <p:anim calcmode="lin" valueType="num">
                                      <p:cBhvr>
                                        <p:cTn dur="500" fill="hold" id="85"/>
                                        <p:tgtEl>
                                          <p:spTgt spid="57"/>
                                        </p:tgtEl>
                                        <p:attrNameLst>
                                          <p:attrName>ppt_h</p:attrName>
                                        </p:attrNameLst>
                                      </p:cBhvr>
                                      <p:tavLst>
                                        <p:tav tm="0">
                                          <p:val>
                                            <p:fltVal val="0"/>
                                          </p:val>
                                        </p:tav>
                                        <p:tav tm="100000">
                                          <p:val>
                                            <p:strVal val="#ppt_h"/>
                                          </p:val>
                                        </p:tav>
                                      </p:tavLst>
                                    </p:anim>
                                    <p:anim calcmode="lin" valueType="num">
                                      <p:cBhvr>
                                        <p:cTn dur="500" fill="hold" id="86"/>
                                        <p:tgtEl>
                                          <p:spTgt spid="57"/>
                                        </p:tgtEl>
                                        <p:attrNameLst>
                                          <p:attrName>style.rotation</p:attrName>
                                        </p:attrNameLst>
                                      </p:cBhvr>
                                      <p:tavLst>
                                        <p:tav tm="0">
                                          <p:val>
                                            <p:fltVal val="360"/>
                                          </p:val>
                                        </p:tav>
                                        <p:tav tm="100000">
                                          <p:val>
                                            <p:fltVal val="0"/>
                                          </p:val>
                                        </p:tav>
                                      </p:tavLst>
                                    </p:anim>
                                    <p:animEffect filter="fade" transition="in">
                                      <p:cBhvr>
                                        <p:cTn dur="500" id="87"/>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71"/>
      <p:bldP grpId="0" spid="69"/>
      <p:bldP grpId="0" spid="72"/>
      <p:bldP grpId="0" spid="73"/>
      <p:bldP grpId="0" spid="31"/>
      <p:bldP grpId="0" spid="32"/>
      <p:bldP grpId="0" spid="33"/>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ISLIDE.DIAGRAM" val="46177d7e-30d8-4fdd-b40b-1f3cbf4b33ca"/>
</p:tagLst>
</file>

<file path=ppt/tags/tag11.xml><?xml version="1.0" encoding="utf-8"?>
<p:tagLst xmlns:p="http://schemas.openxmlformats.org/presentationml/2006/main">
  <p:tag name="ISLIDE.DIAGRAM" val="d49a556a-9109-4188-a9e7-7832d1a929dd"/>
</p:tagLst>
</file>

<file path=ppt/tags/tag12.xml><?xml version="1.0" encoding="utf-8"?>
<p:tagLst xmlns:p="http://schemas.openxmlformats.org/presentationml/2006/main">
  <p:tag name="ISLIDE.DIAGRAM" val="3792e485-ce58-431a-bd95-5eca011287eb"/>
</p:tagLst>
</file>

<file path=ppt/tags/tag13.xml><?xml version="1.0" encoding="utf-8"?>
<p:tagLst xmlns:p="http://schemas.openxmlformats.org/presentationml/2006/main">
  <p:tag name="ISLIDE.DIAGRAM" val="8d1d22bc-3a27-4245-9ca8-cf373c961011"/>
</p:tagLst>
</file>

<file path=ppt/tags/tag14.xml><?xml version="1.0" encoding="utf-8"?>
<p:tagLst xmlns:p="http://schemas.openxmlformats.org/presentationml/2006/main">
  <p:tag name="ISLIDE.DIAGRAM" val="75da193a-3c44-43b6-a175-79f326dd9bb5"/>
</p:tagLst>
</file>

<file path=ppt/tags/tag15.xml><?xml version="1.0" encoding="utf-8"?>
<p:tagLst xmlns:p="http://schemas.openxmlformats.org/presentationml/2006/main">
  <p:tag name="ISLIDE.DIAGRAM" val="4dcda4a3-5207-4acd-9cad-41f8264d1e6e"/>
</p:tagLst>
</file>

<file path=ppt/tags/tag16.xml><?xml version="1.0" encoding="utf-8"?>
<p:tagLst xmlns:p="http://schemas.openxmlformats.org/presentationml/2006/main">
  <p:tag name="ISLIDE.DIAGRAM" val="78e55cd3-3d06-469f-b4a5-e0f1cdf76955"/>
</p:tagLst>
</file>

<file path=ppt/tags/tag17.xml><?xml version="1.0" encoding="utf-8"?>
<p:tagLst xmlns:p="http://schemas.openxmlformats.org/presentationml/2006/main">
  <p:tag name="ISLIDE.DIAGRAM" val="abbf9648-be66-4073-ba92-eb7b14cf9d36"/>
</p:tagLst>
</file>

<file path=ppt/tags/tag18.xml><?xml version="1.0" encoding="utf-8"?>
<p:tagLst xmlns:p="http://schemas.openxmlformats.org/presentationml/2006/main">
  <p:tag name="ISLIDE.DIAGRAM" val="258c27ce-6c72-42e1-9113-954333f6c652"/>
</p:tagLst>
</file>

<file path=ppt/tags/tag19.xml><?xml version="1.0" encoding="utf-8"?>
<p:tagLst xmlns:p="http://schemas.openxmlformats.org/presentationml/2006/main">
  <p:tag name="ISLIDE.DIAGRAM" val="ad16b59c-c7c1-4f8a-adca-69ff34436f27"/>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ISLIDE.DIAGRAM" val="e44a31d8-e916-4d66-9150-eacb247f5c77"/>
</p:tagLst>
</file>

<file path=ppt/tags/tag2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COMPANY_LOGO" val="ISPRING_PRESENTER_PHOTO_0"/>
  <p:tag name="ISPRING_COMPANY_WEBSITE" val="http://hi.ooopic.com/QQB58BB2BC/"/>
  <p:tag name="ISPRING_OUTPUT_FOLDER" val="E:\设计\LPJ\2017原创\000未发布\菱形 简约\W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6K2RLKzpha/oEAAAZEQAAHQAAAHVuaXZlcnNhbC9jb21tb25fbWVzc2FnZXMubG5nvVhdTxpZGL5v0v9ASJrsXqxtN2nTC8UMcMRJhxk7M6jdj0zMaoyJxaTsbnqJH1QUFbJu/aQusBYRAb+iIqL7Y5YzZ+aqf2HfmQE6Yl1m7GYvTDzo87zfz3sOnd1vXo07fh15HRqbCHY5H3c8cjpGgj9NDI8FR7ucAbHnm2dOR+jnoeDw0PhEcKTLGZxwOrpd9+91jg8FR38ZGh2B3+/fczg6X42EQnAMubTTp7NjbLjL2eeWPJy/j2JfSgzn4yQ37XO6cKSA42U5t67kFxw/vP7q26fP3jx+8vTrzod1qBUmwU8xTAuXzvTkkQUiVuQ5RgI2xEgsGhSdrlo5ViuH1fSJPTAXEBmaReDI9g45PbQH7uNRv2Z53qLlAM8jVpQEhvYiiRYklhP1pDBIRF6nS57K4b8iaiqq7IRJMoYjOXU6J8+/w5eHZG5WnltUpi/JeZVUFtpZ8nJ+imYlHgkiT3tEmmMhwIPFWnlROTn7WF0gB2mcOsQXFbIXU8IRfHZETpdJdlIuZgzb9X+I7ODS+d/hqbb2eGqAZn2SyHGMICHW2/jE6SInCfn9H+Q8j5MrNml4SkA8pGU3TTZK8nL2DnCp3mRaJnE0r65v2yPppX29DPyImiPKVgZH5kjxrT2OPgTZt4CC1kA8dJYgDHA8tINSLePIB7z/lmSqRvHlfEbJrhi1kfO/y+loO06a9XDQdB7RxGswQi/IxT9JptKOwo8EgfIhyc0NQsMCPJG1A+GeQ/CZCi5t2EG9RAIUfm2/HYal+mkfpTW4Nk+Nfm8MUzwPScPFNRxfqZ3H8Nyi1ujJmDq5RDZmmoNlz4aAXgSgUjTFmAa2dvWeRHbU1FtciZNwXMleWmYHDfEgr9YtLwL0d1IPRTPIK0H7eLkBSdSlDcxok5vZw5FJJXcIcajhI5hivJkiUxX4q5zMq+ENCAsnP+mF40FdZ1gvGnzQASqlBV0uqLurNn26JlM3XDMygCNRvLaq7GZvd8FhdsGOmn3GHa2bb/XlZi6s+WEk1ro3ggexFE9ztxWNzKTl43dm7pai4dKCHE2Ao6RQuJ4rXD1pOm+4C/Kt7B7ewTm71bPsC75a+E+y17aemne2M3VX7wRDht00SJ0ym8dTx9ZBCLYuyIK6eYGLCXX6pHZxah1Msz1g0hB32MnK8aySm7cOZ7kGw0z6ziT9kFezE5YlrI4fQG6BFuE2RU6PyN56O6A+zkYxb6m8XnbzpKqbGXUlJhe3zXVvZ8d0D7q2ZURaZLSr38ESKDbsBpBYdT2Bo6cWCAN+1Ajc2A2tESjZSXy1BS0pF9I3l07tcpFcliAUvBOTJzP4ard+5Vpd6v4S60ZEZsZ2bM05/NdCNEdQH66WWjSjsnBVFBDFe3olD8V6kHY1i6/Ip1GLIOhxLXZGFCSGcmtw+eg3OTlHNsukkFVTEbJZskhlXOC9qIcCuka0iSQ+iHV0dFjkaPVFh2v33a3kx+qGLRKYXU0HUZPsezy1ruQufmzHIlLu60ADZwVWf/o0gZYeQCINnfe/vSv0dq7XihJFytPrh46HqyEIm1xJ2IH7Kf45KJR+JYda5bQs4bMPOHJmh0VPteUkm4A235lm6BeuCC1ike6TKK9Xf3nDfrrYkpfnYUHi+ZT2wjA9wa2SeXopFkS0hY+c5ZTqvh0+feE0NAfG2zhfG+7PSXzzFNK/xOh8aPpO4x9QSwMEFAACAAgAOitkS9wXQPwjBAAA0w0AACcAAAB1bml2ZXJzYWwvZmxhc2hfcHVibGlzaGluZ19zZXR0aW5ncy54bWzVV99P21YUfs9fYXnqY2PogDHkBDEIWjR+rcm09QndxJfkDse27JvR7CnQskFDgJcWRtkEaArQUQadulFE2P+y5trx0/6FHcchcQiiCW2nTVGU+N5zvvN95xz7XIv991My9w3WDaIqAb7T38FzWImrElESAf6L6PDtXp4zKFIkJKsKDvCKynP9QZ+opWMyMZIRTCmYGhzAKEafRgN8klKtTxBmZmb8xNB0Z1eV0xTwDX9cTQmajg2sUKwLmowy8EMzGjb4KkILAPBNqUrVLejzcZzoIo2qUlrGHJGAuUIcUUgelpGR5AXXLIbi0wldTSvSoCqrOqcnYgH+g94B53Nh40INkRRWnJwYQVh0lmkfkiTisEByhHyLuSQmiSTQ7bzTxXMzRKLJAA9/BcdBFJphKuCuduTADKqQBIVW8VOYIglR5F66ASm+T42LBXdJyigoReJR2OGcBAT4oejk4PjoxMDYvckvQ59EwtGQS+ENPp/emwjdHQmPfTYZHR8fiYYn6l5AviG2KDSSE0GEmtbjuMZNhJJoSMmMqAn1EmEDU2goGekJHFWHCeRrCskG5rmvNZz4PI1kQjOQww7ou2mMtQFDw3F610lQgKd6GvN1OBcQeEHW6tnv7qlnv6e3Qbvgxq/ruoqmiChF8STUCfRWuImCd+nCbEpVGorhXHMxVZZqinAqhqUxlMKe9otME2UYLDt5bgqKIIPWAZ0gmecIBe3xmrORjhmU0EqbD3stOcCC+xFzo5GmXMSTSAeBhne9mnanx+JBc26vXJhl5z+VTh6ZB9vWZs6eXbY2HpqPHrPisbX4famYt4qH9pMc282ZszvsfN862mZbx2xtud/Nnwt0TQD257y9tcAOl8yFVfPkwN5fMxfz5QdF++kO4JrPf2ZnL2vx2sK0sxtAl23u1dxvRUbCQ6HJ8NhQ6KtbHIhytHhiWq/OrNMltpi3sy/aoz+/wNbXyvsFbzSutXAtBiqd5Ms7v7D52fLescvw77Ml9nTLmjuFXXPzWbPcRgJ+L4G21VXqw47y5f3jS/WphXudnbsh7OaedXDQyNZbdZe4G5ydL73DWv0rYa2H2+Zvj72OlyrXfhbaElzezcKdy+b37Af13rhBB7KVZ+DCnq+zlSelVzmQwv540fxMaItb6fxHa37X3vqOna5Y2ZVyodgWTkfnnQ+7uns+6v24zy/8lS3cvtapOskmZESUi1E2eO38e4PnNVOwNkGaH7Ki4Dz8r54FlZn1XxwF0H2lk6y9/bKVspROcq0bm+u/tmLGVgutmFk7p+xwo6W4nnnVEoGjZWhPaHl4DNs/rLKF399lh96gV97q3OA22vvplfeo+W3uj/+NZPeqdnxuOC+LwpUvAc5OiigkBYmQiYRrbw7B7q4OOIFfueXzAVrji1jQ9w9QSwMEFAACAAgAOitkS1JaJ2SxAgAAXwoAACEAAAB1bml2ZXJzYWwvZmxhc2hfc2tpbl9zZXR0aW5ncy54bWyVVttu4jAQfd+vQOx70722K6VILWWlSt1tVaq+O8mQWDh2ZE/o8vfrW4gDCUltIeEz54zH4/FArLaULz7NZnEqmJBrQKQ8VwZpsBnNbuZJjSj4RSo4AscLLmRJ2Hzx+bcdcWSZYyqxAzlVsyEptNtc2TFF4vf4cWXmkCAVZUX4/lHk4iIh6TaXoubZaGjFvgLJKN9q5uWvq+VqcANGFT4glJ2YVtdmTpNUEpQCE9LPlZmjKkYSYM1Ol3ZM1LRbnT/9kWxHFUUru/1i5pCsIjl0k3x9a+Ywn2vvHcHKjvMChH+oqd++mjlIZWQP8kPORVVXH6mRSorcJLSrOX+JBw0TJNPPTwvuL80cFZgDmY1Gb8Gn5/u9mQHJfw3ffWyeqxTs2eT1qCGYS08YLFDWEEfNytlUId6fatTvAxYbwpQmhFBLetZBP5NaNW66WMt7gXfKs9CXR1rKm2B1CUsXcOCui7f85fLO9orQ6QELIpSw82AQYgu2zL86ryfMAGyZa0YzeOJsfxrBscmJmku+I/46z+dfW4ETvTxkrFk2ZrPVo3m7KojVAw2nFBksTEfQ/ZogFfyVlmDuL46syYUWncQWc7KjuVX8Mbxkv0aoVBwd4b7k+gssRooM+urORqq7dRi4WY5XpfttaA/o1jPUrfxmThBJWpT6rGo+87qbuU3fPOqX+NyAfOAbMVVUErkF+SoEm7wPFwiTycK9sSF6HAVZiKP+LMfeSV/6eV0mIFf61iiopry6oCMWNC+Y/uAbhXfIjhQDVifFQvvjhB6qMwB8EQCRadGUgFs4S1kzpAx20PSAALBHHjpbrPTLGyq4W3yEDYYP1SNHNRkQgqL0LaMtlpDXNfQI3nRc/Qpn6Ra+53UrH0mi7NE6DWCsQzd9zZRfSHKAL6eOa20/TaIGzR/L/1BLAwQUAAIACAA6K2RLx6WdgfIDAADkDAAAJgAAAHVuaXZlcnNhbC9odG1sX3B1Ymxpc2hpbmdfc2V0dGluZ3MueG1szVffT9tWFH7PX2G56mNj6FrGkBPEIKjRKLCSausTutiX5K6Obdk3o9lToM0KDQFeWhhlE6AphI4y6NQtRYT9L2uuHT/tX9gxDvlBUJogVlVRlPj6nu9833dO7nHE/kdxhfseGybR1ADf7e/iOaxKmkzUaIC/Hxm+0ctzJkWqjBRNxQFe1XiuP+gT9cSUQszYBKYUtpocwKhmn04DfIxSvU8QZmZm/MTUDfeupiQo4Jt+SYsLuoFNrFJsCLqCkvBBkzo2+QpCGwDwjmtqJSzo83Gc6CHd1eSEgjkiA3OVuKKQcofGFV7wdk0h6WHU0BKqPKgpmsEZ0akAf613wH2d7fGQhkgcq64lZhAW3WXah2SZuCSQMkF+wFwMk2gM2HbfvMVzM0SmsQAPXwU3QBSaYU7BPenIhRnUwAOVVvDjmCIZUeRdegkpfkTNswVvSU6qKE6kCNzhXP0BfigyOTh2d3xg9MHkN6EvJ8KRkEfhAzF3HoyH7o2ER7+ajIyNjUTC47UoIN+QWxQayYkgQksYEq5yE6EiOlKTI1pUO0fYxBT6SUFGFEe0YQJ+TSPFxDz3nY6jXyeQQmgSPOyCtnuIsT5g6lii91yDAjw1EpivwXmAwAtcq7l/u6fmfk9vg3bBy1/TdRFNEVGKpBjUCfSechOF+qWzbdOa2lAM95qb0hS5qmgaXFZAzIBBkMJzhII4qXqXuhbQYaKA/25st39apU3qpBgygLJZv14x0u0aKWjN5cu5WXbyS6nwzNrbsjcyzuySvf7EevacFQ/thaelYtYu7jsvMmwnY81us5Nd+2CLbR6y1aV+zxEPqEUC9nfa2Zxn+4vW/IpV2HN2V62FbPlx0Xm5DbjW61/Z8dtqvo4wndQ60GUb+Wr49YmR8FBoMjw6FPr2OgeiXC11Oe13x/bRIlvIOqk3ndFPz7O11fJurj4b1166NhOVCtny9m8sPVvOH3oM/z1eZC837bkjuGttvGqW20jAX0+gY3Wn9WEH2fLu4bn6VNO9T81dEnYjb+/tNbKtr7pH3EvOThavsFYfJa39ZMv643l94LnKde5CR4LLOyn45bJ03nlc641LdCBbfgUh7PUaW35RepcBKeyvN81nQkfcSic/2+kdZ/NHdrRsp5bLuWJHOF3dNz+7dbvn894v+vzCP6ncjZZBldk0riCing2nwZYT7QORLeZadSY0H7Ki4B7JF5/up1Po4xzu0E+lQsrZetuO0aVCpv3N1trv7WxjK7l2ttnbR2x/va28dROoLQIHS9Bw0MRwsDo/rbD5P6+y5y5R/daz3euNK6r+/6iiZQ9/uiK8q+pjaMNzpyhc+DDtg/XGfyZB339QSwMEFAACAAgAOitkS4StLLSIAQAACgYAAB8AAAB1bml2ZXJzYWwvaHRtbF9za2luX3NldHRpbmdzLmpzjZRNb8IwDIbv/Ioqu06IfbLthkYnTeIwabtNO6TFlIo0iZK0o0P899VhQJOmA/vSOE9f107jzSBqjKQkeoo29tmu39y1jQHGFpRpuHQ3GG4YVfrxAuNEKtDADTW54B95ASznQDyy2iscwtsjEdIn3Gon9bsBqVtyRAS+ksiAggrEdOjlKgB+B2Lr0Ms/h+CgVdaupFa/k9IYwYep4Kbp1ZALVVDLkIsXa+0SPVhUoE6gC5qCIzq21kceFe/G6G0uFYWkvJ6JTAwTmq4yJUo+78u/rCWo5sRXO2D0OH6OHTmWa/NqoPATxw/o/ST+VRr+8t7H6EGY0QRYS3dk7R/UEe4W5NFVrnOzpydX6G1a0gw6XXqYoLsYb7R8LrbW5QyszY64uUZ3CEZrUOdICVnKMw5QKpFhRzpot+cHlAk6z3m246Yj9CCHH4uyfd07Fno7RSfOFRLeFVqGrl/RNzp8UAdA40ylfV7t5Z2F5FgoGEzcP6+Cc6g7Sow/SnD9GX2dGKDuyN0Otr9QSwMEFAACAAgAOitk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itkS7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itkSxep4UFvAQAA+wIAACkAAAB1bml2ZXJzYWwvc2tpbl9jdXN0b21pemF0aW9uX3NldHRpbmdzLnhtbI1S22rcMBB9z1eI/MBKGt0M7oJuLn5JQrKQZ3etFtNELpZCS9HHV06ybLbZ0GqeZs6ZM8zotOn7FO1TyvPj9HvI0xzvQs5T/Ja2Fwi1+/lhXm6WkEJOm2Plforj/LOPX+e1VqspD3EcltGuaNpi1D0/pKRWTtWMGUaRZJ56hZzntmINuAZsxRwltt38JfGiu4R9iPm8ars5Qd839DGFJfdxDL+2cMp+C51u8HkZxqny0lawNcphanFsDcQIl9wXqgFAIMsdcbhI2UhNkMeMYyhGUaCACOekEYVIyqFmXSOqCvONQEwyRl2hntZupLVx1BYJDSG6TvOqsaXrjMQYEUKAucIFdAajyoaqoUGtBwQHBkTRRhMFqLOd6VjxzgvLkaJeYFyYMYDx8bjH7d6e61j973UO5/yH4NkvOIuu3tqcMVe7f1qWSt6Fxx8PQw7oy5BCP366vLn1d/5qp3f99dXlqzeffXxgroatm3/o7z9QSwMEFAACAAgAOitkSwKaTYiBEQAAmyUAABcAAAB1bml2ZXJzYWwvdW5pdmVyc2FsLnBuZ+1aaVhTZ9M+IoqIGy4BBUHBqlXZVRSUlEXBVhYVBYUQbBQqSAAh7CSAIqjBlK9vDYgQ1Lcssgk0CWQhoEJqWaIFQYghSIRIAokQkhCyvYf2bfXvd33X948fuc/1nDMzz8zcM/M8P3LLz8dz9cotKwEAWH3Cy+M0AOjqA8DS2BXLwTc3X488Bh9L4k57ugG1PaYT4EI33NXbFQDqcQaqi8vAtX6M1/k4AFjzfOG3hBldcQkAvrI94eHqnxQyxfmu6lL4IPO95mSPGlhjemubhVfMyLb1uq5511+46+n6btbdP7RBv2LEg+dxa3dmhp3lKdsNRRk/jni5ndzy1TM0Vxld8mHiTWINjCmC0etMrBMSz9ZcOKv0m+QHVEVwmwrGOYlcepJyimwznCKsmeNDtaDzwXbm6o+ejvYdwYwJM4ObIrtL1YpINXxraIncss1ZTOtFrgKFrDhuobafRSpTWgs8sjBaJXdq2RIgoypcNRONtSsKw3v5PTHoezcnxmjZIWC4Tfc9dBBdlxsjd+x+o4fsi1xHcVgQP7EDtHVQ6ZElWOo4nCbplp0EgJGI9fpYO3y3S37pfGueCNx0RPDPm1xdAIgJw9qFsSfM3Pv/tyuzDyohXEuZG7PBJE/P8XDMaIySLe+x6whu/0Loher9WkzT3LC8Ra5xLmNh7QISKcwfD1gsAYAHhcoD2jkm1Bo98xMhOG3cgXCF1zrygw6iVhSP2x7poQMAhxzKSy7MDnynT9n2qrJzC6J2/IsvBWxyNH9MlzD3YtfQuphCJ0EoLcB1a7rfw/csjCZu+HmrsWSkLHXVecv1ANBaeLgf67g9bbKeOZSt3clbbRCpjL2QnblytWTs5sq1RO9juZTg9uuUarvx2d6jN6sNQQ5HukydIqPdmk7QbVytPglzM5M7pH2KA3g6pu30stuKj9fHpCaINUUgcXleICvhYYRBmfcK/B4df/+3+1HDTVfV1LsnC8jcs1tRMb+dWs77mKt3VKqotdwZxl7+I0UdUnbx7gEO4rct+aByT1dto/DUUumkxtrgjaEZcphWmP1pZj5B+txc84keOZy+50ZXfqji9G2FN0RIsn58Igoappi5tdKYjfahsBRpHJTmrdwe2zdFsIns2v45gkn7ouFdoZWQJ8QYDv+86kIfTliZnUi/WupTtSwZJqYRoiap39SmswxLke7Hsux4cafIdWH7+pjPGD51EqZWqKLcndZOt6xkd62w4vShBRL7u68q2Ge1BNz+ivRurWMY9zPXCcXE7BSr48xHydzK9smmFmQm/M6k07sWSDf7xXUi3rG6O7APV4mxEQdZDTOjJmVnyXEemU4MDbSMZGL4SNRJi4o6w8f91vAuocRp9PuW4gNSRQE0USqOun7DLvKLkJyII6YGn06zSgauMNPKUkz74QP0qa7pUsgLnmwqbr+7dxQVYhyB4dnzKrLmAwl3Lupm3ad4E0vr2IEd/Jow09W2yEgYyUWPqG4SUeBE9cyKG0PIzesE9jxKpEBFWYNYU/yZ04HmyUINouuQP2OfUSu7i6Z2cYC8kVhgSpzoEIHl99jOAQu0btaFDwNapv/Jik4c+6yB4nBo3+XIIkpwMbTHRH65RbRyKa/ippO4wcs2q8OF8B1i/HPOZIUXbtzNFn4dti+iU1WtIJ0x+DCUgLc0HN/Mmkw8Q66BSCQOWsv1XWITP35eu+rQllIXuOUR7G7bMh9zw4stJbftO9vVK5YdQCk6LVy7TSHYwS/aKz3sCBXmI72ZtEmvw6XjWQp7s+FjF5EDsVVEqlFeMFDac8sM9Q9a9TMfoYfLNHRaNC/Bpi78MAJzAEXvxB/Dqnt6i8O6ar9IvQPxaU37FSt/X+In0xwOXlEojSqDTOe8Iw1xVfsw3hy+U1Rv/mqpInC4x8m+NOvb4pYjTy56ZBnqHveq6OxxfegDFzXWxgXDrTR4PmvAuQyprCV4Iu59sYMzr1CTvnaCcTXCNWgAHrGd1omdksE24vB6XWcwrmDZ4ogx5h3f03zq2tVzmHR0h6EeStet2HGN3Lzt4o3c2Eutb0kht21FkkMRiKvOIR1+ytrNfNxjfcHsYXtsZScW72ncKP48RJQ9gW97DPrcyyG9vPPyWM7lfbnkwvpWG8RrOqsvqkAcYDXkjJgOccjJM1zR0Tf1pLdD0SnfVXD9eHHIwFEZnP/mGYNUhHheMK/qUsI6MiglZ9pN4+hfTJ1LHd+3QH5V+ljlRr4OMhirf1VsRKOarfYzGK1XbxfjbZG9z21R0HsX2wrSv9QaD3+aCPtxoFGF8tIk3Uyr0A5MKM22QLll7uWp5zTvypCMxyu66r/U2LMKuyyZvlPbULlQkoprWQ1H4jHczeKfY357vRqx59LkzOmcqkMo5drkwWw7yecM5PhYdUSeCvEE4h1CfGytHasC/e68jd347BCl1DrIXPjLctSQakjTGTbJv5hcmWEXcOVzfbmX67QGzrI8dfpSl2LDpXjB7HRZ2iZgz/J4T6MugWolsGlTBNvbZqkxHiq3BLDNt7+crMTfCNxkBmSGk4Wh6b+fqchwOl0KURMr6sK1VMs1/djHazpkvFnD7Vg75ucRO27cOJGb6T5842lIlt+Sh8/c6Ny2srmnL2uj//0Dtjnts2uIrrT9rpXL1F9rPwxf9jSfnA/fkGfH9pYbNxzfAQAZDnHVm1mq1OXcgpzP/bIZgR1M+D+vCqfDl+bZhfVimbf+cfv4nyfzwufgDRaZduMNfybh/rqFg/hPiYEbXqHY5qsLjDTt7LDRbkV0SYtE9aEf/xkUlOxWUALdexSy6u8zA1ixiIu4iIu4iIu4iIu4iIu4iIu4iIu4iIu4iIv4/4y5dIs2k2ha7LRKwoIfkXQ5GPkelfa141tmf9lbjgzgtFCKUalU5RIAaJWejWwnaFX8884Jwt8PEL0rp+CpU0TZvDNqsJ6VLg9iEyKKqXE7KpxnX2zw/dVR9uQJm9pptBoAMnLYVXUtKb/uopNhcWZxR2FkusidTHCfNNUvSRU1y5aHoFBUqjKugqCZLX9dTJ4ds8EoRuswauHRcq1GzmAkzU+U8zyh86+P8uOcpFJjghKuFgQkFjtiYCHJYz9Te4reDGCCRWKMVgnj5/WS1RTkvNnhDpeDsFpRUPHBHniItt5UuWKHp8ES4GndhWrzvetWkZGcCPmBqs54tqhK9LyesI57eP0D9ildd45IpDF9BDlnPv8qp+GpoAee8iHfU3S4BoJBpVj5RZ6az8el7TDH43n7BXFw+PX5BxhRHCEVurHPLTnN6ncmVDOdl1le+9iln4Rqjg1Jh7+jJTvw8zAsdgJFnI+YRPSOCVzeqB9A9VCaa0r3rY0FCSQrMgD4+dqm8525VzB1R/zJjPPk7oeCFlPJicZiS9fExz3HEjGys6y5/u+j2MfOWnVEFI1NoC5Y9XRohRSfei9eiDSZYPROik2xKhByJW4U/3Vb4Iz60loMrtXBOoC7FoVWU3X+UFWrcqCq9wf3rypq8ZRxPDk502JvfJXygPl5P3mVwaYcirnntmLBD9sBwMwatSNCrvxgF68sQrFN3TnlSIxynb5s/xooN+EU3KA++SH5lqW+iHDhBxtGArGgFteZ5GBTstcMe2w+d+XzOXTFsrlr9TAtXDkEUjGYaC4Vz7twxkh96hC0z933aNPM+NuPswEgqakvco7K/Qr3C5tfzR43FiS+R9ChmV4xpfWhQpDWRgae3k+F/MBxePnguJxokh/anFti2XY1GG08MAhD9z5Lezt79NpHFxI9OBvn1DDaIO5Nj4fiyl9NmQDAt1v/BzMp3x4okDkLSYfvpQy6klmwW7p6WwxIItrgtfyDVcfOF9usewfnDIhcj2eJ5jvVubqo+BeVOq4TaDPfh2xHAPgXgnEltJwtBp0rEPhaJig52f91ziTCjjRhT9xd1T6omk8U4VLG09Y4SFLX903wvlp2Ge2bdR6GpokYWLlBRe89mw2Bqb5ZRHG+uzx2cEyAPrv/0Nltuzks3tfxyuVAhhE8rV6tnn5LSWdRou5OjeHhSDm9Rg+if69xKjnno4j1kHRLdxPQkWq8741OjYWr1fqcMQtcbwUrzuoec6CsBWKp25UzjPvR4ZFrenVd77UiSknyNMxAklw05paeMCj/zUVZIe7stA7Q1gqr5G7GXEwRkrmdQmB20j49M5iaiMTpc1qWAE3DPmo8KYyjCeccZCZ8hGvW66/xv1NdPzd0KblC7neH5RQ90SDkJQniYDkS/Nh7GdHWnJ93LKWQ2xSjeyO2WRHpCJlFzZtaOklRYh8bpehxbZwKAxY8upubOrbRkwhSU3RE8eEnI3I0d3iukTEx+wdIVIZwyh8jeto7hemPiluZQwP5Bx4EyyVvk2WD4Taid82SYV8NHWcgYfqQowGgti4lDy1P5VXGky+CCnuULX8rHKrunrn2t1R5ShRa7sz7GkVGgFLfKmlfSB1iKN9OyFaDMy0eCg+zjf9LhHVEcjLVuT9Xt/UlCop7PoSVUHHFSC4ABPtyxHfK+zl3wbasBO3leT19pDl5/Gf8woxKrOwV0JAmIyEgm08P8lQiRPlC4QyckStHK//aPIIzFWi5fr9mBs/YsfzI/MfHRlzVuCNX65DjTlcqw6HKweAyazZM71OmiB8bWBSLltf3/pmXl52rZcq9ehZtz4R1DPS0goVx2T6yMGKOg+Pr98uCBqJ3IqxVG7/g7T4bR8zkQjWNpDx5zKByN/tWUrc2IovODPFXJOWHvg/izp+zZmdn+sBIpIlagzmCgh/TbWBD+zTsq9aGuUSrMGl/qc8/wd9OZDiWfJtoEsY5WN7AKoJA8kNnft9b9+GyLmxVoKTSN10wasSYa28HB/aunpPqqVdMs1TsJq5alGgznMTLk4WHBYHZ2MlyUU62FzsnHtRMRjvR/2uciyAkjd6SJTLPfEQ+B9tqo8BFrHSmedlW/nFa7PoUC0gnx7+zoW+UiscU3LkOR+sWGbGOeMevtgV5sYtDIeBhYLiRJWkzL++wydFkfs3RnX9FXcVVULlbwbbVLlgNQSvGErTspND8EVewgarvWsy1rUXHBABJGgVffN6//4rkcotWLYanzfxEoPGvPchBnvrH/F/zQ7BiVCRnIoSyo+D4IPFLUms5cpJH1styqHqCCtH+EuR/b2zMRVaPI+J5AiGk/V2NMnnwmFyStHKhmUrf4RgJr6YSQf5PLpypbTabIPo7LdqkfVa3m4PkkoY7Iv70Rkr6UuCb5CnigI9Go8tBLzTerKCqjrQwZ2wnQpB+YEqC/a25+NbO1T1B5N3jSA6r01rELGrvc1nQbfWreyNG44/cQxJArhGK7mh0ryguwKLt35p/XZR3ZDOUHPEw3K+fgecPmBihx/bCmyPfv1R8/NtbuvUTZeGRMnd46jKwG2J+l+/6KHMEw72J0FjT4nY0ETAuowWk5HvT7UZwWtLsa0/xLQCfDJ6I1mhZI4Fo4FdLAssRN/WoYG3a9B34VUxIQqzAnSqgRJovJCG0UtMAk6eObReoAUp6t8CeQ8qpUP4xFQl39sxSTmNHvr4adM4Mo5q+U+QYTbIrPYOviaIIdVz86nBO7ddjYXy7kD8dO+VruzW1raX7vuStcIKyloluuMr3ioEOT75/mwA6F41RBg0XjVTB1REmy24GkZFj9qjBoTKqNXjDqS1LeTQRGMmOGnjADPYdkD4YfdkAHqqH3zhklT9lNWLrGJqUYcKIAXzuWXuvLzTdd9ucjMwoxn/VB/YXBwVaiCFuRURRhfclrpNxRqnHsoSjAwwNyu0b9ZUX54vP8VFsUKa1eb0++MhY9wU2TY8XRZPCF65ZA57STJNohjohdeeCwXR/86ZpEVVMCtf5+6ORFiqmSXxSwZsWMPI+AFa6M790vKfYeeGvROANKkCaYSf2zLoP3r+gRtF06TmqISj46VOFFIPKWDs+OqoF1r2rYH3H1Nm6sN+JYz4etW6hWf8BUEsDBBQAAgAIADorZEu2gi+oTQAAAGsAAAAbAAAAdW5pdmVyc2FsL3VuaXZlcnNhbC5wbmcueG1ss7GvyM1RKEstKs7Mz7NVMtQzULK34+WyKShKLctMLVeoAIoZ6RlAgJJCpa2SGRK3PDOlJAOowsDAEiGYkZqZnlFiq2Ruag4X1AeaCQBQSwECAAAUAAIACABDlFdHDcAxHsABAADaAwAADwAAAAAAAAABAAAAAAAAAAAAbm9uZS9wbGF5ZXIueG1sUEsBAgAAFAACAAgAOitkSys6YWv6BAAAGREAAB0AAAAAAAAAAQAAAAAA7QEAAHVuaXZlcnNhbC9jb21tb25fbWVzc2FnZXMubG5nUEsBAgAAFAACAAgAOitkS9wXQPwjBAAA0w0AACcAAAAAAAAAAQAAAAAAIgcAAHVuaXZlcnNhbC9mbGFzaF9wdWJsaXNoaW5nX3NldHRpbmdzLnhtbFBLAQIAABQAAgAIADorZEtSWidksQIAAF8KAAAhAAAAAAAAAAEAAAAAAIoLAAB1bml2ZXJzYWwvZmxhc2hfc2tpbl9zZXR0aW5ncy54bWxQSwECAAAUAAIACAA6K2RLx6WdgfIDAADkDAAAJgAAAAAAAAABAAAAAAB6DgAAdW5pdmVyc2FsL2h0bWxfcHVibGlzaGluZ19zZXR0aW5ncy54bWxQSwECAAAUAAIACAA6K2RLhK0stIgBAAAKBgAAHwAAAAAAAAABAAAAAACwEgAAdW5pdmVyc2FsL2h0bWxfc2tpbl9zZXR0aW5ncy5qc1BLAQIAABQAAgAIADorZEs9PC/RwQAAAOUBAAAaAAAAAAAAAAEAAAAAAHUUAAB1bml2ZXJzYWwvaTE4bl9wcmVzZXRzLnhtbFBLAQIAABQAAgAIADorZEuw7V1XbgAAAHYAAAAcAAAAAAAAAAEAAAAAAG4VAAB1bml2ZXJzYWwvbG9jYWxfc2V0dGluZ3MueG1sUEsBAgAAFAACAAgARJRXRyO0Tvv7AgAAsAgAABQAAAAAAAAAAQAAAAAAFhYAAHVuaXZlcnNhbC9wbGF5ZXIueG1sUEsBAgAAFAACAAgAOitkSxep4UFvAQAA+wIAACkAAAAAAAAAAQAAAAAAQxkAAHVuaXZlcnNhbC9za2luX2N1c3RvbWl6YXRpb25fc2V0dGluZ3MueG1sUEsBAgAAFAACAAgAOitkSwKaTYiBEQAAmyUAABcAAAAAAAAAAAAAAAAA+RoAAHVuaXZlcnNhbC91bml2ZXJzYWwucG5nUEsBAgAAFAACAAgAOitkS7aCL6hNAAAAawAAABsAAAAAAAAAAQAAAAAArywAAHVuaXZlcnNhbC91bml2ZXJzYWwucG5nLnhtbFBLBQYAAAAADAAMAIYDAAA1LQAAAAA="/>
  <p:tag name="ISPRING_PRESENTATION_TITLE" val="演示文稿1"/>
  <p:tag name="ISPRING_PRESENTER_PHOTO_0" val="png|iVBORw0KGgoAAAANSUhEUgAAAQwAAAAyCAYAAACpi+X6AAAABHNCSVQICAgIfAhkiAAAAAlwSFlz&#10;AABHGAAARxgBc4LeuQAAACV0RVh0U29mdHdhcmUATWFjcm9tZWRpYSBGaXJld29ya3MgTVggMjAw&#10;NId2rM8AAAAWdEVYdENyZWF0aW9uIFRpbWUAMDcvMzAvMTcbpQfcAAADMXByVld4nO2UQVbbQAyG&#10;Z6KpBFI8PQJH6CIH4DZZ9wblGrlMH+s+DsENypJFH+6vsSdAsQmvfZSNvsSOHXlG0i/JPx6+/0xf&#10;05fRucFnvMH5MB5uxgPO+/GwG/eHcb8f97hI42437hLIOGT+PZt/z+dfxTE+5x5/0biO2/Mr9rv0&#10;cs+n3Lr92wn7xbr9+oT9yu1ywv5Kgim9HuBkXw3gYbKvBvBrsq8q1O2XK/b72f55xX4329dK1O1r&#10;Gd52+8Wy/brbVyQ82lcyvDraLxftR/OKhOm/88z9/enn39X/7Qf7v/pY/w//3336YPmDIAiCIPgH&#10;8rvsSo/4raXEQgxvKv3TDGyUaFogKRNZX4CzSjNoWyvs/yv5zkWUTvhXA9VPlki0CrMk47QphViM&#10;uJQNHpPB1KTCkbKwiG5VJOEJNZbK3CJOYoOYecAIy0xVeFG1P4IS7VoUK1QUv00A30t8t2KeR1ZP&#10;Vs5UE7N5nki28FYLQkqM+FwbXCaywfqmS+6Rat6I9TB4vvJs8DWIXnAzBYbLxAXblllmaEyFkXNp&#10;K8RdIUg6GwpbKxieqp6/3yz6r7UOOOocQBmsRZAJKRTUMZM/5KVRG8oUsqEoTSxoXFACr1PrHk+b&#10;spcI19DDfRIqhTS8TVb8T+SuvwzSnGBbqGPwWRDGuWvA7tOYq+vipVXo7j1AWIhiNL00byqKZXIu&#10;sLd2QSu60kvIULcQoAfH5iXGzVAUVZWmGnnyOKrLnNGaUF1dsYokB/i3NgfkDe+z4LqztQpgrWZP&#10;owW/BPLOfIzteCVsirafZPEW5pQ/UQu4Vbv1H/pSIEdp/qbhQaDZdUPxzJsXNSSMQ9Hl9F/I0fsf&#10;y5ENJrG0Jj52D5RsvvxScYP8ffCaTXWWEX2D+GsbjIR3iLQueAs9f1LI527ZGwBDtHVts88/sfVq&#10;FU/MdZe21NUWf0d4raHQNPIGITDMbxOAH8NsI5z8XWSIgdhboKT5pXIUAwvEx7cHxS4NiZd9rpL6&#10;vFJabYCT5KeDQ8/eYtS/qUnz9P/H5X/pNgiCIAiCIAiCIAiCIAiCIAiCIAiCIAiCIAiCIAiCIAiC&#10;IAiCxm9LnZaLwrCmnAAAAEhta0JG+t7K/gAAAAQAAAAAAAAAAAAAAAAAAAAAAAAAAAAAAAAAAAAA&#10;AAAAAAAAAAAAAAAAAAAAAAAAAAAAAAAAAAAAAAAAAAAAAAAAKaQzoQAAHPxta1RTeJztXU9s49h5&#10;ZzY7O2vP/91iW7QXB0Ub9LCz/C+qhwCWZdnekW2NKO94tkEHEiXOKOOxd22PNxOFWTRoDgXazqVZ&#10;JEWaW9uc0p4K5NKeeilQoClaoEDPvfRY9JDc+n3fe6TIJ5IiZVmSXY53/SQ+PvLx933v9/1579Hb&#10;Dypng1pzrT9QvObDnf5A0xVD1dy2t19fcwey95gVj7aq7kA1LW9zq+UODNlrrtvuQLHU+5Yly7Lh&#10;Ne09vEZlAy7l0j+vUa+fDSoN+LW22joZSEtSR3KkJ1JD6kmH8KkvHXhbO9tQsww1h1CjSO9DbV/6&#10;Jpxx4DWrux24dWUVuoWFDb3rWV6lukV32t6GO0EBh9texV6nk+wa1dmbVFTqdLDygIq1HX6B9Rp9&#10;b7bopFqFvtWaVOywg3ajPyibXqXFKlvs6i2b3WSbXY8VW6vYyx3slexVd5X+wIJCxctUdzUqanBQ&#10;hUJlhYaFlwmZX41DRlqRVuHoKXx/Hz4dQNmWTqCmO0vMlHNiplwUZjc4ZhvSMeDyifQM6k6lXio2&#10;OsOml4KNHIuN40SwkVOwcSyGjabmRkfRGTxtBk+bwWMxeCwGj+XZjY/hLh3PtnnZ2AXUjDYc4B+y&#10;AXiPA7gmHYFyHQGMoFqgdOEzw2DChQlN1UhDs50BTUHT0tAUNK093dFJEJpmDIR2o8JqbFaGIX2b&#10;Q1qh8diXHA7oHQ6oDWC6oIsrUhM+vYRj3bGjNhZLxdWnO241Z8Jx2847bpMwuskx2oTjx6Rudag9&#10;vKhxm8MO5MBGvhhs7oxgc079mbKlnD9CN0dG2MTaI46tPPoz57HlU3qV0HlGuhHVoFBNBMU0lNQF&#10;ZSBl6ijdjUWpSmOtA6YwXZsWFSd16jjdjsWJs1N+jObO12maZDCEDIaQca7xtgllWzqTXl1Ki69E&#10;fVGDwWQwmNoMpjaDKd7TzDrgWqBGfXDcL+uA06Y+4JYCnI7AuJ3O0GlMdcEdfULLJjNoZAaNzKCR&#10;GTQyg0aOQHOTQ7MKinEM1r0Cv18iSBygtzlA2SwaijSEj6kzgKh+LECWngIQxXYhiLrn9IxUhpDK&#10;ENIZQjpDSGcBH4o1EvHhY1C4AgfyYOjHzS1Qr2+Ckr1kgV86krFjMB1IpcyhVDtpwbMIZa7weWIw&#10;1XI2MG9zMNdA4Q4oBfM0SDe8EkYtKuUL+HwkHaUnaPiwVbTMzroi6/nHrSEzJIkQEEk3LXqOjlzV&#10;yoylZvE4WlO6ubFLH9ClLoPOchhyvSm5FXKaW6FOSHbZIJsUoIcwTvt4VgQg3WAAKR1Bt/zsn8ww&#10;ctIGKqrFeN0iQgzhZHKjQEp1AUCN6lYwUCcdoE2o7dAAPUxVM6U8XT2bbrh4MXr2FsfoEdiC01h0&#10;SoKKCV5HWjSNTSP4qHPHh/J7lEStjJD+jQCvZxTrOKAx7SBt6mvTGtlNpPx0P1/AS1GdWMQEwi85&#10;+VVK57nSNsdM6+qZbefkg7LiZ065qcmPZIPI/3T8bJCApKtnsJyubznRn8gIZMBtHEjySaaPI8Jn&#10;+94IkhtzS/wPiCzzS/wPzdwQX48mzPLASzZjbDxB6pwb3x73TLAxAkxZ/qkC3ARc1V6PYSYajXTM&#10;JnGQ40mRZkqSoXPU/GM8cI8NlUHHMMyGndLLTI2B4qlubPC6RhbkFdnSSWKzaGhGIcKEGessA1m1&#10;uJdCQUlGtDQ1Di2ToWUytEw2lBkB4oeOKwxltDHNzRw4Xg+8lbb0fExqxGIolhmK5KKFUJTPi6LO&#10;UGQqFgsjzgkijmoKjgZPA4BbxVIkZY4kVzyTa56pJ4EZzMz5YLrxmadkpWzR9LAjPc8zijNpZTbv&#10;OV4taTCjoe5Mnf/IwNAY9oFshi0Nsz3J6ukzZI0WIuBESwtzdTGJ4WNQ0hVpm3/qScdZFDYPwIrR&#10;y5KSiXeFpuQ9miNT8BU/I5PsPqZjt0lu+DPujj8j9+c4dr6d7ASppxwZ7sy6jAz32MiEjHjWvEH7&#10;QrHLDpWfXa8HECUrmhilOLEJKzUlSBl6MhO43BemZ2H2G/rbOJ7J37Z6OfC8HiHDw+nOJ2dM98nT&#10;WUeUY5gGYIkrY97iYO3GLFGr0NwEBiXjZifak068I+ePg0kTDLBvMPyAhBR6xPwqGZw+PEozFBws&#10;1WIWguzBKpk1Uj5cAoP2QceSgq6xGN4LYYh+NS5ksGmep81nNdJtRDs2DMkAKfr7KQksp81AVTmo&#10;jipEIV3uSbOIZ4wdBtVlsFocV4sB6/DlWg4H1rFErwY/NP0PowuPmsEH3w1vNLnlbjb9QNAeDWri&#10;RHEjCP9mAL/WzQS/EMgE6KdmpxM8Sp17lDrDXnMY9lRqVBLSDMVYpMmII8Ck6E2m+FnhXQ7gPSXP&#10;ExfqnGTxf/zUvz8lpbR7552S4oxhCIwRZVbkWwRXSQHX1POB6wOnuIEnSQCq45ni3fhIm09aZePf&#10;0oT8m8lM8QDIbQszKRxOvROhXz2Ofn04RZ4w+DyowSdCoYxOTTFfvckAtZucmvl3BFpxYyn5Fgf6&#10;EY33Hk9v0AJPISjKtk5BmPsLvM5s88yYpsjpDASMQIRyrtRG7NLZIO82DNbJk/c/NHdDSi0zrIUV&#10;oNkxzhZ4qlZs+ojCoyki7Medmp87MrIDHO9xaXFxJy2bTVpYmw/GPC6ry7nVjXKr284AYhZn7Lzh&#10;UbyKqnEIMp817CMEAbs4y+rnPprc/hxJLwTjj+u7DyUXJ3ZwM0EchoqhMwzNKIbtHBCasXoox0HI&#10;0keTrJfwtTC6Ql7lakilRiUbvSYfvtlBuy6Fl+CkG3MtbtAKU61yLFZydttDfDuKVUcfn3gLLLmQ&#10;eEOCJbzYB419YNYHAkpmffBDw8fQ9h2jps+RLCTIhqk/t1hDAx+HaEePuJ6+9uXxPVM3aBCGcQnN&#10;eO+IY6rFYepY8ea8zGPPMk8Ml00WR5HR9vNslaER9/NuQu4oGcShr/kpwNgmTyldPY1JZ7FzWBTm&#10;EYUi0xwzOeA9xaonHq/x4zV2PICSrHWJG+sS01AfUlLQTeY45RvsjwnPdOsStdCZ5h4z6WZ0tHdi&#10;l9oJfmasdUly25Oy7NFZXK6K5E8mrCfbA6gOyVC/pGDHd+KvcRA1qTrBFFkpy1q8LAk5LeriRAEE&#10;VYlx1LMFlaoVkynZZDY6D07LQ5wgwNkgN+ezdMRiDUy25Ys+ZMp4nXNiDYzSiyNDZaaQ3Qw8mGe0&#10;0AKTmr2R5TsibOakGTkle448iFU0M//Eou8Ijtvmt+m7zpujrvM46O4FNveAVo7lTcLF58/Pr3q0&#10;JiWUhWvHetO+8mXJU4iWOFb5fI+mGaTSRh2YrAN4F46f0rzNuI1H0xjARvb0hIBhebzR8Ke4BXd6&#10;SsPX10Fc39OnncwXroMjs7FarBKWrWgq2I21GvHZdWGRgBNPgXH+oLhvd5gE5l5MOMvD1BUesGQw&#10;s2zm09ZbQeR8RKHMMwCeL7NK19npbbdIs9NW7DJbzIOEEFfz5CeTtJb5N/ZoEDgOwdshBL9JSZwV&#10;ylTkxpCWRuVYMB/gqI8PpSd+ewHGyhmMECUhnFLMohaaAqcD/gc/OdngziQ+IpuuCHmXYl59nBTe&#10;41L4iPLBDm3SO6FXIyAD4071lSHB5KcTthwzq2LHsklUsQVvilJto1ySywPVeI5I49uJoCQu4eIJ&#10;27cGF04kmUnSCiWSrWgeGf19r1avng1q4R24LonFpoRcP7RFySVx7NALA16QoPYSa7g4agyQGuOG&#10;GsOhtk5aXGtW6ZRmk9VtsmIfC68WjuJYh/iGX4zYhC6Fa/YSaybrksq6BMVG0KN70B8neAFFl2vj&#10;aeh9CicBFzt8RhRNnyM9Bx7xX1dR2/gIgN9ZYxffgs8bDXwVS429YkWmf16oSvGr+PtXsO4x1snn&#10;v44y4SX8KvxXCy9HcPm6rD7ldl/S84tya3L0RlUpXDOZ3DQmN62QWx653eZyawIyDjwt5k2eCtK7&#10;Hcgo7py9DOdMJtE2k2i7kGgeiS4HIxHnAtCXCcc1bmiewK/bS6mbTHI6k5xeSG6SscgkcEr+z7GP&#10;lzAW48/Zy3DOudhVUQqR5hHp0Ldq09u9houVXZ7i94/vJRyfTFwGE5dRSGsSaTXIiXRCe9Fdnt3w&#10;j+8lHJ9MWiUmrVIhrUmkVSNEugEevlSGx/cSjk8mLYtJyyqklUdat7i01vm+1E+I38LOyS0un7gz&#10;9saeMZksy0yW5UKWeWR5ncuyQpOpJ8EUqxvsCjsORp14dDI5OUxOTiGnPHJaCoI7HCvs9TtiQD6s&#10;EQPyYc1kMusymXULmU1i1R7Res3eiFUbHt9LOD6ZtHpMWr1CWpME243hPFfg4y8H3mG4bi+lbjLJ&#10;uUxybqRjNwM16kkdqUqieEbTcP58u682Yv3emPrJOqnwTC+WVSWEaK2qRr5pkW965FsLr+p5G5TA&#10;LtQ0XU0nAuhuCKCXcFaTFuk/puUYbBXLECYttm9lWe6o4b7J943hA6Y9u0MdFzC8qJvMC+B7AsAh&#10;aP1jSRDfH3aiI6vtdtLzd12ojlaWxZapME/5RvOC+jaHGms69D6cU9puIoJsxvdLs3Ashh9OtYa1&#10;arlditbqxrC2Y4ptzbSmpZSmitgjUXSXr/vzUoilkEKga4vWbKgGelxvyiXdVIQBoAUDoNO1HCNa&#10;aQW1pqP2FDP2QXput+N0R0U5ny7M29as03I/WghAa9c2aMEztBo3RlVZc6J9Cyu50imXlE6Skis9&#10;3dWNBCU32z1HVpKUfPTCitijTGN0obs/L6VY5koRelEU1I1RBHhk0zSTkLRkSxb5bIikaTKnKxZJ&#10;bFhyk5BkN07wNErwX0ZFWOjuz1sRmAc6arVj+5Pi+/k+oyiRc1xnXtDciUAT0OU4/zH54UJOnSzj&#10;/4ndjnNALuom83YTbHoL55ngJsSO4LJWBr1IGsG6ij9JI7hjdLSOkjCCTXOUGoYjuNvDn1gQkDWs&#10;rJZoobs/LzW4EajBJ3xNC75c+cV4WzSq+Gq4coTLhx1W2yl+tzhkwNELM3liyMtRyGaIFrXv86Za&#10;XJJ6RFtSTqVd/gKIp+PtkVqW20Y5ycTGuornuM68QPKzakEubZhfG2+wRfdltFfZDHaW60wj+bte&#10;q54N1muhec0ewbRFi5oxjqnA7zN6w6k/L9YL9ue0pVNvvWGfDapr6/jrAdR/FeKf51IH6vukYQjk&#10;MQdyF1oeSK8k9uKMF0BFRySOYzi2Lrm01RupaQ/O32Ebp7zq2kdw1S8//F7vR3/0r54XutOdSJst&#10;cLDZUus+/1sorOWbnOp6kbY3Im236XU/W1KVt/ktaSCVqNaUFPiRJVV6Hz47cAQ/4bEu/c07C46V&#10;oEamH4POLMFvBWrwmxe569IQTUDgFVIxv+OXJDly5nLozEe0C+pUesbPfQN7FDn7Vuhsf5nUMQs5&#10;gjYlyRDarMNVYdTTKwpoUy6UtJYgoU+36K/6PSWp+n/H6JDanQQttEiLm/TWsxPQh6TzxTsM35hW&#10;5a9RadNalEAPSBoiVsNWQQ9D52vCky9Bbw4oadIbI4U7oTO3afnnKf/DH33yo/xWitCKbbSKjJ4h&#10;0fBW16XfBPxdrjnR+96mXfyfcScYx1t3pP0StJdDP5rkClhu0qhLv4Ib+hGvcIOucMDHblz/Q62F&#10;ljZtfOzSU8S1DPV8ZEyzP0UAWgIc0qYxN+7ZRzXCJl3+DCTRkb7BRjlvew16i7mZkxFGqJDUTmn8&#10;2KR5p4macc/fB8vPPE7UWLHlUtBSHNd0JlLyBGzcpDVbTws2Ltj4CrGxUbBxwcaXiI2XAjZ+SXJA&#10;zS8YuWDkq8PIZsHIBSNfQka2ATX+OoGCkQtGvkKMLHJrwcgFIy8yI78zysj8fJqblNgfjy04uuDo&#10;q8PRasHRBUdfIo5e5hz9MY2Aj+HeT0GHC04uOPnqcLJecHLByZeIk/1MRoiTC0YuGPkKMbJWMHLB&#10;yAvHyDH6NN+VcI/fu+JsrBRsvABsXKyEK9j4MrLxjFfCFWxcsPEM2LhYCVew8WVi4zmuhCsYuWDk&#10;GTBysRKuYOTLyMhzWAlXMHLByDNg5GIlXMHIl4mRF2olXMHRBUfPgKOLlXAFR18mjp7rSriCkwtO&#10;ngEnFyvhCk6+TJw8x5VwBSMXjDwDRi5WwhWMvHiMXIXroxaGUA3eK8gYefiHKJ5EzpoNO7/R+f6T&#10;T2fIzW1gs7Kkw08XrmdNhZvTdVbUuLYQTy9HWo9b5Rw+l71sd8glusAE4XOTNKyU8iSjjKgBAkZu&#10;TfNX+XAmLzTrgjTLFOY3p6dZVm7NQk9DPbdu3ea6FWZ20bN8m2sX5mCBmWemX28+/OXD3ovDL/79&#10;CnuWmqAjyZ6lmCW8vH6l+Bzz9iuLNb2X0a9UhLF9VfzKPIzchPv26almxci/+JPPrjgji75jwcgF&#10;IxeM/P850r8TwXGFrsz+htVBKAa7GdqlvDKHOP/Nh9/b/esv9JlGZAZnXJe4Fhm5BD86nO9zswaf&#10;8O/yIRa+lljE5i7FccjQ54v1jRidu7yxfjZdW47oml83Qz2zf/5wa4Z6ppIOWaBbEPOSTllQqiD/&#10;yfUsi7U2Be0ab0nFWcOsNiiJQy+G4XRB626CdnaBoV/SdVdCPfT/TM4qPccR1NWD5ziZlcb9wX83&#10;f/Ld4y9MYUSewBVgxJJtesKf9Ql8fyp1Ej2JaJtn3GOJtvoyaJYxIvkuSfo0451uhc7PfpclqMcn&#10;fwG/xesrGZ++l+g5pj39sFX2p0++U9LTp99FfPrw9aNPfzfh6Z9K/l+VTPIXkhAQW8b173YMCuPu&#10;eCcWiSx3uxFBY/Q+orcbj0hHYn8uLr53Io7DHkbbxfXvVgwa6Xe7HYvF+DstR5AQ7xHF4TeAoStw&#10;lksMxJj3CXDNMbEWxgvYz9OAn9BCfSu42jWyJyv4O6eFQgujQ71LkahCnpACfdVHolSL7BZ6Lugx&#10;oa/Uhf8xcihLXk5efg+e9TiIurgtkj4Q7Zl0H39mxNZLOz/9/b+SPvi9Xz7/NyjZnaNjsBPT5yd0&#10;DdTFw8D+jo4lR3iuLK3mpREayBZl2iFPhHnEZZC4EvFZsB5HBWpEjzSiTLF1F0aBxfIWuTRiOfSn&#10;u1a4ZA9mZad/8KPvHu8/f7g+Q8+wS0jp5Pc55A+2KfNTFjxDRL4dyQ5RpE0zST3BM7yWGGXHeWjX&#10;AbFPKEJG/F6lZEiWQlkA1NpulClzyXkJjiBvn9H4meX4vub+z3f+IWZcLzN/hcbWkdSncXribTTg&#10;kTYarbPBfn0N/xDbY1Z4w2OqYbCj+MEbuSb++dNpXvPm0JZO9bo3fMs01asuBnv1AvbSLpS97kmb&#10;hOAHEO1g3ucl6SQ+HfL+TK3Yd4/PfiF98MNPW38ca8WWwXoxWY+3QOh1jj5NlpZ3Ke+X31LehBYH&#10;dK4TWIOoXsRn3xZD27qBtqkXqm1L4Vh2thyK0WyMVhUxbRHTFjFtEdMuYkyrBjGtcaEx7VvhvZ6z&#10;Wslm//PrgwXBXKV4RuHW7X2aWelKZgzmcmbMrwE2uI+2F6B8l+cI/D21Kzy7uwrP8wnOQMzKz3p9&#10;4HR2fjdy50WQA6KvwW/0Ldqk+w6UOq06DMvBoDmGlFUHY+SwTHiyOR5/JcDM8upP/6vzndc/+/zX&#10;FgJxl1ZwyIS7S+i68NkIzSXKhDjG69nZ5s1gXo/hPfw+I2b5xle+/U8Lgq8CdS5ZRT3IUPqx3aRs&#10;LuK75H+HPm4TSrNam3Tt9X/uSM97C4q3ekF435U2oN1Ligz7NCO4EkhglhHN9T//j97fIPYxUc2v&#10;kK8T7qPv8RyTT4y5uz7W82u9AxjcJyZI/jEXQsZRD0kOPCRtqjK+Tff28wbzke+11//S/AnKd+W3&#10;FwJ5A5CzyNKa8KwmWQuX+0k6jTOXcsFomx04u0w5A5PiDYvOaEti3vce5VWG+ZmhjraFtRtv4PUE&#10;HU9q242dref7BFPlflP6WMI3oLyYl8w//53e1xZI5mW+8wOlbAYZIZUYFXeFdEjmqBUmzQh0SN4u&#10;zRGolENC78wTosVvcYyj8hYzbG9AazHujmv5KZRt6SAyF/AGjv2xY7zJeRBbz0feb/W+9vU3j/9u&#10;gSTeJRuq0UopZkNVQskiieNcmkGjHFnUpXHeJf9RJ8Z1iWEdQeLvBBYHkc4r9XcTW2eV/HW+wuuY&#10;1rMeBmM9cnRe3tP379rvLYTkcd2WSv8bPA4u09gvjVhWf8VXFssaj714dEaRwcJg7ZBvgrEWrrNj&#10;kRdbTT8aeZXOifUdQOKQ1rizmpVgRd1MvdU/+wv7vT/84fFmjLe6GPGCPnm8EGGrlxG0n1C+8YR2&#10;Ik/D7067fhybGgKbvpfS/jRtP4SQVdmh+VaczfLZdJWs/sqwZraeU+9v93/8tPLJzwQ7epcwx/ns&#10;w6Bf2ZB6N7blS14Gs3yBFi7W/F6PtFSmtbgdyug4pL8a2XGHR0z426CdIv7qXvTXeuT1oX0fZRi2&#10;Uyq6NtrfC71JCBzNLIM82xXRs94VFV3XPP03oJgjbcbvi1KEFuP2RaE3lnc9tzg/VOyMYrNexc6o&#10;q7MzyhK0L/u+gXgG9t9EtUPsiRZ9VisQCxY+Lwvn35168Sw8+qaLgocLHr56PJx9/5a4a/Admj1+&#10;Bf3H9RRsz+Ar+Kzzp8ZdW+ucncM8gHlGhuAso6O0HixCtIL5RYXmCyy+Xt+lvYSdSD7EpLl/jeYS&#10;8Df7jmWZ5oTEaCWPjJaIEY+ZjZrtuteYO18FmXTp2HlkckeYhWsRovics5TPuF5cDVnhCihRVu/S&#10;CqG+xLLjNmDb55/QziIHh6X19nA1zUzlM3rfyyOREsihRDMtJZpxwd8mea4GZSRJIt62DSLxGqut&#10;s0Flrd4fuK5M/7wa++a6mobfGoHk3qasJns7HUqwG7CcOxIn7CXWNKu7nQFct1XpY7Feo8Le7g9U&#10;+NbqDxSv1qzSKc0mq9tkxT4WXmu/cjZgN/4ymOAdaRUe5cHZ4FED6k3Z2+Rly/4YrgVP0NqCJ2ht&#10;VfuDktvudBV8+NZ+7fwX8db3G2eD2nYL+7VWp8426vQEjVUCt77DjkGVBWVrBx+yUQcAFG+1UWeF&#10;TcXqGiuqVNhwlR6cWcX2G3W6w4eNh/2BgaXNvu6yooFYbdS2sPjQxnPaUK6zry283Id2hfCsN+hy&#10;dh2/1e09LKqsqNsE+c5j6k3dtvEpNlvb2GCz1SLtrJJ+4yj5jEpac+jt16g7+9vU11Zzu8NaYrFf&#10;XcViZ1s/G8AvgNSjwmWFwgpZKKCs4fmgGYZHBcDdWq3T9RuP6JTtHThle6cKHQN9rj8GuOurj0GV&#10;H2zgc+w12TMyCX+9AqNNQY3Hg9trBHx1ix51rY76vY7t1x5g9Xp9GyS9D8OiXmu5A/l+WTG91m7D&#10;Haiy19yCQ6pp3ldhpCiqV9mF77pVDKPzDKNKs0HjosV6vdvCXjd34CS1K5tWtwfw77sDw7yPwGoK&#10;fH3sDjRvt7lFw2uthoJs2HCOJvvnNGw4p+w11qNH19nRWvRojY7u10jdW6ur2I/WqtIfOPhV7Q90&#10;KHdBzy1vtbVOI7T1oEOd3cG0w5Ofvj764h9//HN4Bhv0wwK9IFXbalGxt0OC2LTXXGjzoLmD+8aa&#10;D7C4LxtepW7jgfp6FavrVerFh0gBAMoWndywK6xYxaJVAxPYauKtv/TVv5yoE+e5O9347Z0brz33&#10;fx//+rf//vM//cZXnn4Opqy1CqS3tb1xNtjfrdEWOVbQ5rj3tRLbHKfoHumHYpSYgqguUxArqh9W&#10;zwApsM9mGbWIfS6VVce/Gf37aAu08CM2nIELRBpQfBr4/OEPXn69wmhAYTQgp9PAyMW9jWb1bLCB&#10;6ghEimqIfIrKZEL5mJVs4Csy/kCLKghro0o326g+YAyB/8O3TbjFRvUjvNGuTQN5116l4fl/hJQC&#10;w2oX5bUAAAC3bWtCU3icXU7LCoMwEBT6I/0EY4nao8ZXMGmLRqqlFy0Eci7ksuy/N1HbQ+cyw+zM&#10;MrLNLVQdM0BwFExDiNNGd15oiGiMDVcaSBJhV/YaPPeDcYG8di29A8UkLIhsspC39eLOQyc8iYt8&#10;Q3B45sExICj71WTChVnpG6z1RimkBS5rC+O1Wkds9DfpNrqdYYiNF/MLVf8wkIaouHuleGEg0eco&#10;JbhrmizzV8/RKf5pmlLEQmUWcMcHGEtbktGSn+8AAAq1bWtCVPrOyv4Af1e6AAAAAAAAAAAAAAAA&#10;AAAAAAAAAAAAAAAAAAAAAAAAAAAAAAAAAAAAAAAAAAAAAAAAAAAAAAAAAAAAAAAAAAAAAAAAAAB4&#10;nO2djZHbOAxGU0gaSSEpJI2kkBSSRlJIbpCbd/PuC0jJWa8d23gzntXqh6QIEqIAkPr5cxiGYRiG&#10;YRiGYRiGYXhJvn///tvvx48f/x27J1WOe5fh2fnw4cNvv69fv/6q99q+Z/1XOaoMw/uBvM/i9vCW&#10;/rm7to7Vbyd/rkdXDXs+fvzY1tVK/u7/bH/69OnX32/fvv388uXLf/qi9he1r/IpKi/O5RjnkU79&#10;XK7az7Hab/mTdp1baVpf1bFhz0rOnf4vOvl//vz51zb1T/8tuZQMkDkyYj/nVP7IFJnX/mwX9GvO&#10;JT+3E9oC5Rv27ORfMvL4r+jkzzHkQn+1DJFztRX3WeTHNeA+vjqGPgDKYz0x7NnJ/6z+T/l37wzo&#10;eeRef6stINfatiz9zFjJ33oA6PuVnnXD0HNN+SPXklVd6z5IX/eYwHn4WZLHdroh24n1jOVfbcRp&#10;DP9SdeL+c7QfXc1YnG0fp19n+ylZWd4pD/pt5l3XeSyXsqxt2iB6hjHJ6pphGIZhGIZheEUYx9+T&#10;R7DXp//zby/vWfLd+h5c6mu6NvWueITL6O1qB8/mZ0id8Jb2vruW9/Od/M/Y8Y98hnme93W+xC69&#10;lfz/hv7zFlz+9LNhz8Omjk0m/Xfp28MX5GvpI53PkPokP85d+QNN52+kjFyP/ci+LNsv7d/apZfy&#10;tx/iUdtAyt9+Nh9zPyl9ic4suSAbbL7s55z0C9hnWCAj7HYF51HntA+T9me3HdoM90KemRby7uzZ&#10;mV7K33X0qOOBrv8DdWi94L5tP459e12M0C5+yH3Qdl/3/0o763jnb8xnSvbr9Fldkt6z639AtukD&#10;LuyrKZnhb3F/Q5b8v5M/fd8+QMf7WJ/Azt+Y8ict/ADk08n/KL1XkT/P9vqbsrG8i/TF2xfn+t7p&#10;BvSJ2wm6xboYdv7GlL/P6+RPnMqZ9FL+nNf5w/527FtLP1tBfaU/Lf139u3ltdRt0dWR/X08R8hj&#10;5UuElb8xfYi8p3Xl8XjmTHreph4eVf7DMAzDMAzDUGNb7Jv8PD6/Z1w99oAZY78ftn3xs02+iwu9&#10;FX/D/MNnZ2fT6vzg1gnoDseE59zA9C1CXuvza19nP8zyoK9GP5yjs6sg/5Xd13YwfHzYjtAb2H89&#10;x6dIv1DG7ttn53Pst+Mvx2gf2JHxSQ3HdP3cfhfXe5Hy5/puXqd9gbbvWub4D7p5RJ7rl/PP7Lfz&#10;NeiI6f/nWMl/pf9XdvD0padPHRsp7SL7sWMwzhzLdlngk9jFCwz/51ry73x+4LlfJS/PBSzO9H9w&#10;XIDLybl5zrDnWvIv0MnpOy94hhfW4c5z9fxf6Qa3OT//HatQzNyvNd27XO1bveN5fN7ZAhjD5/XE&#10;jTid1M/d+J9nAOT7v8vKsUx75D8MwzAMwzAM5xhf4GszvsDnhj60kuP4Ap8b29zGF/h65BqryfgC&#10;X4Od/McX+PxcU/7jC3w8rin/YnyBj8XK5ze+wGEYhmEYhmF4bi61lXTrhhxhfxI/bMT3XkPjld8R&#10;dmutrNi9I67g/dx+ZfuQ7in/tDM8M17XB9sbtrnCa/CsZGz5Y3/BJrdqSyubnOVvfyJl8vo8LuPK&#10;nmCbwepeKDN6zPLP9uh1Cp/BpmzbKza7+t92tO6bPJmG1xDDr4cNvms3Xf8vbNNjG1tg/U/a9vnQ&#10;bn291+fymoSr7wuRR8rf646xBprXxHp0kBG4Xnbf5DIpfz87V23GcvU1nfwdb+Rj9h+zn/5Jeuw/&#10;+r6Yj5FP7vd6ePeMe7km2Mch+4VluXou/qn8u/2d/NMX1MUi0a/R7aR/9A253TH8FNbz5MHxR2fX&#10;/+17K9KPA7eSf9cebPt3PAH9PX1H3b3s2kbGqJBe+ikf9Z2Btux6SR1w5Ee/lfwLr+NL7ACs1pzO&#10;e8172cnfZcjvC/uaR5V/kTEy6cfbra/Pca+nmWl1bWYXl5M+vy6/1f7dfayuzevynK5+nmHsPwzD&#10;MAzDMAywmlt1tL+bK/A3+FN2cazD7+zm1q32ec6F5wodvT/egpF/j30YtqHlnBpY+ed37cW2kdp2&#10;zD/f5bDfqfD3RPD/gY/5WtuT8C1xL5Y/37PxPb/qPBHLzH62jJuHI/3f2eat/9nmuz6209lGa/+M&#10;2yJx/vh6sAFyrb9R6G8JOcbEcqYs+IjuraduzVlbOxztp2/mOgEpf0APuC1g16ct2DeL/Ch7zhux&#10;36+bU9Ltp936u0CvwrXl3/WfS+TvOR/o7vzWoL/JuJN/Pg86n27BM+kV5wpfW/9fKn/rbXSwY23s&#10;w0M+5HGk/1P+tI1Mk/gQxwg8sj/nEjxuoo/Rr24h/8I+Pffn3TzyvDbHfzv548er9HP89+j+3GEY&#10;hmEYhmEYhnvgeMuMmVzFf96K3fvqcB1457Y/MNeLvBcj/zWe3+D4eubH0Y+Zg2O/XaazsqF4Dl76&#10;6myH8ryglQ/QxygT12b5sf86fh+fpsvT2aNeAWygaQ/Fbuc1Gjmvs6kXnlfHz363XDsU2z92/m6O&#10;l+279ueSNmXMcqXf0f2/81ViU352+af+o16591UMTzdPKOl8Oyv5U8/pR/T8NHw/2GbtH7T/0Pe2&#10;Kj/Hco6X91d+zzLPb8VO/pbZn8p/pf9T/jn/135kjmGr55jn8u7Wh9zJ320USIs29uxtwFj/W//d&#10;Sv6F/ZB+znMu4xLaA3mc0f+QbYM02bZP3O3vFXxCHv+tZPye8vf4L+f42QeY/sFiNf7byb/Ief7d&#10;+O9V5D8MwzAMwzAMwzAMwzAMwzAMwzAMwzC8LsRQFpd+DwQf/irWzjFAR1zin7/k3EvK8N4Q33JL&#10;WP+YtXMyf+KxKN+l8ue6jkrr7LcWujiUjownPuKSWEDilrwOzlGs+1H9GmKj4Npx9I6d8nd4iQvs&#10;Yvcpk7/r7rhfykt8lY+Rds4XIN7cMeeO1U28NhBrCGWfZS0yx5vv+jX5nzmX8x0/S16ORbqkfok5&#10;8s+xUe+xrlmu10a5OJbrfxEPTj/lfjs6PUo8l+/b3/6hLex0APG6xJJ5TkHeG8fpZ7v+Q/6OCVzh&#10;+0794ljKS+qXcykn6V5L/2dcfuLnMn2bNu191LO/t+HvKbke3G5dT7v7ct4dXhvM97Nqh36GIrfu&#10;ex9w5rni+TI5d4A2lBzVL9AuHJ96LXbtOvsr/cf/o/OyTXveV5ce/Y/7Slm5r1r3rcrqtaJgJbeM&#10;De3SpGw5j4W8EueV7Z62mRzVr88jT89VeivowVX/Pzvu/RP5c47n3GSafh528eBOt5uHRJ3nNyou&#10;WeerGyt2OtN5ZTv0+DjLfaZ+6f/dfIW3sivDkd6FTv45f6Pg3cB9lXtCxp4jdAav6ZjXeO6Q49Wt&#10;c49Yyb9rr4xTrB9W7Zv8L9Xnu3VKPW/qDEf9v/A8i9W7TCf/o7LzTKzyOg/kRF2yNtxqrGadmfJn&#10;TJjrBHqdL68r2L1be46Z3x26cvDdQ/RNrlnXcaZ+4ehbuxx7j3mLvKOu8s15GgljBch6Qb+n3vS7&#10;9JHeO9Pud++Eq7GAxzmXrBN6yXN6V7+U+0iunPPs81aHYXgz/wCggvog4L8lowAABXVta0JU+s7K&#10;/gB/aWAAAAAAAAAAAAAAAAAAAAAAAAAAAAAAAAAAAAAAAAAAAAAAAAAAAAAAAAAAAAAAAAAAAAAA&#10;AAAAAAAAAAAAAAAAAAAAAHic7ZvNjeM8DIbn6HOq8H3vrsJVpIpUkRbSR6pIFT7npu8zICIcgvq1&#10;PLPAPocHu4ht/bykSEr2fIUQvgAAAAD+Mqbw52uOjG57b/PS2O7IsbS209vv5ST9zmYfd4g8Thj/&#10;3u6rsV0Zz9G+H43zkvufHX2/4rOeD9yUxmfRqvHOerLtf9v+i5rfVohDL3Xv/R+w/109+/6fWyOT&#10;098U145eP3Zsr6jvGn/30HNKUZtTLtH2OY20jkun33n2Xwe2NRKtcS+psdm1q3WXXPOMPjSyf6kZ&#10;PJboA0viusT91PWaesSzWU9MPtP+Oh6GhrV+izbTz3rrf0drae0vMae0Llrj/zzAn4/4fMpmNkZN&#10;lVq/wycnl+6t8RGJyzoXpuzncW14dlFjt/aXeWl9vHWm9faw/V9CPldY3qqPludq6oecPc7w01vB&#10;jjbO6vtLOVR0re1L0OtXNBa/0LVBbx6qHUdJk974XDt2277Yf8v49hw+9co1c4/E2ZwWeoy2/pU+&#10;Uj5g68OWXPSMz0xKB4khur5agx/TSvnpaF4cYf97+MSFLXzXWX63+4i5st+aWHILdWtBtLe/672f&#10;9oFcvOihR+fW/J8a+yhK49d1VU38/0n753iocd/NnJ+hrUZotX+upimt/1QM+C37ax1r83+uzvBi&#10;SaqGOWL/S2Kua+g7D66tb0bUQUfmPSL+a/S4ZA95RJ8zddjX9DV8z1mixRxt39u2rcM3076uo3P1&#10;Tw1HYtNI+2u9rB+k7P/T8V9sbvfwO4/wyf86fvaeXZ2lc8kGLWcZom/ruaenibSla3bR0NbWtfaX&#10;tnI+XrL/3vfdWecyVlsT9uzFSvN4F+7r3f+NaufofMWeT+VTNob22D81zxb721zzjv5gfdKeCY6y&#10;v9ZgS/St107N+UtKl9b134td/zImeZehY/bduf+n8/9+7eroLuh8UPvOU9e6uRxhz9m8mNh6zl2z&#10;LmrQPt/bxmzaqJmL1Ec5f0/VTCPrf52jSnZM+UvuGdHmqubhxUTRrOac++Y830vrdwEeYifRv9aX&#10;LyFvt7VybD37/9Wsydo9/mT8suQv+pxf5wk5Y9iMZq2ktDgbrfXTjKXV/ikdX5lrvVi77//X+xOx&#10;i+cLtj4ovTO4Gq1snfBU7chcc+fc3nuhv8H+S/heQ3v2T/mC1vRq7h8V46ze3hwEWdubuaafrdnD&#10;Tc74vWfFh34j/8s6kH9HfffkzSU3Vp0PJQ7bnDICabfUptaj9x2A904q5zuj6v9aZHzv2MYWxvmA&#10;Z/+Sbt7ey67Bn8Lbm7xC2znbqrRtsf/R/N9ie53DpgNzrbF/Dd6Z3P5bbt82kiV83iWn6oNWP2q1&#10;/5nx39Y+tq7S3wfu3Dv9oGUuF0fzR/DP6kS/e/i89+p5N+PZ3O7PZZ820r9+w/5y3q3nV/r+177/&#10;3JTeR+0/RV1TmttvxlLnti31qW5vLbSp3wGMpsf++rxtjrFI4qTNLztztLenb0v94q1LTe67cDuX&#10;JXzOPI9oPsfxy/cmOb+wz3q5RTR8hP4Yf7b9c3WBF5+8/d8zcW8NqXekubxg5yJ+JOOTM/DRmksu&#10;SPmSzh9rYQ5nIH1718SnvXcS3vlfbr3IN+Vn+PRS0a43l7P+pgYAAAAAAAAAAAAAAAAAAAAAAAAA&#10;AAAAAAAAAAAAAAAAAAAAAAAAAAAAAAAAAAAAAAAAAAAAAAAAAAAAAAAAAAAAAAAAAAAAAAAAAAAA&#10;AAAAAAAAAAAAAAAAAAAAAAAAoJX/AOCrivumi2J+AAADJW1rQlT6zsr+AH95LAAAAAAAAAAAAAAA&#10;AAAAAAAAAAAAAAAAAAAAAAAAAAAAAAAAAAAAAAAAAAAAAAAAAAAAAAAAAAAAAAAAAAAAAAAAAAAA&#10;eJzt2s+R2jAUB+A9cqaKvedOFVRBFVRBC/RBFVTBmZsDM9bk5UVa22ADM/kO32TiP/Kuf9KzLO9X&#10;13VfAMB/a9X9+vq+uf+b9637fe/+GVnO/pZvd7Ov5Hzu903tA11/3rt/Nz4//1J/in3veHO//rVv&#10;S3+aN/OiZHwO24py74+VfY/kvw9ZPmKjD8zimQzGjMWp+Z+DU+hju1AXavMTHhPr7TGM8e/k0u/b&#10;VfY9k/9Q/eB15nj+x/FbzsnjettfQ/6fpcy5ahmXzIZq75jnxV7+H2OdxuYU64HsNj/MEeT/Gb6f&#10;mPcNPQsOI/K/LtDvmJ7/ecI9HTsXuIzIf4l+x/vzX6XMtmnc5vpf2vzpuqUt73/z5z/3OGyN79IH&#10;cv6HtD8rc4mr7BfLf+zzd0z+13TsLvWBnP82HFdrr/SPo/xntQnZjz1nqP5vK5nftx/DtXL+5Xlx&#10;arRZ1p+t+86rjP9r9++6fkvJopV/2R/nALHv1Mb/3SUdW6wr7TBv/nM9/8vYL+N4yvv/rrLtrtSN&#10;g/wXy//S/b2mv2tsj98CavnnOt3K/9DIOh8fa4h5/+tsGvkMyXP0Vv6tOUSuC8b+svLYzt8C9439&#10;re9/p7StlX+pE7X3vS5k7rm/rEef/V0jm5xn7ZjavDDapPbN+ZdTm98f0v0/VY555u9/dqHd2jnr&#10;dH3r/a916v6stTz6d38/5V9q/7bSZhz7V33gpe51ucztL+F+l22PfKvN+W+7du2Pa8Zlne8YtvlW&#10;vIx1mO/l7ItzGJOtNdox+deyjO+UtbqQfzbf/+YTa+zQGMvfdC7d8HtZzD/2ofv/V/0cILbXqvPb&#10;dG3fAeYR7+eY9ZVVqhVT8s/rRlNr+zrMCcwH5lGbg815bvlm2DrnMLLf5X7w7vsGAAAAAAAAAAAA&#10;AAAAAAAAAAAAAAAAAAAAAAAAAAAAAAAAAAAAAAAAAAAAAAAAAADM5zdT8ocUYo2ougAAAzxta0JU&#10;+s7K/gB/jlEAAAAAAAAAAAAAAAAAAAAAAAAAAAAAAAAAAAAAAAAAAAAAAAAAAAAAAAAAAAAAAAAA&#10;AAAAAAAAAAAAAAAAAAAAAAAAAHic7dq9caNAGAZgh8SuQvnlqkJVqApXoRbUh6tQFY6VcccMO/N5&#10;bxEIsxYwT/AEkoAF3v1j0Vvbtm8AAGzSof3z1nn1ebC8279c25F8236b+N27+rALc/L/6j+f1YHZ&#10;97u2W5ZN02eci1nmvzX9MfL8z6GcT3VgE/l/zDjGR3+MdM7xeIewXVeHjAfTvA+0w5J0f69P7JPk&#10;eRz6PHP3UEb+WxoTSvmna0nneJL/4vJ2WMOU8T9tU2rj7zvI/jTzHte+7rXlv9dnwKH+bcp+Nce+&#10;pfKfM/bPVbOu1s6/efLc41zuWOG64z09zDi/pOunbj+Q5ghfE7bd4liQcrwPzJGGpPtSq+6n414q&#10;ldFd9+eE/iv1HzXq+Bos+Uy25PNwfL6KZdwXyCI+X4xtm/LfYt/+2/kv+Twc23zT1628rk0dE/K+&#10;6yuc66M+run79FL+zYzzWKNaazI/baOlPv/Y/j/uTFmHnXsNcS0i79tSv3DfcPY1879UyD+5ZGXd&#10;RvqclOMx7HNqx9eRun2bUEbp/LY453t0L9fQ9sfyT5nm5Y71BelaY91M+045l/w4eZ3YoubJbB9Z&#10;cj1gLP8kzgse9cXHgW2m5B/XAOO6717WhJq+TTzzXJxnv/S7sKn5d04hn7Hjfbbf53ixnNL8r9s3&#10;tfdzuPbrTrKf65bdu6WPv/Sx587/3kL9il59/18t5V9rXWTp/MfeMw7N/0r1Z69rQc+4LDjW/0b+&#10;Y+VM3a7U73f1YevPAWvzG/nH9p/eg36EuVCq39ewXWnOn/pC/wlbX/7NgznrlPH/Wvg+7//vYftX&#10;37e9WLL9x7ab3vvk8//SuH/Nfo/bl47/6nu2J68e/+O6Qhzb47uD7vM5+8y28+/G/PtA9un30ljx&#10;0/Vu1pF/J/X7Q883pTqw5XeAa5T/D7d2OXP2Pbff1wkBAAAAAAAAAAAAAAAAAAAAAAAAAAAAAAAA&#10;AAAAAAAAAAAAAAAAAAAAAAAAAAAAAGBN/gI7hxmAP4Ji9QAADtdta0JU+s7K/gB/koEAAAAAAAAA&#10;AAAAAAAAAAAAAAAAAAAAAAAAAAAAAAAAAAAAAAAAAAAAAAAAAAAAAAAAAAAAAAAAAAAAAAAAAAAA&#10;AAAAAHic7Z2NkRwpDIUdiBNxIA7EiTgQB+JEHMhe6eo+17tnSUDPz/5Yr2pqZ7tpEBII0IOel5fB&#10;YDAYDAaDwWAwGAwGg8HgP/z69evl58+ff3ziOveq5+JzpawAZfj3wf9R6fmK/jN8//795dOnT398&#10;4jr3Mnz58uXfzy6+ffv2O++wN2UE9PtHRtT7tJ6Vnk/1vwI20f6u9l/1Ufp2laaT1+3f+Z1dVPKs&#10;5ARdGr1epcuuZ+28ez5wauereuvsH+Vr33W5tG97HpoPeQWq/q95ZfWO+58/f/73e+gt0v348eP3&#10;vXiGuqgvC0Q6vR7pM0T+nibyiLy5F2WrXkgX1/V56qBpIy9PRx30evyNz6r/x9+vX7/+fu4KOvtz&#10;TWXR8iNNlM8zWZ8jPfcy+7sMUZ7bCJvH39CZponvjFtccz1FGp3zOLR9RT6kRxfIqelU7vigC9qy&#10;yh3XVB+qZy2f8X3X/vrMFaz8f1Zm1v/pf528gcz+6m+oU1Z37Bx6Vn3RLuKDL9A+qH6BPFZydrpA&#10;PsohP/cVVZ39+ZDPy98Z/+8xF7jF/ug8+iP17uSl/pX9fR3iwLbYPf5GWyB//vd+hqz0UdqLQvOh&#10;Tpku8LcuK+2RuV5lf2TU5738TG8rW1zFLfanHWu77+QNZPZXf4fvzfoofd39j+o27nHd/SS+I7M/&#10;etA2lulC06nNaRfI7/bHP/JM/OUZzTeuIeMz7E9fUX3QnwF19e/qbxnfHJoemelb+j2epQ90a6XI&#10;i/v4TcD/kcbvISd9LwP1xodkutByMvnJX8dD+of/77Ko/DqXqfTpuh0MBoPBYDAYDDo495fdf83y&#10;b8E9uIQrOC3zNH3F257CY+XEpVjPZHGBe2JV/urZFZ/WcZiPwqnOrui44m3vIavGtqtnKs6q8h9V&#10;XHq3/Fv5tEdB5dY9E16nK3J18fx7tetMVuXV/P4J51WlPyn/Vj6t0pPzhs4p+h4F53iQhXycA1np&#10;rNKBxhW7Zx5pf/TjnFzFeWncXmPmVfrT8m/h0yo9EaMLwLPC8yHzyv7E7VQWlbPTWaUDtT9yZvJn&#10;/v/KHpoT+1ecl3PWyr1WHNlu+dT1Kp9W2R/uWPkj5RQ9/8xGyNz9f6oDz6uSf5crW6Eaq+BG9H7F&#10;eQVIq1xMl363/Fv5tM5P0oejjGgP9DWe3bW/jhme9lQHp/a/Fepv4BqUd698U2YXrvvcwdOflH8r&#10;n9bpKbO3zjsZF7TszEYB5RaztDs6eA3769jJx/fiKS+IT1POC3my61X6k/Jv4dMy3s5lA8opVmUz&#10;J3eulOeRZ0dnmY4970r+rl6DwWAwGAwGg8EKxL6I+ZyCdSBrmFUsqksTc9sd/uce2JE1gG4eWeau&#10;LPcG52JYd3sMfwXiH6y/d9Ym3fr1mfsZM65R15SB+E6s8FFldtcfCY9dB6ivxre69q9nY0iv+sue&#10;5xnuab2d94p77pf0zEGmM57p9El/8ziGx2iz8nfyymTM0nXXd8vI9LiDVRxJ9+RX53GUg/A4re7V&#10;1+dJoz4HnSuXo/FA5eyUD3CZ9BxRxZ/h88hHY/5al6r8nfJcxqrM6vqOvMQbVcYTrOzfnbcEXczS&#10;+S/4Ou3/6MrPM2TnO8mrOmdCOchSnY3I9O98R1d+lZfu13cZqzKr6zvyZno8QcePkd+KZ+zsX+l/&#10;52wR+fqnyxd50P2Oz9L+nsXis/I9r52zhFWZ1fUdeTM9niAb/5Vb9DZf7fu52v8zXVX9X8vu7O8c&#10;9Kr/a95d/6/mf13/17KrMqvrO/Leav+Aji0+huGfdHzp+CuXaTX+q9xu/4Ce4avOn2e6Ws1ZfDz1&#10;MU55xax8RTf+a/qqzOr6jrz3sD/1rtb/ei9rm9zXPuQ8ms//PY3OkX1On83luxiBzoX5ngEZ/D7l&#10;deVXea1krMqsrq/SZHocDAaDwWAwGAwq6NxcP1c4wEejksvXHx8Bz+ICWbv7HszVOoL90s9EFWer&#10;9mO+ZzyLC8z2MiuyuIDu2dX9/yfrV7UVsTa9nnFu2J97ngdy6HXnIne4PNJUa/TOLpke9FygcqSV&#10;vm7lG0/g++/VPlXsj5gTfmOHI1Q/o/Erruueefbve7xR+cIsjyxenXFGHS9Yxft2OLou1qlnE+HX&#10;M33tyLjiAk9Q+X/sjwx+biXjaFUH3kc0Dqfn+Chf+4VzbnxXfVRnJnheY+v0kyxG7f2Ftsf5FbDD&#10;0a24DvKr9LUr44oLPMHK/yMrfS/jVXc4Qs5SaF/Pyu/k0Xy7MzMhD22Wclw3VTmMberfKHvF0Z1w&#10;nZm+dmXc5QJ30Olb+6z6eK/rDkeo77XM+r+O313/37E/Zzv1LOdu39K9A9pvdzi6Xa6z0teV/q/P&#10;32J/9//I7uM/+sdPVum8Pfm4Wtlf887G/x37oyO/dmX8P+HodrnOTl9Xxv+ds44VqvW/ct5ZTIDr&#10;2m87jhD5sJ/OMbNnsjlwVl6VR7V+PplbX+HodrhOT7dT9x0ZnxUzGAwGg8FgMBi8f8Dn6NrvUbiS&#10;t75b4x7vvtfYwAl2ZX9PXBRrXjgA1pSPqAN2PAHrWmJ6uq+y2wdcAY7hFBpP7HCljq8FYha+biR+&#10;FvB9rL4Ox2/oepUzGPHRmA1tS+ML6KvjdlXGzv5dXrtptE66D97luFcdQfa7I7T3eI7rlKvpApHm&#10;at/KdMT17BwLcQuNszoHo7/PRT3QDXol1oXfcfkpQ2Px1VkBtUXF0e2kcZm0rsp5Ukf9LaErdQwo&#10;D0tcD/torFDTESel3Cpe2KGyv16v7K/xcdo9bRI9eXxL8/L4dsWrZfyJ21z9mHLIip00AbWfxx89&#10;jpvxe1fquPrdMdL7+wSdOz3dt+XyeBza6xNw+ztvQD76m5TImOkGVFzUjv0rHkOxkwY9Ku+Zyat8&#10;mL9H8EodT7hDyuUDV135lhV4jjEus5nvtaAPOV9Fn9CxqeINvf1W/XHH/gH1f8rjKXbSKOeo46DK&#10;kX3P7L9bR+UE8fkdd6icn+7HugId2/Tjey3ig2/0vRzcUx1k15Vfy57vzteDyv74MuXUHTtpVCaf&#10;dyrfznf6h7eZkzoG1Aa6p8fHZ9ettpNT/k+h4wdzzOzeao/d6rrvJVqNW35fy69k6daut6Txsiud&#10;nNbx9LnMd13Z/zcYDAaDwWAw+Lug6xhdz9xrHtntSYx1kL4rZadMXasS787Wgu8Bb0Fej+ew7js9&#10;R1Khsz+cAOl27K+xFtY7PPcW9HmCtyBvFo8kTu4xG+e0iD0636VQ7lbjFQGedZ+jPLTHIDwmq/y/&#10;6jNLq3kTQ6m4GC8X+TSWoxxyxylpPbX+Ki98zo5ekF3LUblO0J0xcY5HuQiNpXc+w7l75ZXhCzxG&#10;qvXz843OwVb+n3KyMr1u2d5sb//Yjdinx3yxbbZvm7YCJ+JxYuyt7aLTi8vucp1gZX/s6mVmsf8V&#10;j+g2CjAHqGx6kp9zQd5fsryrGLDuD9J4N7HW7LejKu5VfY3urVKuJfMZK724v0OuE6z8v9tf5wm3&#10;2p9+SVz9UfbXfrFrf/wGeanPI1+3/2pvB35EeVXlD8CuXqr6nmA1/6OecIy6B+UW+2u57odvtT86&#10;pBzVy679yUPHDrW57nfZyQd/rvyfy+s+P9NLds/lOkG2/vN9RTq3yM5fq24cK3vR/nX/wz3sr/O/&#10;6txyoLOb93HNk77Ms10+Pv/LZNF9GCu9+PzP5Rp8TLyF9eLg9TD2/7sx/P5gMBgM7oVs/beKZYC3&#10;9K75jmc6ha7XuvG2ip2eYFfX9ywzy0/jP6u9kQFdl74FXDn7UIH41+5+zVuwo2tP/wj7V/lp7Edj&#10;FX7GKeMIHcQtPJ4Od6a8Lv2PM3HMfZUP455/J3aqdfB3JFaxkqxuGpPRduHyKLJysrrC/7iuNY7v&#10;Mqm9iFM7V7iLyv9rjF/PS9HPlPOtOEIvB93BnWj56EXP1aAflyeLOep3P39LO9J4OvJ4G/C6BTyW&#10;7HxAtg/bY7PEz72uFYen+Vb64HnixhUHu2N/9/9A25aOUx53zThCBxyV8nGuw+7/XfujFz2P6TIH&#10;9GyPQtNlNlZ9Zfb3uYieravyUv0ot9jpw8vh3glW/t9lyvZaVByh64Q03fsf72F/ZKKtZTIH3pL9&#10;K27xWfbP5n/4QvWXuo8Cn1RxhK5T/H/X/wO7/g7flOk8m8Pv+H+tWybPPfx/Zv+OW3yG//cP9fdz&#10;sHruUOcpGUfo5ejZwap9e1rXhc4zq7OZbjfFav4XcPtX87/Od2bldPbvuEW/d8/531vHvdc7g/eF&#10;sf9gbD8YDAaDwWAwGAwGg8FgMBgMBoPBYPD34RF70dn79JHBfhP/rPa9s8fS32kRYG9M9nmEPnVv&#10;qcPfaVxxiexL83x9/wjvANIP+zeeyVN2dTnNR/ft8ansr79jwr4j9tnpPrcsz2pv8K3yd3v11Yb6&#10;HhCH1hvdsodM+wT5PattV+jq8sgydV+k9o2s/zjYr5bl6Z9qb54/u9obsmt/3stE+vjf37Gh9n9t&#10;vIb9/XcH1D70ww7sI66gfanbyxbX9bdFOqzsT9uhTzs8/6z/c538eZeb7qHUfZsB2pu+a4l9fvqM&#10;7rHVfLVNkobvJzgZQ1QX/q6hrG8rqFtXnvqCzPaMvfiGVZnkqe/vUZn1/XIn9ve97lznf60n55J0&#10;nFRZuM939IrMei5E86U9qNxXfNPJfnE9X6G+AHmqvk273PHn2dkBzcf3lq/kx49r/gF0p+9iUz0y&#10;5vt8pdKxz3m0TtpffU+v7mXX+ZTmkb3bj/bg/fB0TOCcUzafcWBD/+3Mahxm/bQzliPL6dywsz96&#10;1TEL/+ntSO2v/l33mpPnif31XCLtV8vM3l3l86zK/vxPO74yJ0C+7ONAfnRHG878Orqr/Krne+Xd&#10;dYHK/uo3AW0xixXomVFd31BXnR9W5xsy+1OujuV6Xc+lep/Scx+d/ZHJ29cz0MVdducWke6q3N14&#10;d9Ke9N062pc+2nmKwWDwofEPiCRqout3vRYAAAR5bWtCVPrOyv4Af6I2AAAAAAAAAAAAAAAAAAAA&#10;AAAAAAAAAAAAAAAAAAAAAAAAAAAAAAAAAAAAAAAAAAAAAAAAAAAAAAAAAAAAAAAAAAAAAAB4nO2a&#10;iW3rMBAFXUgaSSEpJI2kkBSSRlKIPzb4YzxsSNmxZPiaBwx0kOKxy0Mitd8rpZRSSimllFJK/df3&#10;9/f+6+trSoXfg7Iel0z7EulfU1Wf3W435fPzc//6+vpzfst1px5V1i1Vvn95eTnYY+v0r630//v7&#10;+y9Kdax6P6P/afvP4P+ZPj4+ftoAcwFto64rjHbBdYXVkfgVzr1ZmnXMOLO0+rN1ThnSP6RXUD7K&#10;MUpzpIpXaVb/5/yR/V91S/BFH/+Jz7iIL3KczPmjwohf4ppnS5VXXdexnpnNRVke8mNsyvMsW6af&#10;VJxZG0i7VL7P4P8Otpv5/+3t7fCOiH14pvfHTCN9QZsgvNLinPZH/J5WHcs3vJeRXvd9PpNp0p66&#10;si3nHPjo/p9p5v/sO32eTEr4sOxY7SbHVMpQ9zP9VN4jr/TfqB1n/67wSh8f1vlsDiAeZeT9J+89&#10;itb4P4XNmG/p5/lugO2xYfbr7Jv0vXw3GI0V+T6a/T/HkPRVliXLO6vvEo+irfyPL/Ft9rWeTn8v&#10;6ONJjrXZ92bzUdaD/Hp7yPE802TM6TbpZJlu+Tvor9rK/6WyUb4Dlm37e3v3Ne0k/cD7BGnRpnjm&#10;FP9nPMYk8iLNXr4lPer8r5RSSimlnlOX2ufNdO9lL/nWlOsgl7BhfRvNvmv699RftfZ5tT+sOdSa&#10;yWzNeo3S/31tI7/zR9/8S2shrJv082soyznqR/zjMbu/lN7oepbXLK1RvybubM1pVua/iv2y3Psj&#10;X9Y88pz2wjO5zp5tJPdeOWcNl3s5JrB3sya82zrLmeuJdY/1Ztaa+rpShfc61r1MK21Xx/QZkFde&#10;ox6nxHol90mXve6lMp+j7pdsb6P+z1obtmY/vms09le83Mct6COs860JP1Yv7JdjXv+3IfchEHsZ&#10;dcy1yrRVptnzGtm3/xNBnNH9kf9HZT5Hff4/xf8Zf/b+kHbinL0Zjvgz/8lYE35qvfqcl3sC+HpU&#10;p/RBt09ez/LKsNE+E/ezP3OdeY/KfK628H/fRymfUKY8LzHWMX4yltGe14afUi/CGDf4jwAb074Q&#10;c233fx9zco/ymP/5fyLzKPX73f+zMp+rY/7PuR079H6SdS318Sl9g7+Iyzy2Vfgxu2cYtuT9Oudh&#10;xnDiYue0NXud+DP3KI+Vg39r8SFtJ23KntnI/6Myn/MuyH5b1il9R9/OumKP0VhF3Eyv59f92fvB&#10;mnDCluqVYdSDuaT7N+fy0TcYz/fnRnn1MNpA34tMGxM/856Vufe1S2hpvUA9vvS/UkoppZRSSiml&#10;lFJKXU07ERERERERERERERERERERERERERERERERERERERERERERERERERERERERERERERERERER&#10;EREREREREREREREREREREREREREREREREREREREREZE75B+Hl45q2TuOnAAAAVNta0JU+s7K/gB/&#10;pYUAAAAAAAAAAAAAAAAAAAAAAAAAAAAAAAAAAAAAAAAAAAAAAAAAAAAAAAAAAAAAAAAAAAAAAAAA&#10;AAAAAAAAAAAAAAAAAHic7dbhaYNgFIZRB3ERB3EQF3EQB3ERB7G8gQu3piH/ignngUObT/vrTWzO&#10;U5IkSZIkSZIkSZIkSZIkSZIkSR/RcRznvu9P5znLtXf3v7pP929d13Mcx3OapsfP7Bj9LPfUvXUW&#10;y7I8XscwDH++h3TvsmOVfbNhdq3N+z21f9U3v/6N7l+263tWOeuf5XqdffvG2b+6XtP9y3O+71//&#10;1+d5fto/1+z/fWXbeu7X79u2/frM9+e//b+v+h7X96v3QK7Vd/ucRdWfHddrkiRJkiRJkiRJ+vcG&#10;AAAAAAAAAAAAAAAAAAAAAAAAAAAAAAAAAAAAAAAAAAAAAAAAAAAAAAD4QD8K+ay4UtoqZgAAEXJt&#10;a0JU+s7K/gB/q9EAAAABAAAAAAAAAAAAAAAAAAAAAAAAAAAAAAAAAAAAAAAAAAAAAAAAAAAAAAAA&#10;AAAAAAAAAAAAAAAAAAAAAAAAAAAAAHic7Vyts6y4037/NiQSGYuMjMQikZGxkcjIyNhIJBKLHMmb&#10;/ghwbm0Vkplf9bO1u/ceZk7xdDqd/sxgtBmM6buuW47jiEYBxvLnrUG4A7AYowv6Oc150q2Z3dh1&#10;bUEoDyd82APKd+kLBZ8wDMP/fTlinstbml518N7rQByUXo5A/PUGXGKREZOEx531kyoia7tUHiZ4&#10;VOmreJzY4vI2vyeUtyzLZLRyn/JHSzwKi+k4ehLAhEzG8iFzkRyWgHJQsP6zuQTTdf64421+T4B3&#10;XGfdjfCHrC89Xo5cBQAbI4MALv5qSEVnVD8suP7wLaaPGlGwJ599+rzN7wkZ3tU2DazjETQBWM5F&#10;6Yl/O/h123Ow9REKwNmuHcreyD7a8RJMpxaknyb86/g2vyfodGyFfjN+6kZmlnZejwHomwGVfEkD&#10;PsE1Lsx61Qx7+bmHL1/bv+tw/2c0JMVAvM3vCa2eNK6y/8BGNoYNfVnIPs6w+oWUPU7hqGL1mwYE&#10;YOOOJ4P1br4LoM+zJVMJn32b3xM6ZQdS8zE4awxLAPa26mFt20ILN0mAB7imRQLlqV9R0bM7vA2n&#10;4ei7cmRMqicBqO5tfk9Q/fwhAQx2hAObBFDIF8CDrjBBk5bhQY82rm27vvcolcNPzhYZmmo6usbu&#10;q9WsAeptfk+AxU2NCvMn6XwsE0mgvDq8vmtQADMSDfQA93hbxDOGFBMbSXMJrjPkLtE26t/m94Ti&#10;0hUTZkMOMRfLvTrir/H9R9oZZkbjyB4ACqDw18brYusWBZsEBIBfVHj+hdOQvM3vCbqsemxNoTWi&#10;o3esaUvo7RXH2DQMeLSeHgAcbH3fNsYWzVgm+IAaSAC6t2T+WR2+n7/9fCK5feHy2tapvP9gK/0m&#10;HdVPZE+v/OuyB43JqpwHxR0eUQCWhPhxrA/mbX5PGJbPVrYrqOpyc1ujm9OeKv12ctGF5KoH2J/S&#10;yt7pFoKkEJa4prV+Hw3J8AP8lyu6uQUux2ZWcm2QvsJQz1hLhhGUYEhg/5Mpj8BFdnfh4S/wpA9v&#10;83sC+eoeXvVze/19K84NuD+NdRrZFzF0Iyy8xnMQI904lPOgRRN5fXkJiwfXaEtLyPvb/J5w4It/&#10;8uoDL+FaYnzcxbMqrl3j5q67BKCL5Z9my1ZgwAMfBHAGfWnEJ6Yq09v8npCr1Vs0+TMY14HH84Ft&#10;7ZuRPP4WMezb+ikfrYGQRo+wCKDSDSSZKwx+m98TuoGXfVvwD9uABPR27LCtLfr/pwAwR1RO9zNK&#10;HPDIbzlLdCR9Ov5tEYlzX3/+Far+dvAdkY+4cOZ/zsAe+ONHV/ZtdI9+n1Z1/T8T/VjBbunT0HRf&#10;7//dUlbJF5ueOM1lA2c/PMf75PYvtEWqd2fpmGu1W5ZiNmZOkik0Fz3EDm/zewJqMez83SHRQVP8&#10;x3a92P8zswHpvkCHYw0T10/ecjYlGkTHWNfgEWPEIgHz9fxxGcG9c8yzcujVUBy8Wfv+yu10imyk&#10;NeTsU2AUyeLBp2rwyJvFfb//U9zcAPQtRXxwdBVuAyQ0LCj7x5ubAPiYTxadu5lPjvJVWHzd66Gu&#10;PwhAF536+vx3DnjW++rXFZM+uck0Y3TsEE+33H495j455FhdPjb68F8KgXizGEiAv83vCZyt9eX1&#10;OWJvOeu/LOTNb1facz7WfLr4l8MHwTIlfKCUwmrUqfKr89fz5xUdgT8Z7+6q+lSXjgQAPl31ku6Y&#10;WmW4OEAKQD5AOLacvt7+MZ1Ibj28O65//MPQdmqwuFEW77e/7HeM/xtFZ0Zf416wjV7N6W1+TzgX&#10;WfOZppp/1/9YIRGgXczHqgtTlsAefXTRqhokltOxLZGyRQlMWBdSy9f7vydJ3+PC8bF/X/+95kHA&#10;HcZgzxXi/kwO/UHYUsgh7dm7GeoGb/N7wkVz6PpOdUzjvv6UBsB8j1P/SfqGkQPhiYPit/k94aI5&#10;32noy8xvWB8xdNqt/73qjS3OMymH/5y/DELAt/k94eKf/xCa9tP44epXs7/+pwZwhpw0ILhANjH+&#10;Cv+YwFx590cDBrQBG62qPT9VjUF7FxYLhwRw7hT3I/xjObriceX7CjkMX4Zi54ry2xyW7fyULb6d&#10;yfMygqlQwQfFxWMWQNu7eaWd8ivrnzAE+rgz390qKnMiKjn6FLZIgC3Y81h03WfgfCU/fYfZE/Qq&#10;519Y/+gTlD3LGw+XPisKYf/oNtT/IEUMCQLiO2NGyJqmlkKPgzLpRQToIjg/f33/S4fdPrYscuXf&#10;doMvblCN4WEpt2WOa5gXtAjLRvRDz0nBEuucuXNOn0D7TIkLi0v0Nr8nIH+lpu2o1Q7jl8SF3prZ&#10;XfpLqytWTfypHaJnDdg4e4DNVKBEb/N7AvNX48ZuDqzkPg0UxXJmN5oeoxskuVJcGLFnri0uE1TD&#10;+hnz5mvm8rFFBVHqB/hzfs9v6jrJlwkrvR3v/8gxHdaBF53WsAR/tsJg5iRGzIHMXEAHEXlQobf5&#10;PQEXD3N3G/p27PjuOdl58GATjrOc32cwa1ucag8URPk9ZT6wNFb2SAABjLBTdg3ieZvfE3D58dCK&#10;4Nu1xe05Pb/jgNYQd3U/cq7o7PbDQjj2CpjaHBb2tCb8DREThm/ze4Licjbs4EiMzC34S2gAsPTf&#10;s5FbaxG861AIYPGGlDnvcaVHNFjHn+Dfo3VLAXqeEPPlz9COSCOUOSwfcbo2wsFXHcS7azERrCL1&#10;m45Khm/zewJ2suCCTtT0pP708Mam6W2Y9yUk65fziKMihynMq+tXVARbRqontHGj2Nv8ntDiDsbc&#10;7a271WzHBzbxNlAD4KUQ0AdES606ffcHQEXMcArOc8XobX5P4OWn7GdPPXsFk1VhW8JAwYC6Vwh3&#10;7pBS1DN8YptDyCmxAbDcKPY2vyco4q71RBlcXraWit8AsHJDgJRX3RPc6dTqP7nwZT72EiRyLdFy&#10;p9jb/J5Q0542cnNbpX9m+5oaCUE+fy7/bCSAERrjXHCJTEA2Nu+fTOu/lvj4N/ofOV9t13A194EA&#10;SmTr/0n1uGWi0YClnPFx5XjBQliwzEY1dyMBDfPYLPQ2vydg3944b2DWrib+Fqs3nOyzyzpDSsca&#10;to9k5DlbYuay4pAEmY6/2OLi3fQ2vyfkuFHX2jZdzY3g1Q9HTfYVBwBzmn+GQ658IWwCU7bI5BJq&#10;fvTLclbJvr//6VLYWw87eMW5rrFdyukf9pragE/AsxXaHmvKkMJgu9FUiL16Cd/m9wQ01hkj+3iN&#10;d/AACK/xBPt+dLWyV/6CWz20Q+JN0PH3RtpDet5+iH8q74wCcFd3KzeFUE1goI6YczKia8En3rJW&#10;2CJr/ci1c/SlTvn8BP+yUjD1hKfWXPUfWdT1bzuq6VqqbSvMeTlIAI14MNr98OdwHPvSIM7FR22+&#10;vv6thjXV3tfM3i+RgPYPh7lwYu64v52yXu7YsSyKp95aa8fQAQP/m8EfgFLi1/s/nfJl/5PTtnBr&#10;M/nDRSfI/tsVqNvVY7NfnX9aSDvG6JN3XPNG/jA8sJbIgbrA3ub3hK6npTfjEIeOyFP9fl35/HfQ&#10;HpvghIQkAJ2OGBLB+g+4X+r0Q9/BlyEKitwF9Ta/J6jeI/22o8S/4VEWkAqPf1wVgMGcx2Mxjx/4&#10;AifPWAAKesW1w98I+cBfiH8cNjGQz99A+wIoMCrF/A9/V9xCthBgHiE27tkloPmXYUw+DahR7E5/&#10;/f634x8fPx9LhI5PSvVTAHDG9A1Ow7EAJhwO66tPZOMSA/Y8F7ufYlogY/QD80+17NHRIANYc3D0&#10;yH+jAdgxZmhuXVEdaoqIGiXas2sOgqCqKDmU8wTzId9//tXuDtitLel62eYmfcp6fmaO8Cach8Si&#10;fksC6NoqNbIGyoSpmUPEREmCUUKYfgjr1/s/tP4de3ZtA45QXvJmNbi8DZa4Pc9yojCSt3RJQIu+&#10;UTEbMAyJfxt1j5kiFGn4Df8PG3Wa6ezb5rGFCJS7jnZE0CdhYBXYTW4x6sEsN06KNhAggrFIHDX+&#10;Av8N1njKZ98272GwAWcnZO5rORwy4Nt5EQQQJ38goKcI/lFacz79wh/gD8o67HE4+9ap8ScZLO82&#10;WP+NunYDYBvMOdva0fGnigsJ0yKNietSxLMcs9PtGEJ27uv7H52FLbvxaCtoPCQ+YJKDBpvAIu6m&#10;NgO0Ge4Iqc6+7mhMFmYBizOkMOmxbyWiMlxI6b++/7uhoz5y9gs4o+XyHZX/8W+D4rCnMTwHTOPB&#10;LWVP4RqIg5QDsVP1HMpJX+//VTsd2MYXjqAA29kNA/tfXyMwqTyqLb4ex37NAKnC6cY/mjON8PX8&#10;z8FFsuoQs1Gv38adjivbf3L04ZacwLPOodg8F3Isq5/gcGjPUbp6H47WX8//Glzk2QVo5pkXqOsF&#10;7OPLPOCgr8xGRP4B4l9qd12xFabpHF75AhYSzYPWw9fnf0/nfhvqDT8U5A31HptlHTgkBlIory0t&#10;3vusGx78nNk84B4xceEhgHne/dv8nuAy128OuvziyoHWot+qOnMOfHEP1Gc27AHT1Sh1PI7EMOIc&#10;EAjw8/X8YzonOrCspW8CYA1w08TXGRg9YWJ3m2jEsQC/Hc+6Gf1Ur8Us4Gno3ub3BOPttQXSZs/J&#10;Vqh68mUGx2rr/R4TtHfvU99Vqg00hewDl034p+osjM5v83tCp9R4G3x32twkcEnGD3W0a1qPub+o&#10;Ng3edzJySww3RNYv7l8f/8MpTUO9WLMa9K3KoW5TEBtdkgFT/+vQ/9F2MIEfuvIIt8GtXyB8ff5H&#10;caXjWDDn4eoU2K0NJkecjz2l4msWmCXQo/gGDiHQ7aFR8pzT19e/+9qztK24/r029Ta3rqP1z2Tj&#10;ql6oyfBC8yZoySfgswMzoqRROttf4G9vDX+a5iC5DwBofHbn4RNrnXnv/fBnJp5yBvXM78/a2bGv&#10;i/l6/l033gb6Qnve3AVpbkgNOyx+7meDm+6nwfwVAN2hd6ueDvX3TV/v/3LHMyFNeJMft3eShzNi&#10;XDxjDyxJwJ+dEiSBbqZdcvWPnY3i4evrP97ZsIIGpBhmVTw3VUMdngTE7GY7upkLI3pep+HWKVH4&#10;kwM1neuPy58X6Bf6/vtvvDs8DDRa1ZfFHkOxZCQA7fj6M1hsqOzAAWjgLrA43FtFahtc/uM2ZJwW&#10;8l/v//VmpD4vOsrQFVpCHvvWHSsIwEBxf9pX0zjfO/RqP95cTnLXc/wQT88JzCZ0Ccc8fH3/0znm&#10;hLp+nQQL1L89DP7tccH9PJmUmerur7twTW11ybqOkON9qUVHhp/o/1enBNrpdotVpAZASurkFV2g&#10;8+En8o2Xxp/Oc1IcJlNKIWcYE/h6/5cuKyL+Jbr9hByY0XAV/5ZC9s/wDwxIhOTi1e2+J6cVDtHP&#10;kdRkxe3wNr8n4OnGweyUggX/jozAWNN/tJn/veAMGn6vn0WKAPvRL+wvsj14m98T+KpTPOsjX18V&#10;yACc6V+sCPqw0PhHiPXm01oZjmE8O8c9DEihXNBh+Hr+6MpRrcOs0LVQZzh2f1Y8CpfVQVYM24Tm&#10;Wtvy/P+o++s4uFrF40/cfwiTfuX1Ie+b6I7Xc4bjfiRsA1KEy9A/bTPSjxq6Oyzr/pY1MtWdXtFf&#10;epvfEyCpgY07HbqxDv5q0dbtZ/77uKI/vO6+g5zPCj2vOBJzpodJANcw9PAD998LBAKBQCAQCAQC&#10;gUAgEAgEAoFAIBAIBAKBQCAQCAQCgUAgEAgEAoFAIBAIBAKBQCAQCAQCgUAgEAgEAoFAIBAIBAKB&#10;QCAQCAQCgUAgEAgEAoFAIBAIBAKBQCAQCAQCgUAgEAgEAoFAIBAIBAKBQCAQCAQCgUAgEAgEAoFA&#10;IBAIBAKBQCAQCAQCgUDwv4D/BzR/CDSC1LItAAAON0lEQVR4nO1dP2hcRxr/zXEgpZQMW6TaIiAb&#10;XMQwpDBIBhVJc4VDHFjDNUkRkAwpXKkwaA0uXKUQyIIUSRO4BdskRaoUBlvg4nhFCoO9cIWrFAJJ&#10;1zmq3hXffJo/b2bezNu3knKeHyxPu2/mzbyZb77/MxJ1XaOgoKAgBX877w4UFBT8dVAYRkFBQTIK&#10;wygoKEhGYRgFBQXJKAyjoKAgGYVhFBQUJKMwjIKCgmQUhlFQUJCMwjAKCgqSURhGQUFBMgrDKCgo&#10;SEZhGAUFBckoDKOgoCAZhWEUFBQkozCMgoKCZBSGUVBQkIzCMAoKCpJRGEZXSHEZUlw+7270DikW&#10;5/Zu9NzlDnX66Uvuc7q2K8Vya109zoud6p8TCsPwQYo3kKJumbTX6mPWy1sMFw3U/3eg99qeQwuv&#10;AbzsUOd1a6k2SPEvAK/VNaf8iw6tvVR1Y/SzBXqvrY71myCaneuZm3+f58PfK0hxBGAJUtxBVT+K&#10;lBtjPovRxBRVnUtstwA8Vt8mqOrbvffqfLEHYARgBCk+A/ARqvrIW1KKNwBW1LdXZ9O9MwZpNkPj&#10;l5G6rgC4pu4tAACqWnChi8Ew7AmaJ+yF1Bw0xkBd1yGFe+8tqvpPT517AHYB7EKKEap6bfbunhGk&#10;eARgQ307ATBVjC0VDxtjQmP7GwAEx4Lm/Zn6PGjp45vI3evBxc+o6heQ4hKA/wBYAknxJlO1JfQN&#10;VHUXDaMJYshXjV9Gp9cmjQ3VdRtSTK07VT3u0PYYswgpKdZ4HC4Gwzg/bCE+kLue3+4DGAOYwmRy&#10;Vf0IUjwDqZmrSuNoSjGa8HFyDzUzvYKqji2abmgy6wXkE9cEgN23qv4TUqxG2l1W7R6oT5vAiN0f&#10;ANDjHFflbwL4BcA3gXIT0GK+AeAg+Kz8uXgA/zusIDzeI89v48x2YzCZ0QGIcbt/WwLyojCM69BS&#10;vQ1sz05AizcHB873SaDcFmjhTGAPaqwOERFJsUOQFFsH8CSzj2cDKdYAPDd+yRnLdQAmM3gbKEeL&#10;z5BQBlij2EFVP0FoIbDEN9TiKGiBp/g8ns90X4pcBu7S+DaIIfjo+CWIfu5AL9w+cL+ThmLgYjAM&#10;ksJxlZKh1bfpzBKX6o89bYxAnP9+axtSLFtaRFUfKaaxrhZCqN4i/A4vF0N1baqnTUwS+sumAi/4&#10;YwAfBswsX/3NjLrsN9gA4DKMrwHgdIxI4wgLjbDW4JqIB2gy+RiGYFs9r54rfOJwaVzPZZOOpTgA&#10;MYxn0fkMmWn27/ey+tmCMMNgmyuXI0lxK7pQ/v9gq8MAE0fbGAyRp/r71FMfxsE7TVtWSxyX8TXr&#10;LoMkH6vV7dKK/AYA9V07UUm7WQCwb5Q2n+1DSGtgE5HbPILPNxGCHpN8R7F+RsgH99oRcObzJ87V&#10;xD2Qv+NtS8uh8TJ/vxoo0wkxDYNtrnHmMx9Aiu8R80JfBKQ5gswJn6VMbHEdg9TVEFLUU1Zvw7CJ&#10;+hjm/OgIzyXvnDWdoh9naHf7AD5x8g2YiE3pdw9+4uY5CplMYRPx7GDOywA0XwCN88FpGc10Tfic&#10;nr57TceuaaaZJqZrvuU5sKNoN0mkWExWVzWWABxCiv68zD6QmhqKWrThFfJUUBdDkJQ0iSLWVggH&#10;LWpnu3rabqoAVX1ZMY0dT9j3G1BI9dBiGjGNJBVmhISJn9p/5JR7Ap9WJsW2up/Xbn5kYCUxh6Gp&#10;iVT1ptGu6Ru6bs0Z0WvXaGBTk7WRooFuKXM7BxajSvFh/BdSPMxoYGj8/RxSzOxoCWAAVlO7tBEm&#10;0DcgBnCzRUUfgwjy5lyZYp8IqdxV/QRScHTgEFLsQWsUAGkJn3ZkzO1IkYDxMu2+m7PDRnuRDPMn&#10;PeUghREsJD7LhMWoUhhGlzCbiW1IsT6HvARzgLYhxRaIqLsvXi0BVjLMqXU0HXo5WGnJMeAJfqm0&#10;DR+GM7TPuAM9pkz0U5Cp8Eq1kb4ow9EKV5JfQRp9tZUZW99Sw9d9+DBsmHQ5gBRdQrB5IHNvyfh+&#10;C6SRujRMgpWZUCzypOforfnzWUVJwnkJ3bED4CG0x38BpNGkS8Om1PpWXY9bJNpDhMwMmrx3yJPK&#10;KVx/CSZR9AHq69cgf5X57CkoX+EqdPan7VxshxutMG17N/5/JeO5PrydsX4/oIVq4rn63TXNU82f&#10;VLjRtseqXb9PinwuK0FHN5lVAHDi0u9ZhlX792vQy6ypF/wNxDRWAbxrTdEmhKTWUuQeQI42Zhjr&#10;sBcST94nicwiLtlSErdy7HXNJEawcykAeq87KjRsPvPL7MiXG62IS/L+nOPNjMo2sEYwzHQOvvKM&#10;CeeWHEM7qndBguySUzbVf5YiTLZgJxJyu4eedgFiGBugd/etER6Tn90b55GHMcJsKnwTxIAWHW/+&#10;LqT4FvG0YZZsA2hH1Zdo2z9ACVrs9XdzB3iR/TOx923g57/t/ATyzj8Ajb2rpRwDuGcx16bd/Dgh&#10;EtSm0sdzTrpuD2iq1aGMyjbkmt5TmD4wbc7uQ2tTz0D0RA5lyh6lun35MIhBLoA0bspMpqzjVdB8&#10;v0QzkvSruoYYxtfquufeiDGMZ9GOdsN8oyZVvQkpdqBt5xUQl/VrGyyxibEAwJ6RSBTPMKTUZ24D&#10;qg63Me0xF2XptL3uGMB2xp0A+AHEKMxkIjf7sx9ooqa+0DjdCzDylKgTEKbNUHi2b7hC5Rd13YG5&#10;L4Ycynug9cTvlaPNDFvu/6SuP8DcylDVtyHFNVDI/lurBtHuMZoaJgsX3nTWWKsxhnEXaR7fFNhx&#10;/3mCmIAAbUvmAfkOfk7Ki2QDZK9tesuEQWqg3tbO43Uz4xlp9uwsNi9pRPdBBDsJ2K3meO0nOalp&#10;Czirr7GMwgcgJrUAYoAbADYCNrYdigy37R+PUPQr/Jxw/kL6M3S4lBiEvZGO6Upnq84aSOB2mRHv&#10;GwLMbPeyKuerTZslpRg7EUZmOg3tAogxDOrAB6DFtp7SfwWX86cRX9+o6jXoLdsfRkqyRP23l+v7&#10;JQHvzmQtbATNxVNDfOwUHCAsUUOOQhdDaAnuRyjsTKne5ia7NH+FzWDCdfRiYruaIy+sprvUnJIC&#10;3yeYyc+SAMbJWKn7cdxkvXXQ2PiS+DhxzwfWLtrSv5sp92S27IIY1xgA+7dYANz1PSjuw6BFkSd1&#10;bZtrXjkYaSAiTpUaq/CpaH5JwLsz2Xlkq4JpfTuCFNdBi2bHO06a4cXPp+iyfZme/RM0o0mL6hBR&#10;/QFNxG0M5ncAJoGaavoGpDhCVZsHD+UmFrn9G6Ob9B5lJjWZtP0KwGpCqjxpvy6k4AW94xE2sUOZ&#10;FkCacZuZzwLfZYr3QQyatYwf1e97ITqYp9Nzvv6K/hAK6b0O3udJJcI379xolE3DNqSIed2fRmvn&#10;bJlvMooTmPkr2nH8QYNomj6OUNiOy2+qdpqSl/xNV0Ehd3NRpO7QnP0Urv7Q7jeJb7nfSCzn5nTs&#10;g7J02zBUV1uTpZyMbRD9DcDMOmKai7ru+USvuEOrj+dzh+ervaRuq9b9aWoBtMAGUQlsL0LtnDUT&#10;n7ra1s22TDMC8I0h7ysBji3Jb9dt9/LrfBTdfxor9xCjZaVt5Z37kbvt3f+MP8FSmo8z6OOkMd+7&#10;9JV3Ye8fsfMofGPimwe7r64QiAr6/jWMfMfhxYPJ5e24/gCk3l1XRG6eD3nN86TvQU7NcE4I7ejk&#10;0NuuUos/Rb5dnIJPQeaE3wSi/iyrhbSk3m+KbvtJWL2N978pWGIZrf2B3o1V+kXFKGmz13yOJwyN&#10;gxvB2kfqGRhpQplDpPuB+260J5pScDHOwzgPEOf9XX2LhY8fe34bKHvctHlX0DwoZqiucQIg0+YG&#10;iNNT4hnhuFctikyMlIOKPwZpN+b7TUG7VFPDu08BfN6h//1ntLqwozsfGtd3IKZxDXnv2o6w05np&#10;ZQISOqsAvkl0nKfgO3Xd8bRtahesZdkbEB28v6eGEzGsqM9UffZBksCUBldOP1UtlFpnbie/YpR3&#10;cxg4nt0++cRoXCmwBCleQIpNnMWJ5FKsgU/L1jgBqamXsxYQmWEfd+iFHufYpwukuKW0J567L08X&#10;Br3bJVCkYgWULfwIvn8D0Afo3wwcgRjEMar6tjLVjkFHJox7aEPnv7hmMT2f6XWCql6Edooehtrv&#10;34cxb5y3DyMUTnRtfx2utH0BzXaWVTlTmk8AfAa/pJ1CJwFpr3dXiaTzUD6HHZql8GefhyH5fBj6&#10;3nx8GDoV/jvo94vnBdkZw1x+B6kh89i7NOe7SR+6/gmAu0FzttmuPSa+tULmthmqtaNctvZFYV7j&#10;Hd5fkyQXNNF/QBOdG078CHyWp+3gskNZRMD/APAF/Iv0puEo86V0s1YEmL6FZnKOz6G5DPLBrMOf&#10;Js79vTM3p3UutKR7pT4D6OjRiaf8ZegzR93xBdJOCtuEFHwKPI8TRxO41F6yv46Y8gjEuMz++PtC&#10;Z5eMVZu7yvw9BjGs1DZ5kZ+oaIjvaEbfIdW3IcVTkCm+BNJ2Tp3BhWGkgpycP4Mmvmnj6bM8D52a&#10;OgGGFqx7HwgtUvq+Cc6FocUwgna+moldbn/H1vdmhIRxAtpktHdBw+B8vqoPvv06IzTzMPahDxtO&#10;A439bUjxFfw7er2JTQHwRi/GBMBXUROPFvlDkPM4xNxj4NwONgt/hJ7/ONMkn9olaAF5h2/9FU2S&#10;sfprvoemcDvd/g/EJmjCfP+vYwzKCp2A3qG/RaqjOwdeDYFNAv2/QH7t1bHX3j9KdvNJSTIDdARK&#10;/74Gf6bxTsSkeAF+x76ZIG/9jj3X9y6k6j/tbOKlnJXLWoVOCbfrUL/uZs25E7r96zGMgoKCc8P7&#10;GyUpKCjIRmEYBQUFySgMo6CgIBn/A8ba7jvXcwuQAAAAAElFTkSuQmCC"/>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8F73F4E4-F6F8-4FBC-821E-31CA0161945B"/>
  <p:tag name="ISPRINGCLOUDFOLDERID" val="0"/>
  <p:tag name="ISPRINGCLOUDFOLDERPATH" val="函式庫"/>
  <p:tag name="ISPRINGONLINEFOLDERID" val="0"/>
  <p:tag name="ISPRINGONLINEFOLDERPATH" val="內容清單"/>
</p:tagLst>
</file>

<file path=ppt/tags/tag3.xml><?xml version="1.0" encoding="utf-8"?>
<p:tagLst xmlns:p="http://schemas.openxmlformats.org/presentationml/2006/main">
  <p:tag name="ISLIDE.DIAGRAM" val="188a2dbe-43a9-4945-9bd5-638fded57017"/>
</p:tagLst>
</file>

<file path=ppt/tags/tag4.xml><?xml version="1.0" encoding="utf-8"?>
<p:tagLst xmlns:p="http://schemas.openxmlformats.org/presentationml/2006/main">
  <p:tag name="ISLIDE.DIAGRAM" val="4b6a73c5-b78d-4024-ac1c-275d141178b8"/>
</p:tagLst>
</file>

<file path=ppt/tags/tag5.xml><?xml version="1.0" encoding="utf-8"?>
<p:tagLst xmlns:p="http://schemas.openxmlformats.org/presentationml/2006/main">
  <p:tag name="ISLIDE.DIAGRAM" val="e96635f3-3451-4cbc-972b-1241385e6bc4"/>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ISLIDE.DIAGRAM" val="5685fc8d-c542-4b61-a79c-00f31cae2da3"/>
</p:tagLst>
</file>

<file path=ppt/tags/tag9.xml><?xml version="1.0" encoding="utf-8"?>
<p:tagLst xmlns:p="http://schemas.openxmlformats.org/presentationml/2006/main">
  <p:tag name="ISLIDE.DIAGRAM" val="a5586871-1a6f-4c0f-885f-821dee8558f0"/>
</p:tagLst>
</file>

<file path=ppt/theme/theme1.xml><?xml version="1.0" encoding="utf-8"?>
<a:theme xmlns:r="http://schemas.openxmlformats.org/officeDocument/2006/relationships" xmlns:a="http://schemas.openxmlformats.org/drawingml/2006/main" name="">
  <a:themeElements>
    <a:clrScheme name="自定义 24">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gpmpuylo">
      <a:majorFont>
        <a:latin typeface="Calibri Light" panose="020f0302020204030204"/>
        <a:ea typeface="微软雅黑"/>
        <a:cs typeface="Arial"/>
      </a:majorFont>
      <a:minorFont>
        <a:latin typeface="Calibri Light" panose="020f0302020204030204"/>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r="http://schemas.openxmlformats.org/officeDocument/2006/relationships"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r="http://schemas.openxmlformats.org/officeDocument/2006/relationships"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r="http://schemas.openxmlformats.org/officeDocument/2006/relationships" xmlns:a="http://schemas.openxmlformats.org/drawingml/2006/main">
  <a:clrScheme name="METRO STYLE">
    <a:dk1>
      <a:sysClr val="windowText" lastClr="000000"/>
    </a:dk1>
    <a:lt1>
      <a:sysClr val="window" lastClr="FFFFFF"/>
    </a:lt1>
    <a:dk2>
      <a:srgbClr val="44546A"/>
    </a:dk2>
    <a:lt2>
      <a:srgbClr val="E7E6E6"/>
    </a:lt2>
    <a:accent1>
      <a:srgbClr val="F99302"/>
    </a:accent1>
    <a:accent2>
      <a:srgbClr val="E14956"/>
    </a:accent2>
    <a:accent3>
      <a:srgbClr val="A6315B"/>
    </a:accent3>
    <a:accent4>
      <a:srgbClr val="2070A1"/>
    </a:accent4>
    <a:accent5>
      <a:srgbClr val="34B2E4"/>
    </a:accent5>
    <a:accent6>
      <a:srgbClr val="2CC6D2"/>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291</Paragraphs>
  <Slides>39</Slides>
  <Notes>39</Notes>
  <TotalTime>758</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39</vt:i4>
      </vt:variant>
    </vt:vector>
  </HeadingPairs>
  <TitlesOfParts>
    <vt:vector baseType="lpstr" size="48">
      <vt:lpstr>Arial</vt:lpstr>
      <vt:lpstr>Calibri Light</vt:lpstr>
      <vt:lpstr>微软雅黑</vt:lpstr>
      <vt:lpstr>Calibri</vt:lpstr>
      <vt:lpstr>宋体</vt:lpstr>
      <vt:lpstr>Agency FB</vt:lpstr>
      <vt:lpstr>Gill Sans</vt:lpstr>
      <vt:lpstr>Arial Unicode MS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2017-09-17T15:37:53Z</dcterms:created>
  <cp:lastModifiedBy>kan</cp:lastModifiedBy>
  <dcterms:modified xsi:type="dcterms:W3CDTF">2021-08-20T11:23:50Z</dcterms:modified>
  <cp:revision>89</cp:revision>
  <dc:subject>https://www.ypppt.com/</dc:subject>
  <dc:title>https://www.ypppt.com/</dc:title>
</cp:coreProperties>
</file>